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351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26"/>
    <a:srgbClr val="FFFFFF"/>
    <a:srgbClr val="D9D9D9"/>
    <a:srgbClr val="A1651C"/>
    <a:srgbClr val="E8A74E"/>
    <a:srgbClr val="FDEDB0"/>
    <a:srgbClr val="9D6D24"/>
    <a:srgbClr val="B07F33"/>
    <a:srgbClr val="323B40"/>
    <a:srgbClr val="F5AF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3" autoAdjust="0"/>
    <p:restoredTop sz="95226" autoAdjust="0"/>
  </p:normalViewPr>
  <p:slideViewPr>
    <p:cSldViewPr>
      <p:cViewPr varScale="1">
        <p:scale>
          <a:sx n="102" d="100"/>
          <a:sy n="102" d="100"/>
        </p:scale>
        <p:origin x="792" y="72"/>
      </p:cViewPr>
      <p:guideLst>
        <p:guide orient="horz" pos="1620"/>
        <p:guide pos="2880"/>
      </p:guideLst>
    </p:cSldViewPr>
  </p:slideViewPr>
  <p:outlineViewPr>
    <p:cViewPr>
      <p:scale>
        <a:sx n="100" d="100"/>
        <a:sy n="100" d="100"/>
      </p:scale>
      <p:origin x="0" y="-10378"/>
    </p:cViewPr>
  </p:outlineViewPr>
  <p:notesTextViewPr>
    <p:cViewPr>
      <p:scale>
        <a:sx n="66" d="100"/>
        <a:sy n="66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429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D0CDCF-B072-4CC6-B2A3-B1C4F4AE3FFA}" type="datetimeFigureOut">
              <a:rPr lang="en-US" smtClean="0"/>
              <a:pPr/>
              <a:t>7/20/2021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881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7/20/2021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720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97DF7-4443-46EF-BAD7-37B07CB398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47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graphic_P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97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A8BCEEC3-984C-48D1-AFFF-C7FB0B446AE0}"/>
              </a:ext>
            </a:extLst>
          </p:cNvPr>
          <p:cNvSpPr txBox="1">
            <a:spLocks/>
          </p:cNvSpPr>
          <p:nvPr userDrawn="1"/>
        </p:nvSpPr>
        <p:spPr>
          <a:xfrm>
            <a:off x="22225" y="4759745"/>
            <a:ext cx="38894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4B9FE-21E6-4B09-A80A-6ECAFC8A0C01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10316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D061209-7022-408B-9D94-3A9690E85E29}"/>
              </a:ext>
            </a:extLst>
          </p:cNvPr>
          <p:cNvSpPr txBox="1">
            <a:spLocks/>
          </p:cNvSpPr>
          <p:nvPr userDrawn="1"/>
        </p:nvSpPr>
        <p:spPr>
          <a:xfrm>
            <a:off x="411164" y="4827814"/>
            <a:ext cx="2484436" cy="13849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900" b="0" kern="1500" dirty="0">
                <a:solidFill>
                  <a:schemeClr val="bg1">
                    <a:lumMod val="75000"/>
                  </a:schemeClr>
                </a:solidFill>
              </a:rPr>
              <a:t>| CiloArt. Free Simple Template</a:t>
            </a:r>
            <a:r>
              <a:rPr lang="en-US" sz="900" b="0" kern="1500" baseline="0" dirty="0">
                <a:solidFill>
                  <a:schemeClr val="bg1">
                    <a:lumMod val="75000"/>
                  </a:schemeClr>
                </a:solidFill>
              </a:rPr>
              <a:t> | </a:t>
            </a:r>
            <a:r>
              <a:rPr lang="en-US" sz="900" b="0" kern="1500" dirty="0">
                <a:solidFill>
                  <a:schemeClr val="bg1">
                    <a:lumMod val="75000"/>
                  </a:schemeClr>
                </a:solidFill>
              </a:rPr>
              <a:t>Date 2021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sldNum="0" hdr="0" ftr="0" dt="0"/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331721" y="426832"/>
            <a:ext cx="4480560" cy="4289837"/>
            <a:chOff x="2796535" y="1305580"/>
            <a:chExt cx="3550921" cy="3399770"/>
          </a:xfrm>
        </p:grpSpPr>
        <p:grpSp>
          <p:nvGrpSpPr>
            <p:cNvPr id="3" name="Group 2"/>
            <p:cNvGrpSpPr/>
            <p:nvPr/>
          </p:nvGrpSpPr>
          <p:grpSpPr>
            <a:xfrm>
              <a:off x="2796537" y="1305580"/>
              <a:ext cx="3550919" cy="3399770"/>
              <a:chOff x="6562725" y="749301"/>
              <a:chExt cx="2498725" cy="2392363"/>
            </a:xfrm>
          </p:grpSpPr>
          <p:sp>
            <p:nvSpPr>
              <p:cNvPr id="15" name="Freeform 111"/>
              <p:cNvSpPr>
                <a:spLocks/>
              </p:cNvSpPr>
              <p:nvPr/>
            </p:nvSpPr>
            <p:spPr bwMode="auto">
              <a:xfrm>
                <a:off x="7418388" y="749301"/>
                <a:ext cx="379413" cy="581025"/>
              </a:xfrm>
              <a:custGeom>
                <a:avLst/>
                <a:gdLst>
                  <a:gd name="T0" fmla="*/ 660 w 660"/>
                  <a:gd name="T1" fmla="*/ 0 h 1007"/>
                  <a:gd name="T2" fmla="*/ 0 w 660"/>
                  <a:gd name="T3" fmla="*/ 684 h 1007"/>
                  <a:gd name="T4" fmla="*/ 81 w 660"/>
                  <a:gd name="T5" fmla="*/ 1007 h 1007"/>
                  <a:gd name="T6" fmla="*/ 660 w 660"/>
                  <a:gd name="T7" fmla="*/ 567 h 1007"/>
                  <a:gd name="T8" fmla="*/ 660 w 660"/>
                  <a:gd name="T9" fmla="*/ 0 h 10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60" h="1007">
                    <a:moveTo>
                      <a:pt x="660" y="0"/>
                    </a:moveTo>
                    <a:cubicBezTo>
                      <a:pt x="294" y="12"/>
                      <a:pt x="0" y="314"/>
                      <a:pt x="0" y="684"/>
                    </a:cubicBezTo>
                    <a:cubicBezTo>
                      <a:pt x="0" y="797"/>
                      <a:pt x="28" y="908"/>
                      <a:pt x="81" y="1007"/>
                    </a:cubicBezTo>
                    <a:cubicBezTo>
                      <a:pt x="660" y="567"/>
                      <a:pt x="660" y="567"/>
                      <a:pt x="660" y="567"/>
                    </a:cubicBezTo>
                    <a:lnTo>
                      <a:pt x="66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6" name="Freeform 112"/>
              <p:cNvSpPr>
                <a:spLocks/>
              </p:cNvSpPr>
              <p:nvPr/>
            </p:nvSpPr>
            <p:spPr bwMode="auto">
              <a:xfrm>
                <a:off x="7823200" y="749301"/>
                <a:ext cx="382588" cy="582613"/>
              </a:xfrm>
              <a:custGeom>
                <a:avLst/>
                <a:gdLst>
                  <a:gd name="T0" fmla="*/ 662 w 662"/>
                  <a:gd name="T1" fmla="*/ 684 h 1011"/>
                  <a:gd name="T2" fmla="*/ 0 w 662"/>
                  <a:gd name="T3" fmla="*/ 0 h 1011"/>
                  <a:gd name="T4" fmla="*/ 0 w 662"/>
                  <a:gd name="T5" fmla="*/ 569 h 1011"/>
                  <a:gd name="T6" fmla="*/ 580 w 662"/>
                  <a:gd name="T7" fmla="*/ 1011 h 1011"/>
                  <a:gd name="T8" fmla="*/ 662 w 662"/>
                  <a:gd name="T9" fmla="*/ 684 h 10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62" h="1011">
                    <a:moveTo>
                      <a:pt x="662" y="684"/>
                    </a:moveTo>
                    <a:cubicBezTo>
                      <a:pt x="662" y="314"/>
                      <a:pt x="367" y="12"/>
                      <a:pt x="0" y="0"/>
                    </a:cubicBezTo>
                    <a:cubicBezTo>
                      <a:pt x="0" y="569"/>
                      <a:pt x="0" y="569"/>
                      <a:pt x="0" y="569"/>
                    </a:cubicBezTo>
                    <a:cubicBezTo>
                      <a:pt x="580" y="1011"/>
                      <a:pt x="580" y="1011"/>
                      <a:pt x="580" y="1011"/>
                    </a:cubicBezTo>
                    <a:cubicBezTo>
                      <a:pt x="635" y="912"/>
                      <a:pt x="662" y="802"/>
                      <a:pt x="662" y="68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7" name="Freeform 113"/>
              <p:cNvSpPr>
                <a:spLocks/>
              </p:cNvSpPr>
              <p:nvPr/>
            </p:nvSpPr>
            <p:spPr bwMode="auto">
              <a:xfrm>
                <a:off x="7478713" y="1098551"/>
                <a:ext cx="663575" cy="436563"/>
              </a:xfrm>
              <a:custGeom>
                <a:avLst/>
                <a:gdLst>
                  <a:gd name="T0" fmla="*/ 575 w 1151"/>
                  <a:gd name="T1" fmla="*/ 0 h 755"/>
                  <a:gd name="T2" fmla="*/ 0 w 1151"/>
                  <a:gd name="T3" fmla="*/ 439 h 755"/>
                  <a:gd name="T4" fmla="*/ 95 w 1151"/>
                  <a:gd name="T5" fmla="*/ 557 h 755"/>
                  <a:gd name="T6" fmla="*/ 575 w 1151"/>
                  <a:gd name="T7" fmla="*/ 755 h 755"/>
                  <a:gd name="T8" fmla="*/ 1058 w 1151"/>
                  <a:gd name="T9" fmla="*/ 557 h 755"/>
                  <a:gd name="T10" fmla="*/ 1151 w 1151"/>
                  <a:gd name="T11" fmla="*/ 439 h 755"/>
                  <a:gd name="T12" fmla="*/ 575 w 1151"/>
                  <a:gd name="T13" fmla="*/ 0 h 7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51" h="755">
                    <a:moveTo>
                      <a:pt x="575" y="0"/>
                    </a:moveTo>
                    <a:cubicBezTo>
                      <a:pt x="0" y="439"/>
                      <a:pt x="0" y="439"/>
                      <a:pt x="0" y="439"/>
                    </a:cubicBezTo>
                    <a:cubicBezTo>
                      <a:pt x="26" y="481"/>
                      <a:pt x="58" y="521"/>
                      <a:pt x="95" y="557"/>
                    </a:cubicBezTo>
                    <a:cubicBezTo>
                      <a:pt x="224" y="685"/>
                      <a:pt x="395" y="755"/>
                      <a:pt x="575" y="755"/>
                    </a:cubicBezTo>
                    <a:cubicBezTo>
                      <a:pt x="757" y="755"/>
                      <a:pt x="928" y="685"/>
                      <a:pt x="1058" y="557"/>
                    </a:cubicBezTo>
                    <a:cubicBezTo>
                      <a:pt x="1094" y="520"/>
                      <a:pt x="1125" y="480"/>
                      <a:pt x="1151" y="439"/>
                    </a:cubicBezTo>
                    <a:lnTo>
                      <a:pt x="57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8" name="Freeform 114"/>
              <p:cNvSpPr>
                <a:spLocks/>
              </p:cNvSpPr>
              <p:nvPr/>
            </p:nvSpPr>
            <p:spPr bwMode="auto">
              <a:xfrm>
                <a:off x="8367713" y="1362076"/>
                <a:ext cx="657225" cy="360363"/>
              </a:xfrm>
              <a:custGeom>
                <a:avLst/>
                <a:gdLst>
                  <a:gd name="T0" fmla="*/ 498 w 1138"/>
                  <a:gd name="T1" fmla="*/ 0 h 624"/>
                  <a:gd name="T2" fmla="*/ 281 w 1138"/>
                  <a:gd name="T3" fmla="*/ 35 h 624"/>
                  <a:gd name="T4" fmla="*/ 0 w 1138"/>
                  <a:gd name="T5" fmla="*/ 216 h 624"/>
                  <a:gd name="T6" fmla="*/ 598 w 1138"/>
                  <a:gd name="T7" fmla="*/ 624 h 624"/>
                  <a:gd name="T8" fmla="*/ 1138 w 1138"/>
                  <a:gd name="T9" fmla="*/ 445 h 624"/>
                  <a:gd name="T10" fmla="*/ 498 w 1138"/>
                  <a:gd name="T11" fmla="*/ 0 h 6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38" h="624">
                    <a:moveTo>
                      <a:pt x="498" y="0"/>
                    </a:moveTo>
                    <a:cubicBezTo>
                      <a:pt x="424" y="0"/>
                      <a:pt x="351" y="12"/>
                      <a:pt x="281" y="35"/>
                    </a:cubicBezTo>
                    <a:cubicBezTo>
                      <a:pt x="174" y="71"/>
                      <a:pt x="77" y="133"/>
                      <a:pt x="0" y="216"/>
                    </a:cubicBezTo>
                    <a:cubicBezTo>
                      <a:pt x="598" y="624"/>
                      <a:pt x="598" y="624"/>
                      <a:pt x="598" y="624"/>
                    </a:cubicBezTo>
                    <a:cubicBezTo>
                      <a:pt x="1138" y="445"/>
                      <a:pt x="1138" y="445"/>
                      <a:pt x="1138" y="445"/>
                    </a:cubicBezTo>
                    <a:cubicBezTo>
                      <a:pt x="1039" y="178"/>
                      <a:pt x="785" y="0"/>
                      <a:pt x="4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9" name="Freeform 115"/>
              <p:cNvSpPr>
                <a:spLocks/>
              </p:cNvSpPr>
              <p:nvPr/>
            </p:nvSpPr>
            <p:spPr bwMode="auto">
              <a:xfrm>
                <a:off x="8585200" y="1643063"/>
                <a:ext cx="476250" cy="512763"/>
              </a:xfrm>
              <a:custGeom>
                <a:avLst/>
                <a:gdLst>
                  <a:gd name="T0" fmla="*/ 336 w 825"/>
                  <a:gd name="T1" fmla="*/ 845 h 890"/>
                  <a:gd name="T2" fmla="*/ 731 w 825"/>
                  <a:gd name="T3" fmla="*/ 503 h 890"/>
                  <a:gd name="T4" fmla="*/ 775 w 825"/>
                  <a:gd name="T5" fmla="*/ 0 h 890"/>
                  <a:gd name="T6" fmla="*/ 235 w 825"/>
                  <a:gd name="T7" fmla="*/ 180 h 890"/>
                  <a:gd name="T8" fmla="*/ 0 w 825"/>
                  <a:gd name="T9" fmla="*/ 870 h 890"/>
                  <a:gd name="T10" fmla="*/ 336 w 825"/>
                  <a:gd name="T11" fmla="*/ 845 h 8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25" h="890">
                    <a:moveTo>
                      <a:pt x="336" y="845"/>
                    </a:moveTo>
                    <a:cubicBezTo>
                      <a:pt x="509" y="787"/>
                      <a:pt x="649" y="666"/>
                      <a:pt x="731" y="503"/>
                    </a:cubicBezTo>
                    <a:cubicBezTo>
                      <a:pt x="809" y="346"/>
                      <a:pt x="825" y="168"/>
                      <a:pt x="775" y="0"/>
                    </a:cubicBezTo>
                    <a:cubicBezTo>
                      <a:pt x="235" y="180"/>
                      <a:pt x="235" y="180"/>
                      <a:pt x="235" y="180"/>
                    </a:cubicBezTo>
                    <a:cubicBezTo>
                      <a:pt x="0" y="870"/>
                      <a:pt x="0" y="870"/>
                      <a:pt x="0" y="870"/>
                    </a:cubicBezTo>
                    <a:cubicBezTo>
                      <a:pt x="110" y="890"/>
                      <a:pt x="225" y="882"/>
                      <a:pt x="336" y="84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0" name="Freeform 116"/>
              <p:cNvSpPr>
                <a:spLocks/>
              </p:cNvSpPr>
              <p:nvPr/>
            </p:nvSpPr>
            <p:spPr bwMode="auto">
              <a:xfrm>
                <a:off x="8250238" y="1504951"/>
                <a:ext cx="446088" cy="631825"/>
              </a:xfrm>
              <a:custGeom>
                <a:avLst/>
                <a:gdLst>
                  <a:gd name="T0" fmla="*/ 92 w 773"/>
                  <a:gd name="T1" fmla="*/ 128 h 1093"/>
                  <a:gd name="T2" fmla="*/ 57 w 773"/>
                  <a:gd name="T3" fmla="*/ 647 h 1093"/>
                  <a:gd name="T4" fmla="*/ 397 w 773"/>
                  <a:gd name="T5" fmla="*/ 1042 h 1093"/>
                  <a:gd name="T6" fmla="*/ 539 w 773"/>
                  <a:gd name="T7" fmla="*/ 1093 h 1093"/>
                  <a:gd name="T8" fmla="*/ 773 w 773"/>
                  <a:gd name="T9" fmla="*/ 408 h 1093"/>
                  <a:gd name="T10" fmla="*/ 175 w 773"/>
                  <a:gd name="T11" fmla="*/ 0 h 1093"/>
                  <a:gd name="T12" fmla="*/ 92 w 773"/>
                  <a:gd name="T13" fmla="*/ 128 h 10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73" h="1093">
                    <a:moveTo>
                      <a:pt x="92" y="128"/>
                    </a:moveTo>
                    <a:cubicBezTo>
                      <a:pt x="12" y="291"/>
                      <a:pt x="0" y="475"/>
                      <a:pt x="57" y="647"/>
                    </a:cubicBezTo>
                    <a:cubicBezTo>
                      <a:pt x="114" y="819"/>
                      <a:pt x="235" y="960"/>
                      <a:pt x="397" y="1042"/>
                    </a:cubicBezTo>
                    <a:cubicBezTo>
                      <a:pt x="444" y="1065"/>
                      <a:pt x="491" y="1082"/>
                      <a:pt x="539" y="1093"/>
                    </a:cubicBezTo>
                    <a:cubicBezTo>
                      <a:pt x="773" y="408"/>
                      <a:pt x="773" y="408"/>
                      <a:pt x="773" y="408"/>
                    </a:cubicBezTo>
                    <a:cubicBezTo>
                      <a:pt x="175" y="0"/>
                      <a:pt x="175" y="0"/>
                      <a:pt x="175" y="0"/>
                    </a:cubicBezTo>
                    <a:cubicBezTo>
                      <a:pt x="143" y="39"/>
                      <a:pt x="115" y="82"/>
                      <a:pt x="92" y="1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1" name="Freeform 117"/>
              <p:cNvSpPr>
                <a:spLocks/>
              </p:cNvSpPr>
              <p:nvPr/>
            </p:nvSpPr>
            <p:spPr bwMode="auto">
              <a:xfrm>
                <a:off x="6599238" y="1362076"/>
                <a:ext cx="657225" cy="360363"/>
              </a:xfrm>
              <a:custGeom>
                <a:avLst/>
                <a:gdLst>
                  <a:gd name="T0" fmla="*/ 857 w 1138"/>
                  <a:gd name="T1" fmla="*/ 35 h 624"/>
                  <a:gd name="T2" fmla="*/ 640 w 1138"/>
                  <a:gd name="T3" fmla="*/ 0 h 624"/>
                  <a:gd name="T4" fmla="*/ 0 w 1138"/>
                  <a:gd name="T5" fmla="*/ 445 h 624"/>
                  <a:gd name="T6" fmla="*/ 539 w 1138"/>
                  <a:gd name="T7" fmla="*/ 624 h 624"/>
                  <a:gd name="T8" fmla="*/ 1138 w 1138"/>
                  <a:gd name="T9" fmla="*/ 216 h 624"/>
                  <a:gd name="T10" fmla="*/ 857 w 1138"/>
                  <a:gd name="T11" fmla="*/ 35 h 6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38" h="624">
                    <a:moveTo>
                      <a:pt x="857" y="35"/>
                    </a:moveTo>
                    <a:cubicBezTo>
                      <a:pt x="786" y="12"/>
                      <a:pt x="713" y="0"/>
                      <a:pt x="640" y="0"/>
                    </a:cubicBezTo>
                    <a:cubicBezTo>
                      <a:pt x="353" y="0"/>
                      <a:pt x="99" y="178"/>
                      <a:pt x="0" y="445"/>
                    </a:cubicBezTo>
                    <a:cubicBezTo>
                      <a:pt x="539" y="624"/>
                      <a:pt x="539" y="624"/>
                      <a:pt x="539" y="624"/>
                    </a:cubicBezTo>
                    <a:cubicBezTo>
                      <a:pt x="1138" y="216"/>
                      <a:pt x="1138" y="216"/>
                      <a:pt x="1138" y="216"/>
                    </a:cubicBezTo>
                    <a:cubicBezTo>
                      <a:pt x="1061" y="133"/>
                      <a:pt x="964" y="71"/>
                      <a:pt x="857" y="35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2" name="Freeform 118"/>
              <p:cNvSpPr>
                <a:spLocks/>
              </p:cNvSpPr>
              <p:nvPr/>
            </p:nvSpPr>
            <p:spPr bwMode="auto">
              <a:xfrm>
                <a:off x="6562725" y="1643063"/>
                <a:ext cx="476250" cy="508000"/>
              </a:xfrm>
              <a:custGeom>
                <a:avLst/>
                <a:gdLst>
                  <a:gd name="T0" fmla="*/ 50 w 825"/>
                  <a:gd name="T1" fmla="*/ 0 h 881"/>
                  <a:gd name="T2" fmla="*/ 94 w 825"/>
                  <a:gd name="T3" fmla="*/ 503 h 881"/>
                  <a:gd name="T4" fmla="*/ 489 w 825"/>
                  <a:gd name="T5" fmla="*/ 845 h 881"/>
                  <a:gd name="T6" fmla="*/ 707 w 825"/>
                  <a:gd name="T7" fmla="*/ 881 h 881"/>
                  <a:gd name="T8" fmla="*/ 707 w 825"/>
                  <a:gd name="T9" fmla="*/ 881 h 881"/>
                  <a:gd name="T10" fmla="*/ 825 w 825"/>
                  <a:gd name="T11" fmla="*/ 870 h 881"/>
                  <a:gd name="T12" fmla="*/ 589 w 825"/>
                  <a:gd name="T13" fmla="*/ 180 h 881"/>
                  <a:gd name="T14" fmla="*/ 50 w 825"/>
                  <a:gd name="T15" fmla="*/ 0 h 8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25" h="881">
                    <a:moveTo>
                      <a:pt x="50" y="0"/>
                    </a:moveTo>
                    <a:cubicBezTo>
                      <a:pt x="0" y="168"/>
                      <a:pt x="15" y="346"/>
                      <a:pt x="94" y="503"/>
                    </a:cubicBezTo>
                    <a:cubicBezTo>
                      <a:pt x="175" y="666"/>
                      <a:pt x="316" y="787"/>
                      <a:pt x="489" y="845"/>
                    </a:cubicBezTo>
                    <a:cubicBezTo>
                      <a:pt x="561" y="869"/>
                      <a:pt x="634" y="881"/>
                      <a:pt x="707" y="881"/>
                    </a:cubicBezTo>
                    <a:cubicBezTo>
                      <a:pt x="707" y="881"/>
                      <a:pt x="707" y="881"/>
                      <a:pt x="707" y="881"/>
                    </a:cubicBezTo>
                    <a:cubicBezTo>
                      <a:pt x="746" y="881"/>
                      <a:pt x="786" y="877"/>
                      <a:pt x="825" y="870"/>
                    </a:cubicBezTo>
                    <a:cubicBezTo>
                      <a:pt x="589" y="180"/>
                      <a:pt x="589" y="180"/>
                      <a:pt x="589" y="180"/>
                    </a:cubicBezTo>
                    <a:lnTo>
                      <a:pt x="5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3" name="Freeform 119"/>
              <p:cNvSpPr>
                <a:spLocks/>
              </p:cNvSpPr>
              <p:nvPr/>
            </p:nvSpPr>
            <p:spPr bwMode="auto">
              <a:xfrm>
                <a:off x="6927850" y="1504951"/>
                <a:ext cx="446088" cy="631825"/>
              </a:xfrm>
              <a:custGeom>
                <a:avLst/>
                <a:gdLst>
                  <a:gd name="T0" fmla="*/ 376 w 773"/>
                  <a:gd name="T1" fmla="*/ 1042 h 1093"/>
                  <a:gd name="T2" fmla="*/ 716 w 773"/>
                  <a:gd name="T3" fmla="*/ 647 h 1093"/>
                  <a:gd name="T4" fmla="*/ 681 w 773"/>
                  <a:gd name="T5" fmla="*/ 128 h 1093"/>
                  <a:gd name="T6" fmla="*/ 598 w 773"/>
                  <a:gd name="T7" fmla="*/ 0 h 1093"/>
                  <a:gd name="T8" fmla="*/ 0 w 773"/>
                  <a:gd name="T9" fmla="*/ 408 h 1093"/>
                  <a:gd name="T10" fmla="*/ 234 w 773"/>
                  <a:gd name="T11" fmla="*/ 1093 h 1093"/>
                  <a:gd name="T12" fmla="*/ 376 w 773"/>
                  <a:gd name="T13" fmla="*/ 1042 h 10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73" h="1093">
                    <a:moveTo>
                      <a:pt x="376" y="1042"/>
                    </a:moveTo>
                    <a:cubicBezTo>
                      <a:pt x="538" y="960"/>
                      <a:pt x="659" y="819"/>
                      <a:pt x="716" y="647"/>
                    </a:cubicBezTo>
                    <a:cubicBezTo>
                      <a:pt x="773" y="475"/>
                      <a:pt x="761" y="291"/>
                      <a:pt x="681" y="128"/>
                    </a:cubicBezTo>
                    <a:cubicBezTo>
                      <a:pt x="658" y="82"/>
                      <a:pt x="630" y="39"/>
                      <a:pt x="598" y="0"/>
                    </a:cubicBezTo>
                    <a:cubicBezTo>
                      <a:pt x="0" y="408"/>
                      <a:pt x="0" y="408"/>
                      <a:pt x="0" y="408"/>
                    </a:cubicBezTo>
                    <a:cubicBezTo>
                      <a:pt x="234" y="1093"/>
                      <a:pt x="234" y="1093"/>
                      <a:pt x="234" y="1093"/>
                    </a:cubicBezTo>
                    <a:cubicBezTo>
                      <a:pt x="281" y="1082"/>
                      <a:pt x="329" y="1065"/>
                      <a:pt x="376" y="1042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4" name="Freeform 120"/>
              <p:cNvSpPr>
                <a:spLocks/>
              </p:cNvSpPr>
              <p:nvPr/>
            </p:nvSpPr>
            <p:spPr bwMode="auto">
              <a:xfrm>
                <a:off x="6884988" y="2393951"/>
                <a:ext cx="355600" cy="666750"/>
              </a:xfrm>
              <a:custGeom>
                <a:avLst/>
                <a:gdLst>
                  <a:gd name="T0" fmla="*/ 148 w 618"/>
                  <a:gd name="T1" fmla="*/ 217 h 1155"/>
                  <a:gd name="T2" fmla="*/ 30 w 618"/>
                  <a:gd name="T3" fmla="*/ 726 h 1155"/>
                  <a:gd name="T4" fmla="*/ 288 w 618"/>
                  <a:gd name="T5" fmla="*/ 1155 h 1155"/>
                  <a:gd name="T6" fmla="*/ 380 w 618"/>
                  <a:gd name="T7" fmla="*/ 1027 h 1155"/>
                  <a:gd name="T8" fmla="*/ 618 w 618"/>
                  <a:gd name="T9" fmla="*/ 692 h 1155"/>
                  <a:gd name="T10" fmla="*/ 403 w 618"/>
                  <a:gd name="T11" fmla="*/ 0 h 1155"/>
                  <a:gd name="T12" fmla="*/ 148 w 618"/>
                  <a:gd name="T13" fmla="*/ 217 h 1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18" h="1155">
                    <a:moveTo>
                      <a:pt x="148" y="217"/>
                    </a:moveTo>
                    <a:cubicBezTo>
                      <a:pt x="42" y="365"/>
                      <a:pt x="0" y="546"/>
                      <a:pt x="30" y="726"/>
                    </a:cubicBezTo>
                    <a:cubicBezTo>
                      <a:pt x="59" y="899"/>
                      <a:pt x="150" y="1050"/>
                      <a:pt x="288" y="1155"/>
                    </a:cubicBezTo>
                    <a:cubicBezTo>
                      <a:pt x="380" y="1027"/>
                      <a:pt x="380" y="1027"/>
                      <a:pt x="380" y="1027"/>
                    </a:cubicBezTo>
                    <a:cubicBezTo>
                      <a:pt x="618" y="692"/>
                      <a:pt x="618" y="692"/>
                      <a:pt x="618" y="692"/>
                    </a:cubicBezTo>
                    <a:cubicBezTo>
                      <a:pt x="403" y="0"/>
                      <a:pt x="403" y="0"/>
                      <a:pt x="403" y="0"/>
                    </a:cubicBezTo>
                    <a:cubicBezTo>
                      <a:pt x="301" y="50"/>
                      <a:pt x="213" y="124"/>
                      <a:pt x="148" y="217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5" name="Freeform 121"/>
              <p:cNvSpPr>
                <a:spLocks/>
              </p:cNvSpPr>
              <p:nvPr/>
            </p:nvSpPr>
            <p:spPr bwMode="auto">
              <a:xfrm>
                <a:off x="7072313" y="2794001"/>
                <a:ext cx="609600" cy="347663"/>
              </a:xfrm>
              <a:custGeom>
                <a:avLst/>
                <a:gdLst>
                  <a:gd name="T0" fmla="*/ 330 w 1059"/>
                  <a:gd name="T1" fmla="*/ 23 h 601"/>
                  <a:gd name="T2" fmla="*/ 0 w 1059"/>
                  <a:gd name="T3" fmla="*/ 486 h 601"/>
                  <a:gd name="T4" fmla="*/ 379 w 1059"/>
                  <a:gd name="T5" fmla="*/ 601 h 601"/>
                  <a:gd name="T6" fmla="*/ 936 w 1059"/>
                  <a:gd name="T7" fmla="*/ 314 h 601"/>
                  <a:gd name="T8" fmla="*/ 1059 w 1059"/>
                  <a:gd name="T9" fmla="*/ 0 h 601"/>
                  <a:gd name="T10" fmla="*/ 330 w 1059"/>
                  <a:gd name="T11" fmla="*/ 23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59" h="601">
                    <a:moveTo>
                      <a:pt x="330" y="23"/>
                    </a:moveTo>
                    <a:cubicBezTo>
                      <a:pt x="0" y="486"/>
                      <a:pt x="0" y="486"/>
                      <a:pt x="0" y="486"/>
                    </a:cubicBezTo>
                    <a:cubicBezTo>
                      <a:pt x="113" y="561"/>
                      <a:pt x="244" y="601"/>
                      <a:pt x="379" y="601"/>
                    </a:cubicBezTo>
                    <a:cubicBezTo>
                      <a:pt x="600" y="601"/>
                      <a:pt x="808" y="493"/>
                      <a:pt x="936" y="314"/>
                    </a:cubicBezTo>
                    <a:cubicBezTo>
                      <a:pt x="1005" y="217"/>
                      <a:pt x="1046" y="112"/>
                      <a:pt x="1059" y="0"/>
                    </a:cubicBezTo>
                    <a:lnTo>
                      <a:pt x="330" y="23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6" name="Freeform 122"/>
              <p:cNvSpPr>
                <a:spLocks/>
              </p:cNvSpPr>
              <p:nvPr/>
            </p:nvSpPr>
            <p:spPr bwMode="auto">
              <a:xfrm>
                <a:off x="7140575" y="2354263"/>
                <a:ext cx="542925" cy="428625"/>
              </a:xfrm>
              <a:custGeom>
                <a:avLst/>
                <a:gdLst>
                  <a:gd name="T0" fmla="*/ 215 w 942"/>
                  <a:gd name="T1" fmla="*/ 742 h 742"/>
                  <a:gd name="T2" fmla="*/ 939 w 942"/>
                  <a:gd name="T3" fmla="*/ 719 h 742"/>
                  <a:gd name="T4" fmla="*/ 932 w 942"/>
                  <a:gd name="T5" fmla="*/ 568 h 742"/>
                  <a:gd name="T6" fmla="*/ 653 w 942"/>
                  <a:gd name="T7" fmla="*/ 127 h 742"/>
                  <a:gd name="T8" fmla="*/ 256 w 942"/>
                  <a:gd name="T9" fmla="*/ 0 h 742"/>
                  <a:gd name="T10" fmla="*/ 146 w 942"/>
                  <a:gd name="T11" fmla="*/ 9 h 742"/>
                  <a:gd name="T12" fmla="*/ 0 w 942"/>
                  <a:gd name="T13" fmla="*/ 50 h 742"/>
                  <a:gd name="T14" fmla="*/ 215 w 942"/>
                  <a:gd name="T15" fmla="*/ 742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42" h="742">
                    <a:moveTo>
                      <a:pt x="215" y="742"/>
                    </a:moveTo>
                    <a:cubicBezTo>
                      <a:pt x="939" y="719"/>
                      <a:pt x="939" y="719"/>
                      <a:pt x="939" y="719"/>
                    </a:cubicBezTo>
                    <a:cubicBezTo>
                      <a:pt x="942" y="670"/>
                      <a:pt x="939" y="619"/>
                      <a:pt x="932" y="568"/>
                    </a:cubicBezTo>
                    <a:cubicBezTo>
                      <a:pt x="900" y="389"/>
                      <a:pt x="801" y="232"/>
                      <a:pt x="653" y="127"/>
                    </a:cubicBezTo>
                    <a:cubicBezTo>
                      <a:pt x="536" y="44"/>
                      <a:pt x="399" y="0"/>
                      <a:pt x="256" y="0"/>
                    </a:cubicBezTo>
                    <a:cubicBezTo>
                      <a:pt x="219" y="0"/>
                      <a:pt x="182" y="3"/>
                      <a:pt x="146" y="9"/>
                    </a:cubicBezTo>
                    <a:cubicBezTo>
                      <a:pt x="96" y="17"/>
                      <a:pt x="47" y="31"/>
                      <a:pt x="0" y="50"/>
                    </a:cubicBezTo>
                    <a:lnTo>
                      <a:pt x="215" y="742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7" name="Freeform 123"/>
              <p:cNvSpPr>
                <a:spLocks/>
              </p:cNvSpPr>
              <p:nvPr/>
            </p:nvSpPr>
            <p:spPr bwMode="auto">
              <a:xfrm>
                <a:off x="8382000" y="2393951"/>
                <a:ext cx="357188" cy="666750"/>
              </a:xfrm>
              <a:custGeom>
                <a:avLst/>
                <a:gdLst>
                  <a:gd name="T0" fmla="*/ 329 w 618"/>
                  <a:gd name="T1" fmla="*/ 1155 h 1155"/>
                  <a:gd name="T2" fmla="*/ 588 w 618"/>
                  <a:gd name="T3" fmla="*/ 726 h 1155"/>
                  <a:gd name="T4" fmla="*/ 470 w 618"/>
                  <a:gd name="T5" fmla="*/ 217 h 1155"/>
                  <a:gd name="T6" fmla="*/ 215 w 618"/>
                  <a:gd name="T7" fmla="*/ 0 h 1155"/>
                  <a:gd name="T8" fmla="*/ 0 w 618"/>
                  <a:gd name="T9" fmla="*/ 692 h 1155"/>
                  <a:gd name="T10" fmla="*/ 329 w 618"/>
                  <a:gd name="T11" fmla="*/ 1155 h 1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18" h="1155">
                    <a:moveTo>
                      <a:pt x="329" y="1155"/>
                    </a:moveTo>
                    <a:cubicBezTo>
                      <a:pt x="468" y="1050"/>
                      <a:pt x="559" y="899"/>
                      <a:pt x="588" y="726"/>
                    </a:cubicBezTo>
                    <a:cubicBezTo>
                      <a:pt x="618" y="546"/>
                      <a:pt x="576" y="365"/>
                      <a:pt x="470" y="217"/>
                    </a:cubicBezTo>
                    <a:cubicBezTo>
                      <a:pt x="404" y="124"/>
                      <a:pt x="317" y="50"/>
                      <a:pt x="215" y="0"/>
                    </a:cubicBezTo>
                    <a:cubicBezTo>
                      <a:pt x="0" y="692"/>
                      <a:pt x="0" y="692"/>
                      <a:pt x="0" y="692"/>
                    </a:cubicBezTo>
                    <a:lnTo>
                      <a:pt x="329" y="1155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8" name="Freeform 124"/>
              <p:cNvSpPr>
                <a:spLocks/>
              </p:cNvSpPr>
              <p:nvPr/>
            </p:nvSpPr>
            <p:spPr bwMode="auto">
              <a:xfrm>
                <a:off x="7940675" y="2794001"/>
                <a:ext cx="611188" cy="347663"/>
              </a:xfrm>
              <a:custGeom>
                <a:avLst/>
                <a:gdLst>
                  <a:gd name="T0" fmla="*/ 0 w 1059"/>
                  <a:gd name="T1" fmla="*/ 0 h 601"/>
                  <a:gd name="T2" fmla="*/ 123 w 1059"/>
                  <a:gd name="T3" fmla="*/ 314 h 601"/>
                  <a:gd name="T4" fmla="*/ 680 w 1059"/>
                  <a:gd name="T5" fmla="*/ 601 h 601"/>
                  <a:gd name="T6" fmla="*/ 1059 w 1059"/>
                  <a:gd name="T7" fmla="*/ 486 h 601"/>
                  <a:gd name="T8" fmla="*/ 729 w 1059"/>
                  <a:gd name="T9" fmla="*/ 23 h 601"/>
                  <a:gd name="T10" fmla="*/ 0 w 1059"/>
                  <a:gd name="T11" fmla="*/ 0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59" h="601">
                    <a:moveTo>
                      <a:pt x="0" y="0"/>
                    </a:moveTo>
                    <a:cubicBezTo>
                      <a:pt x="13" y="112"/>
                      <a:pt x="54" y="217"/>
                      <a:pt x="123" y="314"/>
                    </a:cubicBezTo>
                    <a:cubicBezTo>
                      <a:pt x="251" y="493"/>
                      <a:pt x="459" y="601"/>
                      <a:pt x="680" y="601"/>
                    </a:cubicBezTo>
                    <a:cubicBezTo>
                      <a:pt x="815" y="601"/>
                      <a:pt x="946" y="561"/>
                      <a:pt x="1059" y="486"/>
                    </a:cubicBezTo>
                    <a:cubicBezTo>
                      <a:pt x="729" y="23"/>
                      <a:pt x="729" y="23"/>
                      <a:pt x="729" y="23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9" name="Freeform 125"/>
              <p:cNvSpPr>
                <a:spLocks/>
              </p:cNvSpPr>
              <p:nvPr/>
            </p:nvSpPr>
            <p:spPr bwMode="auto">
              <a:xfrm>
                <a:off x="7940675" y="2354263"/>
                <a:ext cx="542925" cy="428625"/>
              </a:xfrm>
              <a:custGeom>
                <a:avLst/>
                <a:gdLst>
                  <a:gd name="T0" fmla="*/ 727 w 942"/>
                  <a:gd name="T1" fmla="*/ 742 h 742"/>
                  <a:gd name="T2" fmla="*/ 942 w 942"/>
                  <a:gd name="T3" fmla="*/ 50 h 742"/>
                  <a:gd name="T4" fmla="*/ 796 w 942"/>
                  <a:gd name="T5" fmla="*/ 9 h 742"/>
                  <a:gd name="T6" fmla="*/ 686 w 942"/>
                  <a:gd name="T7" fmla="*/ 0 h 742"/>
                  <a:gd name="T8" fmla="*/ 289 w 942"/>
                  <a:gd name="T9" fmla="*/ 127 h 742"/>
                  <a:gd name="T10" fmla="*/ 10 w 942"/>
                  <a:gd name="T11" fmla="*/ 568 h 742"/>
                  <a:gd name="T12" fmla="*/ 3 w 942"/>
                  <a:gd name="T13" fmla="*/ 719 h 742"/>
                  <a:gd name="T14" fmla="*/ 727 w 942"/>
                  <a:gd name="T15" fmla="*/ 742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42" h="742">
                    <a:moveTo>
                      <a:pt x="727" y="742"/>
                    </a:moveTo>
                    <a:cubicBezTo>
                      <a:pt x="942" y="50"/>
                      <a:pt x="942" y="50"/>
                      <a:pt x="942" y="50"/>
                    </a:cubicBezTo>
                    <a:cubicBezTo>
                      <a:pt x="895" y="31"/>
                      <a:pt x="846" y="17"/>
                      <a:pt x="796" y="9"/>
                    </a:cubicBezTo>
                    <a:cubicBezTo>
                      <a:pt x="759" y="3"/>
                      <a:pt x="722" y="0"/>
                      <a:pt x="686" y="0"/>
                    </a:cubicBezTo>
                    <a:cubicBezTo>
                      <a:pt x="543" y="0"/>
                      <a:pt x="405" y="44"/>
                      <a:pt x="289" y="127"/>
                    </a:cubicBezTo>
                    <a:cubicBezTo>
                      <a:pt x="141" y="232"/>
                      <a:pt x="42" y="389"/>
                      <a:pt x="10" y="568"/>
                    </a:cubicBezTo>
                    <a:cubicBezTo>
                      <a:pt x="3" y="619"/>
                      <a:pt x="0" y="670"/>
                      <a:pt x="3" y="719"/>
                    </a:cubicBezTo>
                    <a:lnTo>
                      <a:pt x="727" y="742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2796535" y="1305580"/>
              <a:ext cx="3550921" cy="3399770"/>
              <a:chOff x="-1155147" y="1305580"/>
              <a:chExt cx="3550921" cy="3399770"/>
            </a:xfrm>
          </p:grpSpPr>
          <p:sp>
            <p:nvSpPr>
              <p:cNvPr id="5" name="Freeform 111"/>
              <p:cNvSpPr>
                <a:spLocks/>
              </p:cNvSpPr>
              <p:nvPr/>
            </p:nvSpPr>
            <p:spPr bwMode="auto">
              <a:xfrm>
                <a:off x="60829" y="1305580"/>
                <a:ext cx="539181" cy="825690"/>
              </a:xfrm>
              <a:custGeom>
                <a:avLst/>
                <a:gdLst>
                  <a:gd name="T0" fmla="*/ 660 w 660"/>
                  <a:gd name="T1" fmla="*/ 0 h 1007"/>
                  <a:gd name="T2" fmla="*/ 0 w 660"/>
                  <a:gd name="T3" fmla="*/ 684 h 1007"/>
                  <a:gd name="T4" fmla="*/ 81 w 660"/>
                  <a:gd name="T5" fmla="*/ 1007 h 1007"/>
                  <a:gd name="T6" fmla="*/ 660 w 660"/>
                  <a:gd name="T7" fmla="*/ 567 h 1007"/>
                  <a:gd name="T8" fmla="*/ 660 w 660"/>
                  <a:gd name="T9" fmla="*/ 0 h 10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60" h="1007">
                    <a:moveTo>
                      <a:pt x="660" y="0"/>
                    </a:moveTo>
                    <a:cubicBezTo>
                      <a:pt x="294" y="12"/>
                      <a:pt x="0" y="314"/>
                      <a:pt x="0" y="684"/>
                    </a:cubicBezTo>
                    <a:cubicBezTo>
                      <a:pt x="0" y="797"/>
                      <a:pt x="28" y="908"/>
                      <a:pt x="81" y="1007"/>
                    </a:cubicBezTo>
                    <a:cubicBezTo>
                      <a:pt x="660" y="567"/>
                      <a:pt x="660" y="567"/>
                      <a:pt x="660" y="567"/>
                    </a:cubicBezTo>
                    <a:lnTo>
                      <a:pt x="660" y="0"/>
                    </a:lnTo>
                    <a:close/>
                  </a:path>
                </a:pathLst>
              </a:custGeom>
              <a:solidFill>
                <a:schemeClr val="tx1">
                  <a:alpha val="5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6" name="Freeform 112"/>
              <p:cNvSpPr>
                <a:spLocks/>
              </p:cNvSpPr>
              <p:nvPr/>
            </p:nvSpPr>
            <p:spPr bwMode="auto">
              <a:xfrm>
                <a:off x="636105" y="1305580"/>
                <a:ext cx="543693" cy="827947"/>
              </a:xfrm>
              <a:custGeom>
                <a:avLst/>
                <a:gdLst>
                  <a:gd name="T0" fmla="*/ 662 w 662"/>
                  <a:gd name="T1" fmla="*/ 684 h 1011"/>
                  <a:gd name="T2" fmla="*/ 0 w 662"/>
                  <a:gd name="T3" fmla="*/ 0 h 1011"/>
                  <a:gd name="T4" fmla="*/ 0 w 662"/>
                  <a:gd name="T5" fmla="*/ 569 h 1011"/>
                  <a:gd name="T6" fmla="*/ 580 w 662"/>
                  <a:gd name="T7" fmla="*/ 1011 h 1011"/>
                  <a:gd name="T8" fmla="*/ 662 w 662"/>
                  <a:gd name="T9" fmla="*/ 684 h 10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62" h="1011">
                    <a:moveTo>
                      <a:pt x="662" y="684"/>
                    </a:moveTo>
                    <a:cubicBezTo>
                      <a:pt x="662" y="314"/>
                      <a:pt x="367" y="12"/>
                      <a:pt x="0" y="0"/>
                    </a:cubicBezTo>
                    <a:cubicBezTo>
                      <a:pt x="0" y="569"/>
                      <a:pt x="0" y="569"/>
                      <a:pt x="0" y="569"/>
                    </a:cubicBezTo>
                    <a:cubicBezTo>
                      <a:pt x="580" y="1011"/>
                      <a:pt x="580" y="1011"/>
                      <a:pt x="580" y="1011"/>
                    </a:cubicBezTo>
                    <a:cubicBezTo>
                      <a:pt x="635" y="912"/>
                      <a:pt x="662" y="802"/>
                      <a:pt x="662" y="684"/>
                    </a:cubicBezTo>
                    <a:close/>
                  </a:path>
                </a:pathLst>
              </a:cu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7" name="Freeform 114"/>
              <p:cNvSpPr>
                <a:spLocks/>
              </p:cNvSpPr>
              <p:nvPr/>
            </p:nvSpPr>
            <p:spPr bwMode="auto">
              <a:xfrm>
                <a:off x="1409908" y="2176390"/>
                <a:ext cx="933978" cy="512109"/>
              </a:xfrm>
              <a:custGeom>
                <a:avLst/>
                <a:gdLst>
                  <a:gd name="T0" fmla="*/ 498 w 1138"/>
                  <a:gd name="T1" fmla="*/ 0 h 624"/>
                  <a:gd name="T2" fmla="*/ 281 w 1138"/>
                  <a:gd name="T3" fmla="*/ 35 h 624"/>
                  <a:gd name="T4" fmla="*/ 0 w 1138"/>
                  <a:gd name="T5" fmla="*/ 216 h 624"/>
                  <a:gd name="T6" fmla="*/ 598 w 1138"/>
                  <a:gd name="T7" fmla="*/ 624 h 624"/>
                  <a:gd name="T8" fmla="*/ 1138 w 1138"/>
                  <a:gd name="T9" fmla="*/ 445 h 624"/>
                  <a:gd name="T10" fmla="*/ 498 w 1138"/>
                  <a:gd name="T11" fmla="*/ 0 h 6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38" h="624">
                    <a:moveTo>
                      <a:pt x="498" y="0"/>
                    </a:moveTo>
                    <a:cubicBezTo>
                      <a:pt x="424" y="0"/>
                      <a:pt x="351" y="12"/>
                      <a:pt x="281" y="35"/>
                    </a:cubicBezTo>
                    <a:cubicBezTo>
                      <a:pt x="174" y="71"/>
                      <a:pt x="77" y="133"/>
                      <a:pt x="0" y="216"/>
                    </a:cubicBezTo>
                    <a:cubicBezTo>
                      <a:pt x="598" y="624"/>
                      <a:pt x="598" y="624"/>
                      <a:pt x="598" y="624"/>
                    </a:cubicBezTo>
                    <a:cubicBezTo>
                      <a:pt x="1138" y="445"/>
                      <a:pt x="1138" y="445"/>
                      <a:pt x="1138" y="445"/>
                    </a:cubicBezTo>
                    <a:cubicBezTo>
                      <a:pt x="1039" y="178"/>
                      <a:pt x="785" y="0"/>
                      <a:pt x="498" y="0"/>
                    </a:cubicBezTo>
                    <a:close/>
                  </a:path>
                </a:pathLst>
              </a:custGeom>
              <a:solidFill>
                <a:schemeClr val="tx1">
                  <a:alpha val="5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8" name="Freeform 115"/>
              <p:cNvSpPr>
                <a:spLocks/>
              </p:cNvSpPr>
              <p:nvPr/>
            </p:nvSpPr>
            <p:spPr bwMode="auto">
              <a:xfrm>
                <a:off x="1718979" y="2575699"/>
                <a:ext cx="676795" cy="728684"/>
              </a:xfrm>
              <a:custGeom>
                <a:avLst/>
                <a:gdLst>
                  <a:gd name="T0" fmla="*/ 336 w 825"/>
                  <a:gd name="T1" fmla="*/ 845 h 890"/>
                  <a:gd name="T2" fmla="*/ 731 w 825"/>
                  <a:gd name="T3" fmla="*/ 503 h 890"/>
                  <a:gd name="T4" fmla="*/ 775 w 825"/>
                  <a:gd name="T5" fmla="*/ 0 h 890"/>
                  <a:gd name="T6" fmla="*/ 235 w 825"/>
                  <a:gd name="T7" fmla="*/ 180 h 890"/>
                  <a:gd name="T8" fmla="*/ 0 w 825"/>
                  <a:gd name="T9" fmla="*/ 870 h 890"/>
                  <a:gd name="T10" fmla="*/ 336 w 825"/>
                  <a:gd name="T11" fmla="*/ 845 h 8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25" h="890">
                    <a:moveTo>
                      <a:pt x="336" y="845"/>
                    </a:moveTo>
                    <a:cubicBezTo>
                      <a:pt x="509" y="787"/>
                      <a:pt x="649" y="666"/>
                      <a:pt x="731" y="503"/>
                    </a:cubicBezTo>
                    <a:cubicBezTo>
                      <a:pt x="809" y="346"/>
                      <a:pt x="825" y="168"/>
                      <a:pt x="775" y="0"/>
                    </a:cubicBezTo>
                    <a:cubicBezTo>
                      <a:pt x="235" y="180"/>
                      <a:pt x="235" y="180"/>
                      <a:pt x="235" y="180"/>
                    </a:cubicBezTo>
                    <a:cubicBezTo>
                      <a:pt x="0" y="870"/>
                      <a:pt x="0" y="870"/>
                      <a:pt x="0" y="870"/>
                    </a:cubicBezTo>
                    <a:cubicBezTo>
                      <a:pt x="110" y="890"/>
                      <a:pt x="225" y="882"/>
                      <a:pt x="336" y="845"/>
                    </a:cubicBezTo>
                    <a:close/>
                  </a:path>
                </a:pathLst>
              </a:cu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" name="Freeform 117"/>
              <p:cNvSpPr>
                <a:spLocks/>
              </p:cNvSpPr>
              <p:nvPr/>
            </p:nvSpPr>
            <p:spPr bwMode="auto">
              <a:xfrm>
                <a:off x="-1103259" y="2176390"/>
                <a:ext cx="933978" cy="512109"/>
              </a:xfrm>
              <a:custGeom>
                <a:avLst/>
                <a:gdLst>
                  <a:gd name="T0" fmla="*/ 857 w 1138"/>
                  <a:gd name="T1" fmla="*/ 35 h 624"/>
                  <a:gd name="T2" fmla="*/ 640 w 1138"/>
                  <a:gd name="T3" fmla="*/ 0 h 624"/>
                  <a:gd name="T4" fmla="*/ 0 w 1138"/>
                  <a:gd name="T5" fmla="*/ 445 h 624"/>
                  <a:gd name="T6" fmla="*/ 539 w 1138"/>
                  <a:gd name="T7" fmla="*/ 624 h 624"/>
                  <a:gd name="T8" fmla="*/ 1138 w 1138"/>
                  <a:gd name="T9" fmla="*/ 216 h 624"/>
                  <a:gd name="T10" fmla="*/ 857 w 1138"/>
                  <a:gd name="T11" fmla="*/ 35 h 6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38" h="624">
                    <a:moveTo>
                      <a:pt x="857" y="35"/>
                    </a:moveTo>
                    <a:cubicBezTo>
                      <a:pt x="786" y="12"/>
                      <a:pt x="713" y="0"/>
                      <a:pt x="640" y="0"/>
                    </a:cubicBezTo>
                    <a:cubicBezTo>
                      <a:pt x="353" y="0"/>
                      <a:pt x="99" y="178"/>
                      <a:pt x="0" y="445"/>
                    </a:cubicBezTo>
                    <a:cubicBezTo>
                      <a:pt x="539" y="624"/>
                      <a:pt x="539" y="624"/>
                      <a:pt x="539" y="624"/>
                    </a:cubicBezTo>
                    <a:cubicBezTo>
                      <a:pt x="1138" y="216"/>
                      <a:pt x="1138" y="216"/>
                      <a:pt x="1138" y="216"/>
                    </a:cubicBezTo>
                    <a:cubicBezTo>
                      <a:pt x="1061" y="133"/>
                      <a:pt x="964" y="71"/>
                      <a:pt x="857" y="35"/>
                    </a:cubicBezTo>
                    <a:close/>
                  </a:path>
                </a:pathLst>
              </a:cu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" name="Freeform 118"/>
              <p:cNvSpPr>
                <a:spLocks/>
              </p:cNvSpPr>
              <p:nvPr/>
            </p:nvSpPr>
            <p:spPr bwMode="auto">
              <a:xfrm>
                <a:off x="-1155147" y="2575699"/>
                <a:ext cx="676795" cy="721915"/>
              </a:xfrm>
              <a:custGeom>
                <a:avLst/>
                <a:gdLst>
                  <a:gd name="T0" fmla="*/ 50 w 825"/>
                  <a:gd name="T1" fmla="*/ 0 h 881"/>
                  <a:gd name="T2" fmla="*/ 94 w 825"/>
                  <a:gd name="T3" fmla="*/ 503 h 881"/>
                  <a:gd name="T4" fmla="*/ 489 w 825"/>
                  <a:gd name="T5" fmla="*/ 845 h 881"/>
                  <a:gd name="T6" fmla="*/ 707 w 825"/>
                  <a:gd name="T7" fmla="*/ 881 h 881"/>
                  <a:gd name="T8" fmla="*/ 707 w 825"/>
                  <a:gd name="T9" fmla="*/ 881 h 881"/>
                  <a:gd name="T10" fmla="*/ 825 w 825"/>
                  <a:gd name="T11" fmla="*/ 870 h 881"/>
                  <a:gd name="T12" fmla="*/ 589 w 825"/>
                  <a:gd name="T13" fmla="*/ 180 h 881"/>
                  <a:gd name="T14" fmla="*/ 50 w 825"/>
                  <a:gd name="T15" fmla="*/ 0 h 8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25" h="881">
                    <a:moveTo>
                      <a:pt x="50" y="0"/>
                    </a:moveTo>
                    <a:cubicBezTo>
                      <a:pt x="0" y="168"/>
                      <a:pt x="15" y="346"/>
                      <a:pt x="94" y="503"/>
                    </a:cubicBezTo>
                    <a:cubicBezTo>
                      <a:pt x="175" y="666"/>
                      <a:pt x="316" y="787"/>
                      <a:pt x="489" y="845"/>
                    </a:cubicBezTo>
                    <a:cubicBezTo>
                      <a:pt x="561" y="869"/>
                      <a:pt x="634" y="881"/>
                      <a:pt x="707" y="881"/>
                    </a:cubicBezTo>
                    <a:cubicBezTo>
                      <a:pt x="707" y="881"/>
                      <a:pt x="707" y="881"/>
                      <a:pt x="707" y="881"/>
                    </a:cubicBezTo>
                    <a:cubicBezTo>
                      <a:pt x="746" y="881"/>
                      <a:pt x="786" y="877"/>
                      <a:pt x="825" y="870"/>
                    </a:cubicBezTo>
                    <a:cubicBezTo>
                      <a:pt x="589" y="180"/>
                      <a:pt x="589" y="180"/>
                      <a:pt x="589" y="180"/>
                    </a:cubicBezTo>
                    <a:lnTo>
                      <a:pt x="50" y="0"/>
                    </a:lnTo>
                    <a:close/>
                  </a:path>
                </a:pathLst>
              </a:custGeom>
              <a:solidFill>
                <a:schemeClr val="tx1">
                  <a:alpha val="5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" name="Freeform 120"/>
              <p:cNvSpPr>
                <a:spLocks/>
              </p:cNvSpPr>
              <p:nvPr/>
            </p:nvSpPr>
            <p:spPr bwMode="auto">
              <a:xfrm>
                <a:off x="-697181" y="3642780"/>
                <a:ext cx="505341" cy="947514"/>
              </a:xfrm>
              <a:custGeom>
                <a:avLst/>
                <a:gdLst>
                  <a:gd name="T0" fmla="*/ 148 w 618"/>
                  <a:gd name="T1" fmla="*/ 217 h 1155"/>
                  <a:gd name="T2" fmla="*/ 30 w 618"/>
                  <a:gd name="T3" fmla="*/ 726 h 1155"/>
                  <a:gd name="T4" fmla="*/ 288 w 618"/>
                  <a:gd name="T5" fmla="*/ 1155 h 1155"/>
                  <a:gd name="T6" fmla="*/ 380 w 618"/>
                  <a:gd name="T7" fmla="*/ 1027 h 1155"/>
                  <a:gd name="T8" fmla="*/ 618 w 618"/>
                  <a:gd name="T9" fmla="*/ 692 h 1155"/>
                  <a:gd name="T10" fmla="*/ 403 w 618"/>
                  <a:gd name="T11" fmla="*/ 0 h 1155"/>
                  <a:gd name="T12" fmla="*/ 148 w 618"/>
                  <a:gd name="T13" fmla="*/ 217 h 1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18" h="1155">
                    <a:moveTo>
                      <a:pt x="148" y="217"/>
                    </a:moveTo>
                    <a:cubicBezTo>
                      <a:pt x="42" y="365"/>
                      <a:pt x="0" y="546"/>
                      <a:pt x="30" y="726"/>
                    </a:cubicBezTo>
                    <a:cubicBezTo>
                      <a:pt x="59" y="899"/>
                      <a:pt x="150" y="1050"/>
                      <a:pt x="288" y="1155"/>
                    </a:cubicBezTo>
                    <a:cubicBezTo>
                      <a:pt x="380" y="1027"/>
                      <a:pt x="380" y="1027"/>
                      <a:pt x="380" y="1027"/>
                    </a:cubicBezTo>
                    <a:cubicBezTo>
                      <a:pt x="618" y="692"/>
                      <a:pt x="618" y="692"/>
                      <a:pt x="618" y="692"/>
                    </a:cubicBezTo>
                    <a:cubicBezTo>
                      <a:pt x="403" y="0"/>
                      <a:pt x="403" y="0"/>
                      <a:pt x="403" y="0"/>
                    </a:cubicBezTo>
                    <a:cubicBezTo>
                      <a:pt x="301" y="50"/>
                      <a:pt x="213" y="124"/>
                      <a:pt x="148" y="217"/>
                    </a:cubicBezTo>
                    <a:close/>
                  </a:path>
                </a:pathLst>
              </a:cu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2" name="Freeform 121"/>
              <p:cNvSpPr>
                <a:spLocks/>
              </p:cNvSpPr>
              <p:nvPr/>
            </p:nvSpPr>
            <p:spPr bwMode="auto">
              <a:xfrm>
                <a:off x="-430975" y="4211289"/>
                <a:ext cx="866298" cy="494061"/>
              </a:xfrm>
              <a:custGeom>
                <a:avLst/>
                <a:gdLst>
                  <a:gd name="T0" fmla="*/ 330 w 1059"/>
                  <a:gd name="T1" fmla="*/ 23 h 601"/>
                  <a:gd name="T2" fmla="*/ 0 w 1059"/>
                  <a:gd name="T3" fmla="*/ 486 h 601"/>
                  <a:gd name="T4" fmla="*/ 379 w 1059"/>
                  <a:gd name="T5" fmla="*/ 601 h 601"/>
                  <a:gd name="T6" fmla="*/ 936 w 1059"/>
                  <a:gd name="T7" fmla="*/ 314 h 601"/>
                  <a:gd name="T8" fmla="*/ 1059 w 1059"/>
                  <a:gd name="T9" fmla="*/ 0 h 601"/>
                  <a:gd name="T10" fmla="*/ 330 w 1059"/>
                  <a:gd name="T11" fmla="*/ 23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59" h="601">
                    <a:moveTo>
                      <a:pt x="330" y="23"/>
                    </a:moveTo>
                    <a:cubicBezTo>
                      <a:pt x="0" y="486"/>
                      <a:pt x="0" y="486"/>
                      <a:pt x="0" y="486"/>
                    </a:cubicBezTo>
                    <a:cubicBezTo>
                      <a:pt x="113" y="561"/>
                      <a:pt x="244" y="601"/>
                      <a:pt x="379" y="601"/>
                    </a:cubicBezTo>
                    <a:cubicBezTo>
                      <a:pt x="600" y="601"/>
                      <a:pt x="808" y="493"/>
                      <a:pt x="936" y="314"/>
                    </a:cubicBezTo>
                    <a:cubicBezTo>
                      <a:pt x="1005" y="217"/>
                      <a:pt x="1046" y="112"/>
                      <a:pt x="1059" y="0"/>
                    </a:cubicBezTo>
                    <a:lnTo>
                      <a:pt x="330" y="23"/>
                    </a:lnTo>
                    <a:close/>
                  </a:path>
                </a:pathLst>
              </a:custGeom>
              <a:solidFill>
                <a:schemeClr val="tx1">
                  <a:alpha val="5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3" name="Freeform 123"/>
              <p:cNvSpPr>
                <a:spLocks/>
              </p:cNvSpPr>
              <p:nvPr/>
            </p:nvSpPr>
            <p:spPr bwMode="auto">
              <a:xfrm>
                <a:off x="1430211" y="3642780"/>
                <a:ext cx="507597" cy="947514"/>
              </a:xfrm>
              <a:custGeom>
                <a:avLst/>
                <a:gdLst>
                  <a:gd name="T0" fmla="*/ 329 w 618"/>
                  <a:gd name="T1" fmla="*/ 1155 h 1155"/>
                  <a:gd name="T2" fmla="*/ 588 w 618"/>
                  <a:gd name="T3" fmla="*/ 726 h 1155"/>
                  <a:gd name="T4" fmla="*/ 470 w 618"/>
                  <a:gd name="T5" fmla="*/ 217 h 1155"/>
                  <a:gd name="T6" fmla="*/ 215 w 618"/>
                  <a:gd name="T7" fmla="*/ 0 h 1155"/>
                  <a:gd name="T8" fmla="*/ 0 w 618"/>
                  <a:gd name="T9" fmla="*/ 692 h 1155"/>
                  <a:gd name="T10" fmla="*/ 329 w 618"/>
                  <a:gd name="T11" fmla="*/ 1155 h 1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18" h="1155">
                    <a:moveTo>
                      <a:pt x="329" y="1155"/>
                    </a:moveTo>
                    <a:cubicBezTo>
                      <a:pt x="468" y="1050"/>
                      <a:pt x="559" y="899"/>
                      <a:pt x="588" y="726"/>
                    </a:cubicBezTo>
                    <a:cubicBezTo>
                      <a:pt x="618" y="546"/>
                      <a:pt x="576" y="365"/>
                      <a:pt x="470" y="217"/>
                    </a:cubicBezTo>
                    <a:cubicBezTo>
                      <a:pt x="404" y="124"/>
                      <a:pt x="317" y="50"/>
                      <a:pt x="215" y="0"/>
                    </a:cubicBezTo>
                    <a:cubicBezTo>
                      <a:pt x="0" y="692"/>
                      <a:pt x="0" y="692"/>
                      <a:pt x="0" y="692"/>
                    </a:cubicBezTo>
                    <a:lnTo>
                      <a:pt x="329" y="1155"/>
                    </a:lnTo>
                    <a:close/>
                  </a:path>
                </a:pathLst>
              </a:custGeom>
              <a:solidFill>
                <a:schemeClr val="tx1">
                  <a:alpha val="5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4" name="Freeform 124"/>
              <p:cNvSpPr>
                <a:spLocks/>
              </p:cNvSpPr>
              <p:nvPr/>
            </p:nvSpPr>
            <p:spPr bwMode="auto">
              <a:xfrm>
                <a:off x="803048" y="4211289"/>
                <a:ext cx="868555" cy="494061"/>
              </a:xfrm>
              <a:custGeom>
                <a:avLst/>
                <a:gdLst>
                  <a:gd name="T0" fmla="*/ 0 w 1059"/>
                  <a:gd name="T1" fmla="*/ 0 h 601"/>
                  <a:gd name="T2" fmla="*/ 123 w 1059"/>
                  <a:gd name="T3" fmla="*/ 314 h 601"/>
                  <a:gd name="T4" fmla="*/ 680 w 1059"/>
                  <a:gd name="T5" fmla="*/ 601 h 601"/>
                  <a:gd name="T6" fmla="*/ 1059 w 1059"/>
                  <a:gd name="T7" fmla="*/ 486 h 601"/>
                  <a:gd name="T8" fmla="*/ 729 w 1059"/>
                  <a:gd name="T9" fmla="*/ 23 h 601"/>
                  <a:gd name="T10" fmla="*/ 0 w 1059"/>
                  <a:gd name="T11" fmla="*/ 0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59" h="601">
                    <a:moveTo>
                      <a:pt x="0" y="0"/>
                    </a:moveTo>
                    <a:cubicBezTo>
                      <a:pt x="13" y="112"/>
                      <a:pt x="54" y="217"/>
                      <a:pt x="123" y="314"/>
                    </a:cubicBezTo>
                    <a:cubicBezTo>
                      <a:pt x="251" y="493"/>
                      <a:pt x="459" y="601"/>
                      <a:pt x="680" y="601"/>
                    </a:cubicBezTo>
                    <a:cubicBezTo>
                      <a:pt x="815" y="601"/>
                      <a:pt x="946" y="561"/>
                      <a:pt x="1059" y="486"/>
                    </a:cubicBezTo>
                    <a:cubicBezTo>
                      <a:pt x="729" y="23"/>
                      <a:pt x="729" y="23"/>
                      <a:pt x="729" y="23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</p:grpSp>
      <p:sp>
        <p:nvSpPr>
          <p:cNvPr id="87" name="Freeform 13"/>
          <p:cNvSpPr>
            <a:spLocks/>
          </p:cNvSpPr>
          <p:nvPr/>
        </p:nvSpPr>
        <p:spPr bwMode="auto">
          <a:xfrm>
            <a:off x="3228187" y="2226014"/>
            <a:ext cx="244067" cy="240822"/>
          </a:xfrm>
          <a:custGeom>
            <a:avLst/>
            <a:gdLst>
              <a:gd name="T0" fmla="*/ 527 w 541"/>
              <a:gd name="T1" fmla="*/ 242 h 533"/>
              <a:gd name="T2" fmla="*/ 304 w 541"/>
              <a:gd name="T3" fmla="*/ 19 h 533"/>
              <a:gd name="T4" fmla="*/ 237 w 541"/>
              <a:gd name="T5" fmla="*/ 19 h 533"/>
              <a:gd name="T6" fmla="*/ 14 w 541"/>
              <a:gd name="T7" fmla="*/ 242 h 533"/>
              <a:gd name="T8" fmla="*/ 14 w 541"/>
              <a:gd name="T9" fmla="*/ 292 h 533"/>
              <a:gd name="T10" fmla="*/ 65 w 541"/>
              <a:gd name="T11" fmla="*/ 292 h 533"/>
              <a:gd name="T12" fmla="*/ 95 w 541"/>
              <a:gd name="T13" fmla="*/ 262 h 533"/>
              <a:gd name="T14" fmla="*/ 95 w 541"/>
              <a:gd name="T15" fmla="*/ 495 h 533"/>
              <a:gd name="T16" fmla="*/ 133 w 541"/>
              <a:gd name="T17" fmla="*/ 533 h 533"/>
              <a:gd name="T18" fmla="*/ 214 w 541"/>
              <a:gd name="T19" fmla="*/ 533 h 533"/>
              <a:gd name="T20" fmla="*/ 214 w 541"/>
              <a:gd name="T21" fmla="*/ 427 h 533"/>
              <a:gd name="T22" fmla="*/ 229 w 541"/>
              <a:gd name="T23" fmla="*/ 412 h 533"/>
              <a:gd name="T24" fmla="*/ 312 w 541"/>
              <a:gd name="T25" fmla="*/ 412 h 533"/>
              <a:gd name="T26" fmla="*/ 327 w 541"/>
              <a:gd name="T27" fmla="*/ 427 h 533"/>
              <a:gd name="T28" fmla="*/ 327 w 541"/>
              <a:gd name="T29" fmla="*/ 533 h 533"/>
              <a:gd name="T30" fmla="*/ 408 w 541"/>
              <a:gd name="T31" fmla="*/ 533 h 533"/>
              <a:gd name="T32" fmla="*/ 446 w 541"/>
              <a:gd name="T33" fmla="*/ 495 h 533"/>
              <a:gd name="T34" fmla="*/ 446 w 541"/>
              <a:gd name="T35" fmla="*/ 262 h 533"/>
              <a:gd name="T36" fmla="*/ 476 w 541"/>
              <a:gd name="T37" fmla="*/ 292 h 533"/>
              <a:gd name="T38" fmla="*/ 502 w 541"/>
              <a:gd name="T39" fmla="*/ 303 h 533"/>
              <a:gd name="T40" fmla="*/ 527 w 541"/>
              <a:gd name="T41" fmla="*/ 292 h 533"/>
              <a:gd name="T42" fmla="*/ 527 w 541"/>
              <a:gd name="T43" fmla="*/ 242 h 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41" h="533">
                <a:moveTo>
                  <a:pt x="527" y="242"/>
                </a:moveTo>
                <a:cubicBezTo>
                  <a:pt x="304" y="19"/>
                  <a:pt x="304" y="19"/>
                  <a:pt x="304" y="19"/>
                </a:cubicBezTo>
                <a:cubicBezTo>
                  <a:pt x="286" y="1"/>
                  <a:pt x="256" y="0"/>
                  <a:pt x="237" y="19"/>
                </a:cubicBezTo>
                <a:cubicBezTo>
                  <a:pt x="14" y="242"/>
                  <a:pt x="14" y="242"/>
                  <a:pt x="14" y="242"/>
                </a:cubicBezTo>
                <a:cubicBezTo>
                  <a:pt x="0" y="256"/>
                  <a:pt x="0" y="278"/>
                  <a:pt x="14" y="292"/>
                </a:cubicBezTo>
                <a:cubicBezTo>
                  <a:pt x="28" y="306"/>
                  <a:pt x="51" y="306"/>
                  <a:pt x="65" y="292"/>
                </a:cubicBezTo>
                <a:cubicBezTo>
                  <a:pt x="95" y="262"/>
                  <a:pt x="95" y="262"/>
                  <a:pt x="95" y="262"/>
                </a:cubicBezTo>
                <a:cubicBezTo>
                  <a:pt x="95" y="495"/>
                  <a:pt x="95" y="495"/>
                  <a:pt x="95" y="495"/>
                </a:cubicBezTo>
                <a:cubicBezTo>
                  <a:pt x="95" y="516"/>
                  <a:pt x="112" y="533"/>
                  <a:pt x="133" y="533"/>
                </a:cubicBezTo>
                <a:cubicBezTo>
                  <a:pt x="214" y="533"/>
                  <a:pt x="214" y="533"/>
                  <a:pt x="214" y="533"/>
                </a:cubicBezTo>
                <a:cubicBezTo>
                  <a:pt x="214" y="427"/>
                  <a:pt x="214" y="427"/>
                  <a:pt x="214" y="427"/>
                </a:cubicBezTo>
                <a:cubicBezTo>
                  <a:pt x="214" y="419"/>
                  <a:pt x="221" y="412"/>
                  <a:pt x="229" y="412"/>
                </a:cubicBezTo>
                <a:cubicBezTo>
                  <a:pt x="312" y="412"/>
                  <a:pt x="312" y="412"/>
                  <a:pt x="312" y="412"/>
                </a:cubicBezTo>
                <a:cubicBezTo>
                  <a:pt x="320" y="412"/>
                  <a:pt x="327" y="419"/>
                  <a:pt x="327" y="427"/>
                </a:cubicBezTo>
                <a:cubicBezTo>
                  <a:pt x="327" y="533"/>
                  <a:pt x="327" y="533"/>
                  <a:pt x="327" y="533"/>
                </a:cubicBezTo>
                <a:cubicBezTo>
                  <a:pt x="408" y="533"/>
                  <a:pt x="408" y="533"/>
                  <a:pt x="408" y="533"/>
                </a:cubicBezTo>
                <a:cubicBezTo>
                  <a:pt x="429" y="533"/>
                  <a:pt x="446" y="516"/>
                  <a:pt x="446" y="495"/>
                </a:cubicBezTo>
                <a:cubicBezTo>
                  <a:pt x="446" y="262"/>
                  <a:pt x="446" y="262"/>
                  <a:pt x="446" y="262"/>
                </a:cubicBezTo>
                <a:cubicBezTo>
                  <a:pt x="476" y="292"/>
                  <a:pt x="476" y="292"/>
                  <a:pt x="476" y="292"/>
                </a:cubicBezTo>
                <a:cubicBezTo>
                  <a:pt x="483" y="299"/>
                  <a:pt x="493" y="303"/>
                  <a:pt x="502" y="303"/>
                </a:cubicBezTo>
                <a:cubicBezTo>
                  <a:pt x="511" y="303"/>
                  <a:pt x="520" y="299"/>
                  <a:pt x="527" y="292"/>
                </a:cubicBezTo>
                <a:cubicBezTo>
                  <a:pt x="541" y="278"/>
                  <a:pt x="541" y="256"/>
                  <a:pt x="527" y="24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89" name="Freeform 15"/>
          <p:cNvSpPr>
            <a:spLocks noEditPoints="1"/>
          </p:cNvSpPr>
          <p:nvPr/>
        </p:nvSpPr>
        <p:spPr bwMode="auto">
          <a:xfrm>
            <a:off x="5551678" y="2206292"/>
            <a:ext cx="294005" cy="271205"/>
          </a:xfrm>
          <a:custGeom>
            <a:avLst/>
            <a:gdLst>
              <a:gd name="T0" fmla="*/ 471 w 475"/>
              <a:gd name="T1" fmla="*/ 310 h 437"/>
              <a:gd name="T2" fmla="*/ 342 w 475"/>
              <a:gd name="T3" fmla="*/ 81 h 437"/>
              <a:gd name="T4" fmla="*/ 323 w 475"/>
              <a:gd name="T5" fmla="*/ 68 h 437"/>
              <a:gd name="T6" fmla="*/ 183 w 475"/>
              <a:gd name="T7" fmla="*/ 30 h 437"/>
              <a:gd name="T8" fmla="*/ 168 w 475"/>
              <a:gd name="T9" fmla="*/ 39 h 437"/>
              <a:gd name="T10" fmla="*/ 165 w 475"/>
              <a:gd name="T11" fmla="*/ 51 h 437"/>
              <a:gd name="T12" fmla="*/ 137 w 475"/>
              <a:gd name="T13" fmla="*/ 37 h 437"/>
              <a:gd name="T14" fmla="*/ 20 w 475"/>
              <a:gd name="T15" fmla="*/ 0 h 437"/>
              <a:gd name="T16" fmla="*/ 2 w 475"/>
              <a:gd name="T17" fmla="*/ 5 h 437"/>
              <a:gd name="T18" fmla="*/ 1 w 475"/>
              <a:gd name="T19" fmla="*/ 14 h 437"/>
              <a:gd name="T20" fmla="*/ 101 w 475"/>
              <a:gd name="T21" fmla="*/ 88 h 437"/>
              <a:gd name="T22" fmla="*/ 149 w 475"/>
              <a:gd name="T23" fmla="*/ 109 h 437"/>
              <a:gd name="T24" fmla="*/ 130 w 475"/>
              <a:gd name="T25" fmla="*/ 179 h 437"/>
              <a:gd name="T26" fmla="*/ 132 w 475"/>
              <a:gd name="T27" fmla="*/ 201 h 437"/>
              <a:gd name="T28" fmla="*/ 266 w 475"/>
              <a:gd name="T29" fmla="*/ 428 h 437"/>
              <a:gd name="T30" fmla="*/ 281 w 475"/>
              <a:gd name="T31" fmla="*/ 433 h 437"/>
              <a:gd name="T32" fmla="*/ 468 w 475"/>
              <a:gd name="T33" fmla="*/ 326 h 437"/>
              <a:gd name="T34" fmla="*/ 471 w 475"/>
              <a:gd name="T35" fmla="*/ 310 h 437"/>
              <a:gd name="T36" fmla="*/ 216 w 475"/>
              <a:gd name="T37" fmla="*/ 105 h 437"/>
              <a:gd name="T38" fmla="*/ 225 w 475"/>
              <a:gd name="T39" fmla="*/ 102 h 437"/>
              <a:gd name="T40" fmla="*/ 231 w 475"/>
              <a:gd name="T41" fmla="*/ 112 h 437"/>
              <a:gd name="T42" fmla="*/ 231 w 475"/>
              <a:gd name="T43" fmla="*/ 116 h 437"/>
              <a:gd name="T44" fmla="*/ 218 w 475"/>
              <a:gd name="T45" fmla="*/ 120 h 437"/>
              <a:gd name="T46" fmla="*/ 204 w 475"/>
              <a:gd name="T47" fmla="*/ 119 h 437"/>
              <a:gd name="T48" fmla="*/ 216 w 475"/>
              <a:gd name="T49" fmla="*/ 105 h 437"/>
              <a:gd name="T50" fmla="*/ 103 w 475"/>
              <a:gd name="T51" fmla="*/ 83 h 437"/>
              <a:gd name="T52" fmla="*/ 6 w 475"/>
              <a:gd name="T53" fmla="*/ 13 h 437"/>
              <a:gd name="T54" fmla="*/ 7 w 475"/>
              <a:gd name="T55" fmla="*/ 9 h 437"/>
              <a:gd name="T56" fmla="*/ 20 w 475"/>
              <a:gd name="T57" fmla="*/ 5 h 437"/>
              <a:gd name="T58" fmla="*/ 134 w 475"/>
              <a:gd name="T59" fmla="*/ 42 h 437"/>
              <a:gd name="T60" fmla="*/ 163 w 475"/>
              <a:gd name="T61" fmla="*/ 57 h 437"/>
              <a:gd name="T62" fmla="*/ 151 w 475"/>
              <a:gd name="T63" fmla="*/ 104 h 437"/>
              <a:gd name="T64" fmla="*/ 103 w 475"/>
              <a:gd name="T65" fmla="*/ 83 h 437"/>
              <a:gd name="T66" fmla="*/ 246 w 475"/>
              <a:gd name="T67" fmla="*/ 157 h 437"/>
              <a:gd name="T68" fmla="*/ 205 w 475"/>
              <a:gd name="T69" fmla="*/ 146 h 437"/>
              <a:gd name="T70" fmla="*/ 202 w 475"/>
              <a:gd name="T71" fmla="*/ 124 h 437"/>
              <a:gd name="T72" fmla="*/ 218 w 475"/>
              <a:gd name="T73" fmla="*/ 125 h 437"/>
              <a:gd name="T74" fmla="*/ 235 w 475"/>
              <a:gd name="T75" fmla="*/ 119 h 437"/>
              <a:gd name="T76" fmla="*/ 236 w 475"/>
              <a:gd name="T77" fmla="*/ 111 h 437"/>
              <a:gd name="T78" fmla="*/ 231 w 475"/>
              <a:gd name="T79" fmla="*/ 101 h 437"/>
              <a:gd name="T80" fmla="*/ 257 w 475"/>
              <a:gd name="T81" fmla="*/ 116 h 437"/>
              <a:gd name="T82" fmla="*/ 246 w 475"/>
              <a:gd name="T83" fmla="*/ 157 h 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75" h="437">
                <a:moveTo>
                  <a:pt x="471" y="310"/>
                </a:moveTo>
                <a:cubicBezTo>
                  <a:pt x="342" y="81"/>
                  <a:pt x="342" y="81"/>
                  <a:pt x="342" y="81"/>
                </a:cubicBezTo>
                <a:cubicBezTo>
                  <a:pt x="338" y="75"/>
                  <a:pt x="329" y="69"/>
                  <a:pt x="323" y="68"/>
                </a:cubicBezTo>
                <a:cubicBezTo>
                  <a:pt x="183" y="30"/>
                  <a:pt x="183" y="30"/>
                  <a:pt x="183" y="30"/>
                </a:cubicBezTo>
                <a:cubicBezTo>
                  <a:pt x="176" y="28"/>
                  <a:pt x="170" y="32"/>
                  <a:pt x="168" y="39"/>
                </a:cubicBezTo>
                <a:cubicBezTo>
                  <a:pt x="165" y="51"/>
                  <a:pt x="165" y="51"/>
                  <a:pt x="165" y="51"/>
                </a:cubicBezTo>
                <a:cubicBezTo>
                  <a:pt x="156" y="46"/>
                  <a:pt x="146" y="42"/>
                  <a:pt x="137" y="37"/>
                </a:cubicBezTo>
                <a:cubicBezTo>
                  <a:pt x="90" y="14"/>
                  <a:pt x="44" y="0"/>
                  <a:pt x="20" y="0"/>
                </a:cubicBezTo>
                <a:cubicBezTo>
                  <a:pt x="11" y="0"/>
                  <a:pt x="5" y="2"/>
                  <a:pt x="2" y="5"/>
                </a:cubicBezTo>
                <a:cubicBezTo>
                  <a:pt x="1" y="7"/>
                  <a:pt x="0" y="10"/>
                  <a:pt x="1" y="14"/>
                </a:cubicBezTo>
                <a:cubicBezTo>
                  <a:pt x="5" y="31"/>
                  <a:pt x="46" y="62"/>
                  <a:pt x="101" y="88"/>
                </a:cubicBezTo>
                <a:cubicBezTo>
                  <a:pt x="117" y="96"/>
                  <a:pt x="134" y="103"/>
                  <a:pt x="149" y="109"/>
                </a:cubicBezTo>
                <a:cubicBezTo>
                  <a:pt x="130" y="179"/>
                  <a:pt x="130" y="179"/>
                  <a:pt x="130" y="179"/>
                </a:cubicBezTo>
                <a:cubicBezTo>
                  <a:pt x="129" y="185"/>
                  <a:pt x="130" y="195"/>
                  <a:pt x="132" y="201"/>
                </a:cubicBezTo>
                <a:cubicBezTo>
                  <a:pt x="266" y="428"/>
                  <a:pt x="266" y="428"/>
                  <a:pt x="266" y="428"/>
                </a:cubicBezTo>
                <a:cubicBezTo>
                  <a:pt x="269" y="434"/>
                  <a:pt x="276" y="437"/>
                  <a:pt x="281" y="433"/>
                </a:cubicBezTo>
                <a:cubicBezTo>
                  <a:pt x="468" y="326"/>
                  <a:pt x="468" y="326"/>
                  <a:pt x="468" y="326"/>
                </a:cubicBezTo>
                <a:cubicBezTo>
                  <a:pt x="474" y="322"/>
                  <a:pt x="475" y="315"/>
                  <a:pt x="471" y="310"/>
                </a:cubicBezTo>
                <a:close/>
                <a:moveTo>
                  <a:pt x="216" y="105"/>
                </a:moveTo>
                <a:cubicBezTo>
                  <a:pt x="219" y="103"/>
                  <a:pt x="222" y="102"/>
                  <a:pt x="225" y="102"/>
                </a:cubicBezTo>
                <a:cubicBezTo>
                  <a:pt x="228" y="106"/>
                  <a:pt x="230" y="109"/>
                  <a:pt x="231" y="112"/>
                </a:cubicBezTo>
                <a:cubicBezTo>
                  <a:pt x="232" y="114"/>
                  <a:pt x="231" y="115"/>
                  <a:pt x="231" y="116"/>
                </a:cubicBezTo>
                <a:cubicBezTo>
                  <a:pt x="229" y="119"/>
                  <a:pt x="224" y="120"/>
                  <a:pt x="218" y="120"/>
                </a:cubicBezTo>
                <a:cubicBezTo>
                  <a:pt x="214" y="120"/>
                  <a:pt x="209" y="119"/>
                  <a:pt x="204" y="119"/>
                </a:cubicBezTo>
                <a:cubicBezTo>
                  <a:pt x="207" y="113"/>
                  <a:pt x="210" y="108"/>
                  <a:pt x="216" y="105"/>
                </a:cubicBezTo>
                <a:close/>
                <a:moveTo>
                  <a:pt x="103" y="83"/>
                </a:moveTo>
                <a:cubicBezTo>
                  <a:pt x="44" y="55"/>
                  <a:pt x="10" y="26"/>
                  <a:pt x="6" y="13"/>
                </a:cubicBezTo>
                <a:cubicBezTo>
                  <a:pt x="6" y="11"/>
                  <a:pt x="6" y="10"/>
                  <a:pt x="7" y="9"/>
                </a:cubicBezTo>
                <a:cubicBezTo>
                  <a:pt x="8" y="6"/>
                  <a:pt x="13" y="5"/>
                  <a:pt x="20" y="5"/>
                </a:cubicBezTo>
                <a:cubicBezTo>
                  <a:pt x="44" y="5"/>
                  <a:pt x="88" y="19"/>
                  <a:pt x="134" y="42"/>
                </a:cubicBezTo>
                <a:cubicBezTo>
                  <a:pt x="145" y="47"/>
                  <a:pt x="154" y="52"/>
                  <a:pt x="163" y="57"/>
                </a:cubicBezTo>
                <a:cubicBezTo>
                  <a:pt x="151" y="104"/>
                  <a:pt x="151" y="104"/>
                  <a:pt x="151" y="104"/>
                </a:cubicBezTo>
                <a:cubicBezTo>
                  <a:pt x="136" y="98"/>
                  <a:pt x="119" y="91"/>
                  <a:pt x="103" y="83"/>
                </a:cubicBezTo>
                <a:close/>
                <a:moveTo>
                  <a:pt x="246" y="157"/>
                </a:moveTo>
                <a:cubicBezTo>
                  <a:pt x="232" y="165"/>
                  <a:pt x="213" y="160"/>
                  <a:pt x="205" y="146"/>
                </a:cubicBezTo>
                <a:cubicBezTo>
                  <a:pt x="201" y="139"/>
                  <a:pt x="200" y="131"/>
                  <a:pt x="202" y="124"/>
                </a:cubicBezTo>
                <a:cubicBezTo>
                  <a:pt x="208" y="125"/>
                  <a:pt x="213" y="125"/>
                  <a:pt x="218" y="125"/>
                </a:cubicBezTo>
                <a:cubicBezTo>
                  <a:pt x="226" y="125"/>
                  <a:pt x="232" y="123"/>
                  <a:pt x="235" y="119"/>
                </a:cubicBezTo>
                <a:cubicBezTo>
                  <a:pt x="236" y="118"/>
                  <a:pt x="237" y="115"/>
                  <a:pt x="236" y="111"/>
                </a:cubicBezTo>
                <a:cubicBezTo>
                  <a:pt x="236" y="108"/>
                  <a:pt x="234" y="105"/>
                  <a:pt x="231" y="101"/>
                </a:cubicBezTo>
                <a:cubicBezTo>
                  <a:pt x="241" y="101"/>
                  <a:pt x="251" y="106"/>
                  <a:pt x="257" y="116"/>
                </a:cubicBezTo>
                <a:cubicBezTo>
                  <a:pt x="265" y="130"/>
                  <a:pt x="260" y="148"/>
                  <a:pt x="246" y="15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90" name="Freeform 17"/>
          <p:cNvSpPr>
            <a:spLocks noEditPoints="1"/>
          </p:cNvSpPr>
          <p:nvPr/>
        </p:nvSpPr>
        <p:spPr bwMode="auto">
          <a:xfrm>
            <a:off x="5185289" y="3644353"/>
            <a:ext cx="190662" cy="229244"/>
          </a:xfrm>
          <a:custGeom>
            <a:avLst/>
            <a:gdLst>
              <a:gd name="T0" fmla="*/ 166 w 251"/>
              <a:gd name="T1" fmla="*/ 74 h 301"/>
              <a:gd name="T2" fmla="*/ 195 w 251"/>
              <a:gd name="T3" fmla="*/ 74 h 301"/>
              <a:gd name="T4" fmla="*/ 195 w 251"/>
              <a:gd name="T5" fmla="*/ 56 h 301"/>
              <a:gd name="T6" fmla="*/ 170 w 251"/>
              <a:gd name="T7" fmla="*/ 56 h 301"/>
              <a:gd name="T8" fmla="*/ 193 w 251"/>
              <a:gd name="T9" fmla="*/ 7 h 301"/>
              <a:gd name="T10" fmla="*/ 167 w 251"/>
              <a:gd name="T11" fmla="*/ 5 h 301"/>
              <a:gd name="T12" fmla="*/ 143 w 251"/>
              <a:gd name="T13" fmla="*/ 23 h 301"/>
              <a:gd name="T14" fmla="*/ 151 w 251"/>
              <a:gd name="T15" fmla="*/ 3 h 301"/>
              <a:gd name="T16" fmla="*/ 124 w 251"/>
              <a:gd name="T17" fmla="*/ 0 h 301"/>
              <a:gd name="T18" fmla="*/ 115 w 251"/>
              <a:gd name="T19" fmla="*/ 25 h 301"/>
              <a:gd name="T20" fmla="*/ 100 w 251"/>
              <a:gd name="T21" fmla="*/ 5 h 301"/>
              <a:gd name="T22" fmla="*/ 60 w 251"/>
              <a:gd name="T23" fmla="*/ 4 h 301"/>
              <a:gd name="T24" fmla="*/ 87 w 251"/>
              <a:gd name="T25" fmla="*/ 56 h 301"/>
              <a:gd name="T26" fmla="*/ 62 w 251"/>
              <a:gd name="T27" fmla="*/ 55 h 301"/>
              <a:gd name="T28" fmla="*/ 62 w 251"/>
              <a:gd name="T29" fmla="*/ 74 h 301"/>
              <a:gd name="T30" fmla="*/ 86 w 251"/>
              <a:gd name="T31" fmla="*/ 74 h 301"/>
              <a:gd name="T32" fmla="*/ 0 w 251"/>
              <a:gd name="T33" fmla="*/ 220 h 301"/>
              <a:gd name="T34" fmla="*/ 126 w 251"/>
              <a:gd name="T35" fmla="*/ 301 h 301"/>
              <a:gd name="T36" fmla="*/ 251 w 251"/>
              <a:gd name="T37" fmla="*/ 220 h 301"/>
              <a:gd name="T38" fmla="*/ 166 w 251"/>
              <a:gd name="T39" fmla="*/ 74 h 301"/>
              <a:gd name="T40" fmla="*/ 136 w 251"/>
              <a:gd name="T41" fmla="*/ 245 h 301"/>
              <a:gd name="T42" fmla="*/ 136 w 251"/>
              <a:gd name="T43" fmla="*/ 263 h 301"/>
              <a:gd name="T44" fmla="*/ 119 w 251"/>
              <a:gd name="T45" fmla="*/ 263 h 301"/>
              <a:gd name="T46" fmla="*/ 119 w 251"/>
              <a:gd name="T47" fmla="*/ 246 h 301"/>
              <a:gd name="T48" fmla="*/ 89 w 251"/>
              <a:gd name="T49" fmla="*/ 239 h 301"/>
              <a:gd name="T50" fmla="*/ 95 w 251"/>
              <a:gd name="T51" fmla="*/ 218 h 301"/>
              <a:gd name="T52" fmla="*/ 124 w 251"/>
              <a:gd name="T53" fmla="*/ 226 h 301"/>
              <a:gd name="T54" fmla="*/ 140 w 251"/>
              <a:gd name="T55" fmla="*/ 215 h 301"/>
              <a:gd name="T56" fmla="*/ 122 w 251"/>
              <a:gd name="T57" fmla="*/ 200 h 301"/>
              <a:gd name="T58" fmla="*/ 90 w 251"/>
              <a:gd name="T59" fmla="*/ 168 h 301"/>
              <a:gd name="T60" fmla="*/ 120 w 251"/>
              <a:gd name="T61" fmla="*/ 137 h 301"/>
              <a:gd name="T62" fmla="*/ 120 w 251"/>
              <a:gd name="T63" fmla="*/ 120 h 301"/>
              <a:gd name="T64" fmla="*/ 137 w 251"/>
              <a:gd name="T65" fmla="*/ 120 h 301"/>
              <a:gd name="T66" fmla="*/ 137 w 251"/>
              <a:gd name="T67" fmla="*/ 136 h 301"/>
              <a:gd name="T68" fmla="*/ 162 w 251"/>
              <a:gd name="T69" fmla="*/ 141 h 301"/>
              <a:gd name="T70" fmla="*/ 157 w 251"/>
              <a:gd name="T71" fmla="*/ 161 h 301"/>
              <a:gd name="T72" fmla="*/ 132 w 251"/>
              <a:gd name="T73" fmla="*/ 155 h 301"/>
              <a:gd name="T74" fmla="*/ 117 w 251"/>
              <a:gd name="T75" fmla="*/ 165 h 301"/>
              <a:gd name="T76" fmla="*/ 138 w 251"/>
              <a:gd name="T77" fmla="*/ 180 h 301"/>
              <a:gd name="T78" fmla="*/ 167 w 251"/>
              <a:gd name="T79" fmla="*/ 213 h 301"/>
              <a:gd name="T80" fmla="*/ 136 w 251"/>
              <a:gd name="T81" fmla="*/ 245 h 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51" h="301">
                <a:moveTo>
                  <a:pt x="166" y="74"/>
                </a:moveTo>
                <a:cubicBezTo>
                  <a:pt x="195" y="74"/>
                  <a:pt x="195" y="74"/>
                  <a:pt x="195" y="74"/>
                </a:cubicBezTo>
                <a:cubicBezTo>
                  <a:pt x="195" y="56"/>
                  <a:pt x="195" y="56"/>
                  <a:pt x="195" y="56"/>
                </a:cubicBezTo>
                <a:cubicBezTo>
                  <a:pt x="170" y="56"/>
                  <a:pt x="170" y="56"/>
                  <a:pt x="170" y="56"/>
                </a:cubicBezTo>
                <a:cubicBezTo>
                  <a:pt x="193" y="7"/>
                  <a:pt x="193" y="7"/>
                  <a:pt x="193" y="7"/>
                </a:cubicBezTo>
                <a:cubicBezTo>
                  <a:pt x="167" y="5"/>
                  <a:pt x="167" y="5"/>
                  <a:pt x="167" y="5"/>
                </a:cubicBezTo>
                <a:cubicBezTo>
                  <a:pt x="143" y="23"/>
                  <a:pt x="143" y="23"/>
                  <a:pt x="143" y="23"/>
                </a:cubicBezTo>
                <a:cubicBezTo>
                  <a:pt x="151" y="3"/>
                  <a:pt x="151" y="3"/>
                  <a:pt x="151" y="3"/>
                </a:cubicBezTo>
                <a:cubicBezTo>
                  <a:pt x="124" y="0"/>
                  <a:pt x="124" y="0"/>
                  <a:pt x="124" y="0"/>
                </a:cubicBezTo>
                <a:cubicBezTo>
                  <a:pt x="115" y="25"/>
                  <a:pt x="115" y="25"/>
                  <a:pt x="115" y="25"/>
                </a:cubicBezTo>
                <a:cubicBezTo>
                  <a:pt x="100" y="5"/>
                  <a:pt x="100" y="5"/>
                  <a:pt x="100" y="5"/>
                </a:cubicBezTo>
                <a:cubicBezTo>
                  <a:pt x="60" y="4"/>
                  <a:pt x="60" y="4"/>
                  <a:pt x="60" y="4"/>
                </a:cubicBezTo>
                <a:cubicBezTo>
                  <a:pt x="87" y="56"/>
                  <a:pt x="87" y="56"/>
                  <a:pt x="87" y="56"/>
                </a:cubicBezTo>
                <a:cubicBezTo>
                  <a:pt x="62" y="55"/>
                  <a:pt x="62" y="55"/>
                  <a:pt x="62" y="55"/>
                </a:cubicBezTo>
                <a:cubicBezTo>
                  <a:pt x="62" y="74"/>
                  <a:pt x="62" y="74"/>
                  <a:pt x="62" y="74"/>
                </a:cubicBezTo>
                <a:cubicBezTo>
                  <a:pt x="86" y="74"/>
                  <a:pt x="86" y="74"/>
                  <a:pt x="86" y="74"/>
                </a:cubicBezTo>
                <a:cubicBezTo>
                  <a:pt x="36" y="103"/>
                  <a:pt x="0" y="179"/>
                  <a:pt x="0" y="220"/>
                </a:cubicBezTo>
                <a:cubicBezTo>
                  <a:pt x="0" y="272"/>
                  <a:pt x="56" y="301"/>
                  <a:pt x="126" y="301"/>
                </a:cubicBezTo>
                <a:cubicBezTo>
                  <a:pt x="195" y="301"/>
                  <a:pt x="251" y="272"/>
                  <a:pt x="251" y="220"/>
                </a:cubicBezTo>
                <a:cubicBezTo>
                  <a:pt x="251" y="179"/>
                  <a:pt x="215" y="103"/>
                  <a:pt x="166" y="74"/>
                </a:cubicBezTo>
                <a:close/>
                <a:moveTo>
                  <a:pt x="136" y="245"/>
                </a:moveTo>
                <a:cubicBezTo>
                  <a:pt x="136" y="263"/>
                  <a:pt x="136" y="263"/>
                  <a:pt x="136" y="263"/>
                </a:cubicBezTo>
                <a:cubicBezTo>
                  <a:pt x="119" y="263"/>
                  <a:pt x="119" y="263"/>
                  <a:pt x="119" y="263"/>
                </a:cubicBezTo>
                <a:cubicBezTo>
                  <a:pt x="119" y="246"/>
                  <a:pt x="119" y="246"/>
                  <a:pt x="119" y="246"/>
                </a:cubicBezTo>
                <a:cubicBezTo>
                  <a:pt x="107" y="246"/>
                  <a:pt x="96" y="243"/>
                  <a:pt x="89" y="239"/>
                </a:cubicBezTo>
                <a:cubicBezTo>
                  <a:pt x="95" y="218"/>
                  <a:pt x="95" y="218"/>
                  <a:pt x="95" y="218"/>
                </a:cubicBezTo>
                <a:cubicBezTo>
                  <a:pt x="102" y="222"/>
                  <a:pt x="112" y="226"/>
                  <a:pt x="124" y="226"/>
                </a:cubicBezTo>
                <a:cubicBezTo>
                  <a:pt x="134" y="226"/>
                  <a:pt x="140" y="222"/>
                  <a:pt x="140" y="215"/>
                </a:cubicBezTo>
                <a:cubicBezTo>
                  <a:pt x="140" y="208"/>
                  <a:pt x="135" y="204"/>
                  <a:pt x="122" y="200"/>
                </a:cubicBezTo>
                <a:cubicBezTo>
                  <a:pt x="103" y="194"/>
                  <a:pt x="90" y="185"/>
                  <a:pt x="90" y="168"/>
                </a:cubicBezTo>
                <a:cubicBezTo>
                  <a:pt x="90" y="153"/>
                  <a:pt x="101" y="140"/>
                  <a:pt x="120" y="137"/>
                </a:cubicBezTo>
                <a:cubicBezTo>
                  <a:pt x="120" y="120"/>
                  <a:pt x="120" y="120"/>
                  <a:pt x="120" y="120"/>
                </a:cubicBezTo>
                <a:cubicBezTo>
                  <a:pt x="137" y="120"/>
                  <a:pt x="137" y="120"/>
                  <a:pt x="137" y="120"/>
                </a:cubicBezTo>
                <a:cubicBezTo>
                  <a:pt x="137" y="136"/>
                  <a:pt x="137" y="136"/>
                  <a:pt x="137" y="136"/>
                </a:cubicBezTo>
                <a:cubicBezTo>
                  <a:pt x="149" y="136"/>
                  <a:pt x="157" y="139"/>
                  <a:pt x="162" y="141"/>
                </a:cubicBezTo>
                <a:cubicBezTo>
                  <a:pt x="157" y="161"/>
                  <a:pt x="157" y="161"/>
                  <a:pt x="157" y="161"/>
                </a:cubicBezTo>
                <a:cubicBezTo>
                  <a:pt x="153" y="159"/>
                  <a:pt x="145" y="155"/>
                  <a:pt x="132" y="155"/>
                </a:cubicBezTo>
                <a:cubicBezTo>
                  <a:pt x="121" y="155"/>
                  <a:pt x="117" y="160"/>
                  <a:pt x="117" y="165"/>
                </a:cubicBezTo>
                <a:cubicBezTo>
                  <a:pt x="117" y="171"/>
                  <a:pt x="123" y="174"/>
                  <a:pt x="138" y="180"/>
                </a:cubicBezTo>
                <a:cubicBezTo>
                  <a:pt x="159" y="187"/>
                  <a:pt x="167" y="197"/>
                  <a:pt x="167" y="213"/>
                </a:cubicBezTo>
                <a:cubicBezTo>
                  <a:pt x="167" y="228"/>
                  <a:pt x="156" y="241"/>
                  <a:pt x="136" y="24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91" name="Freeform 22"/>
          <p:cNvSpPr>
            <a:spLocks noEditPoints="1"/>
          </p:cNvSpPr>
          <p:nvPr/>
        </p:nvSpPr>
        <p:spPr bwMode="auto">
          <a:xfrm>
            <a:off x="3719945" y="3603804"/>
            <a:ext cx="202871" cy="202659"/>
          </a:xfrm>
          <a:custGeom>
            <a:avLst/>
            <a:gdLst>
              <a:gd name="T0" fmla="*/ 348 w 407"/>
              <a:gd name="T1" fmla="*/ 158 h 406"/>
              <a:gd name="T2" fmla="*/ 338 w 407"/>
              <a:gd name="T3" fmla="*/ 133 h 406"/>
              <a:gd name="T4" fmla="*/ 371 w 407"/>
              <a:gd name="T5" fmla="*/ 91 h 406"/>
              <a:gd name="T6" fmla="*/ 330 w 407"/>
              <a:gd name="T7" fmla="*/ 42 h 406"/>
              <a:gd name="T8" fmla="*/ 274 w 407"/>
              <a:gd name="T9" fmla="*/ 69 h 406"/>
              <a:gd name="T10" fmla="*/ 253 w 407"/>
              <a:gd name="T11" fmla="*/ 69 h 406"/>
              <a:gd name="T12" fmla="*/ 249 w 407"/>
              <a:gd name="T13" fmla="*/ 20 h 406"/>
              <a:gd name="T14" fmla="*/ 179 w 407"/>
              <a:gd name="T15" fmla="*/ 0 h 406"/>
              <a:gd name="T16" fmla="*/ 158 w 407"/>
              <a:gd name="T17" fmla="*/ 59 h 406"/>
              <a:gd name="T18" fmla="*/ 133 w 407"/>
              <a:gd name="T19" fmla="*/ 69 h 406"/>
              <a:gd name="T20" fmla="*/ 77 w 407"/>
              <a:gd name="T21" fmla="*/ 42 h 406"/>
              <a:gd name="T22" fmla="*/ 37 w 407"/>
              <a:gd name="T23" fmla="*/ 91 h 406"/>
              <a:gd name="T24" fmla="*/ 70 w 407"/>
              <a:gd name="T25" fmla="*/ 133 h 406"/>
              <a:gd name="T26" fmla="*/ 59 w 407"/>
              <a:gd name="T27" fmla="*/ 158 h 406"/>
              <a:gd name="T28" fmla="*/ 0 w 407"/>
              <a:gd name="T29" fmla="*/ 179 h 406"/>
              <a:gd name="T30" fmla="*/ 21 w 407"/>
              <a:gd name="T31" fmla="*/ 248 h 406"/>
              <a:gd name="T32" fmla="*/ 73 w 407"/>
              <a:gd name="T33" fmla="*/ 257 h 406"/>
              <a:gd name="T34" fmla="*/ 43 w 407"/>
              <a:gd name="T35" fmla="*/ 300 h 406"/>
              <a:gd name="T36" fmla="*/ 43 w 407"/>
              <a:gd name="T37" fmla="*/ 330 h 406"/>
              <a:gd name="T38" fmla="*/ 107 w 407"/>
              <a:gd name="T39" fmla="*/ 364 h 406"/>
              <a:gd name="T40" fmla="*/ 144 w 407"/>
              <a:gd name="T41" fmla="*/ 333 h 406"/>
              <a:gd name="T42" fmla="*/ 158 w 407"/>
              <a:gd name="T43" fmla="*/ 385 h 406"/>
              <a:gd name="T44" fmla="*/ 228 w 407"/>
              <a:gd name="T45" fmla="*/ 406 h 406"/>
              <a:gd name="T46" fmla="*/ 249 w 407"/>
              <a:gd name="T47" fmla="*/ 347 h 406"/>
              <a:gd name="T48" fmla="*/ 274 w 407"/>
              <a:gd name="T49" fmla="*/ 337 h 406"/>
              <a:gd name="T50" fmla="*/ 330 w 407"/>
              <a:gd name="T51" fmla="*/ 364 h 406"/>
              <a:gd name="T52" fmla="*/ 371 w 407"/>
              <a:gd name="T53" fmla="*/ 315 h 406"/>
              <a:gd name="T54" fmla="*/ 338 w 407"/>
              <a:gd name="T55" fmla="*/ 273 h 406"/>
              <a:gd name="T56" fmla="*/ 348 w 407"/>
              <a:gd name="T57" fmla="*/ 248 h 406"/>
              <a:gd name="T58" fmla="*/ 407 w 407"/>
              <a:gd name="T59" fmla="*/ 227 h 406"/>
              <a:gd name="T60" fmla="*/ 386 w 407"/>
              <a:gd name="T61" fmla="*/ 158 h 406"/>
              <a:gd name="T62" fmla="*/ 204 w 407"/>
              <a:gd name="T63" fmla="*/ 256 h 406"/>
              <a:gd name="T64" fmla="*/ 204 w 407"/>
              <a:gd name="T65" fmla="*/ 150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07" h="406">
                <a:moveTo>
                  <a:pt x="386" y="158"/>
                </a:moveTo>
                <a:cubicBezTo>
                  <a:pt x="348" y="158"/>
                  <a:pt x="348" y="158"/>
                  <a:pt x="348" y="158"/>
                </a:cubicBezTo>
                <a:cubicBezTo>
                  <a:pt x="342" y="158"/>
                  <a:pt x="337" y="154"/>
                  <a:pt x="335" y="149"/>
                </a:cubicBezTo>
                <a:cubicBezTo>
                  <a:pt x="332" y="143"/>
                  <a:pt x="333" y="137"/>
                  <a:pt x="338" y="133"/>
                </a:cubicBezTo>
                <a:cubicBezTo>
                  <a:pt x="365" y="106"/>
                  <a:pt x="365" y="106"/>
                  <a:pt x="365" y="106"/>
                </a:cubicBezTo>
                <a:cubicBezTo>
                  <a:pt x="369" y="102"/>
                  <a:pt x="371" y="97"/>
                  <a:pt x="371" y="91"/>
                </a:cubicBezTo>
                <a:cubicBezTo>
                  <a:pt x="371" y="85"/>
                  <a:pt x="369" y="80"/>
                  <a:pt x="365" y="76"/>
                </a:cubicBezTo>
                <a:cubicBezTo>
                  <a:pt x="330" y="42"/>
                  <a:pt x="330" y="42"/>
                  <a:pt x="330" y="42"/>
                </a:cubicBezTo>
                <a:cubicBezTo>
                  <a:pt x="322" y="34"/>
                  <a:pt x="309" y="34"/>
                  <a:pt x="301" y="42"/>
                </a:cubicBezTo>
                <a:cubicBezTo>
                  <a:pt x="274" y="69"/>
                  <a:pt x="274" y="69"/>
                  <a:pt x="274" y="69"/>
                </a:cubicBezTo>
                <a:cubicBezTo>
                  <a:pt x="270" y="72"/>
                  <a:pt x="266" y="73"/>
                  <a:pt x="264" y="73"/>
                </a:cubicBezTo>
                <a:cubicBezTo>
                  <a:pt x="260" y="73"/>
                  <a:pt x="256" y="72"/>
                  <a:pt x="253" y="69"/>
                </a:cubicBezTo>
                <a:cubicBezTo>
                  <a:pt x="251" y="67"/>
                  <a:pt x="249" y="64"/>
                  <a:pt x="249" y="59"/>
                </a:cubicBezTo>
                <a:cubicBezTo>
                  <a:pt x="249" y="20"/>
                  <a:pt x="249" y="20"/>
                  <a:pt x="249" y="20"/>
                </a:cubicBezTo>
                <a:cubicBezTo>
                  <a:pt x="249" y="9"/>
                  <a:pt x="239" y="0"/>
                  <a:pt x="228" y="0"/>
                </a:cubicBezTo>
                <a:cubicBezTo>
                  <a:pt x="179" y="0"/>
                  <a:pt x="179" y="0"/>
                  <a:pt x="179" y="0"/>
                </a:cubicBezTo>
                <a:cubicBezTo>
                  <a:pt x="168" y="0"/>
                  <a:pt x="158" y="9"/>
                  <a:pt x="158" y="20"/>
                </a:cubicBezTo>
                <a:cubicBezTo>
                  <a:pt x="158" y="59"/>
                  <a:pt x="158" y="59"/>
                  <a:pt x="158" y="59"/>
                </a:cubicBezTo>
                <a:cubicBezTo>
                  <a:pt x="158" y="68"/>
                  <a:pt x="151" y="73"/>
                  <a:pt x="144" y="73"/>
                </a:cubicBezTo>
                <a:cubicBezTo>
                  <a:pt x="141" y="73"/>
                  <a:pt x="137" y="72"/>
                  <a:pt x="133" y="69"/>
                </a:cubicBezTo>
                <a:cubicBezTo>
                  <a:pt x="107" y="42"/>
                  <a:pt x="107" y="42"/>
                  <a:pt x="107" y="42"/>
                </a:cubicBezTo>
                <a:cubicBezTo>
                  <a:pt x="99" y="34"/>
                  <a:pt x="85" y="34"/>
                  <a:pt x="77" y="42"/>
                </a:cubicBezTo>
                <a:cubicBezTo>
                  <a:pt x="43" y="76"/>
                  <a:pt x="43" y="76"/>
                  <a:pt x="43" y="76"/>
                </a:cubicBezTo>
                <a:cubicBezTo>
                  <a:pt x="39" y="80"/>
                  <a:pt x="37" y="85"/>
                  <a:pt x="37" y="91"/>
                </a:cubicBezTo>
                <a:cubicBezTo>
                  <a:pt x="37" y="97"/>
                  <a:pt x="39" y="102"/>
                  <a:pt x="43" y="106"/>
                </a:cubicBezTo>
                <a:cubicBezTo>
                  <a:pt x="70" y="133"/>
                  <a:pt x="70" y="133"/>
                  <a:pt x="70" y="133"/>
                </a:cubicBezTo>
                <a:cubicBezTo>
                  <a:pt x="74" y="137"/>
                  <a:pt x="75" y="143"/>
                  <a:pt x="73" y="149"/>
                </a:cubicBezTo>
                <a:cubicBezTo>
                  <a:pt x="70" y="154"/>
                  <a:pt x="65" y="158"/>
                  <a:pt x="59" y="158"/>
                </a:cubicBezTo>
                <a:cubicBezTo>
                  <a:pt x="21" y="158"/>
                  <a:pt x="21" y="158"/>
                  <a:pt x="21" y="158"/>
                </a:cubicBezTo>
                <a:cubicBezTo>
                  <a:pt x="10" y="158"/>
                  <a:pt x="0" y="167"/>
                  <a:pt x="0" y="179"/>
                </a:cubicBezTo>
                <a:cubicBezTo>
                  <a:pt x="0" y="227"/>
                  <a:pt x="0" y="227"/>
                  <a:pt x="0" y="227"/>
                </a:cubicBezTo>
                <a:cubicBezTo>
                  <a:pt x="0" y="239"/>
                  <a:pt x="10" y="248"/>
                  <a:pt x="21" y="248"/>
                </a:cubicBezTo>
                <a:cubicBezTo>
                  <a:pt x="59" y="248"/>
                  <a:pt x="59" y="248"/>
                  <a:pt x="59" y="248"/>
                </a:cubicBezTo>
                <a:cubicBezTo>
                  <a:pt x="65" y="248"/>
                  <a:pt x="70" y="251"/>
                  <a:pt x="73" y="257"/>
                </a:cubicBezTo>
                <a:cubicBezTo>
                  <a:pt x="75" y="263"/>
                  <a:pt x="74" y="269"/>
                  <a:pt x="70" y="273"/>
                </a:cubicBezTo>
                <a:cubicBezTo>
                  <a:pt x="43" y="300"/>
                  <a:pt x="43" y="300"/>
                  <a:pt x="43" y="300"/>
                </a:cubicBezTo>
                <a:cubicBezTo>
                  <a:pt x="39" y="304"/>
                  <a:pt x="37" y="309"/>
                  <a:pt x="37" y="315"/>
                </a:cubicBezTo>
                <a:cubicBezTo>
                  <a:pt x="37" y="320"/>
                  <a:pt x="39" y="326"/>
                  <a:pt x="43" y="330"/>
                </a:cubicBezTo>
                <a:cubicBezTo>
                  <a:pt x="77" y="364"/>
                  <a:pt x="77" y="364"/>
                  <a:pt x="77" y="364"/>
                </a:cubicBezTo>
                <a:cubicBezTo>
                  <a:pt x="85" y="372"/>
                  <a:pt x="99" y="372"/>
                  <a:pt x="107" y="364"/>
                </a:cubicBezTo>
                <a:cubicBezTo>
                  <a:pt x="133" y="337"/>
                  <a:pt x="133" y="337"/>
                  <a:pt x="133" y="337"/>
                </a:cubicBezTo>
                <a:cubicBezTo>
                  <a:pt x="137" y="333"/>
                  <a:pt x="141" y="333"/>
                  <a:pt x="144" y="333"/>
                </a:cubicBezTo>
                <a:cubicBezTo>
                  <a:pt x="151" y="333"/>
                  <a:pt x="158" y="338"/>
                  <a:pt x="158" y="347"/>
                </a:cubicBezTo>
                <a:cubicBezTo>
                  <a:pt x="158" y="385"/>
                  <a:pt x="158" y="385"/>
                  <a:pt x="158" y="385"/>
                </a:cubicBezTo>
                <a:cubicBezTo>
                  <a:pt x="158" y="397"/>
                  <a:pt x="168" y="406"/>
                  <a:pt x="179" y="406"/>
                </a:cubicBezTo>
                <a:cubicBezTo>
                  <a:pt x="228" y="406"/>
                  <a:pt x="228" y="406"/>
                  <a:pt x="228" y="406"/>
                </a:cubicBezTo>
                <a:cubicBezTo>
                  <a:pt x="239" y="406"/>
                  <a:pt x="249" y="397"/>
                  <a:pt x="249" y="385"/>
                </a:cubicBezTo>
                <a:cubicBezTo>
                  <a:pt x="249" y="347"/>
                  <a:pt x="249" y="347"/>
                  <a:pt x="249" y="347"/>
                </a:cubicBezTo>
                <a:cubicBezTo>
                  <a:pt x="249" y="338"/>
                  <a:pt x="256" y="333"/>
                  <a:pt x="264" y="333"/>
                </a:cubicBezTo>
                <a:cubicBezTo>
                  <a:pt x="266" y="333"/>
                  <a:pt x="270" y="333"/>
                  <a:pt x="274" y="337"/>
                </a:cubicBezTo>
                <a:cubicBezTo>
                  <a:pt x="301" y="364"/>
                  <a:pt x="301" y="364"/>
                  <a:pt x="301" y="364"/>
                </a:cubicBezTo>
                <a:cubicBezTo>
                  <a:pt x="309" y="372"/>
                  <a:pt x="322" y="372"/>
                  <a:pt x="330" y="364"/>
                </a:cubicBezTo>
                <a:cubicBezTo>
                  <a:pt x="365" y="330"/>
                  <a:pt x="365" y="330"/>
                  <a:pt x="365" y="330"/>
                </a:cubicBezTo>
                <a:cubicBezTo>
                  <a:pt x="369" y="326"/>
                  <a:pt x="371" y="320"/>
                  <a:pt x="371" y="315"/>
                </a:cubicBezTo>
                <a:cubicBezTo>
                  <a:pt x="371" y="309"/>
                  <a:pt x="369" y="304"/>
                  <a:pt x="365" y="300"/>
                </a:cubicBezTo>
                <a:cubicBezTo>
                  <a:pt x="338" y="273"/>
                  <a:pt x="338" y="273"/>
                  <a:pt x="338" y="273"/>
                </a:cubicBezTo>
                <a:cubicBezTo>
                  <a:pt x="333" y="269"/>
                  <a:pt x="332" y="263"/>
                  <a:pt x="335" y="257"/>
                </a:cubicBezTo>
                <a:cubicBezTo>
                  <a:pt x="337" y="251"/>
                  <a:pt x="342" y="248"/>
                  <a:pt x="348" y="248"/>
                </a:cubicBezTo>
                <a:cubicBezTo>
                  <a:pt x="386" y="248"/>
                  <a:pt x="386" y="248"/>
                  <a:pt x="386" y="248"/>
                </a:cubicBezTo>
                <a:cubicBezTo>
                  <a:pt x="398" y="248"/>
                  <a:pt x="407" y="239"/>
                  <a:pt x="407" y="227"/>
                </a:cubicBezTo>
                <a:cubicBezTo>
                  <a:pt x="407" y="179"/>
                  <a:pt x="407" y="179"/>
                  <a:pt x="407" y="179"/>
                </a:cubicBezTo>
                <a:cubicBezTo>
                  <a:pt x="407" y="167"/>
                  <a:pt x="398" y="158"/>
                  <a:pt x="386" y="158"/>
                </a:cubicBezTo>
                <a:close/>
                <a:moveTo>
                  <a:pt x="256" y="203"/>
                </a:moveTo>
                <a:cubicBezTo>
                  <a:pt x="256" y="232"/>
                  <a:pt x="233" y="256"/>
                  <a:pt x="204" y="256"/>
                </a:cubicBezTo>
                <a:cubicBezTo>
                  <a:pt x="175" y="256"/>
                  <a:pt x="151" y="232"/>
                  <a:pt x="151" y="203"/>
                </a:cubicBezTo>
                <a:cubicBezTo>
                  <a:pt x="151" y="174"/>
                  <a:pt x="175" y="150"/>
                  <a:pt x="204" y="150"/>
                </a:cubicBezTo>
                <a:cubicBezTo>
                  <a:pt x="233" y="150"/>
                  <a:pt x="256" y="174"/>
                  <a:pt x="256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92" name="Freeform 23"/>
          <p:cNvSpPr>
            <a:spLocks/>
          </p:cNvSpPr>
          <p:nvPr/>
        </p:nvSpPr>
        <p:spPr bwMode="auto">
          <a:xfrm>
            <a:off x="4483325" y="1360935"/>
            <a:ext cx="157206" cy="205365"/>
          </a:xfrm>
          <a:custGeom>
            <a:avLst/>
            <a:gdLst>
              <a:gd name="T0" fmla="*/ 345 w 387"/>
              <a:gd name="T1" fmla="*/ 361 h 504"/>
              <a:gd name="T2" fmla="*/ 265 w 387"/>
              <a:gd name="T3" fmla="*/ 320 h 504"/>
              <a:gd name="T4" fmla="*/ 252 w 387"/>
              <a:gd name="T5" fmla="*/ 301 h 504"/>
              <a:gd name="T6" fmla="*/ 252 w 387"/>
              <a:gd name="T7" fmla="*/ 272 h 504"/>
              <a:gd name="T8" fmla="*/ 258 w 387"/>
              <a:gd name="T9" fmla="*/ 264 h 504"/>
              <a:gd name="T10" fmla="*/ 283 w 387"/>
              <a:gd name="T11" fmla="*/ 215 h 504"/>
              <a:gd name="T12" fmla="*/ 303 w 387"/>
              <a:gd name="T13" fmla="*/ 185 h 504"/>
              <a:gd name="T14" fmla="*/ 303 w 387"/>
              <a:gd name="T15" fmla="*/ 151 h 504"/>
              <a:gd name="T16" fmla="*/ 294 w 387"/>
              <a:gd name="T17" fmla="*/ 129 h 504"/>
              <a:gd name="T18" fmla="*/ 294 w 387"/>
              <a:gd name="T19" fmla="*/ 84 h 504"/>
              <a:gd name="T20" fmla="*/ 277 w 387"/>
              <a:gd name="T21" fmla="*/ 30 h 504"/>
              <a:gd name="T22" fmla="*/ 193 w 387"/>
              <a:gd name="T23" fmla="*/ 0 h 504"/>
              <a:gd name="T24" fmla="*/ 110 w 387"/>
              <a:gd name="T25" fmla="*/ 30 h 504"/>
              <a:gd name="T26" fmla="*/ 93 w 387"/>
              <a:gd name="T27" fmla="*/ 84 h 504"/>
              <a:gd name="T28" fmla="*/ 93 w 387"/>
              <a:gd name="T29" fmla="*/ 129 h 504"/>
              <a:gd name="T30" fmla="*/ 84 w 387"/>
              <a:gd name="T31" fmla="*/ 151 h 504"/>
              <a:gd name="T32" fmla="*/ 84 w 387"/>
              <a:gd name="T33" fmla="*/ 185 h 504"/>
              <a:gd name="T34" fmla="*/ 97 w 387"/>
              <a:gd name="T35" fmla="*/ 211 h 504"/>
              <a:gd name="T36" fmla="*/ 126 w 387"/>
              <a:gd name="T37" fmla="*/ 272 h 504"/>
              <a:gd name="T38" fmla="*/ 126 w 387"/>
              <a:gd name="T39" fmla="*/ 300 h 504"/>
              <a:gd name="T40" fmla="*/ 115 w 387"/>
              <a:gd name="T41" fmla="*/ 319 h 504"/>
              <a:gd name="T42" fmla="*/ 40 w 387"/>
              <a:gd name="T43" fmla="*/ 360 h 504"/>
              <a:gd name="T44" fmla="*/ 0 w 387"/>
              <a:gd name="T45" fmla="*/ 427 h 504"/>
              <a:gd name="T46" fmla="*/ 0 w 387"/>
              <a:gd name="T47" fmla="*/ 454 h 504"/>
              <a:gd name="T48" fmla="*/ 193 w 387"/>
              <a:gd name="T49" fmla="*/ 504 h 504"/>
              <a:gd name="T50" fmla="*/ 387 w 387"/>
              <a:gd name="T51" fmla="*/ 454 h 504"/>
              <a:gd name="T52" fmla="*/ 387 w 387"/>
              <a:gd name="T53" fmla="*/ 428 h 504"/>
              <a:gd name="T54" fmla="*/ 345 w 387"/>
              <a:gd name="T55" fmla="*/ 361 h 5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387" h="504">
                <a:moveTo>
                  <a:pt x="345" y="361"/>
                </a:moveTo>
                <a:cubicBezTo>
                  <a:pt x="265" y="320"/>
                  <a:pt x="265" y="320"/>
                  <a:pt x="265" y="320"/>
                </a:cubicBezTo>
                <a:cubicBezTo>
                  <a:pt x="257" y="317"/>
                  <a:pt x="252" y="309"/>
                  <a:pt x="252" y="301"/>
                </a:cubicBezTo>
                <a:cubicBezTo>
                  <a:pt x="252" y="272"/>
                  <a:pt x="252" y="272"/>
                  <a:pt x="252" y="272"/>
                </a:cubicBezTo>
                <a:cubicBezTo>
                  <a:pt x="254" y="270"/>
                  <a:pt x="256" y="267"/>
                  <a:pt x="258" y="264"/>
                </a:cubicBezTo>
                <a:cubicBezTo>
                  <a:pt x="269" y="249"/>
                  <a:pt x="277" y="233"/>
                  <a:pt x="283" y="215"/>
                </a:cubicBezTo>
                <a:cubicBezTo>
                  <a:pt x="295" y="210"/>
                  <a:pt x="303" y="198"/>
                  <a:pt x="303" y="185"/>
                </a:cubicBezTo>
                <a:cubicBezTo>
                  <a:pt x="303" y="151"/>
                  <a:pt x="303" y="151"/>
                  <a:pt x="303" y="151"/>
                </a:cubicBezTo>
                <a:cubicBezTo>
                  <a:pt x="303" y="143"/>
                  <a:pt x="300" y="135"/>
                  <a:pt x="294" y="129"/>
                </a:cubicBezTo>
                <a:cubicBezTo>
                  <a:pt x="294" y="84"/>
                  <a:pt x="294" y="84"/>
                  <a:pt x="294" y="84"/>
                </a:cubicBezTo>
                <a:cubicBezTo>
                  <a:pt x="295" y="80"/>
                  <a:pt x="297" y="52"/>
                  <a:pt x="277" y="30"/>
                </a:cubicBezTo>
                <a:cubicBezTo>
                  <a:pt x="259" y="10"/>
                  <a:pt x="231" y="0"/>
                  <a:pt x="193" y="0"/>
                </a:cubicBezTo>
                <a:cubicBezTo>
                  <a:pt x="155" y="0"/>
                  <a:pt x="127" y="10"/>
                  <a:pt x="110" y="30"/>
                </a:cubicBezTo>
                <a:cubicBezTo>
                  <a:pt x="90" y="52"/>
                  <a:pt x="92" y="80"/>
                  <a:pt x="93" y="84"/>
                </a:cubicBezTo>
                <a:cubicBezTo>
                  <a:pt x="93" y="129"/>
                  <a:pt x="93" y="129"/>
                  <a:pt x="93" y="129"/>
                </a:cubicBezTo>
                <a:cubicBezTo>
                  <a:pt x="87" y="135"/>
                  <a:pt x="84" y="143"/>
                  <a:pt x="84" y="151"/>
                </a:cubicBezTo>
                <a:cubicBezTo>
                  <a:pt x="84" y="185"/>
                  <a:pt x="84" y="185"/>
                  <a:pt x="84" y="185"/>
                </a:cubicBezTo>
                <a:cubicBezTo>
                  <a:pt x="84" y="195"/>
                  <a:pt x="89" y="205"/>
                  <a:pt x="97" y="211"/>
                </a:cubicBezTo>
                <a:cubicBezTo>
                  <a:pt x="104" y="242"/>
                  <a:pt x="121" y="265"/>
                  <a:pt x="126" y="272"/>
                </a:cubicBezTo>
                <a:cubicBezTo>
                  <a:pt x="126" y="300"/>
                  <a:pt x="126" y="300"/>
                  <a:pt x="126" y="300"/>
                </a:cubicBezTo>
                <a:cubicBezTo>
                  <a:pt x="126" y="308"/>
                  <a:pt x="122" y="315"/>
                  <a:pt x="115" y="319"/>
                </a:cubicBezTo>
                <a:cubicBezTo>
                  <a:pt x="40" y="360"/>
                  <a:pt x="40" y="360"/>
                  <a:pt x="40" y="360"/>
                </a:cubicBezTo>
                <a:cubicBezTo>
                  <a:pt x="15" y="373"/>
                  <a:pt x="0" y="399"/>
                  <a:pt x="0" y="427"/>
                </a:cubicBezTo>
                <a:cubicBezTo>
                  <a:pt x="0" y="454"/>
                  <a:pt x="0" y="454"/>
                  <a:pt x="0" y="454"/>
                </a:cubicBezTo>
                <a:cubicBezTo>
                  <a:pt x="0" y="494"/>
                  <a:pt x="127" y="504"/>
                  <a:pt x="193" y="504"/>
                </a:cubicBezTo>
                <a:cubicBezTo>
                  <a:pt x="260" y="504"/>
                  <a:pt x="387" y="494"/>
                  <a:pt x="387" y="454"/>
                </a:cubicBezTo>
                <a:cubicBezTo>
                  <a:pt x="387" y="428"/>
                  <a:pt x="387" y="428"/>
                  <a:pt x="387" y="428"/>
                </a:cubicBezTo>
                <a:cubicBezTo>
                  <a:pt x="387" y="399"/>
                  <a:pt x="371" y="373"/>
                  <a:pt x="345" y="3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40" name="Rectangle 39"/>
          <p:cNvSpPr/>
          <p:nvPr/>
        </p:nvSpPr>
        <p:spPr>
          <a:xfrm>
            <a:off x="415703" y="3403881"/>
            <a:ext cx="1581150" cy="115377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</a:t>
            </a:r>
          </a:p>
          <a:p>
            <a:pPr algn="r">
              <a:lnSpc>
                <a:spcPct val="150000"/>
              </a:lnSpc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15703" y="585842"/>
            <a:ext cx="1581150" cy="115377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</a:t>
            </a:r>
          </a:p>
          <a:p>
            <a:pPr algn="r">
              <a:lnSpc>
                <a:spcPct val="150000"/>
              </a:lnSpc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147148" y="3403881"/>
            <a:ext cx="1581150" cy="115377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</a:t>
            </a:r>
          </a:p>
          <a:p>
            <a:pPr>
              <a:lnSpc>
                <a:spcPct val="150000"/>
              </a:lnSpc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147148" y="585842"/>
            <a:ext cx="1581150" cy="115377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</a:t>
            </a:r>
          </a:p>
          <a:p>
            <a:pPr>
              <a:lnSpc>
                <a:spcPct val="150000"/>
              </a:lnSpc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147148" y="1994862"/>
            <a:ext cx="1581150" cy="115377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</a:t>
            </a:r>
          </a:p>
          <a:p>
            <a:pPr>
              <a:lnSpc>
                <a:spcPct val="150000"/>
              </a:lnSpc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</a:t>
            </a:r>
          </a:p>
        </p:txBody>
      </p:sp>
    </p:spTree>
    <p:extLst>
      <p:ext uri="{BB962C8B-B14F-4D97-AF65-F5344CB8AC3E}">
        <p14:creationId xmlns:p14="http://schemas.microsoft.com/office/powerpoint/2010/main" val="40190891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Theme 24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FFC000"/>
      </a:accent1>
      <a:accent2>
        <a:srgbClr val="FF3F5F"/>
      </a:accent2>
      <a:accent3>
        <a:srgbClr val="2AC2AC"/>
      </a:accent3>
      <a:accent4>
        <a:srgbClr val="3BC7E2"/>
      </a:accent4>
      <a:accent5>
        <a:srgbClr val="2993FF"/>
      </a:accent5>
      <a:accent6>
        <a:srgbClr val="7F739A"/>
      </a:accent6>
      <a:hlink>
        <a:srgbClr val="FFFFFF"/>
      </a:hlink>
      <a:folHlink>
        <a:srgbClr val="595959"/>
      </a:folHlink>
    </a:clrScheme>
    <a:fontScheme name="Custom 84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9525">
          <a:noFill/>
          <a:round/>
          <a:headEnd/>
          <a:tailEnd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47722</TotalTime>
  <Words>86</Words>
  <Application>Microsoft Office PowerPoint</Application>
  <PresentationFormat>On-screen Show (16:9)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Roboto</vt:lpstr>
      <vt:lpstr>Roboto (Body)</vt:lpstr>
      <vt:lpstr>Default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Infographics School</cp:lastModifiedBy>
  <cp:revision>6235</cp:revision>
  <dcterms:created xsi:type="dcterms:W3CDTF">2015-09-08T18:46:55Z</dcterms:created>
  <dcterms:modified xsi:type="dcterms:W3CDTF">2021-07-20T11:41:26Z</dcterms:modified>
</cp:coreProperties>
</file>