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7954963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3D9"/>
    <a:srgbClr val="0070C0"/>
    <a:srgbClr val="404040"/>
    <a:srgbClr val="C5CCD2"/>
    <a:srgbClr val="C8CDD3"/>
    <a:srgbClr val="C9D0D6"/>
    <a:srgbClr val="E4E5E7"/>
    <a:srgbClr val="864A05"/>
    <a:srgbClr val="595959"/>
    <a:srgbClr val="6C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5013" autoAdjust="0"/>
  </p:normalViewPr>
  <p:slideViewPr>
    <p:cSldViewPr>
      <p:cViewPr varScale="1">
        <p:scale>
          <a:sx n="71" d="100"/>
          <a:sy n="71" d="100"/>
        </p:scale>
        <p:origin x="1416" y="43"/>
      </p:cViewPr>
      <p:guideLst/>
    </p:cSldViewPr>
  </p:slideViewPr>
  <p:outlineViewPr>
    <p:cViewPr>
      <p:scale>
        <a:sx n="33" d="100"/>
        <a:sy n="33" d="100"/>
      </p:scale>
      <p:origin x="0" y="-3437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10/5/2021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1688" y="685800"/>
            <a:ext cx="5254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7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54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67">
            <a:extLst>
              <a:ext uri="{FF2B5EF4-FFF2-40B4-BE49-F238E27FC236}">
                <a16:creationId xmlns:a16="http://schemas.microsoft.com/office/drawing/2014/main" id="{FEEDF6C0-1923-45AF-B82A-DD1A3CCE5DD0}"/>
              </a:ext>
            </a:extLst>
          </p:cNvPr>
          <p:cNvGrpSpPr/>
          <p:nvPr/>
        </p:nvGrpSpPr>
        <p:grpSpPr>
          <a:xfrm>
            <a:off x="3093721" y="510747"/>
            <a:ext cx="6004560" cy="6933468"/>
            <a:chOff x="3093721" y="510747"/>
            <a:chExt cx="6004560" cy="6933468"/>
          </a:xfrm>
          <a:effectLst>
            <a:outerShdw blurRad="508000" dist="3175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5FF6556E-EA71-4758-834E-0FE93D410BD7}"/>
                </a:ext>
              </a:extLst>
            </p:cNvPr>
            <p:cNvGrpSpPr/>
            <p:nvPr/>
          </p:nvGrpSpPr>
          <p:grpSpPr>
            <a:xfrm>
              <a:off x="3904184" y="1446590"/>
              <a:ext cx="4383632" cy="5061782"/>
              <a:chOff x="3904184" y="1446590"/>
              <a:chExt cx="4383632" cy="5061782"/>
            </a:xfrm>
          </p:grpSpPr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0DB94154-9636-4F7B-9C06-CEE63E9571DD}"/>
                  </a:ext>
                </a:extLst>
              </p:cNvPr>
              <p:cNvSpPr/>
              <p:nvPr/>
            </p:nvSpPr>
            <p:spPr>
              <a:xfrm>
                <a:off x="5400356" y="1446590"/>
                <a:ext cx="2087536" cy="1613894"/>
              </a:xfrm>
              <a:custGeom>
                <a:avLst/>
                <a:gdLst>
                  <a:gd name="connsiteX0" fmla="*/ 877824 w 2634234"/>
                  <a:gd name="connsiteY0" fmla="*/ 0 h 2036552"/>
                  <a:gd name="connsiteX1" fmla="*/ 1755648 w 2634234"/>
                  <a:gd name="connsiteY1" fmla="*/ 510929 h 2036552"/>
                  <a:gd name="connsiteX2" fmla="*/ 1755648 w 2634234"/>
                  <a:gd name="connsiteY2" fmla="*/ 512709 h 2036552"/>
                  <a:gd name="connsiteX3" fmla="*/ 2634234 w 2634234"/>
                  <a:gd name="connsiteY3" fmla="*/ 1018276 h 2036552"/>
                  <a:gd name="connsiteX4" fmla="*/ 1755648 w 2634234"/>
                  <a:gd name="connsiteY4" fmla="*/ 1523843 h 2036552"/>
                  <a:gd name="connsiteX5" fmla="*/ 1755648 w 2634234"/>
                  <a:gd name="connsiteY5" fmla="*/ 1525623 h 2036552"/>
                  <a:gd name="connsiteX6" fmla="*/ 877824 w 2634234"/>
                  <a:gd name="connsiteY6" fmla="*/ 2036552 h 2036552"/>
                  <a:gd name="connsiteX7" fmla="*/ 0 w 2634234"/>
                  <a:gd name="connsiteY7" fmla="*/ 1525623 h 2036552"/>
                  <a:gd name="connsiteX8" fmla="*/ 0 w 2634234"/>
                  <a:gd name="connsiteY8" fmla="*/ 510929 h 2036552"/>
                  <a:gd name="connsiteX9" fmla="*/ 877824 w 2634234"/>
                  <a:gd name="connsiteY9" fmla="*/ 0 h 203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34234" h="2036552">
                    <a:moveTo>
                      <a:pt x="877824" y="0"/>
                    </a:moveTo>
                    <a:lnTo>
                      <a:pt x="1755648" y="510929"/>
                    </a:lnTo>
                    <a:lnTo>
                      <a:pt x="1755648" y="512709"/>
                    </a:lnTo>
                    <a:lnTo>
                      <a:pt x="2634234" y="1018276"/>
                    </a:lnTo>
                    <a:lnTo>
                      <a:pt x="1755648" y="1523843"/>
                    </a:lnTo>
                    <a:lnTo>
                      <a:pt x="1755648" y="1525623"/>
                    </a:lnTo>
                    <a:lnTo>
                      <a:pt x="877824" y="2036552"/>
                    </a:lnTo>
                    <a:lnTo>
                      <a:pt x="0" y="1525623"/>
                    </a:lnTo>
                    <a:lnTo>
                      <a:pt x="0" y="510929"/>
                    </a:lnTo>
                    <a:lnTo>
                      <a:pt x="877824" y="0"/>
                    </a:lnTo>
                    <a:close/>
                  </a:path>
                </a:pathLst>
              </a:custGeom>
              <a:solidFill>
                <a:schemeClr val="accent1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DCDB560C-F69D-4580-8419-295788BC39B7}"/>
                  </a:ext>
                </a:extLst>
              </p:cNvPr>
              <p:cNvSpPr/>
              <p:nvPr/>
            </p:nvSpPr>
            <p:spPr>
              <a:xfrm>
                <a:off x="3904184" y="1910095"/>
                <a:ext cx="1397674" cy="2008886"/>
              </a:xfrm>
              <a:custGeom>
                <a:avLst/>
                <a:gdLst>
                  <a:gd name="connsiteX0" fmla="*/ 1760058 w 1763706"/>
                  <a:gd name="connsiteY0" fmla="*/ 0 h 2534987"/>
                  <a:gd name="connsiteX1" fmla="*/ 1758599 w 1763706"/>
                  <a:gd name="connsiteY1" fmla="*/ 1013662 h 2534987"/>
                  <a:gd name="connsiteX2" fmla="*/ 1760140 w 1763706"/>
                  <a:gd name="connsiteY2" fmla="*/ 1014552 h 2534987"/>
                  <a:gd name="connsiteX3" fmla="*/ 1763706 w 1763706"/>
                  <a:gd name="connsiteY3" fmla="*/ 2030234 h 2534987"/>
                  <a:gd name="connsiteX4" fmla="*/ 882316 w 1763706"/>
                  <a:gd name="connsiteY4" fmla="*/ 2534987 h 2534987"/>
                  <a:gd name="connsiteX5" fmla="*/ 3565 w 1763706"/>
                  <a:gd name="connsiteY5" fmla="*/ 2027640 h 2534987"/>
                  <a:gd name="connsiteX6" fmla="*/ 0 w 1763706"/>
                  <a:gd name="connsiteY6" fmla="*/ 1011958 h 2534987"/>
                  <a:gd name="connsiteX7" fmla="*/ 881389 w 1763706"/>
                  <a:gd name="connsiteY7" fmla="*/ 507205 h 2534987"/>
                  <a:gd name="connsiteX8" fmla="*/ 882931 w 1763706"/>
                  <a:gd name="connsiteY8" fmla="*/ 508095 h 2534987"/>
                  <a:gd name="connsiteX9" fmla="*/ 1760058 w 1763706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6" h="2534987">
                    <a:moveTo>
                      <a:pt x="1760058" y="0"/>
                    </a:moveTo>
                    <a:lnTo>
                      <a:pt x="1758599" y="1013662"/>
                    </a:lnTo>
                    <a:lnTo>
                      <a:pt x="1760140" y="1014552"/>
                    </a:lnTo>
                    <a:lnTo>
                      <a:pt x="1763706" y="2030234"/>
                    </a:lnTo>
                    <a:lnTo>
                      <a:pt x="882316" y="2534987"/>
                    </a:lnTo>
                    <a:lnTo>
                      <a:pt x="3565" y="2027640"/>
                    </a:lnTo>
                    <a:lnTo>
                      <a:pt x="0" y="1011958"/>
                    </a:lnTo>
                    <a:lnTo>
                      <a:pt x="881389" y="507205"/>
                    </a:lnTo>
                    <a:lnTo>
                      <a:pt x="882931" y="508095"/>
                    </a:lnTo>
                    <a:lnTo>
                      <a:pt x="1760058" y="0"/>
                    </a:lnTo>
                    <a:close/>
                  </a:path>
                </a:pathLst>
              </a:custGeom>
              <a:solidFill>
                <a:schemeClr val="accent6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897771E7-2C15-4B85-A57E-8E1E89D850B3}"/>
                  </a:ext>
                </a:extLst>
              </p:cNvPr>
              <p:cNvSpPr/>
              <p:nvPr/>
            </p:nvSpPr>
            <p:spPr>
              <a:xfrm>
                <a:off x="6890143" y="2312037"/>
                <a:ext cx="1397673" cy="2008886"/>
              </a:xfrm>
              <a:custGeom>
                <a:avLst/>
                <a:gdLst>
                  <a:gd name="connsiteX0" fmla="*/ 882316 w 1763705"/>
                  <a:gd name="connsiteY0" fmla="*/ 0 h 2534987"/>
                  <a:gd name="connsiteX1" fmla="*/ 1763705 w 1763705"/>
                  <a:gd name="connsiteY1" fmla="*/ 504753 h 2534987"/>
                  <a:gd name="connsiteX2" fmla="*/ 1760140 w 1763705"/>
                  <a:gd name="connsiteY2" fmla="*/ 1520436 h 2534987"/>
                  <a:gd name="connsiteX3" fmla="*/ 1758598 w 1763705"/>
                  <a:gd name="connsiteY3" fmla="*/ 1521326 h 2534987"/>
                  <a:gd name="connsiteX4" fmla="*/ 1760058 w 1763705"/>
                  <a:gd name="connsiteY4" fmla="*/ 2534987 h 2534987"/>
                  <a:gd name="connsiteX5" fmla="*/ 882931 w 1763705"/>
                  <a:gd name="connsiteY5" fmla="*/ 2026893 h 2534987"/>
                  <a:gd name="connsiteX6" fmla="*/ 881389 w 1763705"/>
                  <a:gd name="connsiteY6" fmla="*/ 2027783 h 2534987"/>
                  <a:gd name="connsiteX7" fmla="*/ 0 w 1763705"/>
                  <a:gd name="connsiteY7" fmla="*/ 1523029 h 2534987"/>
                  <a:gd name="connsiteX8" fmla="*/ 3565 w 1763705"/>
                  <a:gd name="connsiteY8" fmla="*/ 507347 h 2534987"/>
                  <a:gd name="connsiteX9" fmla="*/ 882316 w 1763705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5" h="2534987">
                    <a:moveTo>
                      <a:pt x="882316" y="0"/>
                    </a:moveTo>
                    <a:lnTo>
                      <a:pt x="1763705" y="504753"/>
                    </a:lnTo>
                    <a:lnTo>
                      <a:pt x="1760140" y="1520436"/>
                    </a:lnTo>
                    <a:lnTo>
                      <a:pt x="1758598" y="1521326"/>
                    </a:lnTo>
                    <a:lnTo>
                      <a:pt x="1760058" y="2534987"/>
                    </a:lnTo>
                    <a:lnTo>
                      <a:pt x="882931" y="2026893"/>
                    </a:lnTo>
                    <a:lnTo>
                      <a:pt x="881389" y="2027783"/>
                    </a:lnTo>
                    <a:lnTo>
                      <a:pt x="0" y="1523029"/>
                    </a:lnTo>
                    <a:lnTo>
                      <a:pt x="3565" y="507347"/>
                    </a:lnTo>
                    <a:lnTo>
                      <a:pt x="882316" y="0"/>
                    </a:lnTo>
                    <a:close/>
                  </a:path>
                </a:pathLst>
              </a:custGeom>
              <a:solidFill>
                <a:schemeClr val="accent2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A2DC771-5B7E-438D-B447-665009F1EA89}"/>
                  </a:ext>
                </a:extLst>
              </p:cNvPr>
              <p:cNvSpPr/>
              <p:nvPr/>
            </p:nvSpPr>
            <p:spPr>
              <a:xfrm>
                <a:off x="3904184" y="3634039"/>
                <a:ext cx="1397674" cy="2008887"/>
              </a:xfrm>
              <a:custGeom>
                <a:avLst/>
                <a:gdLst>
                  <a:gd name="connsiteX0" fmla="*/ 3648 w 1763706"/>
                  <a:gd name="connsiteY0" fmla="*/ 0 h 2534988"/>
                  <a:gd name="connsiteX1" fmla="*/ 880775 w 1763706"/>
                  <a:gd name="connsiteY1" fmla="*/ 508095 h 2534988"/>
                  <a:gd name="connsiteX2" fmla="*/ 882316 w 1763706"/>
                  <a:gd name="connsiteY2" fmla="*/ 507205 h 2534988"/>
                  <a:gd name="connsiteX3" fmla="*/ 1763706 w 1763706"/>
                  <a:gd name="connsiteY3" fmla="*/ 1011958 h 2534988"/>
                  <a:gd name="connsiteX4" fmla="*/ 1760140 w 1763706"/>
                  <a:gd name="connsiteY4" fmla="*/ 2027641 h 2534988"/>
                  <a:gd name="connsiteX5" fmla="*/ 881389 w 1763706"/>
                  <a:gd name="connsiteY5" fmla="*/ 2534988 h 2534988"/>
                  <a:gd name="connsiteX6" fmla="*/ 0 w 1763706"/>
                  <a:gd name="connsiteY6" fmla="*/ 2030234 h 2534988"/>
                  <a:gd name="connsiteX7" fmla="*/ 3565 w 1763706"/>
                  <a:gd name="connsiteY7" fmla="*/ 1014552 h 2534988"/>
                  <a:gd name="connsiteX8" fmla="*/ 5107 w 1763706"/>
                  <a:gd name="connsiteY8" fmla="*/ 1013662 h 2534988"/>
                  <a:gd name="connsiteX9" fmla="*/ 3648 w 1763706"/>
                  <a:gd name="connsiteY9" fmla="*/ 0 h 2534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6" h="2534988">
                    <a:moveTo>
                      <a:pt x="3648" y="0"/>
                    </a:moveTo>
                    <a:lnTo>
                      <a:pt x="880775" y="508095"/>
                    </a:lnTo>
                    <a:lnTo>
                      <a:pt x="882316" y="507205"/>
                    </a:lnTo>
                    <a:lnTo>
                      <a:pt x="1763706" y="1011958"/>
                    </a:lnTo>
                    <a:lnTo>
                      <a:pt x="1760140" y="2027641"/>
                    </a:lnTo>
                    <a:lnTo>
                      <a:pt x="881389" y="2534988"/>
                    </a:lnTo>
                    <a:lnTo>
                      <a:pt x="0" y="2030234"/>
                    </a:lnTo>
                    <a:lnTo>
                      <a:pt x="3565" y="1014552"/>
                    </a:lnTo>
                    <a:lnTo>
                      <a:pt x="5107" y="1013662"/>
                    </a:lnTo>
                    <a:lnTo>
                      <a:pt x="3648" y="0"/>
                    </a:lnTo>
                    <a:close/>
                  </a:path>
                </a:pathLst>
              </a:custGeom>
              <a:solidFill>
                <a:schemeClr val="accent5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611B1676-F164-497D-9697-526DC5413082}"/>
                  </a:ext>
                </a:extLst>
              </p:cNvPr>
              <p:cNvSpPr/>
              <p:nvPr/>
            </p:nvSpPr>
            <p:spPr>
              <a:xfrm>
                <a:off x="6890143" y="4035981"/>
                <a:ext cx="1397673" cy="2008886"/>
              </a:xfrm>
              <a:custGeom>
                <a:avLst/>
                <a:gdLst>
                  <a:gd name="connsiteX0" fmla="*/ 881389 w 1763705"/>
                  <a:gd name="connsiteY0" fmla="*/ 0 h 2534987"/>
                  <a:gd name="connsiteX1" fmla="*/ 1760140 w 1763705"/>
                  <a:gd name="connsiteY1" fmla="*/ 507347 h 2534987"/>
                  <a:gd name="connsiteX2" fmla="*/ 1763705 w 1763705"/>
                  <a:gd name="connsiteY2" fmla="*/ 1523029 h 2534987"/>
                  <a:gd name="connsiteX3" fmla="*/ 882316 w 1763705"/>
                  <a:gd name="connsiteY3" fmla="*/ 2027783 h 2534987"/>
                  <a:gd name="connsiteX4" fmla="*/ 880775 w 1763705"/>
                  <a:gd name="connsiteY4" fmla="*/ 2026893 h 2534987"/>
                  <a:gd name="connsiteX5" fmla="*/ 3648 w 1763705"/>
                  <a:gd name="connsiteY5" fmla="*/ 2534987 h 2534987"/>
                  <a:gd name="connsiteX6" fmla="*/ 5107 w 1763705"/>
                  <a:gd name="connsiteY6" fmla="*/ 1521326 h 2534987"/>
                  <a:gd name="connsiteX7" fmla="*/ 3565 w 1763705"/>
                  <a:gd name="connsiteY7" fmla="*/ 1520436 h 2534987"/>
                  <a:gd name="connsiteX8" fmla="*/ 0 w 1763705"/>
                  <a:gd name="connsiteY8" fmla="*/ 504753 h 2534987"/>
                  <a:gd name="connsiteX9" fmla="*/ 881389 w 1763705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5" h="2534987">
                    <a:moveTo>
                      <a:pt x="881389" y="0"/>
                    </a:moveTo>
                    <a:lnTo>
                      <a:pt x="1760140" y="507347"/>
                    </a:lnTo>
                    <a:lnTo>
                      <a:pt x="1763705" y="1523029"/>
                    </a:lnTo>
                    <a:lnTo>
                      <a:pt x="882316" y="2027783"/>
                    </a:lnTo>
                    <a:lnTo>
                      <a:pt x="880775" y="2026893"/>
                    </a:lnTo>
                    <a:lnTo>
                      <a:pt x="3648" y="2534987"/>
                    </a:lnTo>
                    <a:lnTo>
                      <a:pt x="5107" y="1521326"/>
                    </a:lnTo>
                    <a:lnTo>
                      <a:pt x="3565" y="1520436"/>
                    </a:lnTo>
                    <a:lnTo>
                      <a:pt x="0" y="504753"/>
                    </a:lnTo>
                    <a:lnTo>
                      <a:pt x="881389" y="0"/>
                    </a:lnTo>
                    <a:close/>
                  </a:path>
                </a:pathLst>
              </a:custGeom>
              <a:solidFill>
                <a:schemeClr val="accent3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D9C6F797-985F-4CAD-AD0C-4A711FB0D184}"/>
                  </a:ext>
                </a:extLst>
              </p:cNvPr>
              <p:cNvSpPr/>
              <p:nvPr/>
            </p:nvSpPr>
            <p:spPr>
              <a:xfrm>
                <a:off x="4704108" y="4894478"/>
                <a:ext cx="2087536" cy="1613894"/>
              </a:xfrm>
              <a:custGeom>
                <a:avLst/>
                <a:gdLst>
                  <a:gd name="connsiteX0" fmla="*/ 1756410 w 2634234"/>
                  <a:gd name="connsiteY0" fmla="*/ 0 h 2036552"/>
                  <a:gd name="connsiteX1" fmla="*/ 2634234 w 2634234"/>
                  <a:gd name="connsiteY1" fmla="*/ 510929 h 2036552"/>
                  <a:gd name="connsiteX2" fmla="*/ 2634234 w 2634234"/>
                  <a:gd name="connsiteY2" fmla="*/ 1525623 h 2036552"/>
                  <a:gd name="connsiteX3" fmla="*/ 1756410 w 2634234"/>
                  <a:gd name="connsiteY3" fmla="*/ 2036552 h 2036552"/>
                  <a:gd name="connsiteX4" fmla="*/ 878586 w 2634234"/>
                  <a:gd name="connsiteY4" fmla="*/ 1525623 h 2036552"/>
                  <a:gd name="connsiteX5" fmla="*/ 878586 w 2634234"/>
                  <a:gd name="connsiteY5" fmla="*/ 1523843 h 2036552"/>
                  <a:gd name="connsiteX6" fmla="*/ 0 w 2634234"/>
                  <a:gd name="connsiteY6" fmla="*/ 1018276 h 2036552"/>
                  <a:gd name="connsiteX7" fmla="*/ 878586 w 2634234"/>
                  <a:gd name="connsiteY7" fmla="*/ 512709 h 2036552"/>
                  <a:gd name="connsiteX8" fmla="*/ 878586 w 2634234"/>
                  <a:gd name="connsiteY8" fmla="*/ 510929 h 2036552"/>
                  <a:gd name="connsiteX9" fmla="*/ 1756410 w 2634234"/>
                  <a:gd name="connsiteY9" fmla="*/ 0 h 203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34234" h="2036552">
                    <a:moveTo>
                      <a:pt x="1756410" y="0"/>
                    </a:moveTo>
                    <a:lnTo>
                      <a:pt x="2634234" y="510929"/>
                    </a:lnTo>
                    <a:lnTo>
                      <a:pt x="2634234" y="1525623"/>
                    </a:lnTo>
                    <a:lnTo>
                      <a:pt x="1756410" y="2036552"/>
                    </a:lnTo>
                    <a:lnTo>
                      <a:pt x="878586" y="1525623"/>
                    </a:lnTo>
                    <a:lnTo>
                      <a:pt x="878586" y="1523843"/>
                    </a:lnTo>
                    <a:lnTo>
                      <a:pt x="0" y="1018276"/>
                    </a:lnTo>
                    <a:lnTo>
                      <a:pt x="878586" y="512709"/>
                    </a:lnTo>
                    <a:lnTo>
                      <a:pt x="878586" y="510929"/>
                    </a:lnTo>
                    <a:lnTo>
                      <a:pt x="1756410" y="0"/>
                    </a:lnTo>
                    <a:close/>
                  </a:path>
                </a:pathLst>
              </a:custGeom>
              <a:solidFill>
                <a:schemeClr val="accent4">
                  <a:alpha val="95000"/>
                </a:schemeClr>
              </a:solidFill>
              <a:ln w="57150" cap="sq">
                <a:noFill/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78F2161-BB46-4D4F-9536-E964B156BA37}"/>
                </a:ext>
              </a:extLst>
            </p:cNvPr>
            <p:cNvGrpSpPr/>
            <p:nvPr/>
          </p:nvGrpSpPr>
          <p:grpSpPr>
            <a:xfrm>
              <a:off x="3093721" y="510747"/>
              <a:ext cx="6004560" cy="6933468"/>
              <a:chOff x="3093721" y="510747"/>
              <a:chExt cx="6004560" cy="6933468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BFAEDB79-0154-434F-97DF-BCB91A51D81C}"/>
                  </a:ext>
                </a:extLst>
              </p:cNvPr>
              <p:cNvSpPr/>
              <p:nvPr/>
            </p:nvSpPr>
            <p:spPr>
              <a:xfrm>
                <a:off x="5143129" y="510747"/>
                <a:ext cx="2859441" cy="2210661"/>
              </a:xfrm>
              <a:custGeom>
                <a:avLst/>
                <a:gdLst>
                  <a:gd name="connsiteX0" fmla="*/ 877824 w 2634234"/>
                  <a:gd name="connsiteY0" fmla="*/ 0 h 2036552"/>
                  <a:gd name="connsiteX1" fmla="*/ 1755648 w 2634234"/>
                  <a:gd name="connsiteY1" fmla="*/ 510929 h 2036552"/>
                  <a:gd name="connsiteX2" fmla="*/ 1755648 w 2634234"/>
                  <a:gd name="connsiteY2" fmla="*/ 512709 h 2036552"/>
                  <a:gd name="connsiteX3" fmla="*/ 2634234 w 2634234"/>
                  <a:gd name="connsiteY3" fmla="*/ 1018276 h 2036552"/>
                  <a:gd name="connsiteX4" fmla="*/ 1755648 w 2634234"/>
                  <a:gd name="connsiteY4" fmla="*/ 1523843 h 2036552"/>
                  <a:gd name="connsiteX5" fmla="*/ 1755648 w 2634234"/>
                  <a:gd name="connsiteY5" fmla="*/ 1525623 h 2036552"/>
                  <a:gd name="connsiteX6" fmla="*/ 877824 w 2634234"/>
                  <a:gd name="connsiteY6" fmla="*/ 2036552 h 2036552"/>
                  <a:gd name="connsiteX7" fmla="*/ 0 w 2634234"/>
                  <a:gd name="connsiteY7" fmla="*/ 1525623 h 2036552"/>
                  <a:gd name="connsiteX8" fmla="*/ 0 w 2634234"/>
                  <a:gd name="connsiteY8" fmla="*/ 510929 h 2036552"/>
                  <a:gd name="connsiteX9" fmla="*/ 877824 w 2634234"/>
                  <a:gd name="connsiteY9" fmla="*/ 0 h 203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34234" h="2036552">
                    <a:moveTo>
                      <a:pt x="877824" y="0"/>
                    </a:moveTo>
                    <a:lnTo>
                      <a:pt x="1755648" y="510929"/>
                    </a:lnTo>
                    <a:lnTo>
                      <a:pt x="1755648" y="512709"/>
                    </a:lnTo>
                    <a:lnTo>
                      <a:pt x="2634234" y="1018276"/>
                    </a:lnTo>
                    <a:lnTo>
                      <a:pt x="1755648" y="1523843"/>
                    </a:lnTo>
                    <a:lnTo>
                      <a:pt x="1755648" y="1525623"/>
                    </a:lnTo>
                    <a:lnTo>
                      <a:pt x="877824" y="2036552"/>
                    </a:lnTo>
                    <a:lnTo>
                      <a:pt x="0" y="1525623"/>
                    </a:lnTo>
                    <a:lnTo>
                      <a:pt x="0" y="510929"/>
                    </a:lnTo>
                    <a:lnTo>
                      <a:pt x="877824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8A1AE6A9-2066-4740-B60E-245043272150}"/>
                  </a:ext>
                </a:extLst>
              </p:cNvPr>
              <p:cNvSpPr/>
              <p:nvPr/>
            </p:nvSpPr>
            <p:spPr>
              <a:xfrm>
                <a:off x="3093721" y="1145642"/>
                <a:ext cx="1914489" cy="2751708"/>
              </a:xfrm>
              <a:custGeom>
                <a:avLst/>
                <a:gdLst>
                  <a:gd name="connsiteX0" fmla="*/ 1760058 w 1763706"/>
                  <a:gd name="connsiteY0" fmla="*/ 0 h 2534987"/>
                  <a:gd name="connsiteX1" fmla="*/ 1758599 w 1763706"/>
                  <a:gd name="connsiteY1" fmla="*/ 1013662 h 2534987"/>
                  <a:gd name="connsiteX2" fmla="*/ 1760140 w 1763706"/>
                  <a:gd name="connsiteY2" fmla="*/ 1014552 h 2534987"/>
                  <a:gd name="connsiteX3" fmla="*/ 1763706 w 1763706"/>
                  <a:gd name="connsiteY3" fmla="*/ 2030234 h 2534987"/>
                  <a:gd name="connsiteX4" fmla="*/ 882316 w 1763706"/>
                  <a:gd name="connsiteY4" fmla="*/ 2534987 h 2534987"/>
                  <a:gd name="connsiteX5" fmla="*/ 3565 w 1763706"/>
                  <a:gd name="connsiteY5" fmla="*/ 2027640 h 2534987"/>
                  <a:gd name="connsiteX6" fmla="*/ 0 w 1763706"/>
                  <a:gd name="connsiteY6" fmla="*/ 1011958 h 2534987"/>
                  <a:gd name="connsiteX7" fmla="*/ 881389 w 1763706"/>
                  <a:gd name="connsiteY7" fmla="*/ 507205 h 2534987"/>
                  <a:gd name="connsiteX8" fmla="*/ 882931 w 1763706"/>
                  <a:gd name="connsiteY8" fmla="*/ 508095 h 2534987"/>
                  <a:gd name="connsiteX9" fmla="*/ 1760058 w 1763706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6" h="2534987">
                    <a:moveTo>
                      <a:pt x="1760058" y="0"/>
                    </a:moveTo>
                    <a:lnTo>
                      <a:pt x="1758599" y="1013662"/>
                    </a:lnTo>
                    <a:lnTo>
                      <a:pt x="1760140" y="1014552"/>
                    </a:lnTo>
                    <a:lnTo>
                      <a:pt x="1763706" y="2030234"/>
                    </a:lnTo>
                    <a:lnTo>
                      <a:pt x="882316" y="2534987"/>
                    </a:lnTo>
                    <a:lnTo>
                      <a:pt x="3565" y="2027640"/>
                    </a:lnTo>
                    <a:lnTo>
                      <a:pt x="0" y="1011958"/>
                    </a:lnTo>
                    <a:lnTo>
                      <a:pt x="881389" y="507205"/>
                    </a:lnTo>
                    <a:lnTo>
                      <a:pt x="882931" y="508095"/>
                    </a:lnTo>
                    <a:lnTo>
                      <a:pt x="1760058" y="0"/>
                    </a:lnTo>
                    <a:close/>
                  </a:path>
                </a:pathLst>
              </a:custGeom>
              <a:solidFill>
                <a:schemeClr val="accent6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34DE7243-E330-45BB-B6D5-886DCB60133D}"/>
                  </a:ext>
                </a:extLst>
              </p:cNvPr>
              <p:cNvSpPr/>
              <p:nvPr/>
            </p:nvSpPr>
            <p:spPr>
              <a:xfrm>
                <a:off x="7183793" y="1696209"/>
                <a:ext cx="1914488" cy="2751708"/>
              </a:xfrm>
              <a:custGeom>
                <a:avLst/>
                <a:gdLst>
                  <a:gd name="connsiteX0" fmla="*/ 882316 w 1763705"/>
                  <a:gd name="connsiteY0" fmla="*/ 0 h 2534987"/>
                  <a:gd name="connsiteX1" fmla="*/ 1763705 w 1763705"/>
                  <a:gd name="connsiteY1" fmla="*/ 504753 h 2534987"/>
                  <a:gd name="connsiteX2" fmla="*/ 1760140 w 1763705"/>
                  <a:gd name="connsiteY2" fmla="*/ 1520436 h 2534987"/>
                  <a:gd name="connsiteX3" fmla="*/ 1758598 w 1763705"/>
                  <a:gd name="connsiteY3" fmla="*/ 1521326 h 2534987"/>
                  <a:gd name="connsiteX4" fmla="*/ 1760058 w 1763705"/>
                  <a:gd name="connsiteY4" fmla="*/ 2534987 h 2534987"/>
                  <a:gd name="connsiteX5" fmla="*/ 882931 w 1763705"/>
                  <a:gd name="connsiteY5" fmla="*/ 2026893 h 2534987"/>
                  <a:gd name="connsiteX6" fmla="*/ 881389 w 1763705"/>
                  <a:gd name="connsiteY6" fmla="*/ 2027783 h 2534987"/>
                  <a:gd name="connsiteX7" fmla="*/ 0 w 1763705"/>
                  <a:gd name="connsiteY7" fmla="*/ 1523029 h 2534987"/>
                  <a:gd name="connsiteX8" fmla="*/ 3565 w 1763705"/>
                  <a:gd name="connsiteY8" fmla="*/ 507347 h 2534987"/>
                  <a:gd name="connsiteX9" fmla="*/ 882316 w 1763705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5" h="2534987">
                    <a:moveTo>
                      <a:pt x="882316" y="0"/>
                    </a:moveTo>
                    <a:lnTo>
                      <a:pt x="1763705" y="504753"/>
                    </a:lnTo>
                    <a:lnTo>
                      <a:pt x="1760140" y="1520436"/>
                    </a:lnTo>
                    <a:lnTo>
                      <a:pt x="1758598" y="1521326"/>
                    </a:lnTo>
                    <a:lnTo>
                      <a:pt x="1760058" y="2534987"/>
                    </a:lnTo>
                    <a:lnTo>
                      <a:pt x="882931" y="2026893"/>
                    </a:lnTo>
                    <a:lnTo>
                      <a:pt x="881389" y="2027783"/>
                    </a:lnTo>
                    <a:lnTo>
                      <a:pt x="0" y="1523029"/>
                    </a:lnTo>
                    <a:lnTo>
                      <a:pt x="3565" y="507347"/>
                    </a:lnTo>
                    <a:lnTo>
                      <a:pt x="8823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FB729B6-4BDE-4265-9BC0-63D2652332BC}"/>
                  </a:ext>
                </a:extLst>
              </p:cNvPr>
              <p:cNvSpPr/>
              <p:nvPr/>
            </p:nvSpPr>
            <p:spPr>
              <a:xfrm>
                <a:off x="3093721" y="3507045"/>
                <a:ext cx="1914489" cy="2751709"/>
              </a:xfrm>
              <a:custGeom>
                <a:avLst/>
                <a:gdLst>
                  <a:gd name="connsiteX0" fmla="*/ 3648 w 1763706"/>
                  <a:gd name="connsiteY0" fmla="*/ 0 h 2534988"/>
                  <a:gd name="connsiteX1" fmla="*/ 880775 w 1763706"/>
                  <a:gd name="connsiteY1" fmla="*/ 508095 h 2534988"/>
                  <a:gd name="connsiteX2" fmla="*/ 882316 w 1763706"/>
                  <a:gd name="connsiteY2" fmla="*/ 507205 h 2534988"/>
                  <a:gd name="connsiteX3" fmla="*/ 1763706 w 1763706"/>
                  <a:gd name="connsiteY3" fmla="*/ 1011958 h 2534988"/>
                  <a:gd name="connsiteX4" fmla="*/ 1760140 w 1763706"/>
                  <a:gd name="connsiteY4" fmla="*/ 2027641 h 2534988"/>
                  <a:gd name="connsiteX5" fmla="*/ 881389 w 1763706"/>
                  <a:gd name="connsiteY5" fmla="*/ 2534988 h 2534988"/>
                  <a:gd name="connsiteX6" fmla="*/ 0 w 1763706"/>
                  <a:gd name="connsiteY6" fmla="*/ 2030234 h 2534988"/>
                  <a:gd name="connsiteX7" fmla="*/ 3565 w 1763706"/>
                  <a:gd name="connsiteY7" fmla="*/ 1014552 h 2534988"/>
                  <a:gd name="connsiteX8" fmla="*/ 5107 w 1763706"/>
                  <a:gd name="connsiteY8" fmla="*/ 1013662 h 2534988"/>
                  <a:gd name="connsiteX9" fmla="*/ 3648 w 1763706"/>
                  <a:gd name="connsiteY9" fmla="*/ 0 h 25349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6" h="2534988">
                    <a:moveTo>
                      <a:pt x="3648" y="0"/>
                    </a:moveTo>
                    <a:lnTo>
                      <a:pt x="880775" y="508095"/>
                    </a:lnTo>
                    <a:lnTo>
                      <a:pt x="882316" y="507205"/>
                    </a:lnTo>
                    <a:lnTo>
                      <a:pt x="1763706" y="1011958"/>
                    </a:lnTo>
                    <a:lnTo>
                      <a:pt x="1760140" y="2027641"/>
                    </a:lnTo>
                    <a:lnTo>
                      <a:pt x="881389" y="2534988"/>
                    </a:lnTo>
                    <a:lnTo>
                      <a:pt x="0" y="2030234"/>
                    </a:lnTo>
                    <a:lnTo>
                      <a:pt x="3565" y="1014552"/>
                    </a:lnTo>
                    <a:lnTo>
                      <a:pt x="5107" y="1013662"/>
                    </a:lnTo>
                    <a:lnTo>
                      <a:pt x="3648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D9CB2C18-F95E-4E37-BA66-BEA94C09BAD9}"/>
                  </a:ext>
                </a:extLst>
              </p:cNvPr>
              <p:cNvSpPr/>
              <p:nvPr/>
            </p:nvSpPr>
            <p:spPr>
              <a:xfrm>
                <a:off x="7183793" y="4057612"/>
                <a:ext cx="1914488" cy="2751708"/>
              </a:xfrm>
              <a:custGeom>
                <a:avLst/>
                <a:gdLst>
                  <a:gd name="connsiteX0" fmla="*/ 881389 w 1763705"/>
                  <a:gd name="connsiteY0" fmla="*/ 0 h 2534987"/>
                  <a:gd name="connsiteX1" fmla="*/ 1760140 w 1763705"/>
                  <a:gd name="connsiteY1" fmla="*/ 507347 h 2534987"/>
                  <a:gd name="connsiteX2" fmla="*/ 1763705 w 1763705"/>
                  <a:gd name="connsiteY2" fmla="*/ 1523029 h 2534987"/>
                  <a:gd name="connsiteX3" fmla="*/ 882316 w 1763705"/>
                  <a:gd name="connsiteY3" fmla="*/ 2027783 h 2534987"/>
                  <a:gd name="connsiteX4" fmla="*/ 880775 w 1763705"/>
                  <a:gd name="connsiteY4" fmla="*/ 2026893 h 2534987"/>
                  <a:gd name="connsiteX5" fmla="*/ 3648 w 1763705"/>
                  <a:gd name="connsiteY5" fmla="*/ 2534987 h 2534987"/>
                  <a:gd name="connsiteX6" fmla="*/ 5107 w 1763705"/>
                  <a:gd name="connsiteY6" fmla="*/ 1521326 h 2534987"/>
                  <a:gd name="connsiteX7" fmla="*/ 3565 w 1763705"/>
                  <a:gd name="connsiteY7" fmla="*/ 1520436 h 2534987"/>
                  <a:gd name="connsiteX8" fmla="*/ 0 w 1763705"/>
                  <a:gd name="connsiteY8" fmla="*/ 504753 h 2534987"/>
                  <a:gd name="connsiteX9" fmla="*/ 881389 w 1763705"/>
                  <a:gd name="connsiteY9" fmla="*/ 0 h 2534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763705" h="2534987">
                    <a:moveTo>
                      <a:pt x="881389" y="0"/>
                    </a:moveTo>
                    <a:lnTo>
                      <a:pt x="1760140" y="507347"/>
                    </a:lnTo>
                    <a:lnTo>
                      <a:pt x="1763705" y="1523029"/>
                    </a:lnTo>
                    <a:lnTo>
                      <a:pt x="882316" y="2027783"/>
                    </a:lnTo>
                    <a:lnTo>
                      <a:pt x="880775" y="2026893"/>
                    </a:lnTo>
                    <a:lnTo>
                      <a:pt x="3648" y="2534987"/>
                    </a:lnTo>
                    <a:lnTo>
                      <a:pt x="5107" y="1521326"/>
                    </a:lnTo>
                    <a:lnTo>
                      <a:pt x="3565" y="1520436"/>
                    </a:lnTo>
                    <a:lnTo>
                      <a:pt x="0" y="504753"/>
                    </a:lnTo>
                    <a:lnTo>
                      <a:pt x="881389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C3B7E582-5D92-44EF-BBE4-C4B635271CA9}"/>
                  </a:ext>
                </a:extLst>
              </p:cNvPr>
              <p:cNvSpPr/>
              <p:nvPr/>
            </p:nvSpPr>
            <p:spPr>
              <a:xfrm>
                <a:off x="4189431" y="5233554"/>
                <a:ext cx="2859441" cy="2210661"/>
              </a:xfrm>
              <a:custGeom>
                <a:avLst/>
                <a:gdLst>
                  <a:gd name="connsiteX0" fmla="*/ 1756410 w 2634234"/>
                  <a:gd name="connsiteY0" fmla="*/ 0 h 2036552"/>
                  <a:gd name="connsiteX1" fmla="*/ 2634234 w 2634234"/>
                  <a:gd name="connsiteY1" fmla="*/ 510929 h 2036552"/>
                  <a:gd name="connsiteX2" fmla="*/ 2634234 w 2634234"/>
                  <a:gd name="connsiteY2" fmla="*/ 1525623 h 2036552"/>
                  <a:gd name="connsiteX3" fmla="*/ 1756410 w 2634234"/>
                  <a:gd name="connsiteY3" fmla="*/ 2036552 h 2036552"/>
                  <a:gd name="connsiteX4" fmla="*/ 878586 w 2634234"/>
                  <a:gd name="connsiteY4" fmla="*/ 1525623 h 2036552"/>
                  <a:gd name="connsiteX5" fmla="*/ 878586 w 2634234"/>
                  <a:gd name="connsiteY5" fmla="*/ 1523843 h 2036552"/>
                  <a:gd name="connsiteX6" fmla="*/ 0 w 2634234"/>
                  <a:gd name="connsiteY6" fmla="*/ 1018276 h 2036552"/>
                  <a:gd name="connsiteX7" fmla="*/ 878586 w 2634234"/>
                  <a:gd name="connsiteY7" fmla="*/ 512709 h 2036552"/>
                  <a:gd name="connsiteX8" fmla="*/ 878586 w 2634234"/>
                  <a:gd name="connsiteY8" fmla="*/ 510929 h 2036552"/>
                  <a:gd name="connsiteX9" fmla="*/ 1756410 w 2634234"/>
                  <a:gd name="connsiteY9" fmla="*/ 0 h 2036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634234" h="2036552">
                    <a:moveTo>
                      <a:pt x="1756410" y="0"/>
                    </a:moveTo>
                    <a:lnTo>
                      <a:pt x="2634234" y="510929"/>
                    </a:lnTo>
                    <a:lnTo>
                      <a:pt x="2634234" y="1525623"/>
                    </a:lnTo>
                    <a:lnTo>
                      <a:pt x="1756410" y="2036552"/>
                    </a:lnTo>
                    <a:lnTo>
                      <a:pt x="878586" y="1525623"/>
                    </a:lnTo>
                    <a:lnTo>
                      <a:pt x="878586" y="1523843"/>
                    </a:lnTo>
                    <a:lnTo>
                      <a:pt x="0" y="1018276"/>
                    </a:lnTo>
                    <a:lnTo>
                      <a:pt x="878586" y="512709"/>
                    </a:lnTo>
                    <a:lnTo>
                      <a:pt x="878586" y="510929"/>
                    </a:lnTo>
                    <a:lnTo>
                      <a:pt x="175641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57150" cap="sq">
                <a:solidFill>
                  <a:schemeClr val="bg1">
                    <a:lumMod val="95000"/>
                  </a:schemeClr>
                </a:solidFill>
                <a:miter lim="800000"/>
              </a:ln>
              <a:effectLst>
                <a:innerShdw blurRad="165100">
                  <a:prstClr val="black">
                    <a:alpha val="8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A13A9020-FA27-47CA-BAA8-1F893B33991E}"/>
              </a:ext>
            </a:extLst>
          </p:cNvPr>
          <p:cNvSpPr txBox="1"/>
          <p:nvPr/>
        </p:nvSpPr>
        <p:spPr>
          <a:xfrm>
            <a:off x="6210300" y="1131329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A244126-5898-4F76-B9DD-87A6E9EC258D}"/>
              </a:ext>
            </a:extLst>
          </p:cNvPr>
          <p:cNvSpPr txBox="1"/>
          <p:nvPr/>
        </p:nvSpPr>
        <p:spPr>
          <a:xfrm rot="18000000">
            <a:off x="3834556" y="1825768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BE4256A-81B7-4905-A51A-6FA291AD5089}"/>
              </a:ext>
            </a:extLst>
          </p:cNvPr>
          <p:cNvSpPr txBox="1"/>
          <p:nvPr/>
        </p:nvSpPr>
        <p:spPr>
          <a:xfrm rot="3600000">
            <a:off x="3228004" y="4132308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EF9AECB-1403-4BD1-907B-62D555B0C602}"/>
              </a:ext>
            </a:extLst>
          </p:cNvPr>
          <p:cNvSpPr txBox="1"/>
          <p:nvPr/>
        </p:nvSpPr>
        <p:spPr>
          <a:xfrm>
            <a:off x="4960620" y="5854137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319E5B-2946-4081-A9EB-AF69A2C6D5B4}"/>
              </a:ext>
            </a:extLst>
          </p:cNvPr>
          <p:cNvSpPr txBox="1"/>
          <p:nvPr/>
        </p:nvSpPr>
        <p:spPr>
          <a:xfrm rot="18000000">
            <a:off x="7318076" y="5214562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7ECF66-A716-4B13-B3AB-81052409CD4D}"/>
              </a:ext>
            </a:extLst>
          </p:cNvPr>
          <p:cNvSpPr txBox="1"/>
          <p:nvPr/>
        </p:nvSpPr>
        <p:spPr>
          <a:xfrm rot="3600000">
            <a:off x="7942916" y="2853158"/>
            <a:ext cx="1021080" cy="969496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Montserrat (Body)"/>
                <a:cs typeface="Mongolian Baiti" panose="03000500000000000000" pitchFamily="66" charset="0"/>
              </a:rPr>
              <a:t>Lorem ipsum dolor sit amet, consectetur adipiscing elit, sed do eiusmod tempor incididunt.</a:t>
            </a:r>
          </a:p>
        </p:txBody>
      </p:sp>
      <p:sp>
        <p:nvSpPr>
          <p:cNvPr id="60" name="Freeform 20">
            <a:extLst>
              <a:ext uri="{FF2B5EF4-FFF2-40B4-BE49-F238E27FC236}">
                <a16:creationId xmlns:a16="http://schemas.microsoft.com/office/drawing/2014/main" id="{FA0971CF-142D-4D63-8439-1A3CA02F4287}"/>
              </a:ext>
            </a:extLst>
          </p:cNvPr>
          <p:cNvSpPr>
            <a:spLocks noEditPoints="1"/>
          </p:cNvSpPr>
          <p:nvPr/>
        </p:nvSpPr>
        <p:spPr bwMode="auto">
          <a:xfrm>
            <a:off x="7699137" y="2194946"/>
            <a:ext cx="518272" cy="520898"/>
          </a:xfrm>
          <a:custGeom>
            <a:avLst/>
            <a:gdLst>
              <a:gd name="T0" fmla="*/ 417 w 417"/>
              <a:gd name="T1" fmla="*/ 228 h 418"/>
              <a:gd name="T2" fmla="*/ 367 w 417"/>
              <a:gd name="T3" fmla="*/ 257 h 418"/>
              <a:gd name="T4" fmla="*/ 372 w 417"/>
              <a:gd name="T5" fmla="*/ 312 h 418"/>
              <a:gd name="T6" fmla="*/ 343 w 417"/>
              <a:gd name="T7" fmla="*/ 370 h 418"/>
              <a:gd name="T8" fmla="*/ 311 w 417"/>
              <a:gd name="T9" fmla="*/ 373 h 418"/>
              <a:gd name="T10" fmla="*/ 257 w 417"/>
              <a:gd name="T11" fmla="*/ 367 h 418"/>
              <a:gd name="T12" fmla="*/ 227 w 417"/>
              <a:gd name="T13" fmla="*/ 418 h 418"/>
              <a:gd name="T14" fmla="*/ 166 w 417"/>
              <a:gd name="T15" fmla="*/ 398 h 418"/>
              <a:gd name="T16" fmla="*/ 132 w 417"/>
              <a:gd name="T17" fmla="*/ 355 h 418"/>
              <a:gd name="T18" fmla="*/ 92 w 417"/>
              <a:gd name="T19" fmla="*/ 378 h 418"/>
              <a:gd name="T20" fmla="*/ 48 w 417"/>
              <a:gd name="T21" fmla="*/ 345 h 418"/>
              <a:gd name="T22" fmla="*/ 63 w 417"/>
              <a:gd name="T23" fmla="*/ 288 h 418"/>
              <a:gd name="T24" fmla="*/ 20 w 417"/>
              <a:gd name="T25" fmla="*/ 253 h 418"/>
              <a:gd name="T26" fmla="*/ 0 w 417"/>
              <a:gd name="T27" fmla="*/ 192 h 418"/>
              <a:gd name="T28" fmla="*/ 50 w 417"/>
              <a:gd name="T29" fmla="*/ 162 h 418"/>
              <a:gd name="T30" fmla="*/ 44 w 417"/>
              <a:gd name="T31" fmla="*/ 107 h 418"/>
              <a:gd name="T32" fmla="*/ 73 w 417"/>
              <a:gd name="T33" fmla="*/ 49 h 418"/>
              <a:gd name="T34" fmla="*/ 105 w 417"/>
              <a:gd name="T35" fmla="*/ 46 h 418"/>
              <a:gd name="T36" fmla="*/ 159 w 417"/>
              <a:gd name="T37" fmla="*/ 52 h 418"/>
              <a:gd name="T38" fmla="*/ 189 w 417"/>
              <a:gd name="T39" fmla="*/ 0 h 418"/>
              <a:gd name="T40" fmla="*/ 250 w 417"/>
              <a:gd name="T41" fmla="*/ 21 h 418"/>
              <a:gd name="T42" fmla="*/ 286 w 417"/>
              <a:gd name="T43" fmla="*/ 64 h 418"/>
              <a:gd name="T44" fmla="*/ 326 w 417"/>
              <a:gd name="T45" fmla="*/ 41 h 418"/>
              <a:gd name="T46" fmla="*/ 369 w 417"/>
              <a:gd name="T47" fmla="*/ 75 h 418"/>
              <a:gd name="T48" fmla="*/ 354 w 417"/>
              <a:gd name="T49" fmla="*/ 131 h 418"/>
              <a:gd name="T50" fmla="*/ 397 w 417"/>
              <a:gd name="T51" fmla="*/ 166 h 418"/>
              <a:gd name="T52" fmla="*/ 223 w 417"/>
              <a:gd name="T53" fmla="*/ 199 h 418"/>
              <a:gd name="T54" fmla="*/ 171 w 417"/>
              <a:gd name="T55" fmla="*/ 176 h 418"/>
              <a:gd name="T56" fmla="*/ 246 w 417"/>
              <a:gd name="T57" fmla="*/ 154 h 418"/>
              <a:gd name="T58" fmla="*/ 246 w 417"/>
              <a:gd name="T59" fmla="*/ 133 h 418"/>
              <a:gd name="T60" fmla="*/ 219 w 417"/>
              <a:gd name="T61" fmla="*/ 113 h 418"/>
              <a:gd name="T62" fmla="*/ 198 w 417"/>
              <a:gd name="T63" fmla="*/ 113 h 418"/>
              <a:gd name="T64" fmla="*/ 194 w 417"/>
              <a:gd name="T65" fmla="*/ 133 h 418"/>
              <a:gd name="T66" fmla="*/ 194 w 417"/>
              <a:gd name="T67" fmla="*/ 220 h 418"/>
              <a:gd name="T68" fmla="*/ 245 w 417"/>
              <a:gd name="T69" fmla="*/ 242 h 418"/>
              <a:gd name="T70" fmla="*/ 170 w 417"/>
              <a:gd name="T71" fmla="*/ 264 h 418"/>
              <a:gd name="T72" fmla="*/ 170 w 417"/>
              <a:gd name="T73" fmla="*/ 285 h 418"/>
              <a:gd name="T74" fmla="*/ 198 w 417"/>
              <a:gd name="T75" fmla="*/ 306 h 418"/>
              <a:gd name="T76" fmla="*/ 219 w 417"/>
              <a:gd name="T77" fmla="*/ 306 h 418"/>
              <a:gd name="T78" fmla="*/ 224 w 417"/>
              <a:gd name="T79" fmla="*/ 285 h 418"/>
              <a:gd name="T80" fmla="*/ 267 w 417"/>
              <a:gd name="T81" fmla="*/ 242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417" h="418">
                <a:moveTo>
                  <a:pt x="417" y="191"/>
                </a:moveTo>
                <a:cubicBezTo>
                  <a:pt x="417" y="228"/>
                  <a:pt x="417" y="228"/>
                  <a:pt x="417" y="228"/>
                </a:cubicBezTo>
                <a:cubicBezTo>
                  <a:pt x="417" y="240"/>
                  <a:pt x="409" y="250"/>
                  <a:pt x="397" y="252"/>
                </a:cubicBezTo>
                <a:cubicBezTo>
                  <a:pt x="367" y="257"/>
                  <a:pt x="367" y="257"/>
                  <a:pt x="367" y="257"/>
                </a:cubicBezTo>
                <a:cubicBezTo>
                  <a:pt x="363" y="267"/>
                  <a:pt x="359" y="277"/>
                  <a:pt x="354" y="287"/>
                </a:cubicBezTo>
                <a:cubicBezTo>
                  <a:pt x="372" y="312"/>
                  <a:pt x="372" y="312"/>
                  <a:pt x="372" y="312"/>
                </a:cubicBezTo>
                <a:cubicBezTo>
                  <a:pt x="379" y="322"/>
                  <a:pt x="378" y="335"/>
                  <a:pt x="369" y="344"/>
                </a:cubicBezTo>
                <a:cubicBezTo>
                  <a:pt x="343" y="370"/>
                  <a:pt x="343" y="370"/>
                  <a:pt x="343" y="370"/>
                </a:cubicBezTo>
                <a:cubicBezTo>
                  <a:pt x="339" y="375"/>
                  <a:pt x="332" y="377"/>
                  <a:pt x="326" y="377"/>
                </a:cubicBezTo>
                <a:cubicBezTo>
                  <a:pt x="321" y="377"/>
                  <a:pt x="316" y="376"/>
                  <a:pt x="311" y="373"/>
                </a:cubicBezTo>
                <a:cubicBezTo>
                  <a:pt x="286" y="355"/>
                  <a:pt x="286" y="355"/>
                  <a:pt x="286" y="355"/>
                </a:cubicBezTo>
                <a:cubicBezTo>
                  <a:pt x="277" y="360"/>
                  <a:pt x="267" y="364"/>
                  <a:pt x="257" y="367"/>
                </a:cubicBezTo>
                <a:cubicBezTo>
                  <a:pt x="251" y="398"/>
                  <a:pt x="251" y="398"/>
                  <a:pt x="251" y="398"/>
                </a:cubicBezTo>
                <a:cubicBezTo>
                  <a:pt x="249" y="410"/>
                  <a:pt x="239" y="418"/>
                  <a:pt x="227" y="418"/>
                </a:cubicBezTo>
                <a:cubicBezTo>
                  <a:pt x="190" y="418"/>
                  <a:pt x="190" y="418"/>
                  <a:pt x="190" y="418"/>
                </a:cubicBezTo>
                <a:cubicBezTo>
                  <a:pt x="178" y="418"/>
                  <a:pt x="168" y="410"/>
                  <a:pt x="166" y="398"/>
                </a:cubicBezTo>
                <a:cubicBezTo>
                  <a:pt x="160" y="367"/>
                  <a:pt x="160" y="367"/>
                  <a:pt x="160" y="367"/>
                </a:cubicBezTo>
                <a:cubicBezTo>
                  <a:pt x="151" y="364"/>
                  <a:pt x="141" y="360"/>
                  <a:pt x="132" y="355"/>
                </a:cubicBezTo>
                <a:cubicBezTo>
                  <a:pt x="106" y="373"/>
                  <a:pt x="106" y="373"/>
                  <a:pt x="106" y="373"/>
                </a:cubicBezTo>
                <a:cubicBezTo>
                  <a:pt x="102" y="376"/>
                  <a:pt x="97" y="378"/>
                  <a:pt x="92" y="378"/>
                </a:cubicBezTo>
                <a:cubicBezTo>
                  <a:pt x="85" y="378"/>
                  <a:pt x="79" y="376"/>
                  <a:pt x="74" y="371"/>
                </a:cubicBezTo>
                <a:cubicBezTo>
                  <a:pt x="48" y="345"/>
                  <a:pt x="48" y="345"/>
                  <a:pt x="48" y="345"/>
                </a:cubicBezTo>
                <a:cubicBezTo>
                  <a:pt x="40" y="336"/>
                  <a:pt x="39" y="323"/>
                  <a:pt x="46" y="313"/>
                </a:cubicBezTo>
                <a:cubicBezTo>
                  <a:pt x="63" y="288"/>
                  <a:pt x="63" y="288"/>
                  <a:pt x="63" y="288"/>
                </a:cubicBezTo>
                <a:cubicBezTo>
                  <a:pt x="58" y="279"/>
                  <a:pt x="54" y="269"/>
                  <a:pt x="51" y="258"/>
                </a:cubicBezTo>
                <a:cubicBezTo>
                  <a:pt x="20" y="253"/>
                  <a:pt x="20" y="253"/>
                  <a:pt x="20" y="253"/>
                </a:cubicBezTo>
                <a:cubicBezTo>
                  <a:pt x="8" y="251"/>
                  <a:pt x="0" y="241"/>
                  <a:pt x="0" y="229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80"/>
                  <a:pt x="8" y="169"/>
                  <a:pt x="20" y="167"/>
                </a:cubicBezTo>
                <a:cubicBezTo>
                  <a:pt x="50" y="162"/>
                  <a:pt x="50" y="162"/>
                  <a:pt x="50" y="162"/>
                </a:cubicBezTo>
                <a:cubicBezTo>
                  <a:pt x="53" y="152"/>
                  <a:pt x="57" y="142"/>
                  <a:pt x="62" y="132"/>
                </a:cubicBezTo>
                <a:cubicBezTo>
                  <a:pt x="44" y="107"/>
                  <a:pt x="44" y="107"/>
                  <a:pt x="44" y="107"/>
                </a:cubicBezTo>
                <a:cubicBezTo>
                  <a:pt x="37" y="97"/>
                  <a:pt x="38" y="84"/>
                  <a:pt x="47" y="75"/>
                </a:cubicBezTo>
                <a:cubicBezTo>
                  <a:pt x="73" y="49"/>
                  <a:pt x="73" y="49"/>
                  <a:pt x="73" y="49"/>
                </a:cubicBezTo>
                <a:cubicBezTo>
                  <a:pt x="78" y="44"/>
                  <a:pt x="84" y="42"/>
                  <a:pt x="91" y="42"/>
                </a:cubicBezTo>
                <a:cubicBezTo>
                  <a:pt x="96" y="42"/>
                  <a:pt x="101" y="43"/>
                  <a:pt x="105" y="46"/>
                </a:cubicBezTo>
                <a:cubicBezTo>
                  <a:pt x="130" y="64"/>
                  <a:pt x="130" y="64"/>
                  <a:pt x="130" y="64"/>
                </a:cubicBezTo>
                <a:cubicBezTo>
                  <a:pt x="139" y="59"/>
                  <a:pt x="149" y="55"/>
                  <a:pt x="159" y="52"/>
                </a:cubicBezTo>
                <a:cubicBezTo>
                  <a:pt x="165" y="21"/>
                  <a:pt x="165" y="21"/>
                  <a:pt x="165" y="21"/>
                </a:cubicBezTo>
                <a:cubicBezTo>
                  <a:pt x="167" y="9"/>
                  <a:pt x="177" y="0"/>
                  <a:pt x="189" y="0"/>
                </a:cubicBezTo>
                <a:cubicBezTo>
                  <a:pt x="226" y="0"/>
                  <a:pt x="226" y="0"/>
                  <a:pt x="226" y="0"/>
                </a:cubicBezTo>
                <a:cubicBezTo>
                  <a:pt x="238" y="0"/>
                  <a:pt x="248" y="9"/>
                  <a:pt x="250" y="21"/>
                </a:cubicBezTo>
                <a:cubicBezTo>
                  <a:pt x="255" y="51"/>
                  <a:pt x="255" y="51"/>
                  <a:pt x="255" y="51"/>
                </a:cubicBezTo>
                <a:cubicBezTo>
                  <a:pt x="266" y="54"/>
                  <a:pt x="276" y="58"/>
                  <a:pt x="286" y="64"/>
                </a:cubicBezTo>
                <a:cubicBezTo>
                  <a:pt x="311" y="46"/>
                  <a:pt x="311" y="46"/>
                  <a:pt x="311" y="46"/>
                </a:cubicBezTo>
                <a:cubicBezTo>
                  <a:pt x="315" y="43"/>
                  <a:pt x="320" y="41"/>
                  <a:pt x="326" y="41"/>
                </a:cubicBezTo>
                <a:cubicBezTo>
                  <a:pt x="332" y="41"/>
                  <a:pt x="338" y="44"/>
                  <a:pt x="343" y="49"/>
                </a:cubicBezTo>
                <a:cubicBezTo>
                  <a:pt x="369" y="75"/>
                  <a:pt x="369" y="75"/>
                  <a:pt x="369" y="75"/>
                </a:cubicBezTo>
                <a:cubicBezTo>
                  <a:pt x="378" y="83"/>
                  <a:pt x="379" y="97"/>
                  <a:pt x="372" y="107"/>
                </a:cubicBezTo>
                <a:cubicBezTo>
                  <a:pt x="354" y="131"/>
                  <a:pt x="354" y="131"/>
                  <a:pt x="354" y="131"/>
                </a:cubicBezTo>
                <a:cubicBezTo>
                  <a:pt x="359" y="141"/>
                  <a:pt x="363" y="151"/>
                  <a:pt x="366" y="161"/>
                </a:cubicBezTo>
                <a:cubicBezTo>
                  <a:pt x="397" y="166"/>
                  <a:pt x="397" y="166"/>
                  <a:pt x="397" y="166"/>
                </a:cubicBezTo>
                <a:cubicBezTo>
                  <a:pt x="409" y="169"/>
                  <a:pt x="417" y="179"/>
                  <a:pt x="417" y="191"/>
                </a:cubicBezTo>
                <a:close/>
                <a:moveTo>
                  <a:pt x="223" y="199"/>
                </a:moveTo>
                <a:cubicBezTo>
                  <a:pt x="193" y="199"/>
                  <a:pt x="193" y="199"/>
                  <a:pt x="193" y="199"/>
                </a:cubicBezTo>
                <a:cubicBezTo>
                  <a:pt x="181" y="199"/>
                  <a:pt x="171" y="189"/>
                  <a:pt x="171" y="176"/>
                </a:cubicBezTo>
                <a:cubicBezTo>
                  <a:pt x="171" y="164"/>
                  <a:pt x="181" y="154"/>
                  <a:pt x="193" y="154"/>
                </a:cubicBezTo>
                <a:cubicBezTo>
                  <a:pt x="246" y="154"/>
                  <a:pt x="246" y="154"/>
                  <a:pt x="246" y="154"/>
                </a:cubicBezTo>
                <a:cubicBezTo>
                  <a:pt x="252" y="154"/>
                  <a:pt x="257" y="150"/>
                  <a:pt x="257" y="144"/>
                </a:cubicBezTo>
                <a:cubicBezTo>
                  <a:pt x="257" y="138"/>
                  <a:pt x="252" y="133"/>
                  <a:pt x="246" y="133"/>
                </a:cubicBezTo>
                <a:cubicBezTo>
                  <a:pt x="219" y="133"/>
                  <a:pt x="219" y="133"/>
                  <a:pt x="219" y="133"/>
                </a:cubicBezTo>
                <a:cubicBezTo>
                  <a:pt x="219" y="113"/>
                  <a:pt x="219" y="113"/>
                  <a:pt x="219" y="113"/>
                </a:cubicBezTo>
                <a:cubicBezTo>
                  <a:pt x="219" y="107"/>
                  <a:pt x="214" y="102"/>
                  <a:pt x="208" y="102"/>
                </a:cubicBezTo>
                <a:cubicBezTo>
                  <a:pt x="203" y="102"/>
                  <a:pt x="198" y="107"/>
                  <a:pt x="198" y="113"/>
                </a:cubicBezTo>
                <a:cubicBezTo>
                  <a:pt x="198" y="133"/>
                  <a:pt x="198" y="133"/>
                  <a:pt x="198" y="133"/>
                </a:cubicBezTo>
                <a:cubicBezTo>
                  <a:pt x="194" y="133"/>
                  <a:pt x="194" y="133"/>
                  <a:pt x="194" y="133"/>
                </a:cubicBezTo>
                <a:cubicBezTo>
                  <a:pt x="170" y="133"/>
                  <a:pt x="150" y="153"/>
                  <a:pt x="150" y="176"/>
                </a:cubicBezTo>
                <a:cubicBezTo>
                  <a:pt x="150" y="200"/>
                  <a:pt x="170" y="220"/>
                  <a:pt x="194" y="220"/>
                </a:cubicBezTo>
                <a:cubicBezTo>
                  <a:pt x="223" y="220"/>
                  <a:pt x="223" y="220"/>
                  <a:pt x="223" y="220"/>
                </a:cubicBezTo>
                <a:cubicBezTo>
                  <a:pt x="236" y="220"/>
                  <a:pt x="245" y="230"/>
                  <a:pt x="245" y="242"/>
                </a:cubicBezTo>
                <a:cubicBezTo>
                  <a:pt x="245" y="254"/>
                  <a:pt x="236" y="264"/>
                  <a:pt x="223" y="264"/>
                </a:cubicBezTo>
                <a:cubicBezTo>
                  <a:pt x="170" y="264"/>
                  <a:pt x="170" y="264"/>
                  <a:pt x="170" y="264"/>
                </a:cubicBezTo>
                <a:cubicBezTo>
                  <a:pt x="164" y="264"/>
                  <a:pt x="159" y="269"/>
                  <a:pt x="159" y="274"/>
                </a:cubicBezTo>
                <a:cubicBezTo>
                  <a:pt x="159" y="280"/>
                  <a:pt x="164" y="285"/>
                  <a:pt x="170" y="285"/>
                </a:cubicBezTo>
                <a:cubicBezTo>
                  <a:pt x="198" y="285"/>
                  <a:pt x="198" y="285"/>
                  <a:pt x="198" y="285"/>
                </a:cubicBezTo>
                <a:cubicBezTo>
                  <a:pt x="198" y="306"/>
                  <a:pt x="198" y="306"/>
                  <a:pt x="198" y="306"/>
                </a:cubicBezTo>
                <a:cubicBezTo>
                  <a:pt x="198" y="312"/>
                  <a:pt x="203" y="317"/>
                  <a:pt x="208" y="317"/>
                </a:cubicBezTo>
                <a:cubicBezTo>
                  <a:pt x="214" y="317"/>
                  <a:pt x="219" y="312"/>
                  <a:pt x="219" y="306"/>
                </a:cubicBezTo>
                <a:cubicBezTo>
                  <a:pt x="219" y="285"/>
                  <a:pt x="219" y="285"/>
                  <a:pt x="219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24" y="285"/>
                  <a:pt x="224" y="285"/>
                  <a:pt x="224" y="285"/>
                </a:cubicBezTo>
                <a:cubicBezTo>
                  <a:pt x="248" y="285"/>
                  <a:pt x="267" y="265"/>
                  <a:pt x="267" y="242"/>
                </a:cubicBezTo>
                <a:cubicBezTo>
                  <a:pt x="267" y="218"/>
                  <a:pt x="247" y="199"/>
                  <a:pt x="223" y="1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Graphic 43">
            <a:extLst>
              <a:ext uri="{FF2B5EF4-FFF2-40B4-BE49-F238E27FC236}">
                <a16:creationId xmlns:a16="http://schemas.microsoft.com/office/drawing/2014/main" id="{A0B116EA-A56B-4A21-8BC3-02AA7A15E915}"/>
              </a:ext>
            </a:extLst>
          </p:cNvPr>
          <p:cNvSpPr/>
          <p:nvPr/>
        </p:nvSpPr>
        <p:spPr>
          <a:xfrm>
            <a:off x="8080103" y="4577065"/>
            <a:ext cx="539642" cy="518150"/>
          </a:xfrm>
          <a:custGeom>
            <a:avLst/>
            <a:gdLst>
              <a:gd name="connsiteX0" fmla="*/ 6469456 w 6486426"/>
              <a:gd name="connsiteY0" fmla="*/ 2353260 h 6228137"/>
              <a:gd name="connsiteX1" fmla="*/ 6172972 w 6486426"/>
              <a:gd name="connsiteY1" fmla="*/ 2116044 h 6228137"/>
              <a:gd name="connsiteX2" fmla="*/ 4300534 w 6486426"/>
              <a:gd name="connsiteY2" fmla="*/ 1945720 h 6228137"/>
              <a:gd name="connsiteX3" fmla="*/ 3560536 w 6486426"/>
              <a:gd name="connsiteY3" fmla="*/ 209844 h 6228137"/>
              <a:gd name="connsiteX4" fmla="*/ 3243217 w 6486426"/>
              <a:gd name="connsiteY4" fmla="*/ 0 h 6228137"/>
              <a:gd name="connsiteX5" fmla="*/ 2926195 w 6486426"/>
              <a:gd name="connsiteY5" fmla="*/ 209844 h 6228137"/>
              <a:gd name="connsiteX6" fmla="*/ 2186197 w 6486426"/>
              <a:gd name="connsiteY6" fmla="*/ 1945720 h 6228137"/>
              <a:gd name="connsiteX7" fmla="*/ 313463 w 6486426"/>
              <a:gd name="connsiteY7" fmla="*/ 2116044 h 6228137"/>
              <a:gd name="connsiteX8" fmla="*/ 16978 w 6486426"/>
              <a:gd name="connsiteY8" fmla="*/ 2353260 h 6228137"/>
              <a:gd name="connsiteX9" fmla="*/ 117539 w 6486426"/>
              <a:gd name="connsiteY9" fmla="*/ 2720437 h 6228137"/>
              <a:gd name="connsiteX10" fmla="*/ 1532952 w 6486426"/>
              <a:gd name="connsiteY10" fmla="*/ 3963982 h 6228137"/>
              <a:gd name="connsiteX11" fmla="*/ 1115618 w 6486426"/>
              <a:gd name="connsiteY11" fmla="*/ 5805672 h 6228137"/>
              <a:gd name="connsiteX12" fmla="*/ 1249681 w 6486426"/>
              <a:gd name="connsiteY12" fmla="*/ 6162338 h 6228137"/>
              <a:gd name="connsiteX13" fmla="*/ 1451841 w 6486426"/>
              <a:gd name="connsiteY13" fmla="*/ 6228137 h 6228137"/>
              <a:gd name="connsiteX14" fmla="*/ 1628613 w 6486426"/>
              <a:gd name="connsiteY14" fmla="*/ 6179147 h 6228137"/>
              <a:gd name="connsiteX15" fmla="*/ 3243217 w 6486426"/>
              <a:gd name="connsiteY15" fmla="*/ 5211841 h 6228137"/>
              <a:gd name="connsiteX16" fmla="*/ 4857524 w 6486426"/>
              <a:gd name="connsiteY16" fmla="*/ 6179147 h 6228137"/>
              <a:gd name="connsiteX17" fmla="*/ 5236753 w 6486426"/>
              <a:gd name="connsiteY17" fmla="*/ 6162338 h 6228137"/>
              <a:gd name="connsiteX18" fmla="*/ 5370816 w 6486426"/>
              <a:gd name="connsiteY18" fmla="*/ 5805672 h 6228137"/>
              <a:gd name="connsiteX19" fmla="*/ 4953482 w 6486426"/>
              <a:gd name="connsiteY19" fmla="*/ 3963982 h 6228137"/>
              <a:gd name="connsiteX20" fmla="*/ 6368896 w 6486426"/>
              <a:gd name="connsiteY20" fmla="*/ 2720437 h 6228137"/>
              <a:gd name="connsiteX21" fmla="*/ 6469456 w 6486426"/>
              <a:gd name="connsiteY21" fmla="*/ 2353260 h 6228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486426" h="6228137">
                <a:moveTo>
                  <a:pt x="6469456" y="2353260"/>
                </a:moveTo>
                <a:cubicBezTo>
                  <a:pt x="6426747" y="2221661"/>
                  <a:pt x="6310252" y="2128490"/>
                  <a:pt x="6172972" y="2116044"/>
                </a:cubicBezTo>
                <a:lnTo>
                  <a:pt x="4300534" y="1945720"/>
                </a:lnTo>
                <a:lnTo>
                  <a:pt x="3560536" y="209844"/>
                </a:lnTo>
                <a:cubicBezTo>
                  <a:pt x="3505901" y="82311"/>
                  <a:pt x="3381586" y="0"/>
                  <a:pt x="3243217" y="0"/>
                </a:cubicBezTo>
                <a:cubicBezTo>
                  <a:pt x="3104848" y="0"/>
                  <a:pt x="2980484" y="82311"/>
                  <a:pt x="2926195" y="209844"/>
                </a:cubicBezTo>
                <a:lnTo>
                  <a:pt x="2186197" y="1945720"/>
                </a:lnTo>
                <a:lnTo>
                  <a:pt x="313463" y="2116044"/>
                </a:lnTo>
                <a:cubicBezTo>
                  <a:pt x="176182" y="2128738"/>
                  <a:pt x="59934" y="2221909"/>
                  <a:pt x="16978" y="2353260"/>
                </a:cubicBezTo>
                <a:cubicBezTo>
                  <a:pt x="-25730" y="2484858"/>
                  <a:pt x="13712" y="2629201"/>
                  <a:pt x="117539" y="2720437"/>
                </a:cubicBezTo>
                <a:lnTo>
                  <a:pt x="1532952" y="3963982"/>
                </a:lnTo>
                <a:lnTo>
                  <a:pt x="1115618" y="5805672"/>
                </a:lnTo>
                <a:cubicBezTo>
                  <a:pt x="1085084" y="5941089"/>
                  <a:pt x="1137541" y="6081117"/>
                  <a:pt x="1249681" y="6162338"/>
                </a:cubicBezTo>
                <a:cubicBezTo>
                  <a:pt x="1309958" y="6206221"/>
                  <a:pt x="1380776" y="6228137"/>
                  <a:pt x="1451841" y="6228137"/>
                </a:cubicBezTo>
                <a:cubicBezTo>
                  <a:pt x="1512910" y="6228137"/>
                  <a:pt x="1574028" y="6211873"/>
                  <a:pt x="1628613" y="6179147"/>
                </a:cubicBezTo>
                <a:lnTo>
                  <a:pt x="3243217" y="5211841"/>
                </a:lnTo>
                <a:lnTo>
                  <a:pt x="4857524" y="6179147"/>
                </a:lnTo>
                <a:cubicBezTo>
                  <a:pt x="4975950" y="6250054"/>
                  <a:pt x="5124860" y="6243558"/>
                  <a:pt x="5236753" y="6162338"/>
                </a:cubicBezTo>
                <a:cubicBezTo>
                  <a:pt x="5348893" y="6081117"/>
                  <a:pt x="5401351" y="5941089"/>
                  <a:pt x="5370816" y="5805672"/>
                </a:cubicBezTo>
                <a:lnTo>
                  <a:pt x="4953482" y="3963982"/>
                </a:lnTo>
                <a:lnTo>
                  <a:pt x="6368896" y="2720437"/>
                </a:lnTo>
                <a:cubicBezTo>
                  <a:pt x="6472672" y="2629201"/>
                  <a:pt x="6512164" y="2485156"/>
                  <a:pt x="6469456" y="2353260"/>
                </a:cubicBezTo>
                <a:close/>
              </a:path>
            </a:pathLst>
          </a:custGeom>
          <a:solidFill>
            <a:schemeClr val="bg1"/>
          </a:solidFill>
          <a:ln w="126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2" name="Freeform 10">
            <a:extLst>
              <a:ext uri="{FF2B5EF4-FFF2-40B4-BE49-F238E27FC236}">
                <a16:creationId xmlns:a16="http://schemas.microsoft.com/office/drawing/2014/main" id="{B934296D-8D42-4035-BEF8-3A3F41C7B703}"/>
              </a:ext>
            </a:extLst>
          </p:cNvPr>
          <p:cNvSpPr>
            <a:spLocks noEditPoints="1"/>
          </p:cNvSpPr>
          <p:nvPr/>
        </p:nvSpPr>
        <p:spPr bwMode="auto">
          <a:xfrm>
            <a:off x="5453570" y="1354239"/>
            <a:ext cx="522858" cy="523678"/>
          </a:xfrm>
          <a:custGeom>
            <a:avLst/>
            <a:gdLst>
              <a:gd name="T0" fmla="*/ 278 w 534"/>
              <a:gd name="T1" fmla="*/ 0 h 534"/>
              <a:gd name="T2" fmla="*/ 267 w 534"/>
              <a:gd name="T3" fmla="*/ 11 h 534"/>
              <a:gd name="T4" fmla="*/ 267 w 534"/>
              <a:gd name="T5" fmla="*/ 256 h 534"/>
              <a:gd name="T6" fmla="*/ 278 w 534"/>
              <a:gd name="T7" fmla="*/ 267 h 534"/>
              <a:gd name="T8" fmla="*/ 523 w 534"/>
              <a:gd name="T9" fmla="*/ 267 h 534"/>
              <a:gd name="T10" fmla="*/ 534 w 534"/>
              <a:gd name="T11" fmla="*/ 256 h 534"/>
              <a:gd name="T12" fmla="*/ 278 w 534"/>
              <a:gd name="T13" fmla="*/ 0 h 534"/>
              <a:gd name="T14" fmla="*/ 398 w 534"/>
              <a:gd name="T15" fmla="*/ 472 h 534"/>
              <a:gd name="T16" fmla="*/ 244 w 534"/>
              <a:gd name="T17" fmla="*/ 275 h 534"/>
              <a:gd name="T18" fmla="*/ 244 w 534"/>
              <a:gd name="T19" fmla="*/ 34 h 534"/>
              <a:gd name="T20" fmla="*/ 233 w 534"/>
              <a:gd name="T21" fmla="*/ 22 h 534"/>
              <a:gd name="T22" fmla="*/ 0 w 534"/>
              <a:gd name="T23" fmla="*/ 278 h 534"/>
              <a:gd name="T24" fmla="*/ 256 w 534"/>
              <a:gd name="T25" fmla="*/ 534 h 534"/>
              <a:gd name="T26" fmla="*/ 396 w 534"/>
              <a:gd name="T27" fmla="*/ 487 h 534"/>
              <a:gd name="T28" fmla="*/ 398 w 534"/>
              <a:gd name="T29" fmla="*/ 472 h 534"/>
              <a:gd name="T30" fmla="*/ 523 w 534"/>
              <a:gd name="T31" fmla="*/ 289 h 534"/>
              <a:gd name="T32" fmla="*/ 300 w 534"/>
              <a:gd name="T33" fmla="*/ 289 h 534"/>
              <a:gd name="T34" fmla="*/ 290 w 534"/>
              <a:gd name="T35" fmla="*/ 296 h 534"/>
              <a:gd name="T36" fmla="*/ 291 w 534"/>
              <a:gd name="T37" fmla="*/ 308 h 534"/>
              <a:gd name="T38" fmla="*/ 436 w 534"/>
              <a:gd name="T39" fmla="*/ 487 h 534"/>
              <a:gd name="T40" fmla="*/ 444 w 534"/>
              <a:gd name="T41" fmla="*/ 491 h 534"/>
              <a:gd name="T42" fmla="*/ 445 w 534"/>
              <a:gd name="T43" fmla="*/ 491 h 534"/>
              <a:gd name="T44" fmla="*/ 452 w 534"/>
              <a:gd name="T45" fmla="*/ 488 h 534"/>
              <a:gd name="T46" fmla="*/ 534 w 534"/>
              <a:gd name="T47" fmla="*/ 301 h 534"/>
              <a:gd name="T48" fmla="*/ 523 w 534"/>
              <a:gd name="T49" fmla="*/ 289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34" h="534">
                <a:moveTo>
                  <a:pt x="278" y="0"/>
                </a:moveTo>
                <a:cubicBezTo>
                  <a:pt x="272" y="0"/>
                  <a:pt x="267" y="5"/>
                  <a:pt x="267" y="11"/>
                </a:cubicBezTo>
                <a:cubicBezTo>
                  <a:pt x="267" y="256"/>
                  <a:pt x="267" y="256"/>
                  <a:pt x="267" y="256"/>
                </a:cubicBezTo>
                <a:cubicBezTo>
                  <a:pt x="267" y="262"/>
                  <a:pt x="272" y="267"/>
                  <a:pt x="278" y="267"/>
                </a:cubicBezTo>
                <a:cubicBezTo>
                  <a:pt x="523" y="267"/>
                  <a:pt x="523" y="267"/>
                  <a:pt x="523" y="267"/>
                </a:cubicBezTo>
                <a:cubicBezTo>
                  <a:pt x="529" y="267"/>
                  <a:pt x="534" y="262"/>
                  <a:pt x="534" y="256"/>
                </a:cubicBezTo>
                <a:cubicBezTo>
                  <a:pt x="534" y="115"/>
                  <a:pt x="419" y="0"/>
                  <a:pt x="278" y="0"/>
                </a:cubicBezTo>
                <a:close/>
                <a:moveTo>
                  <a:pt x="398" y="472"/>
                </a:moveTo>
                <a:cubicBezTo>
                  <a:pt x="244" y="275"/>
                  <a:pt x="244" y="275"/>
                  <a:pt x="244" y="275"/>
                </a:cubicBezTo>
                <a:cubicBezTo>
                  <a:pt x="244" y="34"/>
                  <a:pt x="244" y="34"/>
                  <a:pt x="244" y="34"/>
                </a:cubicBezTo>
                <a:cubicBezTo>
                  <a:pt x="244" y="27"/>
                  <a:pt x="240" y="22"/>
                  <a:pt x="233" y="22"/>
                </a:cubicBezTo>
                <a:cubicBezTo>
                  <a:pt x="105" y="22"/>
                  <a:pt x="0" y="137"/>
                  <a:pt x="0" y="278"/>
                </a:cubicBezTo>
                <a:cubicBezTo>
                  <a:pt x="0" y="419"/>
                  <a:pt x="115" y="534"/>
                  <a:pt x="256" y="534"/>
                </a:cubicBezTo>
                <a:cubicBezTo>
                  <a:pt x="319" y="534"/>
                  <a:pt x="353" y="523"/>
                  <a:pt x="396" y="487"/>
                </a:cubicBezTo>
                <a:cubicBezTo>
                  <a:pt x="401" y="483"/>
                  <a:pt x="402" y="477"/>
                  <a:pt x="398" y="472"/>
                </a:cubicBezTo>
                <a:close/>
                <a:moveTo>
                  <a:pt x="523" y="289"/>
                </a:moveTo>
                <a:cubicBezTo>
                  <a:pt x="300" y="289"/>
                  <a:pt x="300" y="289"/>
                  <a:pt x="300" y="289"/>
                </a:cubicBezTo>
                <a:cubicBezTo>
                  <a:pt x="296" y="289"/>
                  <a:pt x="292" y="292"/>
                  <a:pt x="290" y="296"/>
                </a:cubicBezTo>
                <a:cubicBezTo>
                  <a:pt x="288" y="300"/>
                  <a:pt x="289" y="304"/>
                  <a:pt x="291" y="308"/>
                </a:cubicBezTo>
                <a:cubicBezTo>
                  <a:pt x="436" y="487"/>
                  <a:pt x="436" y="487"/>
                  <a:pt x="436" y="487"/>
                </a:cubicBezTo>
                <a:cubicBezTo>
                  <a:pt x="438" y="489"/>
                  <a:pt x="441" y="490"/>
                  <a:pt x="444" y="491"/>
                </a:cubicBezTo>
                <a:cubicBezTo>
                  <a:pt x="444" y="491"/>
                  <a:pt x="444" y="491"/>
                  <a:pt x="445" y="491"/>
                </a:cubicBezTo>
                <a:cubicBezTo>
                  <a:pt x="448" y="491"/>
                  <a:pt x="450" y="490"/>
                  <a:pt x="452" y="488"/>
                </a:cubicBezTo>
                <a:cubicBezTo>
                  <a:pt x="504" y="440"/>
                  <a:pt x="534" y="371"/>
                  <a:pt x="534" y="301"/>
                </a:cubicBezTo>
                <a:cubicBezTo>
                  <a:pt x="534" y="294"/>
                  <a:pt x="529" y="289"/>
                  <a:pt x="523" y="28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9643415D-990D-4C1C-943D-E92516004174}"/>
              </a:ext>
            </a:extLst>
          </p:cNvPr>
          <p:cNvSpPr/>
          <p:nvPr/>
        </p:nvSpPr>
        <p:spPr>
          <a:xfrm>
            <a:off x="6222863" y="6088454"/>
            <a:ext cx="531506" cy="500860"/>
          </a:xfrm>
          <a:custGeom>
            <a:avLst/>
            <a:gdLst>
              <a:gd name="connsiteX0" fmla="*/ 4775472 w 4876797"/>
              <a:gd name="connsiteY0" fmla="*/ 3516546 h 4595642"/>
              <a:gd name="connsiteX1" fmla="*/ 3052733 w 4876797"/>
              <a:gd name="connsiteY1" fmla="*/ 349712 h 4595642"/>
              <a:gd name="connsiteX2" fmla="*/ 1824065 w 4876797"/>
              <a:gd name="connsiteY2" fmla="*/ 349712 h 4595642"/>
              <a:gd name="connsiteX3" fmla="*/ 101412 w 4876797"/>
              <a:gd name="connsiteY3" fmla="*/ 3516546 h 4595642"/>
              <a:gd name="connsiteX4" fmla="*/ 715603 w 4876797"/>
              <a:gd name="connsiteY4" fmla="*/ 4595643 h 4595642"/>
              <a:gd name="connsiteX5" fmla="*/ 4161138 w 4876797"/>
              <a:gd name="connsiteY5" fmla="*/ 4595643 h 4595642"/>
              <a:gd name="connsiteX6" fmla="*/ 4775472 w 4876797"/>
              <a:gd name="connsiteY6" fmla="*/ 3516546 h 4595642"/>
              <a:gd name="connsiteX7" fmla="*/ 2438399 w 4876797"/>
              <a:gd name="connsiteY7" fmla="*/ 4024142 h 4595642"/>
              <a:gd name="connsiteX8" fmla="*/ 2152649 w 4876797"/>
              <a:gd name="connsiteY8" fmla="*/ 3738392 h 4595642"/>
              <a:gd name="connsiteX9" fmla="*/ 2438399 w 4876797"/>
              <a:gd name="connsiteY9" fmla="*/ 3452642 h 4595642"/>
              <a:gd name="connsiteX10" fmla="*/ 2724149 w 4876797"/>
              <a:gd name="connsiteY10" fmla="*/ 3738392 h 4595642"/>
              <a:gd name="connsiteX11" fmla="*/ 2438399 w 4876797"/>
              <a:gd name="connsiteY11" fmla="*/ 4024142 h 4595642"/>
              <a:gd name="connsiteX12" fmla="*/ 2724149 w 4876797"/>
              <a:gd name="connsiteY12" fmla="*/ 2881142 h 4595642"/>
              <a:gd name="connsiteX13" fmla="*/ 2438399 w 4876797"/>
              <a:gd name="connsiteY13" fmla="*/ 3166892 h 4595642"/>
              <a:gd name="connsiteX14" fmla="*/ 2152649 w 4876797"/>
              <a:gd name="connsiteY14" fmla="*/ 2881142 h 4595642"/>
              <a:gd name="connsiteX15" fmla="*/ 2152649 w 4876797"/>
              <a:gd name="connsiteY15" fmla="*/ 1452392 h 4595642"/>
              <a:gd name="connsiteX16" fmla="*/ 2438399 w 4876797"/>
              <a:gd name="connsiteY16" fmla="*/ 1166642 h 4595642"/>
              <a:gd name="connsiteX17" fmla="*/ 2724149 w 4876797"/>
              <a:gd name="connsiteY17" fmla="*/ 1452392 h 4595642"/>
              <a:gd name="connsiteX18" fmla="*/ 2724149 w 4876797"/>
              <a:gd name="connsiteY18" fmla="*/ 2881142 h 459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76797" h="4595642">
                <a:moveTo>
                  <a:pt x="4775472" y="3516546"/>
                </a:moveTo>
                <a:lnTo>
                  <a:pt x="3052733" y="349712"/>
                </a:lnTo>
                <a:cubicBezTo>
                  <a:pt x="2775946" y="-116261"/>
                  <a:pt x="2101224" y="-116880"/>
                  <a:pt x="1824065" y="349712"/>
                </a:cubicBezTo>
                <a:lnTo>
                  <a:pt x="101412" y="3516546"/>
                </a:lnTo>
                <a:cubicBezTo>
                  <a:pt x="-181538" y="3992691"/>
                  <a:pt x="161029" y="4595643"/>
                  <a:pt x="715603" y="4595643"/>
                </a:cubicBezTo>
                <a:lnTo>
                  <a:pt x="4161138" y="4595643"/>
                </a:lnTo>
                <a:cubicBezTo>
                  <a:pt x="4715246" y="4595643"/>
                  <a:pt x="5058422" y="3993177"/>
                  <a:pt x="4775472" y="3516546"/>
                </a:cubicBezTo>
                <a:close/>
                <a:moveTo>
                  <a:pt x="2438399" y="4024142"/>
                </a:moveTo>
                <a:cubicBezTo>
                  <a:pt x="2280875" y="4024142"/>
                  <a:pt x="2152649" y="3895917"/>
                  <a:pt x="2152649" y="3738392"/>
                </a:cubicBezTo>
                <a:cubicBezTo>
                  <a:pt x="2152649" y="3580868"/>
                  <a:pt x="2280875" y="3452642"/>
                  <a:pt x="2438399" y="3452642"/>
                </a:cubicBezTo>
                <a:cubicBezTo>
                  <a:pt x="2595923" y="3452642"/>
                  <a:pt x="2724149" y="3580868"/>
                  <a:pt x="2724149" y="3738392"/>
                </a:cubicBezTo>
                <a:cubicBezTo>
                  <a:pt x="2724149" y="3895917"/>
                  <a:pt x="2595923" y="4024142"/>
                  <a:pt x="2438399" y="4024142"/>
                </a:cubicBezTo>
                <a:close/>
                <a:moveTo>
                  <a:pt x="2724149" y="2881142"/>
                </a:moveTo>
                <a:cubicBezTo>
                  <a:pt x="2724149" y="3038667"/>
                  <a:pt x="2595923" y="3166892"/>
                  <a:pt x="2438399" y="3166892"/>
                </a:cubicBezTo>
                <a:cubicBezTo>
                  <a:pt x="2280875" y="3166892"/>
                  <a:pt x="2152649" y="3038667"/>
                  <a:pt x="2152649" y="2881142"/>
                </a:cubicBezTo>
                <a:lnTo>
                  <a:pt x="2152649" y="1452392"/>
                </a:lnTo>
                <a:cubicBezTo>
                  <a:pt x="2152649" y="1294868"/>
                  <a:pt x="2280875" y="1166642"/>
                  <a:pt x="2438399" y="1166642"/>
                </a:cubicBezTo>
                <a:cubicBezTo>
                  <a:pt x="2595923" y="1166642"/>
                  <a:pt x="2724149" y="1294868"/>
                  <a:pt x="2724149" y="1452392"/>
                </a:cubicBezTo>
                <a:lnTo>
                  <a:pt x="2724149" y="28811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Freeform 11">
            <a:extLst>
              <a:ext uri="{FF2B5EF4-FFF2-40B4-BE49-F238E27FC236}">
                <a16:creationId xmlns:a16="http://schemas.microsoft.com/office/drawing/2014/main" id="{7A20A43A-08D7-46AB-9057-7B04125BC566}"/>
              </a:ext>
            </a:extLst>
          </p:cNvPr>
          <p:cNvSpPr>
            <a:spLocks noEditPoints="1"/>
          </p:cNvSpPr>
          <p:nvPr/>
        </p:nvSpPr>
        <p:spPr bwMode="auto">
          <a:xfrm>
            <a:off x="3574770" y="2880968"/>
            <a:ext cx="505486" cy="503504"/>
          </a:xfrm>
          <a:custGeom>
            <a:avLst/>
            <a:gdLst>
              <a:gd name="T0" fmla="*/ 57 w 433"/>
              <a:gd name="T1" fmla="*/ 331 h 430"/>
              <a:gd name="T2" fmla="*/ 11 w 433"/>
              <a:gd name="T3" fmla="*/ 331 h 430"/>
              <a:gd name="T4" fmla="*/ 4 w 433"/>
              <a:gd name="T5" fmla="*/ 338 h 430"/>
              <a:gd name="T6" fmla="*/ 4 w 433"/>
              <a:gd name="T7" fmla="*/ 430 h 430"/>
              <a:gd name="T8" fmla="*/ 65 w 433"/>
              <a:gd name="T9" fmla="*/ 430 h 430"/>
              <a:gd name="T10" fmla="*/ 65 w 433"/>
              <a:gd name="T11" fmla="*/ 338 h 430"/>
              <a:gd name="T12" fmla="*/ 57 w 433"/>
              <a:gd name="T13" fmla="*/ 331 h 430"/>
              <a:gd name="T14" fmla="*/ 179 w 433"/>
              <a:gd name="T15" fmla="*/ 224 h 430"/>
              <a:gd name="T16" fmla="*/ 133 w 433"/>
              <a:gd name="T17" fmla="*/ 224 h 430"/>
              <a:gd name="T18" fmla="*/ 126 w 433"/>
              <a:gd name="T19" fmla="*/ 231 h 430"/>
              <a:gd name="T20" fmla="*/ 126 w 433"/>
              <a:gd name="T21" fmla="*/ 430 h 430"/>
              <a:gd name="T22" fmla="*/ 186 w 433"/>
              <a:gd name="T23" fmla="*/ 430 h 430"/>
              <a:gd name="T24" fmla="*/ 186 w 433"/>
              <a:gd name="T25" fmla="*/ 231 h 430"/>
              <a:gd name="T26" fmla="*/ 179 w 433"/>
              <a:gd name="T27" fmla="*/ 224 h 430"/>
              <a:gd name="T28" fmla="*/ 301 w 433"/>
              <a:gd name="T29" fmla="*/ 270 h 430"/>
              <a:gd name="T30" fmla="*/ 255 w 433"/>
              <a:gd name="T31" fmla="*/ 270 h 430"/>
              <a:gd name="T32" fmla="*/ 247 w 433"/>
              <a:gd name="T33" fmla="*/ 277 h 430"/>
              <a:gd name="T34" fmla="*/ 247 w 433"/>
              <a:gd name="T35" fmla="*/ 430 h 430"/>
              <a:gd name="T36" fmla="*/ 308 w 433"/>
              <a:gd name="T37" fmla="*/ 430 h 430"/>
              <a:gd name="T38" fmla="*/ 308 w 433"/>
              <a:gd name="T39" fmla="*/ 277 h 430"/>
              <a:gd name="T40" fmla="*/ 301 w 433"/>
              <a:gd name="T41" fmla="*/ 270 h 430"/>
              <a:gd name="T42" fmla="*/ 423 w 433"/>
              <a:gd name="T43" fmla="*/ 209 h 430"/>
              <a:gd name="T44" fmla="*/ 377 w 433"/>
              <a:gd name="T45" fmla="*/ 209 h 430"/>
              <a:gd name="T46" fmla="*/ 369 w 433"/>
              <a:gd name="T47" fmla="*/ 216 h 430"/>
              <a:gd name="T48" fmla="*/ 369 w 433"/>
              <a:gd name="T49" fmla="*/ 430 h 430"/>
              <a:gd name="T50" fmla="*/ 430 w 433"/>
              <a:gd name="T51" fmla="*/ 430 h 430"/>
              <a:gd name="T52" fmla="*/ 430 w 433"/>
              <a:gd name="T53" fmla="*/ 216 h 430"/>
              <a:gd name="T54" fmla="*/ 423 w 433"/>
              <a:gd name="T55" fmla="*/ 209 h 430"/>
              <a:gd name="T56" fmla="*/ 379 w 433"/>
              <a:gd name="T57" fmla="*/ 71 h 430"/>
              <a:gd name="T58" fmla="*/ 416 w 433"/>
              <a:gd name="T59" fmla="*/ 75 h 430"/>
              <a:gd name="T60" fmla="*/ 429 w 433"/>
              <a:gd name="T61" fmla="*/ 40 h 430"/>
              <a:gd name="T62" fmla="*/ 400 w 433"/>
              <a:gd name="T63" fmla="*/ 18 h 430"/>
              <a:gd name="T64" fmla="*/ 375 w 433"/>
              <a:gd name="T65" fmla="*/ 30 h 430"/>
              <a:gd name="T66" fmla="*/ 371 w 433"/>
              <a:gd name="T67" fmla="*/ 58 h 430"/>
              <a:gd name="T68" fmla="*/ 299 w 433"/>
              <a:gd name="T69" fmla="*/ 103 h 430"/>
              <a:gd name="T70" fmla="*/ 260 w 433"/>
              <a:gd name="T71" fmla="*/ 100 h 430"/>
              <a:gd name="T72" fmla="*/ 184 w 433"/>
              <a:gd name="T73" fmla="*/ 46 h 430"/>
              <a:gd name="T74" fmla="*/ 173 w 433"/>
              <a:gd name="T75" fmla="*/ 8 h 430"/>
              <a:gd name="T76" fmla="*/ 134 w 433"/>
              <a:gd name="T77" fmla="*/ 12 h 430"/>
              <a:gd name="T78" fmla="*/ 131 w 433"/>
              <a:gd name="T79" fmla="*/ 51 h 430"/>
              <a:gd name="T80" fmla="*/ 47 w 433"/>
              <a:gd name="T81" fmla="*/ 151 h 430"/>
              <a:gd name="T82" fmla="*/ 9 w 433"/>
              <a:gd name="T83" fmla="*/ 162 h 430"/>
              <a:gd name="T84" fmla="*/ 15 w 433"/>
              <a:gd name="T85" fmla="*/ 202 h 430"/>
              <a:gd name="T86" fmla="*/ 55 w 433"/>
              <a:gd name="T87" fmla="*/ 201 h 430"/>
              <a:gd name="T88" fmla="*/ 59 w 433"/>
              <a:gd name="T89" fmla="*/ 161 h 430"/>
              <a:gd name="T90" fmla="*/ 143 w 433"/>
              <a:gd name="T91" fmla="*/ 61 h 430"/>
              <a:gd name="T92" fmla="*/ 174 w 433"/>
              <a:gd name="T93" fmla="*/ 58 h 430"/>
              <a:gd name="T94" fmla="*/ 250 w 433"/>
              <a:gd name="T95" fmla="*/ 112 h 430"/>
              <a:gd name="T96" fmla="*/ 258 w 433"/>
              <a:gd name="T97" fmla="*/ 148 h 430"/>
              <a:gd name="T98" fmla="*/ 295 w 433"/>
              <a:gd name="T99" fmla="*/ 151 h 430"/>
              <a:gd name="T100" fmla="*/ 307 w 433"/>
              <a:gd name="T101" fmla="*/ 116 h 430"/>
              <a:gd name="T102" fmla="*/ 379 w 433"/>
              <a:gd name="T103" fmla="*/ 71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33" h="430">
                <a:moveTo>
                  <a:pt x="57" y="331"/>
                </a:moveTo>
                <a:cubicBezTo>
                  <a:pt x="11" y="331"/>
                  <a:pt x="11" y="331"/>
                  <a:pt x="11" y="331"/>
                </a:cubicBezTo>
                <a:cubicBezTo>
                  <a:pt x="7" y="331"/>
                  <a:pt x="4" y="334"/>
                  <a:pt x="4" y="338"/>
                </a:cubicBezTo>
                <a:cubicBezTo>
                  <a:pt x="4" y="430"/>
                  <a:pt x="4" y="430"/>
                  <a:pt x="4" y="430"/>
                </a:cubicBezTo>
                <a:cubicBezTo>
                  <a:pt x="65" y="430"/>
                  <a:pt x="65" y="430"/>
                  <a:pt x="65" y="430"/>
                </a:cubicBezTo>
                <a:cubicBezTo>
                  <a:pt x="65" y="338"/>
                  <a:pt x="65" y="338"/>
                  <a:pt x="65" y="338"/>
                </a:cubicBezTo>
                <a:cubicBezTo>
                  <a:pt x="65" y="334"/>
                  <a:pt x="61" y="331"/>
                  <a:pt x="57" y="331"/>
                </a:cubicBezTo>
                <a:close/>
                <a:moveTo>
                  <a:pt x="179" y="224"/>
                </a:moveTo>
                <a:cubicBezTo>
                  <a:pt x="133" y="224"/>
                  <a:pt x="133" y="224"/>
                  <a:pt x="133" y="224"/>
                </a:cubicBezTo>
                <a:cubicBezTo>
                  <a:pt x="129" y="224"/>
                  <a:pt x="126" y="227"/>
                  <a:pt x="126" y="231"/>
                </a:cubicBezTo>
                <a:cubicBezTo>
                  <a:pt x="126" y="430"/>
                  <a:pt x="126" y="430"/>
                  <a:pt x="126" y="430"/>
                </a:cubicBezTo>
                <a:cubicBezTo>
                  <a:pt x="186" y="430"/>
                  <a:pt x="186" y="430"/>
                  <a:pt x="186" y="430"/>
                </a:cubicBezTo>
                <a:cubicBezTo>
                  <a:pt x="186" y="231"/>
                  <a:pt x="186" y="231"/>
                  <a:pt x="186" y="231"/>
                </a:cubicBezTo>
                <a:cubicBezTo>
                  <a:pt x="186" y="227"/>
                  <a:pt x="183" y="224"/>
                  <a:pt x="179" y="224"/>
                </a:cubicBezTo>
                <a:close/>
                <a:moveTo>
                  <a:pt x="301" y="270"/>
                </a:moveTo>
                <a:cubicBezTo>
                  <a:pt x="255" y="270"/>
                  <a:pt x="255" y="270"/>
                  <a:pt x="255" y="270"/>
                </a:cubicBezTo>
                <a:cubicBezTo>
                  <a:pt x="251" y="270"/>
                  <a:pt x="247" y="273"/>
                  <a:pt x="247" y="277"/>
                </a:cubicBezTo>
                <a:cubicBezTo>
                  <a:pt x="247" y="430"/>
                  <a:pt x="247" y="430"/>
                  <a:pt x="247" y="430"/>
                </a:cubicBezTo>
                <a:cubicBezTo>
                  <a:pt x="308" y="430"/>
                  <a:pt x="308" y="430"/>
                  <a:pt x="308" y="430"/>
                </a:cubicBezTo>
                <a:cubicBezTo>
                  <a:pt x="308" y="277"/>
                  <a:pt x="308" y="277"/>
                  <a:pt x="308" y="277"/>
                </a:cubicBezTo>
                <a:cubicBezTo>
                  <a:pt x="308" y="273"/>
                  <a:pt x="305" y="270"/>
                  <a:pt x="301" y="270"/>
                </a:cubicBezTo>
                <a:close/>
                <a:moveTo>
                  <a:pt x="423" y="209"/>
                </a:moveTo>
                <a:cubicBezTo>
                  <a:pt x="377" y="209"/>
                  <a:pt x="377" y="209"/>
                  <a:pt x="377" y="209"/>
                </a:cubicBezTo>
                <a:cubicBezTo>
                  <a:pt x="373" y="209"/>
                  <a:pt x="369" y="212"/>
                  <a:pt x="369" y="216"/>
                </a:cubicBezTo>
                <a:cubicBezTo>
                  <a:pt x="369" y="430"/>
                  <a:pt x="369" y="430"/>
                  <a:pt x="369" y="430"/>
                </a:cubicBezTo>
                <a:cubicBezTo>
                  <a:pt x="430" y="430"/>
                  <a:pt x="430" y="430"/>
                  <a:pt x="430" y="430"/>
                </a:cubicBezTo>
                <a:cubicBezTo>
                  <a:pt x="430" y="216"/>
                  <a:pt x="430" y="216"/>
                  <a:pt x="430" y="216"/>
                </a:cubicBezTo>
                <a:cubicBezTo>
                  <a:pt x="430" y="212"/>
                  <a:pt x="427" y="209"/>
                  <a:pt x="423" y="209"/>
                </a:cubicBezTo>
                <a:close/>
                <a:moveTo>
                  <a:pt x="379" y="71"/>
                </a:moveTo>
                <a:cubicBezTo>
                  <a:pt x="389" y="80"/>
                  <a:pt x="404" y="82"/>
                  <a:pt x="416" y="75"/>
                </a:cubicBezTo>
                <a:cubicBezTo>
                  <a:pt x="427" y="68"/>
                  <a:pt x="433" y="54"/>
                  <a:pt x="429" y="40"/>
                </a:cubicBezTo>
                <a:cubicBezTo>
                  <a:pt x="426" y="27"/>
                  <a:pt x="414" y="18"/>
                  <a:pt x="400" y="18"/>
                </a:cubicBezTo>
                <a:cubicBezTo>
                  <a:pt x="390" y="18"/>
                  <a:pt x="381" y="23"/>
                  <a:pt x="375" y="30"/>
                </a:cubicBezTo>
                <a:cubicBezTo>
                  <a:pt x="369" y="38"/>
                  <a:pt x="368" y="48"/>
                  <a:pt x="371" y="58"/>
                </a:cubicBezTo>
                <a:cubicBezTo>
                  <a:pt x="299" y="103"/>
                  <a:pt x="299" y="103"/>
                  <a:pt x="299" y="103"/>
                </a:cubicBezTo>
                <a:cubicBezTo>
                  <a:pt x="288" y="93"/>
                  <a:pt x="272" y="92"/>
                  <a:pt x="260" y="100"/>
                </a:cubicBezTo>
                <a:cubicBezTo>
                  <a:pt x="184" y="46"/>
                  <a:pt x="184" y="46"/>
                  <a:pt x="184" y="46"/>
                </a:cubicBezTo>
                <a:cubicBezTo>
                  <a:pt x="190" y="33"/>
                  <a:pt x="185" y="17"/>
                  <a:pt x="173" y="8"/>
                </a:cubicBezTo>
                <a:cubicBezTo>
                  <a:pt x="161" y="0"/>
                  <a:pt x="145" y="1"/>
                  <a:pt x="134" y="12"/>
                </a:cubicBezTo>
                <a:cubicBezTo>
                  <a:pt x="124" y="22"/>
                  <a:pt x="123" y="39"/>
                  <a:pt x="131" y="51"/>
                </a:cubicBezTo>
                <a:cubicBezTo>
                  <a:pt x="47" y="151"/>
                  <a:pt x="47" y="151"/>
                  <a:pt x="47" y="151"/>
                </a:cubicBezTo>
                <a:cubicBezTo>
                  <a:pt x="33" y="144"/>
                  <a:pt x="17" y="149"/>
                  <a:pt x="9" y="162"/>
                </a:cubicBezTo>
                <a:cubicBezTo>
                  <a:pt x="0" y="175"/>
                  <a:pt x="3" y="192"/>
                  <a:pt x="15" y="202"/>
                </a:cubicBezTo>
                <a:cubicBezTo>
                  <a:pt x="26" y="211"/>
                  <a:pt x="44" y="211"/>
                  <a:pt x="55" y="201"/>
                </a:cubicBezTo>
                <a:cubicBezTo>
                  <a:pt x="66" y="190"/>
                  <a:pt x="68" y="173"/>
                  <a:pt x="59" y="161"/>
                </a:cubicBezTo>
                <a:cubicBezTo>
                  <a:pt x="143" y="61"/>
                  <a:pt x="143" y="61"/>
                  <a:pt x="143" y="61"/>
                </a:cubicBezTo>
                <a:cubicBezTo>
                  <a:pt x="153" y="66"/>
                  <a:pt x="165" y="65"/>
                  <a:pt x="174" y="58"/>
                </a:cubicBezTo>
                <a:cubicBezTo>
                  <a:pt x="250" y="112"/>
                  <a:pt x="250" y="112"/>
                  <a:pt x="250" y="112"/>
                </a:cubicBezTo>
                <a:cubicBezTo>
                  <a:pt x="244" y="125"/>
                  <a:pt x="247" y="139"/>
                  <a:pt x="258" y="148"/>
                </a:cubicBezTo>
                <a:cubicBezTo>
                  <a:pt x="268" y="157"/>
                  <a:pt x="283" y="158"/>
                  <a:pt x="295" y="151"/>
                </a:cubicBezTo>
                <a:cubicBezTo>
                  <a:pt x="306" y="143"/>
                  <a:pt x="311" y="129"/>
                  <a:pt x="307" y="116"/>
                </a:cubicBezTo>
                <a:lnTo>
                  <a:pt x="379" y="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BA78234C-2823-49D9-919A-1564D130B129}"/>
              </a:ext>
            </a:extLst>
          </p:cNvPr>
          <p:cNvSpPr/>
          <p:nvPr/>
        </p:nvSpPr>
        <p:spPr>
          <a:xfrm>
            <a:off x="3899705" y="5278752"/>
            <a:ext cx="672296" cy="446508"/>
          </a:xfrm>
          <a:custGeom>
            <a:avLst/>
            <a:gdLst>
              <a:gd name="connsiteX0" fmla="*/ 4497229 w 10326575"/>
              <a:gd name="connsiteY0" fmla="*/ 5672911 h 6858575"/>
              <a:gd name="connsiteX1" fmla="*/ 4755627 w 10326575"/>
              <a:gd name="connsiteY1" fmla="*/ 5795690 h 6858575"/>
              <a:gd name="connsiteX2" fmla="*/ 4755733 w 10326575"/>
              <a:gd name="connsiteY2" fmla="*/ 5795829 h 6858575"/>
              <a:gd name="connsiteX3" fmla="*/ 4721095 w 10326575"/>
              <a:gd name="connsiteY3" fmla="*/ 6326135 h 6858575"/>
              <a:gd name="connsiteX4" fmla="*/ 4320319 w 10326575"/>
              <a:gd name="connsiteY4" fmla="*/ 6677677 h 6858575"/>
              <a:gd name="connsiteX5" fmla="*/ 3793409 w 10326575"/>
              <a:gd name="connsiteY5" fmla="*/ 6643492 h 6858575"/>
              <a:gd name="connsiteX6" fmla="*/ 3824165 w 10326575"/>
              <a:gd name="connsiteY6" fmla="*/ 6112697 h 6858575"/>
              <a:gd name="connsiteX7" fmla="*/ 4225113 w 10326575"/>
              <a:gd name="connsiteY7" fmla="*/ 5761015 h 6858575"/>
              <a:gd name="connsiteX8" fmla="*/ 4497229 w 10326575"/>
              <a:gd name="connsiteY8" fmla="*/ 5672911 h 6858575"/>
              <a:gd name="connsiteX9" fmla="*/ 3852367 w 10326575"/>
              <a:gd name="connsiteY9" fmla="*/ 5018881 h 6858575"/>
              <a:gd name="connsiteX10" fmla="*/ 4109995 w 10326575"/>
              <a:gd name="connsiteY10" fmla="*/ 5145404 h 6858575"/>
              <a:gd name="connsiteX11" fmla="*/ 4207547 w 10326575"/>
              <a:gd name="connsiteY11" fmla="*/ 5423398 h 6858575"/>
              <a:gd name="connsiteX12" fmla="*/ 4080675 w 10326575"/>
              <a:gd name="connsiteY12" fmla="*/ 5680958 h 6858575"/>
              <a:gd name="connsiteX13" fmla="*/ 3411075 w 10326575"/>
              <a:gd name="connsiteY13" fmla="*/ 6268402 h 6858575"/>
              <a:gd name="connsiteX14" fmla="*/ 3163417 w 10326575"/>
              <a:gd name="connsiteY14" fmla="*/ 6362874 h 6858575"/>
              <a:gd name="connsiteX15" fmla="*/ 3138923 w 10326575"/>
              <a:gd name="connsiteY15" fmla="*/ 6362140 h 6858575"/>
              <a:gd name="connsiteX16" fmla="*/ 2878215 w 10326575"/>
              <a:gd name="connsiteY16" fmla="*/ 6234917 h 6858575"/>
              <a:gd name="connsiteX17" fmla="*/ 2911035 w 10326575"/>
              <a:gd name="connsiteY17" fmla="*/ 5699818 h 6858575"/>
              <a:gd name="connsiteX18" fmla="*/ 3580039 w 10326575"/>
              <a:gd name="connsiteY18" fmla="*/ 5111464 h 6858575"/>
              <a:gd name="connsiteX19" fmla="*/ 3852367 w 10326575"/>
              <a:gd name="connsiteY19" fmla="*/ 5018881 h 6858575"/>
              <a:gd name="connsiteX20" fmla="*/ 3189975 w 10326575"/>
              <a:gd name="connsiteY20" fmla="*/ 4360339 h 6858575"/>
              <a:gd name="connsiteX21" fmla="*/ 3447919 w 10326575"/>
              <a:gd name="connsiteY21" fmla="*/ 4487142 h 6858575"/>
              <a:gd name="connsiteX22" fmla="*/ 3471747 w 10326575"/>
              <a:gd name="connsiteY22" fmla="*/ 4514853 h 6858575"/>
              <a:gd name="connsiteX23" fmla="*/ 3430879 w 10326575"/>
              <a:gd name="connsiteY23" fmla="*/ 5036446 h 6858575"/>
              <a:gd name="connsiteX24" fmla="*/ 2654315 w 10326575"/>
              <a:gd name="connsiteY24" fmla="*/ 5718363 h 6858575"/>
              <a:gd name="connsiteX25" fmla="*/ 2406973 w 10326575"/>
              <a:gd name="connsiteY25" fmla="*/ 5811505 h 6858575"/>
              <a:gd name="connsiteX26" fmla="*/ 2381850 w 10326575"/>
              <a:gd name="connsiteY26" fmla="*/ 5810770 h 6858575"/>
              <a:gd name="connsiteX27" fmla="*/ 2123941 w 10326575"/>
              <a:gd name="connsiteY27" fmla="*/ 5683967 h 6858575"/>
              <a:gd name="connsiteX28" fmla="*/ 2106796 w 10326575"/>
              <a:gd name="connsiteY28" fmla="*/ 5664408 h 6858575"/>
              <a:gd name="connsiteX29" fmla="*/ 2140911 w 10326575"/>
              <a:gd name="connsiteY29" fmla="*/ 5134803 h 6858575"/>
              <a:gd name="connsiteX30" fmla="*/ 2917683 w 10326575"/>
              <a:gd name="connsiteY30" fmla="*/ 4452886 h 6858575"/>
              <a:gd name="connsiteX31" fmla="*/ 3189975 w 10326575"/>
              <a:gd name="connsiteY31" fmla="*/ 4360339 h 6858575"/>
              <a:gd name="connsiteX32" fmla="*/ 2262150 w 10326575"/>
              <a:gd name="connsiteY32" fmla="*/ 3961909 h 6858575"/>
              <a:gd name="connsiteX33" fmla="*/ 2614917 w 10326575"/>
              <a:gd name="connsiteY33" fmla="*/ 4367021 h 6858575"/>
              <a:gd name="connsiteX34" fmla="*/ 2487904 w 10326575"/>
              <a:gd name="connsiteY34" fmla="*/ 4624966 h 6858575"/>
              <a:gd name="connsiteX35" fmla="*/ 2001931 w 10326575"/>
              <a:gd name="connsiteY35" fmla="*/ 5051386 h 6858575"/>
              <a:gd name="connsiteX36" fmla="*/ 1756617 w 10326575"/>
              <a:gd name="connsiteY36" fmla="*/ 5144074 h 6858575"/>
              <a:gd name="connsiteX37" fmla="*/ 1728310 w 10326575"/>
              <a:gd name="connsiteY37" fmla="*/ 5143060 h 6858575"/>
              <a:gd name="connsiteX38" fmla="*/ 1466167 w 10326575"/>
              <a:gd name="connsiteY38" fmla="*/ 5010903 h 6858575"/>
              <a:gd name="connsiteX39" fmla="*/ 1465992 w 10326575"/>
              <a:gd name="connsiteY39" fmla="*/ 5010728 h 6858575"/>
              <a:gd name="connsiteX40" fmla="*/ 1500597 w 10326575"/>
              <a:gd name="connsiteY40" fmla="*/ 4480598 h 6858575"/>
              <a:gd name="connsiteX41" fmla="*/ 1986710 w 10326575"/>
              <a:gd name="connsiteY41" fmla="*/ 4054212 h 6858575"/>
              <a:gd name="connsiteX42" fmla="*/ 2262150 w 10326575"/>
              <a:gd name="connsiteY42" fmla="*/ 3961909 h 6858575"/>
              <a:gd name="connsiteX43" fmla="*/ 4688167 w 10326575"/>
              <a:gd name="connsiteY43" fmla="*/ 1469096 h 6858575"/>
              <a:gd name="connsiteX44" fmla="*/ 4698663 w 10326575"/>
              <a:gd name="connsiteY44" fmla="*/ 1470006 h 6858575"/>
              <a:gd name="connsiteX45" fmla="*/ 4760911 w 10326575"/>
              <a:gd name="connsiteY45" fmla="*/ 1477808 h 6858575"/>
              <a:gd name="connsiteX46" fmla="*/ 4978651 w 10326575"/>
              <a:gd name="connsiteY46" fmla="*/ 1510454 h 6858575"/>
              <a:gd name="connsiteX47" fmla="*/ 3996839 w 10326575"/>
              <a:gd name="connsiteY47" fmla="*/ 2031802 h 6858575"/>
              <a:gd name="connsiteX48" fmla="*/ 3893443 w 10326575"/>
              <a:gd name="connsiteY48" fmla="*/ 2125284 h 6858575"/>
              <a:gd name="connsiteX49" fmla="*/ 3973187 w 10326575"/>
              <a:gd name="connsiteY49" fmla="*/ 2502170 h 6858575"/>
              <a:gd name="connsiteX50" fmla="*/ 5751157 w 10326575"/>
              <a:gd name="connsiteY50" fmla="*/ 2461407 h 6858575"/>
              <a:gd name="connsiteX51" fmla="*/ 5793671 w 10326575"/>
              <a:gd name="connsiteY51" fmla="*/ 2438768 h 6858575"/>
              <a:gd name="connsiteX52" fmla="*/ 8193061 w 10326575"/>
              <a:gd name="connsiteY52" fmla="*/ 4393124 h 6858575"/>
              <a:gd name="connsiteX53" fmla="*/ 8317063 w 10326575"/>
              <a:gd name="connsiteY53" fmla="*/ 4581229 h 6858575"/>
              <a:gd name="connsiteX54" fmla="*/ 8250863 w 10326575"/>
              <a:gd name="connsiteY54" fmla="*/ 4924129 h 6858575"/>
              <a:gd name="connsiteX55" fmla="*/ 7724687 w 10326575"/>
              <a:gd name="connsiteY55" fmla="*/ 4996663 h 6858575"/>
              <a:gd name="connsiteX56" fmla="*/ 7643267 w 10326575"/>
              <a:gd name="connsiteY56" fmla="*/ 4935885 h 6858575"/>
              <a:gd name="connsiteX57" fmla="*/ 5909555 w 10326575"/>
              <a:gd name="connsiteY57" fmla="*/ 3688114 h 6858575"/>
              <a:gd name="connsiteX58" fmla="*/ 5801787 w 10326575"/>
              <a:gd name="connsiteY58" fmla="*/ 3705609 h 6858575"/>
              <a:gd name="connsiteX59" fmla="*/ 5801579 w 10326575"/>
              <a:gd name="connsiteY59" fmla="*/ 3705959 h 6858575"/>
              <a:gd name="connsiteX60" fmla="*/ 5801543 w 10326575"/>
              <a:gd name="connsiteY60" fmla="*/ 3706029 h 6858575"/>
              <a:gd name="connsiteX61" fmla="*/ 5819317 w 10326575"/>
              <a:gd name="connsiteY61" fmla="*/ 3813867 h 6858575"/>
              <a:gd name="connsiteX62" fmla="*/ 5819563 w 10326575"/>
              <a:gd name="connsiteY62" fmla="*/ 3813867 h 6858575"/>
              <a:gd name="connsiteX63" fmla="*/ 7564433 w 10326575"/>
              <a:gd name="connsiteY63" fmla="*/ 5071750 h 6858575"/>
              <a:gd name="connsiteX64" fmla="*/ 7644315 w 10326575"/>
              <a:gd name="connsiteY64" fmla="*/ 5598172 h 6858575"/>
              <a:gd name="connsiteX65" fmla="*/ 7105753 w 10326575"/>
              <a:gd name="connsiteY65" fmla="*/ 5694569 h 6858575"/>
              <a:gd name="connsiteX66" fmla="*/ 5483659 w 10326575"/>
              <a:gd name="connsiteY66" fmla="*/ 4545154 h 6858575"/>
              <a:gd name="connsiteX67" fmla="*/ 5381419 w 10326575"/>
              <a:gd name="connsiteY67" fmla="*/ 4562439 h 6858575"/>
              <a:gd name="connsiteX68" fmla="*/ 5393911 w 10326575"/>
              <a:gd name="connsiteY68" fmla="*/ 4671432 h 6858575"/>
              <a:gd name="connsiteX69" fmla="*/ 6842839 w 10326575"/>
              <a:gd name="connsiteY69" fmla="*/ 5699398 h 6858575"/>
              <a:gd name="connsiteX70" fmla="*/ 6932133 w 10326575"/>
              <a:gd name="connsiteY70" fmla="*/ 6206330 h 6858575"/>
              <a:gd name="connsiteX71" fmla="*/ 6420757 w 10326575"/>
              <a:gd name="connsiteY71" fmla="*/ 6301922 h 6858575"/>
              <a:gd name="connsiteX72" fmla="*/ 6420583 w 10326575"/>
              <a:gd name="connsiteY72" fmla="*/ 6301922 h 6858575"/>
              <a:gd name="connsiteX73" fmla="*/ 4967315 w 10326575"/>
              <a:gd name="connsiteY73" fmla="*/ 5295300 h 6858575"/>
              <a:gd name="connsiteX74" fmla="*/ 4858917 w 10326575"/>
              <a:gd name="connsiteY74" fmla="*/ 5311291 h 6858575"/>
              <a:gd name="connsiteX75" fmla="*/ 4874907 w 10326575"/>
              <a:gd name="connsiteY75" fmla="*/ 5419689 h 6858575"/>
              <a:gd name="connsiteX76" fmla="*/ 4879211 w 10326575"/>
              <a:gd name="connsiteY76" fmla="*/ 5422698 h 6858575"/>
              <a:gd name="connsiteX77" fmla="*/ 5981391 w 10326575"/>
              <a:gd name="connsiteY77" fmla="*/ 6186736 h 6858575"/>
              <a:gd name="connsiteX78" fmla="*/ 6129047 w 10326575"/>
              <a:gd name="connsiteY78" fmla="*/ 6394785 h 6858575"/>
              <a:gd name="connsiteX79" fmla="*/ 5869633 w 10326575"/>
              <a:gd name="connsiteY79" fmla="*/ 6844964 h 6858575"/>
              <a:gd name="connsiteX80" fmla="*/ 5769213 w 10326575"/>
              <a:gd name="connsiteY80" fmla="*/ 6858575 h 6858575"/>
              <a:gd name="connsiteX81" fmla="*/ 5586459 w 10326575"/>
              <a:gd name="connsiteY81" fmla="*/ 6809589 h 6858575"/>
              <a:gd name="connsiteX82" fmla="*/ 4871863 w 10326575"/>
              <a:gd name="connsiteY82" fmla="*/ 6397654 h 6858575"/>
              <a:gd name="connsiteX83" fmla="*/ 4915427 w 10326575"/>
              <a:gd name="connsiteY83" fmla="*/ 6333832 h 6858575"/>
              <a:gd name="connsiteX84" fmla="*/ 5002411 w 10326575"/>
              <a:gd name="connsiteY84" fmla="*/ 6074698 h 6858575"/>
              <a:gd name="connsiteX85" fmla="*/ 4507971 w 10326575"/>
              <a:gd name="connsiteY85" fmla="*/ 5514512 h 6858575"/>
              <a:gd name="connsiteX86" fmla="*/ 4453981 w 10326575"/>
              <a:gd name="connsiteY86" fmla="*/ 5515946 h 6858575"/>
              <a:gd name="connsiteX87" fmla="*/ 4356569 w 10326575"/>
              <a:gd name="connsiteY87" fmla="*/ 5522034 h 6858575"/>
              <a:gd name="connsiteX88" fmla="*/ 4362203 w 10326575"/>
              <a:gd name="connsiteY88" fmla="*/ 5439493 h 6858575"/>
              <a:gd name="connsiteX89" fmla="*/ 4304715 w 10326575"/>
              <a:gd name="connsiteY89" fmla="*/ 5155201 h 6858575"/>
              <a:gd name="connsiteX90" fmla="*/ 4235959 w 10326575"/>
              <a:gd name="connsiteY90" fmla="*/ 5047572 h 6858575"/>
              <a:gd name="connsiteX91" fmla="*/ 4175217 w 10326575"/>
              <a:gd name="connsiteY91" fmla="*/ 4991974 h 6858575"/>
              <a:gd name="connsiteX92" fmla="*/ 3863633 w 10326575"/>
              <a:gd name="connsiteY92" fmla="*/ 4864821 h 6858575"/>
              <a:gd name="connsiteX93" fmla="*/ 3800197 w 10326575"/>
              <a:gd name="connsiteY93" fmla="*/ 4866850 h 6858575"/>
              <a:gd name="connsiteX94" fmla="*/ 3722239 w 10326575"/>
              <a:gd name="connsiteY94" fmla="*/ 4872658 h 6858575"/>
              <a:gd name="connsiteX95" fmla="*/ 3712511 w 10326575"/>
              <a:gd name="connsiteY95" fmla="*/ 4786759 h 6858575"/>
              <a:gd name="connsiteX96" fmla="*/ 3712511 w 10326575"/>
              <a:gd name="connsiteY96" fmla="*/ 4783715 h 6858575"/>
              <a:gd name="connsiteX97" fmla="*/ 3581859 w 10326575"/>
              <a:gd name="connsiteY97" fmla="*/ 4405475 h 6858575"/>
              <a:gd name="connsiteX98" fmla="*/ 3564715 w 10326575"/>
              <a:gd name="connsiteY98" fmla="*/ 4385880 h 6858575"/>
              <a:gd name="connsiteX99" fmla="*/ 2872931 w 10326575"/>
              <a:gd name="connsiteY99" fmla="*/ 4296516 h 6858575"/>
              <a:gd name="connsiteX100" fmla="*/ 2780455 w 10326575"/>
              <a:gd name="connsiteY100" fmla="*/ 4358589 h 6858575"/>
              <a:gd name="connsiteX101" fmla="*/ 2761035 w 10326575"/>
              <a:gd name="connsiteY101" fmla="*/ 4248895 h 6858575"/>
              <a:gd name="connsiteX102" fmla="*/ 2636785 w 10326575"/>
              <a:gd name="connsiteY102" fmla="*/ 3987627 h 6858575"/>
              <a:gd name="connsiteX103" fmla="*/ 1884715 w 10326575"/>
              <a:gd name="connsiteY103" fmla="*/ 3937486 h 6858575"/>
              <a:gd name="connsiteX104" fmla="*/ 1479323 w 10326575"/>
              <a:gd name="connsiteY104" fmla="*/ 4293228 h 6858575"/>
              <a:gd name="connsiteX105" fmla="*/ 1072147 w 10326575"/>
              <a:gd name="connsiteY105" fmla="*/ 3983393 h 6858575"/>
              <a:gd name="connsiteX106" fmla="*/ 2503509 w 10326575"/>
              <a:gd name="connsiteY106" fmla="*/ 1656151 h 6858575"/>
              <a:gd name="connsiteX107" fmla="*/ 2542559 w 10326575"/>
              <a:gd name="connsiteY107" fmla="*/ 1654997 h 6858575"/>
              <a:gd name="connsiteX108" fmla="*/ 4678019 w 10326575"/>
              <a:gd name="connsiteY108" fmla="*/ 1471160 h 6858575"/>
              <a:gd name="connsiteX109" fmla="*/ 5612751 w 10326575"/>
              <a:gd name="connsiteY109" fmla="*/ 1395824 h 6858575"/>
              <a:gd name="connsiteX110" fmla="*/ 5810851 w 10326575"/>
              <a:gd name="connsiteY110" fmla="*/ 1417416 h 6858575"/>
              <a:gd name="connsiteX111" fmla="*/ 6609631 w 10326575"/>
              <a:gd name="connsiteY111" fmla="*/ 1676341 h 6858575"/>
              <a:gd name="connsiteX112" fmla="*/ 7487071 w 10326575"/>
              <a:gd name="connsiteY112" fmla="*/ 1644850 h 6858575"/>
              <a:gd name="connsiteX113" fmla="*/ 7774899 w 10326575"/>
              <a:gd name="connsiteY113" fmla="*/ 1527039 h 6858575"/>
              <a:gd name="connsiteX114" fmla="*/ 9122775 w 10326575"/>
              <a:gd name="connsiteY114" fmla="*/ 3717751 h 6858575"/>
              <a:gd name="connsiteX115" fmla="*/ 8421019 w 10326575"/>
              <a:gd name="connsiteY115" fmla="*/ 4419541 h 6858575"/>
              <a:gd name="connsiteX116" fmla="*/ 8370495 w 10326575"/>
              <a:gd name="connsiteY116" fmla="*/ 4355545 h 6858575"/>
              <a:gd name="connsiteX117" fmla="*/ 8290647 w 10326575"/>
              <a:gd name="connsiteY117" fmla="*/ 4272864 h 6858575"/>
              <a:gd name="connsiteX118" fmla="*/ 5850355 w 10326575"/>
              <a:gd name="connsiteY118" fmla="*/ 2285723 h 6858575"/>
              <a:gd name="connsiteX119" fmla="*/ 5763263 w 10326575"/>
              <a:gd name="connsiteY119" fmla="*/ 2278725 h 6858575"/>
              <a:gd name="connsiteX120" fmla="*/ 4057581 w 10326575"/>
              <a:gd name="connsiteY120" fmla="*/ 2372743 h 6858575"/>
              <a:gd name="connsiteX121" fmla="*/ 4004887 w 10326575"/>
              <a:gd name="connsiteY121" fmla="*/ 2269733 h 6858575"/>
              <a:gd name="connsiteX122" fmla="*/ 4069479 w 10326575"/>
              <a:gd name="connsiteY122" fmla="*/ 2169627 h 6858575"/>
              <a:gd name="connsiteX123" fmla="*/ 5421555 w 10326575"/>
              <a:gd name="connsiteY123" fmla="*/ 1452056 h 6858575"/>
              <a:gd name="connsiteX124" fmla="*/ 5612751 w 10326575"/>
              <a:gd name="connsiteY124" fmla="*/ 1395824 h 6858575"/>
              <a:gd name="connsiteX125" fmla="*/ 852177 w 10326575"/>
              <a:gd name="connsiteY125" fmla="*/ 53989 h 6858575"/>
              <a:gd name="connsiteX126" fmla="*/ 2515941 w 10326575"/>
              <a:gd name="connsiteY126" fmla="*/ 1341649 h 6858575"/>
              <a:gd name="connsiteX127" fmla="*/ 759594 w 10326575"/>
              <a:gd name="connsiteY127" fmla="*/ 4197690 h 6858575"/>
              <a:gd name="connsiteX128" fmla="*/ 0 w 10326575"/>
              <a:gd name="connsiteY128" fmla="*/ 3771130 h 6858575"/>
              <a:gd name="connsiteX129" fmla="*/ 9474257 w 10326575"/>
              <a:gd name="connsiteY129" fmla="*/ 0 h 6858575"/>
              <a:gd name="connsiteX130" fmla="*/ 10326575 w 10326575"/>
              <a:gd name="connsiteY130" fmla="*/ 3717176 h 6858575"/>
              <a:gd name="connsiteX131" fmla="*/ 9566839 w 10326575"/>
              <a:gd name="connsiteY131" fmla="*/ 4143877 h 6858575"/>
              <a:gd name="connsiteX132" fmla="*/ 9310679 w 10326575"/>
              <a:gd name="connsiteY132" fmla="*/ 3727183 h 6858575"/>
              <a:gd name="connsiteX133" fmla="*/ 9260889 w 10326575"/>
              <a:gd name="connsiteY133" fmla="*/ 3646252 h 6858575"/>
              <a:gd name="connsiteX134" fmla="*/ 9252317 w 10326575"/>
              <a:gd name="connsiteY134" fmla="*/ 3631731 h 6858575"/>
              <a:gd name="connsiteX135" fmla="*/ 7810211 w 10326575"/>
              <a:gd name="connsiteY135" fmla="*/ 1287799 h 6858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0326575" h="6858575">
                <a:moveTo>
                  <a:pt x="4497229" y="5672911"/>
                </a:moveTo>
                <a:cubicBezTo>
                  <a:pt x="4595899" y="5679244"/>
                  <a:pt x="4688413" y="5723191"/>
                  <a:pt x="4755627" y="5795690"/>
                </a:cubicBezTo>
                <a:cubicBezTo>
                  <a:pt x="4755663" y="5795725"/>
                  <a:pt x="4755699" y="5795760"/>
                  <a:pt x="4755733" y="5795829"/>
                </a:cubicBezTo>
                <a:cubicBezTo>
                  <a:pt x="4892615" y="5951814"/>
                  <a:pt x="4877113" y="6189255"/>
                  <a:pt x="4721095" y="6326135"/>
                </a:cubicBezTo>
                <a:lnTo>
                  <a:pt x="4320319" y="6677677"/>
                </a:lnTo>
                <a:cubicBezTo>
                  <a:pt x="4164895" y="6812283"/>
                  <a:pt x="3930149" y="6797063"/>
                  <a:pt x="3793409" y="6643492"/>
                </a:cubicBezTo>
                <a:cubicBezTo>
                  <a:pt x="3655339" y="6488453"/>
                  <a:pt x="3669091" y="6250802"/>
                  <a:pt x="3824165" y="6112697"/>
                </a:cubicBezTo>
                <a:lnTo>
                  <a:pt x="4225113" y="5761015"/>
                </a:lnTo>
                <a:cubicBezTo>
                  <a:pt x="4301215" y="5697893"/>
                  <a:pt x="4398591" y="5666367"/>
                  <a:pt x="4497229" y="5672911"/>
                </a:cubicBezTo>
                <a:close/>
                <a:moveTo>
                  <a:pt x="3852367" y="5018881"/>
                </a:moveTo>
                <a:cubicBezTo>
                  <a:pt x="3951703" y="5024969"/>
                  <a:pt x="4044459" y="5070526"/>
                  <a:pt x="4109995" y="5145404"/>
                </a:cubicBezTo>
                <a:cubicBezTo>
                  <a:pt x="4178855" y="5221017"/>
                  <a:pt x="4214055" y="5321333"/>
                  <a:pt x="4207547" y="5423398"/>
                </a:cubicBezTo>
                <a:cubicBezTo>
                  <a:pt x="4201249" y="5522734"/>
                  <a:pt x="4155587" y="5615422"/>
                  <a:pt x="4080675" y="5680958"/>
                </a:cubicBezTo>
                <a:lnTo>
                  <a:pt x="3411075" y="6268402"/>
                </a:lnTo>
                <a:cubicBezTo>
                  <a:pt x="3342845" y="6329109"/>
                  <a:pt x="3254739" y="6362734"/>
                  <a:pt x="3163417" y="6362874"/>
                </a:cubicBezTo>
                <a:cubicBezTo>
                  <a:pt x="3155299" y="6362874"/>
                  <a:pt x="3147183" y="6362874"/>
                  <a:pt x="3138923" y="6362140"/>
                </a:cubicBezTo>
                <a:cubicBezTo>
                  <a:pt x="3038573" y="6355981"/>
                  <a:pt x="2944801" y="6310214"/>
                  <a:pt x="2878215" y="6234917"/>
                </a:cubicBezTo>
                <a:cubicBezTo>
                  <a:pt x="2739515" y="6078092"/>
                  <a:pt x="2754211" y="5838517"/>
                  <a:pt x="2911035" y="5699818"/>
                </a:cubicBezTo>
                <a:lnTo>
                  <a:pt x="3580039" y="5111464"/>
                </a:lnTo>
                <a:cubicBezTo>
                  <a:pt x="3655127" y="5046033"/>
                  <a:pt x="3752961" y="5012793"/>
                  <a:pt x="3852367" y="5018881"/>
                </a:cubicBezTo>
                <a:close/>
                <a:moveTo>
                  <a:pt x="3189975" y="4360339"/>
                </a:moveTo>
                <a:cubicBezTo>
                  <a:pt x="3289451" y="4366462"/>
                  <a:pt x="3382347" y="4412123"/>
                  <a:pt x="3447919" y="4487142"/>
                </a:cubicBezTo>
                <a:lnTo>
                  <a:pt x="3471747" y="4514853"/>
                </a:lnTo>
                <a:cubicBezTo>
                  <a:pt x="3601631" y="4671083"/>
                  <a:pt x="3583539" y="4902330"/>
                  <a:pt x="3430879" y="5036446"/>
                </a:cubicBezTo>
                <a:lnTo>
                  <a:pt x="2654315" y="5718363"/>
                </a:lnTo>
                <a:cubicBezTo>
                  <a:pt x="2586051" y="5778615"/>
                  <a:pt x="2498051" y="5811750"/>
                  <a:pt x="2406973" y="5811505"/>
                </a:cubicBezTo>
                <a:cubicBezTo>
                  <a:pt x="2398541" y="5811505"/>
                  <a:pt x="2390283" y="5811505"/>
                  <a:pt x="2381850" y="5810770"/>
                </a:cubicBezTo>
                <a:cubicBezTo>
                  <a:pt x="2282409" y="5804647"/>
                  <a:pt x="2189547" y="5758986"/>
                  <a:pt x="2123941" y="5683967"/>
                </a:cubicBezTo>
                <a:lnTo>
                  <a:pt x="2106796" y="5664408"/>
                </a:lnTo>
                <a:cubicBezTo>
                  <a:pt x="1970545" y="5508563"/>
                  <a:pt x="1985801" y="5271892"/>
                  <a:pt x="2140911" y="5134803"/>
                </a:cubicBezTo>
                <a:lnTo>
                  <a:pt x="2917683" y="4452886"/>
                </a:lnTo>
                <a:cubicBezTo>
                  <a:pt x="2992667" y="4387316"/>
                  <a:pt x="3090569" y="4354040"/>
                  <a:pt x="3189975" y="4360339"/>
                </a:cubicBezTo>
                <a:close/>
                <a:moveTo>
                  <a:pt x="2262150" y="3961909"/>
                </a:moveTo>
                <a:cubicBezTo>
                  <a:pt x="2471424" y="3976360"/>
                  <a:pt x="2629367" y="4157747"/>
                  <a:pt x="2614917" y="4367021"/>
                </a:cubicBezTo>
                <a:cubicBezTo>
                  <a:pt x="2608759" y="4466532"/>
                  <a:pt x="2563027" y="4559430"/>
                  <a:pt x="2487904" y="4624966"/>
                </a:cubicBezTo>
                <a:lnTo>
                  <a:pt x="2001931" y="5051386"/>
                </a:lnTo>
                <a:cubicBezTo>
                  <a:pt x="1934260" y="5111254"/>
                  <a:pt x="1846961" y="5144249"/>
                  <a:pt x="1756617" y="5144074"/>
                </a:cubicBezTo>
                <a:cubicBezTo>
                  <a:pt x="1747170" y="5144249"/>
                  <a:pt x="1737723" y="5143899"/>
                  <a:pt x="1728310" y="5143060"/>
                </a:cubicBezTo>
                <a:cubicBezTo>
                  <a:pt x="1626945" y="5135257"/>
                  <a:pt x="1532717" y="5087776"/>
                  <a:pt x="1466167" y="5010903"/>
                </a:cubicBezTo>
                <a:cubicBezTo>
                  <a:pt x="1466097" y="5010833"/>
                  <a:pt x="1466062" y="5010798"/>
                  <a:pt x="1465992" y="5010728"/>
                </a:cubicBezTo>
                <a:cubicBezTo>
                  <a:pt x="1329182" y="4854779"/>
                  <a:pt x="1344647" y="4617443"/>
                  <a:pt x="1500597" y="4480598"/>
                </a:cubicBezTo>
                <a:lnTo>
                  <a:pt x="1986710" y="4054212"/>
                </a:lnTo>
                <a:cubicBezTo>
                  <a:pt x="2062673" y="3988151"/>
                  <a:pt x="2161729" y="3954946"/>
                  <a:pt x="2262150" y="3961909"/>
                </a:cubicBezTo>
                <a:close/>
                <a:moveTo>
                  <a:pt x="4688167" y="1469096"/>
                </a:moveTo>
                <a:lnTo>
                  <a:pt x="4698663" y="1470006"/>
                </a:lnTo>
                <a:cubicBezTo>
                  <a:pt x="4717803" y="1471720"/>
                  <a:pt x="4739007" y="1474624"/>
                  <a:pt x="4760911" y="1477808"/>
                </a:cubicBezTo>
                <a:lnTo>
                  <a:pt x="4978651" y="1510454"/>
                </a:lnTo>
                <a:lnTo>
                  <a:pt x="3996839" y="2031802"/>
                </a:lnTo>
                <a:cubicBezTo>
                  <a:pt x="3954851" y="2053471"/>
                  <a:pt x="3919231" y="2085686"/>
                  <a:pt x="3893443" y="2125284"/>
                </a:cubicBezTo>
                <a:cubicBezTo>
                  <a:pt x="3811393" y="2251377"/>
                  <a:pt x="3847083" y="2420112"/>
                  <a:pt x="3973187" y="2502170"/>
                </a:cubicBezTo>
                <a:cubicBezTo>
                  <a:pt x="4261327" y="2686006"/>
                  <a:pt x="4876167" y="2925546"/>
                  <a:pt x="5751157" y="2461407"/>
                </a:cubicBezTo>
                <a:lnTo>
                  <a:pt x="5793671" y="2438768"/>
                </a:lnTo>
                <a:lnTo>
                  <a:pt x="8193061" y="4393124"/>
                </a:lnTo>
                <a:cubicBezTo>
                  <a:pt x="8252787" y="4441549"/>
                  <a:pt x="8296071" y="4507260"/>
                  <a:pt x="8317063" y="4581229"/>
                </a:cubicBezTo>
                <a:cubicBezTo>
                  <a:pt x="8352055" y="4699494"/>
                  <a:pt x="8327387" y="4827382"/>
                  <a:pt x="8250863" y="4924129"/>
                </a:cubicBezTo>
                <a:cubicBezTo>
                  <a:pt x="8122627" y="5084277"/>
                  <a:pt x="7891483" y="5116152"/>
                  <a:pt x="7724687" y="4996663"/>
                </a:cubicBezTo>
                <a:lnTo>
                  <a:pt x="7643267" y="4935885"/>
                </a:lnTo>
                <a:lnTo>
                  <a:pt x="5909555" y="3688114"/>
                </a:lnTo>
                <a:cubicBezTo>
                  <a:pt x="5874951" y="3663236"/>
                  <a:pt x="5826735" y="3671074"/>
                  <a:pt x="5801787" y="3705609"/>
                </a:cubicBezTo>
                <a:lnTo>
                  <a:pt x="5801579" y="3705959"/>
                </a:lnTo>
                <a:cubicBezTo>
                  <a:pt x="5801579" y="3705994"/>
                  <a:pt x="5801543" y="3705994"/>
                  <a:pt x="5801543" y="3706029"/>
                </a:cubicBezTo>
                <a:cubicBezTo>
                  <a:pt x="5776665" y="3740704"/>
                  <a:pt x="5784607" y="3788990"/>
                  <a:pt x="5819317" y="3813867"/>
                </a:cubicBezTo>
                <a:lnTo>
                  <a:pt x="5819563" y="3813867"/>
                </a:lnTo>
                <a:lnTo>
                  <a:pt x="7564433" y="5071750"/>
                </a:lnTo>
                <a:cubicBezTo>
                  <a:pt x="7726787" y="5198064"/>
                  <a:pt x="7761883" y="5429346"/>
                  <a:pt x="7644315" y="5598172"/>
                </a:cubicBezTo>
                <a:cubicBezTo>
                  <a:pt x="7522235" y="5773506"/>
                  <a:pt x="7281087" y="5816683"/>
                  <a:pt x="7105753" y="5694569"/>
                </a:cubicBezTo>
                <a:lnTo>
                  <a:pt x="5483659" y="4545154"/>
                </a:lnTo>
                <a:cubicBezTo>
                  <a:pt x="5450175" y="4523950"/>
                  <a:pt x="5406087" y="4531403"/>
                  <a:pt x="5381419" y="4562439"/>
                </a:cubicBezTo>
                <a:cubicBezTo>
                  <a:pt x="5354793" y="4595994"/>
                  <a:pt x="5360355" y="4644770"/>
                  <a:pt x="5393911" y="4671432"/>
                </a:cubicBezTo>
                <a:lnTo>
                  <a:pt x="6842839" y="5699398"/>
                </a:lnTo>
                <a:cubicBezTo>
                  <a:pt x="7005577" y="5815948"/>
                  <a:pt x="7045255" y="6041213"/>
                  <a:pt x="6932133" y="6206330"/>
                </a:cubicBezTo>
                <a:cubicBezTo>
                  <a:pt x="6817295" y="6373931"/>
                  <a:pt x="6588359" y="6416723"/>
                  <a:pt x="6420757" y="6301922"/>
                </a:cubicBezTo>
                <a:lnTo>
                  <a:pt x="6420583" y="6301922"/>
                </a:lnTo>
                <a:lnTo>
                  <a:pt x="4967315" y="5295300"/>
                </a:lnTo>
                <a:cubicBezTo>
                  <a:pt x="4932955" y="5269793"/>
                  <a:pt x="4884425" y="5276931"/>
                  <a:pt x="4858917" y="5311291"/>
                </a:cubicBezTo>
                <a:cubicBezTo>
                  <a:pt x="4833411" y="5345651"/>
                  <a:pt x="4840547" y="5394182"/>
                  <a:pt x="4874907" y="5419689"/>
                </a:cubicBezTo>
                <a:cubicBezTo>
                  <a:pt x="4876307" y="5420739"/>
                  <a:pt x="4877743" y="5421719"/>
                  <a:pt x="4879211" y="5422698"/>
                </a:cubicBezTo>
                <a:lnTo>
                  <a:pt x="5981391" y="6186736"/>
                </a:lnTo>
                <a:cubicBezTo>
                  <a:pt x="6053889" y="6236211"/>
                  <a:pt x="6106269" y="6310040"/>
                  <a:pt x="6129047" y="6394785"/>
                </a:cubicBezTo>
                <a:cubicBezTo>
                  <a:pt x="6181743" y="6590728"/>
                  <a:pt x="6065575" y="6792269"/>
                  <a:pt x="5869633" y="6844964"/>
                </a:cubicBezTo>
                <a:cubicBezTo>
                  <a:pt x="5836917" y="6853991"/>
                  <a:pt x="5803153" y="6858575"/>
                  <a:pt x="5769213" y="6858575"/>
                </a:cubicBezTo>
                <a:cubicBezTo>
                  <a:pt x="5705041" y="6858575"/>
                  <a:pt x="5642023" y="6841674"/>
                  <a:pt x="5586459" y="6809589"/>
                </a:cubicBezTo>
                <a:lnTo>
                  <a:pt x="4871863" y="6397654"/>
                </a:lnTo>
                <a:lnTo>
                  <a:pt x="4915427" y="6333832"/>
                </a:lnTo>
                <a:cubicBezTo>
                  <a:pt x="4966651" y="6256575"/>
                  <a:pt x="4996673" y="6167211"/>
                  <a:pt x="5002411" y="6074698"/>
                </a:cubicBezTo>
                <a:cubicBezTo>
                  <a:pt x="5020571" y="5783478"/>
                  <a:pt x="4799191" y="5532671"/>
                  <a:pt x="4507971" y="5514512"/>
                </a:cubicBezTo>
                <a:cubicBezTo>
                  <a:pt x="4489951" y="5513637"/>
                  <a:pt x="4471931" y="5514127"/>
                  <a:pt x="4453981" y="5515946"/>
                </a:cubicBezTo>
                <a:lnTo>
                  <a:pt x="4356569" y="5522034"/>
                </a:lnTo>
                <a:lnTo>
                  <a:pt x="4362203" y="5439493"/>
                </a:lnTo>
                <a:cubicBezTo>
                  <a:pt x="4369865" y="5341242"/>
                  <a:pt x="4349955" y="5242781"/>
                  <a:pt x="4304715" y="5155201"/>
                </a:cubicBezTo>
                <a:cubicBezTo>
                  <a:pt x="4288095" y="5115663"/>
                  <a:pt x="4264825" y="5079273"/>
                  <a:pt x="4235959" y="5047572"/>
                </a:cubicBezTo>
                <a:cubicBezTo>
                  <a:pt x="4217835" y="5026859"/>
                  <a:pt x="4197471" y="5008209"/>
                  <a:pt x="4175217" y="4991974"/>
                </a:cubicBezTo>
                <a:cubicBezTo>
                  <a:pt x="4088057" y="4916676"/>
                  <a:pt x="3978611" y="4871994"/>
                  <a:pt x="3863633" y="4864821"/>
                </a:cubicBezTo>
                <a:cubicBezTo>
                  <a:pt x="3842463" y="4864121"/>
                  <a:pt x="3821259" y="4864786"/>
                  <a:pt x="3800197" y="4866850"/>
                </a:cubicBezTo>
                <a:lnTo>
                  <a:pt x="3722239" y="4872658"/>
                </a:lnTo>
                <a:lnTo>
                  <a:pt x="3712511" y="4786759"/>
                </a:lnTo>
                <a:lnTo>
                  <a:pt x="3712511" y="4783715"/>
                </a:lnTo>
                <a:cubicBezTo>
                  <a:pt x="3720105" y="4645400"/>
                  <a:pt x="3673219" y="4509604"/>
                  <a:pt x="3581859" y="4405475"/>
                </a:cubicBezTo>
                <a:lnTo>
                  <a:pt x="3564715" y="4385880"/>
                </a:lnTo>
                <a:cubicBezTo>
                  <a:pt x="3389941" y="4185389"/>
                  <a:pt x="3092947" y="4147040"/>
                  <a:pt x="2872931" y="4296516"/>
                </a:cubicBezTo>
                <a:lnTo>
                  <a:pt x="2780455" y="4358589"/>
                </a:lnTo>
                <a:lnTo>
                  <a:pt x="2761035" y="4248895"/>
                </a:lnTo>
                <a:cubicBezTo>
                  <a:pt x="2744483" y="4152009"/>
                  <a:pt x="2701483" y="4061595"/>
                  <a:pt x="2636785" y="3987627"/>
                </a:cubicBezTo>
                <a:cubicBezTo>
                  <a:pt x="2442942" y="3766106"/>
                  <a:pt x="2106235" y="3743643"/>
                  <a:pt x="1884715" y="3937486"/>
                </a:cubicBezTo>
                <a:lnTo>
                  <a:pt x="1479323" y="4293228"/>
                </a:lnTo>
                <a:lnTo>
                  <a:pt x="1072147" y="3983393"/>
                </a:lnTo>
                <a:lnTo>
                  <a:pt x="2503509" y="1656151"/>
                </a:lnTo>
                <a:lnTo>
                  <a:pt x="2542559" y="1654997"/>
                </a:lnTo>
                <a:cubicBezTo>
                  <a:pt x="3257819" y="1643961"/>
                  <a:pt x="3971403" y="1582529"/>
                  <a:pt x="4678019" y="1471160"/>
                </a:cubicBezTo>
                <a:close/>
                <a:moveTo>
                  <a:pt x="5612751" y="1395824"/>
                </a:moveTo>
                <a:cubicBezTo>
                  <a:pt x="5678931" y="1389935"/>
                  <a:pt x="5746259" y="1397017"/>
                  <a:pt x="5810851" y="1417416"/>
                </a:cubicBezTo>
                <a:lnTo>
                  <a:pt x="6609631" y="1676341"/>
                </a:lnTo>
                <a:cubicBezTo>
                  <a:pt x="6896515" y="1770887"/>
                  <a:pt x="7207713" y="1759714"/>
                  <a:pt x="7487071" y="1644850"/>
                </a:cubicBezTo>
                <a:lnTo>
                  <a:pt x="7774899" y="1527039"/>
                </a:lnTo>
                <a:lnTo>
                  <a:pt x="9122775" y="3717751"/>
                </a:lnTo>
                <a:lnTo>
                  <a:pt x="8421019" y="4419541"/>
                </a:lnTo>
                <a:lnTo>
                  <a:pt x="8370495" y="4355545"/>
                </a:lnTo>
                <a:cubicBezTo>
                  <a:pt x="8347155" y="4324998"/>
                  <a:pt x="8320353" y="4297252"/>
                  <a:pt x="8290647" y="4272864"/>
                </a:cubicBezTo>
                <a:lnTo>
                  <a:pt x="5850355" y="2285723"/>
                </a:lnTo>
                <a:cubicBezTo>
                  <a:pt x="5825441" y="2265908"/>
                  <a:pt x="5791011" y="2263141"/>
                  <a:pt x="5763263" y="2278725"/>
                </a:cubicBezTo>
                <a:cubicBezTo>
                  <a:pt x="4957519" y="2741290"/>
                  <a:pt x="4390999" y="2585166"/>
                  <a:pt x="4057581" y="2372743"/>
                </a:cubicBezTo>
                <a:cubicBezTo>
                  <a:pt x="4022487" y="2350640"/>
                  <a:pt x="4002263" y="2311126"/>
                  <a:pt x="4004887" y="2269733"/>
                </a:cubicBezTo>
                <a:cubicBezTo>
                  <a:pt x="4006637" y="2227115"/>
                  <a:pt x="4031375" y="2188798"/>
                  <a:pt x="4069479" y="2169627"/>
                </a:cubicBezTo>
                <a:lnTo>
                  <a:pt x="5421555" y="1452056"/>
                </a:lnTo>
                <a:cubicBezTo>
                  <a:pt x="5481545" y="1420573"/>
                  <a:pt x="5546573" y="1401713"/>
                  <a:pt x="5612751" y="1395824"/>
                </a:cubicBezTo>
                <a:close/>
                <a:moveTo>
                  <a:pt x="852177" y="53989"/>
                </a:moveTo>
                <a:lnTo>
                  <a:pt x="2515941" y="1341649"/>
                </a:lnTo>
                <a:lnTo>
                  <a:pt x="759594" y="4197690"/>
                </a:lnTo>
                <a:lnTo>
                  <a:pt x="0" y="3771130"/>
                </a:lnTo>
                <a:close/>
                <a:moveTo>
                  <a:pt x="9474257" y="0"/>
                </a:moveTo>
                <a:lnTo>
                  <a:pt x="10326575" y="3717176"/>
                </a:lnTo>
                <a:lnTo>
                  <a:pt x="9566839" y="4143877"/>
                </a:lnTo>
                <a:lnTo>
                  <a:pt x="9310679" y="3727183"/>
                </a:lnTo>
                <a:lnTo>
                  <a:pt x="9260889" y="3646252"/>
                </a:lnTo>
                <a:lnTo>
                  <a:pt x="9252317" y="3631731"/>
                </a:lnTo>
                <a:lnTo>
                  <a:pt x="7810211" y="1287799"/>
                </a:lnTo>
                <a:close/>
              </a:path>
            </a:pathLst>
          </a:custGeom>
          <a:solidFill>
            <a:schemeClr val="bg1"/>
          </a:solidFill>
          <a:ln w="34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68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46"/>
    </mc:Choice>
    <mc:Fallback xmlns="">
      <p:transition spd="slow" advTm="52546"/>
    </mc:Fallback>
  </mc:AlternateContent>
</p:sld>
</file>

<file path=ppt/theme/theme1.xml><?xml version="1.0" encoding="utf-8"?>
<a:theme xmlns:a="http://schemas.openxmlformats.org/drawingml/2006/main" name="Default Theme">
  <a:themeElements>
    <a:clrScheme name="Theme 24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25738</TotalTime>
  <Words>96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 (Body)</vt:lpstr>
      <vt:lpstr>Roboto</vt:lpstr>
      <vt:lpstr>Default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4730</cp:revision>
  <dcterms:created xsi:type="dcterms:W3CDTF">2015-09-08T18:46:55Z</dcterms:created>
  <dcterms:modified xsi:type="dcterms:W3CDTF">2021-10-05T13:59:22Z</dcterms:modified>
</cp:coreProperties>
</file>