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21" r:id="rId2"/>
    <p:sldId id="697" r:id="rId3"/>
  </p:sldIdLst>
  <p:sldSz cx="12192000" cy="6858000"/>
  <p:notesSz cx="6858000" cy="9144000"/>
  <p:defaultTextStyle>
    <a:defPPr>
      <a:defRPr lang="en-US"/>
    </a:defPPr>
    <a:lvl1pPr marL="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val Sh" initials="HS" lastIdx="2" clrIdx="0">
    <p:extLst>
      <p:ext uri="{19B8F6BF-5375-455C-9EA6-DF929625EA0E}">
        <p15:presenceInfo xmlns:p15="http://schemas.microsoft.com/office/powerpoint/2012/main" userId="854ca461d12d59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35"/>
    <a:srgbClr val="CAD7E7"/>
    <a:srgbClr val="F4F5F9"/>
    <a:srgbClr val="CCD9E9"/>
    <a:srgbClr val="CEDAEA"/>
    <a:srgbClr val="CDD9E9"/>
    <a:srgbClr val="F6F6F6"/>
    <a:srgbClr val="DADBDD"/>
    <a:srgbClr val="CACBC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62" autoAdjust="0"/>
    <p:restoredTop sz="95013" autoAdjust="0"/>
  </p:normalViewPr>
  <p:slideViewPr>
    <p:cSldViewPr>
      <p:cViewPr varScale="1">
        <p:scale>
          <a:sx n="77" d="100"/>
          <a:sy n="77" d="100"/>
        </p:scale>
        <p:origin x="998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42" d="100"/>
        <a:sy n="42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3/9/2024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7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40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09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27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84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418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98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557" algn="l" defTabSz="121914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79FD60D0-0919-4F5B-81EF-D85AA69EF937}"/>
              </a:ext>
            </a:extLst>
          </p:cNvPr>
          <p:cNvSpPr txBox="1">
            <a:spLocks/>
          </p:cNvSpPr>
          <p:nvPr userDrawn="1"/>
        </p:nvSpPr>
        <p:spPr>
          <a:xfrm>
            <a:off x="29633" y="6346327"/>
            <a:ext cx="518587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4B9FE-21E6-4B09-A80A-6ECAFC8A0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Title 2">
            <a:extLst>
              <a:ext uri="{FF2B5EF4-FFF2-40B4-BE49-F238E27FC236}">
                <a16:creationId xmlns:a16="http://schemas.microsoft.com/office/drawing/2014/main" id="{077D2D2C-A0AA-42A4-AD3D-ADE81A37A2C3}"/>
              </a:ext>
            </a:extLst>
          </p:cNvPr>
          <p:cNvSpPr txBox="1">
            <a:spLocks/>
          </p:cNvSpPr>
          <p:nvPr userDrawn="1"/>
        </p:nvSpPr>
        <p:spPr>
          <a:xfrm>
            <a:off x="548220" y="6437085"/>
            <a:ext cx="2436280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0" kern="1500" dirty="0">
                <a:solidFill>
                  <a:schemeClr val="bg1">
                    <a:lumMod val="75000"/>
                  </a:schemeClr>
                </a:solidFill>
              </a:rPr>
              <a:t>| Ciloart.com</a:t>
            </a:r>
            <a:r>
              <a:rPr lang="en-US" sz="1200" b="0" kern="1500" baseline="0" dirty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1200" b="0" kern="1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9035C82-AFD5-4EF1-A1F2-061B2AD0BD79}"/>
              </a:ext>
            </a:extLst>
          </p:cNvPr>
          <p:cNvSpPr/>
          <p:nvPr userDrawn="1"/>
        </p:nvSpPr>
        <p:spPr>
          <a:xfrm>
            <a:off x="11510399" y="6429881"/>
            <a:ext cx="199077" cy="199076"/>
          </a:xfrm>
          <a:custGeom>
            <a:avLst/>
            <a:gdLst>
              <a:gd name="connsiteX0" fmla="*/ 25718 w 676275"/>
              <a:gd name="connsiteY0" fmla="*/ 209550 h 676275"/>
              <a:gd name="connsiteX1" fmla="*/ 338138 w 676275"/>
              <a:gd name="connsiteY1" fmla="*/ 381000 h 676275"/>
              <a:gd name="connsiteX2" fmla="*/ 650558 w 676275"/>
              <a:gd name="connsiteY2" fmla="*/ 209550 h 676275"/>
              <a:gd name="connsiteX3" fmla="*/ 676275 w 676275"/>
              <a:gd name="connsiteY3" fmla="*/ 338138 h 676275"/>
              <a:gd name="connsiteX4" fmla="*/ 338138 w 676275"/>
              <a:gd name="connsiteY4" fmla="*/ 676275 h 676275"/>
              <a:gd name="connsiteX5" fmla="*/ 0 w 676275"/>
              <a:gd name="connsiteY5" fmla="*/ 338138 h 676275"/>
              <a:gd name="connsiteX6" fmla="*/ 25718 w 676275"/>
              <a:gd name="connsiteY6" fmla="*/ 209550 h 676275"/>
              <a:gd name="connsiteX7" fmla="*/ 338137 w 676275"/>
              <a:gd name="connsiteY7" fmla="*/ 0 h 676275"/>
              <a:gd name="connsiteX8" fmla="*/ 612457 w 676275"/>
              <a:gd name="connsiteY8" fmla="*/ 140970 h 676275"/>
              <a:gd name="connsiteX9" fmla="*/ 338137 w 676275"/>
              <a:gd name="connsiteY9" fmla="*/ 313373 h 676275"/>
              <a:gd name="connsiteX10" fmla="*/ 63817 w 676275"/>
              <a:gd name="connsiteY10" fmla="*/ 140970 h 676275"/>
              <a:gd name="connsiteX11" fmla="*/ 338137 w 676275"/>
              <a:gd name="connsiteY11" fmla="*/ 0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275" h="676275">
                <a:moveTo>
                  <a:pt x="25718" y="209550"/>
                </a:moveTo>
                <a:cubicBezTo>
                  <a:pt x="91440" y="312420"/>
                  <a:pt x="206693" y="381000"/>
                  <a:pt x="338138" y="381000"/>
                </a:cubicBezTo>
                <a:cubicBezTo>
                  <a:pt x="469583" y="381000"/>
                  <a:pt x="584835" y="312420"/>
                  <a:pt x="650558" y="209550"/>
                </a:cubicBezTo>
                <a:cubicBezTo>
                  <a:pt x="666750" y="248603"/>
                  <a:pt x="676275" y="292418"/>
                  <a:pt x="676275" y="338138"/>
                </a:cubicBezTo>
                <a:cubicBezTo>
                  <a:pt x="676275" y="524828"/>
                  <a:pt x="524828" y="676275"/>
                  <a:pt x="338138" y="676275"/>
                </a:cubicBezTo>
                <a:cubicBezTo>
                  <a:pt x="151448" y="676275"/>
                  <a:pt x="0" y="524828"/>
                  <a:pt x="0" y="338138"/>
                </a:cubicBezTo>
                <a:cubicBezTo>
                  <a:pt x="0" y="292418"/>
                  <a:pt x="9525" y="248603"/>
                  <a:pt x="25718" y="209550"/>
                </a:cubicBezTo>
                <a:close/>
                <a:moveTo>
                  <a:pt x="338137" y="0"/>
                </a:moveTo>
                <a:cubicBezTo>
                  <a:pt x="451485" y="0"/>
                  <a:pt x="551497" y="55245"/>
                  <a:pt x="612457" y="140970"/>
                </a:cubicBezTo>
                <a:cubicBezTo>
                  <a:pt x="562927" y="242888"/>
                  <a:pt x="459105" y="313373"/>
                  <a:pt x="338137" y="313373"/>
                </a:cubicBezTo>
                <a:cubicBezTo>
                  <a:pt x="217170" y="313373"/>
                  <a:pt x="112395" y="242888"/>
                  <a:pt x="63817" y="140970"/>
                </a:cubicBezTo>
                <a:cubicBezTo>
                  <a:pt x="124777" y="55245"/>
                  <a:pt x="224790" y="0"/>
                  <a:pt x="338137" y="0"/>
                </a:cubicBezTo>
                <a:close/>
              </a:path>
            </a:pathLst>
          </a:custGeom>
          <a:solidFill>
            <a:srgbClr val="D9D9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68195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 &amp; Subtitl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B08B3-0CEB-45EF-9D89-6F46B36DDAC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7092" y="884975"/>
            <a:ext cx="11157817" cy="1995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609570" indent="0">
              <a:buNone/>
              <a:defRPr sz="1600"/>
            </a:lvl2pPr>
            <a:lvl3pPr marL="1219139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7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EA6AF68C-70A1-4B2E-B298-14E3DB6F1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092" y="382773"/>
            <a:ext cx="11157817" cy="445500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Slide Number Placeholder 5">
            <a:extLst>
              <a:ext uri="{FF2B5EF4-FFF2-40B4-BE49-F238E27FC236}">
                <a16:creationId xmlns:a16="http://schemas.microsoft.com/office/drawing/2014/main" id="{7C5329A5-BBC0-4DC6-8592-400ECFCA4BB5}"/>
              </a:ext>
            </a:extLst>
          </p:cNvPr>
          <p:cNvSpPr txBox="1">
            <a:spLocks/>
          </p:cNvSpPr>
          <p:nvPr userDrawn="1"/>
        </p:nvSpPr>
        <p:spPr>
          <a:xfrm>
            <a:off x="29633" y="6346327"/>
            <a:ext cx="518587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4B9FE-21E6-4B09-A80A-6ECAFC8A0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Title 2">
            <a:extLst>
              <a:ext uri="{FF2B5EF4-FFF2-40B4-BE49-F238E27FC236}">
                <a16:creationId xmlns:a16="http://schemas.microsoft.com/office/drawing/2014/main" id="{765A8CD3-560D-498F-B1E6-DC0921AEB607}"/>
              </a:ext>
            </a:extLst>
          </p:cNvPr>
          <p:cNvSpPr txBox="1">
            <a:spLocks/>
          </p:cNvSpPr>
          <p:nvPr userDrawn="1"/>
        </p:nvSpPr>
        <p:spPr>
          <a:xfrm>
            <a:off x="548220" y="6437085"/>
            <a:ext cx="2436280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0" kern="1500" dirty="0">
                <a:solidFill>
                  <a:schemeClr val="bg1">
                    <a:lumMod val="75000"/>
                  </a:schemeClr>
                </a:solidFill>
              </a:rPr>
              <a:t>| Ciloart.com</a:t>
            </a:r>
            <a:r>
              <a:rPr lang="en-US" sz="1200" b="0" kern="1500" baseline="0" dirty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1200" b="0" kern="1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CAB4D16-2371-4EBC-AA2A-384B2B4E02AB}"/>
              </a:ext>
            </a:extLst>
          </p:cNvPr>
          <p:cNvSpPr/>
          <p:nvPr userDrawn="1"/>
        </p:nvSpPr>
        <p:spPr>
          <a:xfrm>
            <a:off x="11510399" y="6429881"/>
            <a:ext cx="199077" cy="199076"/>
          </a:xfrm>
          <a:custGeom>
            <a:avLst/>
            <a:gdLst>
              <a:gd name="connsiteX0" fmla="*/ 25718 w 676275"/>
              <a:gd name="connsiteY0" fmla="*/ 209550 h 676275"/>
              <a:gd name="connsiteX1" fmla="*/ 338138 w 676275"/>
              <a:gd name="connsiteY1" fmla="*/ 381000 h 676275"/>
              <a:gd name="connsiteX2" fmla="*/ 650558 w 676275"/>
              <a:gd name="connsiteY2" fmla="*/ 209550 h 676275"/>
              <a:gd name="connsiteX3" fmla="*/ 676275 w 676275"/>
              <a:gd name="connsiteY3" fmla="*/ 338138 h 676275"/>
              <a:gd name="connsiteX4" fmla="*/ 338138 w 676275"/>
              <a:gd name="connsiteY4" fmla="*/ 676275 h 676275"/>
              <a:gd name="connsiteX5" fmla="*/ 0 w 676275"/>
              <a:gd name="connsiteY5" fmla="*/ 338138 h 676275"/>
              <a:gd name="connsiteX6" fmla="*/ 25718 w 676275"/>
              <a:gd name="connsiteY6" fmla="*/ 209550 h 676275"/>
              <a:gd name="connsiteX7" fmla="*/ 338137 w 676275"/>
              <a:gd name="connsiteY7" fmla="*/ 0 h 676275"/>
              <a:gd name="connsiteX8" fmla="*/ 612457 w 676275"/>
              <a:gd name="connsiteY8" fmla="*/ 140970 h 676275"/>
              <a:gd name="connsiteX9" fmla="*/ 338137 w 676275"/>
              <a:gd name="connsiteY9" fmla="*/ 313373 h 676275"/>
              <a:gd name="connsiteX10" fmla="*/ 63817 w 676275"/>
              <a:gd name="connsiteY10" fmla="*/ 140970 h 676275"/>
              <a:gd name="connsiteX11" fmla="*/ 338137 w 676275"/>
              <a:gd name="connsiteY11" fmla="*/ 0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275" h="676275">
                <a:moveTo>
                  <a:pt x="25718" y="209550"/>
                </a:moveTo>
                <a:cubicBezTo>
                  <a:pt x="91440" y="312420"/>
                  <a:pt x="206693" y="381000"/>
                  <a:pt x="338138" y="381000"/>
                </a:cubicBezTo>
                <a:cubicBezTo>
                  <a:pt x="469583" y="381000"/>
                  <a:pt x="584835" y="312420"/>
                  <a:pt x="650558" y="209550"/>
                </a:cubicBezTo>
                <a:cubicBezTo>
                  <a:pt x="666750" y="248603"/>
                  <a:pt x="676275" y="292418"/>
                  <a:pt x="676275" y="338138"/>
                </a:cubicBezTo>
                <a:cubicBezTo>
                  <a:pt x="676275" y="524828"/>
                  <a:pt x="524828" y="676275"/>
                  <a:pt x="338138" y="676275"/>
                </a:cubicBezTo>
                <a:cubicBezTo>
                  <a:pt x="151448" y="676275"/>
                  <a:pt x="0" y="524828"/>
                  <a:pt x="0" y="338138"/>
                </a:cubicBezTo>
                <a:cubicBezTo>
                  <a:pt x="0" y="292418"/>
                  <a:pt x="9525" y="248603"/>
                  <a:pt x="25718" y="209550"/>
                </a:cubicBezTo>
                <a:close/>
                <a:moveTo>
                  <a:pt x="338137" y="0"/>
                </a:moveTo>
                <a:cubicBezTo>
                  <a:pt x="451485" y="0"/>
                  <a:pt x="551497" y="55245"/>
                  <a:pt x="612457" y="140970"/>
                </a:cubicBezTo>
                <a:cubicBezTo>
                  <a:pt x="562927" y="242888"/>
                  <a:pt x="459105" y="313373"/>
                  <a:pt x="338137" y="313373"/>
                </a:cubicBezTo>
                <a:cubicBezTo>
                  <a:pt x="217170" y="313373"/>
                  <a:pt x="112395" y="242888"/>
                  <a:pt x="63817" y="140970"/>
                </a:cubicBezTo>
                <a:cubicBezTo>
                  <a:pt x="124777" y="55245"/>
                  <a:pt x="224790" y="0"/>
                  <a:pt x="338137" y="0"/>
                </a:cubicBezTo>
                <a:close/>
              </a:path>
            </a:pathLst>
          </a:custGeom>
          <a:solidFill>
            <a:srgbClr val="D9D9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43296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FDD254-4C6E-4E86-8C74-87087E5E6D74}"/>
              </a:ext>
            </a:extLst>
          </p:cNvPr>
          <p:cNvSpPr txBox="1">
            <a:spLocks/>
          </p:cNvSpPr>
          <p:nvPr userDrawn="1"/>
        </p:nvSpPr>
        <p:spPr>
          <a:xfrm>
            <a:off x="29633" y="6346327"/>
            <a:ext cx="518587" cy="366183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14B9FE-21E6-4B09-A80A-6ECAFC8A0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13754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2B94D570-6DE6-4FF7-A02F-B18936931093}"/>
              </a:ext>
            </a:extLst>
          </p:cNvPr>
          <p:cNvSpPr txBox="1">
            <a:spLocks/>
          </p:cNvSpPr>
          <p:nvPr userDrawn="1"/>
        </p:nvSpPr>
        <p:spPr>
          <a:xfrm>
            <a:off x="548220" y="6437085"/>
            <a:ext cx="2436280" cy="184666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200" b="0" kern="1500" dirty="0">
                <a:solidFill>
                  <a:schemeClr val="bg1">
                    <a:lumMod val="75000"/>
                  </a:schemeClr>
                </a:solidFill>
              </a:rPr>
              <a:t>| Ciloart.com</a:t>
            </a:r>
            <a:r>
              <a:rPr lang="en-US" sz="1200" b="0" kern="1500" baseline="0" dirty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sz="1200" b="0" kern="15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AD2B7F87-3E51-401A-A2F2-3EDBC0843736}"/>
              </a:ext>
            </a:extLst>
          </p:cNvPr>
          <p:cNvSpPr/>
          <p:nvPr userDrawn="1"/>
        </p:nvSpPr>
        <p:spPr>
          <a:xfrm>
            <a:off x="11510399" y="6429881"/>
            <a:ext cx="199077" cy="199076"/>
          </a:xfrm>
          <a:custGeom>
            <a:avLst/>
            <a:gdLst>
              <a:gd name="connsiteX0" fmla="*/ 25718 w 676275"/>
              <a:gd name="connsiteY0" fmla="*/ 209550 h 676275"/>
              <a:gd name="connsiteX1" fmla="*/ 338138 w 676275"/>
              <a:gd name="connsiteY1" fmla="*/ 381000 h 676275"/>
              <a:gd name="connsiteX2" fmla="*/ 650558 w 676275"/>
              <a:gd name="connsiteY2" fmla="*/ 209550 h 676275"/>
              <a:gd name="connsiteX3" fmla="*/ 676275 w 676275"/>
              <a:gd name="connsiteY3" fmla="*/ 338138 h 676275"/>
              <a:gd name="connsiteX4" fmla="*/ 338138 w 676275"/>
              <a:gd name="connsiteY4" fmla="*/ 676275 h 676275"/>
              <a:gd name="connsiteX5" fmla="*/ 0 w 676275"/>
              <a:gd name="connsiteY5" fmla="*/ 338138 h 676275"/>
              <a:gd name="connsiteX6" fmla="*/ 25718 w 676275"/>
              <a:gd name="connsiteY6" fmla="*/ 209550 h 676275"/>
              <a:gd name="connsiteX7" fmla="*/ 338137 w 676275"/>
              <a:gd name="connsiteY7" fmla="*/ 0 h 676275"/>
              <a:gd name="connsiteX8" fmla="*/ 612457 w 676275"/>
              <a:gd name="connsiteY8" fmla="*/ 140970 h 676275"/>
              <a:gd name="connsiteX9" fmla="*/ 338137 w 676275"/>
              <a:gd name="connsiteY9" fmla="*/ 313373 h 676275"/>
              <a:gd name="connsiteX10" fmla="*/ 63817 w 676275"/>
              <a:gd name="connsiteY10" fmla="*/ 140970 h 676275"/>
              <a:gd name="connsiteX11" fmla="*/ 338137 w 676275"/>
              <a:gd name="connsiteY11" fmla="*/ 0 h 676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6275" h="676275">
                <a:moveTo>
                  <a:pt x="25718" y="209550"/>
                </a:moveTo>
                <a:cubicBezTo>
                  <a:pt x="91440" y="312420"/>
                  <a:pt x="206693" y="381000"/>
                  <a:pt x="338138" y="381000"/>
                </a:cubicBezTo>
                <a:cubicBezTo>
                  <a:pt x="469583" y="381000"/>
                  <a:pt x="584835" y="312420"/>
                  <a:pt x="650558" y="209550"/>
                </a:cubicBezTo>
                <a:cubicBezTo>
                  <a:pt x="666750" y="248603"/>
                  <a:pt x="676275" y="292418"/>
                  <a:pt x="676275" y="338138"/>
                </a:cubicBezTo>
                <a:cubicBezTo>
                  <a:pt x="676275" y="524828"/>
                  <a:pt x="524828" y="676275"/>
                  <a:pt x="338138" y="676275"/>
                </a:cubicBezTo>
                <a:cubicBezTo>
                  <a:pt x="151448" y="676275"/>
                  <a:pt x="0" y="524828"/>
                  <a:pt x="0" y="338138"/>
                </a:cubicBezTo>
                <a:cubicBezTo>
                  <a:pt x="0" y="292418"/>
                  <a:pt x="9525" y="248603"/>
                  <a:pt x="25718" y="209550"/>
                </a:cubicBezTo>
                <a:close/>
                <a:moveTo>
                  <a:pt x="338137" y="0"/>
                </a:moveTo>
                <a:cubicBezTo>
                  <a:pt x="451485" y="0"/>
                  <a:pt x="551497" y="55245"/>
                  <a:pt x="612457" y="140970"/>
                </a:cubicBezTo>
                <a:cubicBezTo>
                  <a:pt x="562927" y="242888"/>
                  <a:pt x="459105" y="313373"/>
                  <a:pt x="338137" y="313373"/>
                </a:cubicBezTo>
                <a:cubicBezTo>
                  <a:pt x="217170" y="313373"/>
                  <a:pt x="112395" y="242888"/>
                  <a:pt x="63817" y="140970"/>
                </a:cubicBezTo>
                <a:cubicBezTo>
                  <a:pt x="124777" y="55245"/>
                  <a:pt x="224790" y="0"/>
                  <a:pt x="338137" y="0"/>
                </a:cubicBezTo>
                <a:close/>
              </a:path>
            </a:pathLst>
          </a:custGeom>
          <a:solidFill>
            <a:srgbClr val="D9D9D9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sz="3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hf hdr="0" ftr="0" dt="0"/>
  <p:txStyles>
    <p:titleStyle>
      <a:lvl1pPr algn="ctr" defTabSz="1219108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66" indent="-457166" algn="l" defTabSz="1219108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26" indent="-380973" algn="l" defTabSz="1219108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885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40" indent="-304776" algn="l" defTabSz="1219108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2994" indent="-304776" algn="l" defTabSz="1219108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548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6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1219108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0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6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121910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75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1.envato.market/xKkYO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AA2562-2C44-459C-9720-C4B992170F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940" y="757217"/>
            <a:ext cx="6092120" cy="4163586"/>
          </a:xfrm>
          <a:prstGeom prst="rect">
            <a:avLst/>
          </a:prstGeom>
        </p:spPr>
      </p:pic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F9A3180-5B10-40A2-A1CE-77D7A8CD1012}"/>
              </a:ext>
            </a:extLst>
          </p:cNvPr>
          <p:cNvSpPr/>
          <p:nvPr/>
        </p:nvSpPr>
        <p:spPr>
          <a:xfrm rot="16200000">
            <a:off x="3161341" y="5746766"/>
            <a:ext cx="275174" cy="400256"/>
          </a:xfrm>
          <a:custGeom>
            <a:avLst/>
            <a:gdLst>
              <a:gd name="connsiteX0" fmla="*/ 211226 w 3352777"/>
              <a:gd name="connsiteY0" fmla="*/ 914400 h 4876800"/>
              <a:gd name="connsiteX1" fmla="*/ 2240584 w 3352777"/>
              <a:gd name="connsiteY1" fmla="*/ 914400 h 4876800"/>
              <a:gd name="connsiteX2" fmla="*/ 3284829 w 3352777"/>
              <a:gd name="connsiteY2" fmla="*/ 2401824 h 4876800"/>
              <a:gd name="connsiteX3" fmla="*/ 3236061 w 3352777"/>
              <a:gd name="connsiteY3" fmla="*/ 2828544 h 4876800"/>
              <a:gd name="connsiteX4" fmla="*/ 2809341 w 3352777"/>
              <a:gd name="connsiteY4" fmla="*/ 2779776 h 4876800"/>
              <a:gd name="connsiteX5" fmla="*/ 2438400 w 3352777"/>
              <a:gd name="connsiteY5" fmla="*/ 2313432 h 4876800"/>
              <a:gd name="connsiteX6" fmla="*/ 2438400 w 3352777"/>
              <a:gd name="connsiteY6" fmla="*/ 4572000 h 4876800"/>
              <a:gd name="connsiteX7" fmla="*/ 2133600 w 3352777"/>
              <a:gd name="connsiteY7" fmla="*/ 4876800 h 4876800"/>
              <a:gd name="connsiteX8" fmla="*/ 1828800 w 3352777"/>
              <a:gd name="connsiteY8" fmla="*/ 4572000 h 4876800"/>
              <a:gd name="connsiteX9" fmla="*/ 1828800 w 3352777"/>
              <a:gd name="connsiteY9" fmla="*/ 3200400 h 4876800"/>
              <a:gd name="connsiteX10" fmla="*/ 1524000 w 3352777"/>
              <a:gd name="connsiteY10" fmla="*/ 3505200 h 4876800"/>
              <a:gd name="connsiteX11" fmla="*/ 1219200 w 3352777"/>
              <a:gd name="connsiteY11" fmla="*/ 3200400 h 4876800"/>
              <a:gd name="connsiteX12" fmla="*/ 1219200 w 3352777"/>
              <a:gd name="connsiteY12" fmla="*/ 3048000 h 4876800"/>
              <a:gd name="connsiteX13" fmla="*/ 914400 w 3352777"/>
              <a:gd name="connsiteY13" fmla="*/ 3352800 h 4876800"/>
              <a:gd name="connsiteX14" fmla="*/ 609600 w 3352777"/>
              <a:gd name="connsiteY14" fmla="*/ 3048000 h 4876800"/>
              <a:gd name="connsiteX15" fmla="*/ 609600 w 3352777"/>
              <a:gd name="connsiteY15" fmla="*/ 2895600 h 4876800"/>
              <a:gd name="connsiteX16" fmla="*/ 304800 w 3352777"/>
              <a:gd name="connsiteY16" fmla="*/ 3200400 h 4876800"/>
              <a:gd name="connsiteX17" fmla="*/ 0 w 3352777"/>
              <a:gd name="connsiteY17" fmla="*/ 2895600 h 4876800"/>
              <a:gd name="connsiteX18" fmla="*/ 0 w 3352777"/>
              <a:gd name="connsiteY18" fmla="*/ 1371600 h 4876800"/>
              <a:gd name="connsiteX19" fmla="*/ 211226 w 3352777"/>
              <a:gd name="connsiteY19" fmla="*/ 914400 h 4876800"/>
              <a:gd name="connsiteX20" fmla="*/ 135331 w 3352777"/>
              <a:gd name="connsiteY20" fmla="*/ 0 h 4876800"/>
              <a:gd name="connsiteX21" fmla="*/ 2302764 w 3352777"/>
              <a:gd name="connsiteY21" fmla="*/ 0 h 4876800"/>
              <a:gd name="connsiteX22" fmla="*/ 2438400 w 3352777"/>
              <a:gd name="connsiteY22" fmla="*/ 152400 h 4876800"/>
              <a:gd name="connsiteX23" fmla="*/ 2438400 w 3352777"/>
              <a:gd name="connsiteY23" fmla="*/ 457200 h 4876800"/>
              <a:gd name="connsiteX24" fmla="*/ 2303069 w 3352777"/>
              <a:gd name="connsiteY24" fmla="*/ 609600 h 4876800"/>
              <a:gd name="connsiteX25" fmla="*/ 135636 w 3352777"/>
              <a:gd name="connsiteY25" fmla="*/ 609600 h 4876800"/>
              <a:gd name="connsiteX26" fmla="*/ 0 w 3352777"/>
              <a:gd name="connsiteY26" fmla="*/ 457200 h 4876800"/>
              <a:gd name="connsiteX27" fmla="*/ 0 w 3352777"/>
              <a:gd name="connsiteY27" fmla="*/ 152400 h 4876800"/>
              <a:gd name="connsiteX28" fmla="*/ 135331 w 3352777"/>
              <a:gd name="connsiteY28" fmla="*/ 0 h 487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52777" h="4876800">
                <a:moveTo>
                  <a:pt x="211226" y="914400"/>
                </a:moveTo>
                <a:lnTo>
                  <a:pt x="2240584" y="914400"/>
                </a:lnTo>
                <a:lnTo>
                  <a:pt x="3284829" y="2401824"/>
                </a:lnTo>
                <a:cubicBezTo>
                  <a:pt x="3391814" y="2532888"/>
                  <a:pt x="3370173" y="2724912"/>
                  <a:pt x="3236061" y="2828544"/>
                </a:cubicBezTo>
                <a:cubicBezTo>
                  <a:pt x="3104997" y="2935224"/>
                  <a:pt x="2912973" y="2913888"/>
                  <a:pt x="2809341" y="2779776"/>
                </a:cubicBezTo>
                <a:lnTo>
                  <a:pt x="2438400" y="2313432"/>
                </a:lnTo>
                <a:lnTo>
                  <a:pt x="2438400" y="4572000"/>
                </a:lnTo>
                <a:cubicBezTo>
                  <a:pt x="2438400" y="4739640"/>
                  <a:pt x="2301240" y="4876800"/>
                  <a:pt x="2133600" y="4876800"/>
                </a:cubicBezTo>
                <a:cubicBezTo>
                  <a:pt x="1965960" y="4876800"/>
                  <a:pt x="1828800" y="4739640"/>
                  <a:pt x="1828800" y="4572000"/>
                </a:cubicBezTo>
                <a:lnTo>
                  <a:pt x="1828800" y="3200400"/>
                </a:lnTo>
                <a:cubicBezTo>
                  <a:pt x="1828800" y="3368650"/>
                  <a:pt x="1692249" y="3505200"/>
                  <a:pt x="1524000" y="3505200"/>
                </a:cubicBezTo>
                <a:cubicBezTo>
                  <a:pt x="1355750" y="3505200"/>
                  <a:pt x="1219200" y="3368650"/>
                  <a:pt x="1219200" y="3200400"/>
                </a:cubicBezTo>
                <a:lnTo>
                  <a:pt x="1219200" y="3048000"/>
                </a:lnTo>
                <a:cubicBezTo>
                  <a:pt x="1219200" y="3216250"/>
                  <a:pt x="1082649" y="3352800"/>
                  <a:pt x="914400" y="3352800"/>
                </a:cubicBezTo>
                <a:cubicBezTo>
                  <a:pt x="746150" y="3352800"/>
                  <a:pt x="609600" y="3216250"/>
                  <a:pt x="609600" y="3048000"/>
                </a:cubicBezTo>
                <a:lnTo>
                  <a:pt x="609600" y="2895600"/>
                </a:lnTo>
                <a:cubicBezTo>
                  <a:pt x="609600" y="3063240"/>
                  <a:pt x="472440" y="3200400"/>
                  <a:pt x="304800" y="3200400"/>
                </a:cubicBezTo>
                <a:cubicBezTo>
                  <a:pt x="137160" y="3200400"/>
                  <a:pt x="0" y="3063240"/>
                  <a:pt x="0" y="2895600"/>
                </a:cubicBezTo>
                <a:lnTo>
                  <a:pt x="0" y="1371600"/>
                </a:lnTo>
                <a:cubicBezTo>
                  <a:pt x="0" y="1189025"/>
                  <a:pt x="83210" y="1026262"/>
                  <a:pt x="211226" y="914400"/>
                </a:cubicBezTo>
                <a:close/>
                <a:moveTo>
                  <a:pt x="135331" y="0"/>
                </a:moveTo>
                <a:lnTo>
                  <a:pt x="2302764" y="0"/>
                </a:lnTo>
                <a:cubicBezTo>
                  <a:pt x="2377745" y="0"/>
                  <a:pt x="2438400" y="68275"/>
                  <a:pt x="2438400" y="152400"/>
                </a:cubicBezTo>
                <a:lnTo>
                  <a:pt x="2438400" y="457200"/>
                </a:lnTo>
                <a:cubicBezTo>
                  <a:pt x="2438400" y="541325"/>
                  <a:pt x="2377745" y="609600"/>
                  <a:pt x="2303069" y="609600"/>
                </a:cubicBezTo>
                <a:lnTo>
                  <a:pt x="135636" y="609600"/>
                </a:lnTo>
                <a:cubicBezTo>
                  <a:pt x="60655" y="609600"/>
                  <a:pt x="0" y="541325"/>
                  <a:pt x="0" y="457200"/>
                </a:cubicBezTo>
                <a:lnTo>
                  <a:pt x="0" y="152400"/>
                </a:lnTo>
                <a:cubicBezTo>
                  <a:pt x="0" y="68275"/>
                  <a:pt x="60655" y="0"/>
                  <a:pt x="135331" y="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6B6F92-3FD3-421E-B375-1043B14225F8}"/>
              </a:ext>
            </a:extLst>
          </p:cNvPr>
          <p:cNvSpPr txBox="1"/>
          <p:nvPr/>
        </p:nvSpPr>
        <p:spPr>
          <a:xfrm>
            <a:off x="1439917" y="5195020"/>
            <a:ext cx="9312166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Infographics Complete Bundle PowerPoint Templates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E9C18A-CC0E-4A85-936C-26DACACB8B97}"/>
              </a:ext>
            </a:extLst>
          </p:cNvPr>
          <p:cNvSpPr txBox="1"/>
          <p:nvPr/>
        </p:nvSpPr>
        <p:spPr>
          <a:xfrm>
            <a:off x="3310759" y="5793006"/>
            <a:ext cx="5570483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Click to download the Bundle: </a:t>
            </a:r>
            <a:r>
              <a:rPr lang="en-US" sz="1400" u="sng" dirty="0">
                <a:solidFill>
                  <a:schemeClr val="tx1">
                    <a:lumMod val="75000"/>
                    <a:lumOff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https://1.envato.market/xKkYO</a:t>
            </a:r>
            <a:endParaRPr lang="en-US" sz="14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275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FA1B0EA-374E-4853-B214-2806CAA83A73}"/>
              </a:ext>
            </a:extLst>
          </p:cNvPr>
          <p:cNvGrpSpPr/>
          <p:nvPr/>
        </p:nvGrpSpPr>
        <p:grpSpPr>
          <a:xfrm>
            <a:off x="4543432" y="457200"/>
            <a:ext cx="7313923" cy="6046825"/>
            <a:chOff x="4543432" y="457200"/>
            <a:chExt cx="7313923" cy="6046825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9B64DE1C-B45F-48C6-AA6E-2B750CD3ADD1}"/>
                </a:ext>
              </a:extLst>
            </p:cNvPr>
            <p:cNvGrpSpPr/>
            <p:nvPr/>
          </p:nvGrpSpPr>
          <p:grpSpPr>
            <a:xfrm>
              <a:off x="4547571" y="457200"/>
              <a:ext cx="7309784" cy="6046825"/>
              <a:chOff x="3503086" y="8193945"/>
              <a:chExt cx="5491276" cy="4542512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560FFEC1-F980-441C-89DC-618301DD7699}"/>
                  </a:ext>
                </a:extLst>
              </p:cNvPr>
              <p:cNvSpPr/>
              <p:nvPr/>
            </p:nvSpPr>
            <p:spPr>
              <a:xfrm>
                <a:off x="3503086" y="8429022"/>
                <a:ext cx="5184953" cy="4307435"/>
              </a:xfrm>
              <a:custGeom>
                <a:avLst/>
                <a:gdLst>
                  <a:gd name="connsiteX0" fmla="*/ 568156 w 5184953"/>
                  <a:gd name="connsiteY0" fmla="*/ 4261838 h 4307435"/>
                  <a:gd name="connsiteX1" fmla="*/ 598350 w 5184953"/>
                  <a:gd name="connsiteY1" fmla="*/ 4261838 h 4307435"/>
                  <a:gd name="connsiteX2" fmla="*/ 623496 w 5184953"/>
                  <a:gd name="connsiteY2" fmla="*/ 4252313 h 4307435"/>
                  <a:gd name="connsiteX3" fmla="*/ 648452 w 5184953"/>
                  <a:gd name="connsiteY3" fmla="*/ 4240788 h 4307435"/>
                  <a:gd name="connsiteX4" fmla="*/ 659596 w 5184953"/>
                  <a:gd name="connsiteY4" fmla="*/ 4240121 h 4307435"/>
                  <a:gd name="connsiteX5" fmla="*/ 674646 w 5184953"/>
                  <a:gd name="connsiteY5" fmla="*/ 4238692 h 4307435"/>
                  <a:gd name="connsiteX6" fmla="*/ 696839 w 5184953"/>
                  <a:gd name="connsiteY6" fmla="*/ 4236787 h 4307435"/>
                  <a:gd name="connsiteX7" fmla="*/ 712269 w 5184953"/>
                  <a:gd name="connsiteY7" fmla="*/ 4244122 h 4307435"/>
                  <a:gd name="connsiteX8" fmla="*/ 723890 w 5184953"/>
                  <a:gd name="connsiteY8" fmla="*/ 4256028 h 4307435"/>
                  <a:gd name="connsiteX9" fmla="*/ 736939 w 5184953"/>
                  <a:gd name="connsiteY9" fmla="*/ 4264505 h 4307435"/>
                  <a:gd name="connsiteX10" fmla="*/ 767038 w 5184953"/>
                  <a:gd name="connsiteY10" fmla="*/ 4297461 h 4307435"/>
                  <a:gd name="connsiteX11" fmla="*/ 804186 w 5184953"/>
                  <a:gd name="connsiteY11" fmla="*/ 4301557 h 4307435"/>
                  <a:gd name="connsiteX12" fmla="*/ 815902 w 5184953"/>
                  <a:gd name="connsiteY12" fmla="*/ 4284317 h 4307435"/>
                  <a:gd name="connsiteX13" fmla="*/ 822283 w 5184953"/>
                  <a:gd name="connsiteY13" fmla="*/ 4280317 h 4307435"/>
                  <a:gd name="connsiteX14" fmla="*/ 843333 w 5184953"/>
                  <a:gd name="connsiteY14" fmla="*/ 4259743 h 4307435"/>
                  <a:gd name="connsiteX15" fmla="*/ 855525 w 5184953"/>
                  <a:gd name="connsiteY15" fmla="*/ 4242026 h 4307435"/>
                  <a:gd name="connsiteX16" fmla="*/ 863145 w 5184953"/>
                  <a:gd name="connsiteY16" fmla="*/ 4213451 h 4307435"/>
                  <a:gd name="connsiteX17" fmla="*/ 869718 w 5184953"/>
                  <a:gd name="connsiteY17" fmla="*/ 4195163 h 4307435"/>
                  <a:gd name="connsiteX18" fmla="*/ 887815 w 5184953"/>
                  <a:gd name="connsiteY18" fmla="*/ 4192020 h 4307435"/>
                  <a:gd name="connsiteX19" fmla="*/ 911914 w 5184953"/>
                  <a:gd name="connsiteY19" fmla="*/ 4206879 h 4307435"/>
                  <a:gd name="connsiteX20" fmla="*/ 926106 w 5184953"/>
                  <a:gd name="connsiteY20" fmla="*/ 4218404 h 4307435"/>
                  <a:gd name="connsiteX21" fmla="*/ 955633 w 5184953"/>
                  <a:gd name="connsiteY21" fmla="*/ 4235168 h 4307435"/>
                  <a:gd name="connsiteX22" fmla="*/ 999448 w 5184953"/>
                  <a:gd name="connsiteY22" fmla="*/ 4226881 h 4307435"/>
                  <a:gd name="connsiteX23" fmla="*/ 1010878 w 5184953"/>
                  <a:gd name="connsiteY23" fmla="*/ 4223548 h 4307435"/>
                  <a:gd name="connsiteX24" fmla="*/ 1023165 w 5184953"/>
                  <a:gd name="connsiteY24" fmla="*/ 4215547 h 4307435"/>
                  <a:gd name="connsiteX25" fmla="*/ 1023165 w 5184953"/>
                  <a:gd name="connsiteY25" fmla="*/ 4210022 h 4307435"/>
                  <a:gd name="connsiteX26" fmla="*/ 1028690 w 5184953"/>
                  <a:gd name="connsiteY26" fmla="*/ 4181447 h 4307435"/>
                  <a:gd name="connsiteX27" fmla="*/ 1055074 w 5184953"/>
                  <a:gd name="connsiteY27" fmla="*/ 4175160 h 4307435"/>
                  <a:gd name="connsiteX28" fmla="*/ 1090126 w 5184953"/>
                  <a:gd name="connsiteY28" fmla="*/ 4169065 h 4307435"/>
                  <a:gd name="connsiteX29" fmla="*/ 1130512 w 5184953"/>
                  <a:gd name="connsiteY29" fmla="*/ 4144395 h 4307435"/>
                  <a:gd name="connsiteX30" fmla="*/ 1170422 w 5184953"/>
                  <a:gd name="connsiteY30" fmla="*/ 4134870 h 4307435"/>
                  <a:gd name="connsiteX31" fmla="*/ 1211665 w 5184953"/>
                  <a:gd name="connsiteY31" fmla="*/ 4132584 h 4307435"/>
                  <a:gd name="connsiteX32" fmla="*/ 1230715 w 5184953"/>
                  <a:gd name="connsiteY32" fmla="*/ 4122297 h 4307435"/>
                  <a:gd name="connsiteX33" fmla="*/ 1232525 w 5184953"/>
                  <a:gd name="connsiteY33" fmla="*/ 4097151 h 4307435"/>
                  <a:gd name="connsiteX34" fmla="*/ 1232525 w 5184953"/>
                  <a:gd name="connsiteY34" fmla="*/ 4086387 h 4307435"/>
                  <a:gd name="connsiteX35" fmla="*/ 1240526 w 5184953"/>
                  <a:gd name="connsiteY35" fmla="*/ 4061623 h 4307435"/>
                  <a:gd name="connsiteX36" fmla="*/ 1250718 w 5184953"/>
                  <a:gd name="connsiteY36" fmla="*/ 4025523 h 4307435"/>
                  <a:gd name="connsiteX37" fmla="*/ 1281579 w 5184953"/>
                  <a:gd name="connsiteY37" fmla="*/ 4009997 h 4307435"/>
                  <a:gd name="connsiteX38" fmla="*/ 1309487 w 5184953"/>
                  <a:gd name="connsiteY38" fmla="*/ 4000472 h 4307435"/>
                  <a:gd name="connsiteX39" fmla="*/ 1340348 w 5184953"/>
                  <a:gd name="connsiteY39" fmla="*/ 3998281 h 4307435"/>
                  <a:gd name="connsiteX40" fmla="*/ 1353874 w 5184953"/>
                  <a:gd name="connsiteY40" fmla="*/ 4016093 h 4307435"/>
                  <a:gd name="connsiteX41" fmla="*/ 1360446 w 5184953"/>
                  <a:gd name="connsiteY41" fmla="*/ 4024856 h 4307435"/>
                  <a:gd name="connsiteX42" fmla="*/ 1371781 w 5184953"/>
                  <a:gd name="connsiteY42" fmla="*/ 4036000 h 4307435"/>
                  <a:gd name="connsiteX43" fmla="*/ 1393593 w 5184953"/>
                  <a:gd name="connsiteY43" fmla="*/ 4031238 h 4307435"/>
                  <a:gd name="connsiteX44" fmla="*/ 1418167 w 5184953"/>
                  <a:gd name="connsiteY44" fmla="*/ 4036000 h 4307435"/>
                  <a:gd name="connsiteX45" fmla="*/ 1438360 w 5184953"/>
                  <a:gd name="connsiteY45" fmla="*/ 4034572 h 4307435"/>
                  <a:gd name="connsiteX46" fmla="*/ 1463316 w 5184953"/>
                  <a:gd name="connsiteY46" fmla="*/ 4032381 h 4307435"/>
                  <a:gd name="connsiteX47" fmla="*/ 1490653 w 5184953"/>
                  <a:gd name="connsiteY47" fmla="*/ 4028761 h 4307435"/>
                  <a:gd name="connsiteX48" fmla="*/ 1516846 w 5184953"/>
                  <a:gd name="connsiteY48" fmla="*/ 4025713 h 4307435"/>
                  <a:gd name="connsiteX49" fmla="*/ 1512274 w 5184953"/>
                  <a:gd name="connsiteY49" fmla="*/ 4009902 h 4307435"/>
                  <a:gd name="connsiteX50" fmla="*/ 1514656 w 5184953"/>
                  <a:gd name="connsiteY50" fmla="*/ 3998472 h 4307435"/>
                  <a:gd name="connsiteX51" fmla="*/ 1512179 w 5184953"/>
                  <a:gd name="connsiteY51" fmla="*/ 3982851 h 4307435"/>
                  <a:gd name="connsiteX52" fmla="*/ 1502178 w 5184953"/>
                  <a:gd name="connsiteY52" fmla="*/ 3969325 h 4307435"/>
                  <a:gd name="connsiteX53" fmla="*/ 1508750 w 5184953"/>
                  <a:gd name="connsiteY53" fmla="*/ 3954371 h 4307435"/>
                  <a:gd name="connsiteX54" fmla="*/ 1512655 w 5184953"/>
                  <a:gd name="connsiteY54" fmla="*/ 3940465 h 4307435"/>
                  <a:gd name="connsiteX55" fmla="*/ 1507893 w 5184953"/>
                  <a:gd name="connsiteY55" fmla="*/ 3930463 h 4307435"/>
                  <a:gd name="connsiteX56" fmla="*/ 1503321 w 5184953"/>
                  <a:gd name="connsiteY56" fmla="*/ 3924177 h 4307435"/>
                  <a:gd name="connsiteX57" fmla="*/ 1484271 w 5184953"/>
                  <a:gd name="connsiteY57" fmla="*/ 3910270 h 4307435"/>
                  <a:gd name="connsiteX58" fmla="*/ 1461982 w 5184953"/>
                  <a:gd name="connsiteY58" fmla="*/ 3886934 h 4307435"/>
                  <a:gd name="connsiteX59" fmla="*/ 1468650 w 5184953"/>
                  <a:gd name="connsiteY59" fmla="*/ 3868741 h 4307435"/>
                  <a:gd name="connsiteX60" fmla="*/ 1492939 w 5184953"/>
                  <a:gd name="connsiteY60" fmla="*/ 3828450 h 4307435"/>
                  <a:gd name="connsiteX61" fmla="*/ 1525324 w 5184953"/>
                  <a:gd name="connsiteY61" fmla="*/ 3815592 h 4307435"/>
                  <a:gd name="connsiteX62" fmla="*/ 1553899 w 5184953"/>
                  <a:gd name="connsiteY62" fmla="*/ 3806067 h 4307435"/>
                  <a:gd name="connsiteX63" fmla="*/ 1558852 w 5184953"/>
                  <a:gd name="connsiteY63" fmla="*/ 3801971 h 4307435"/>
                  <a:gd name="connsiteX64" fmla="*/ 1565043 w 5184953"/>
                  <a:gd name="connsiteY64" fmla="*/ 3784350 h 4307435"/>
                  <a:gd name="connsiteX65" fmla="*/ 1571710 w 5184953"/>
                  <a:gd name="connsiteY65" fmla="*/ 3765300 h 4307435"/>
                  <a:gd name="connsiteX66" fmla="*/ 1582188 w 5184953"/>
                  <a:gd name="connsiteY66" fmla="*/ 3736725 h 4307435"/>
                  <a:gd name="connsiteX67" fmla="*/ 1579997 w 5184953"/>
                  <a:gd name="connsiteY67" fmla="*/ 3722532 h 4307435"/>
                  <a:gd name="connsiteX68" fmla="*/ 1567519 w 5184953"/>
                  <a:gd name="connsiteY68" fmla="*/ 3712341 h 4307435"/>
                  <a:gd name="connsiteX69" fmla="*/ 1561328 w 5184953"/>
                  <a:gd name="connsiteY69" fmla="*/ 3703482 h 4307435"/>
                  <a:gd name="connsiteX70" fmla="*/ 1542278 w 5184953"/>
                  <a:gd name="connsiteY70" fmla="*/ 3680051 h 4307435"/>
                  <a:gd name="connsiteX71" fmla="*/ 1540849 w 5184953"/>
                  <a:gd name="connsiteY71" fmla="*/ 3668716 h 4307435"/>
                  <a:gd name="connsiteX72" fmla="*/ 1554279 w 5184953"/>
                  <a:gd name="connsiteY72" fmla="*/ 3669573 h 4307435"/>
                  <a:gd name="connsiteX73" fmla="*/ 1594666 w 5184953"/>
                  <a:gd name="connsiteY73" fmla="*/ 3650523 h 4307435"/>
                  <a:gd name="connsiteX74" fmla="*/ 1595904 w 5184953"/>
                  <a:gd name="connsiteY74" fmla="*/ 3647475 h 4307435"/>
                  <a:gd name="connsiteX75" fmla="*/ 1607810 w 5184953"/>
                  <a:gd name="connsiteY75" fmla="*/ 3628425 h 4307435"/>
                  <a:gd name="connsiteX76" fmla="*/ 1627527 w 5184953"/>
                  <a:gd name="connsiteY76" fmla="*/ 3595183 h 4307435"/>
                  <a:gd name="connsiteX77" fmla="*/ 1659150 w 5184953"/>
                  <a:gd name="connsiteY77" fmla="*/ 3578038 h 4307435"/>
                  <a:gd name="connsiteX78" fmla="*/ 1706775 w 5184953"/>
                  <a:gd name="connsiteY78" fmla="*/ 3557655 h 4307435"/>
                  <a:gd name="connsiteX79" fmla="*/ 1732873 w 5184953"/>
                  <a:gd name="connsiteY79" fmla="*/ 3562798 h 4307435"/>
                  <a:gd name="connsiteX80" fmla="*/ 1741922 w 5184953"/>
                  <a:gd name="connsiteY80" fmla="*/ 3566418 h 4307435"/>
                  <a:gd name="connsiteX81" fmla="*/ 1783261 w 5184953"/>
                  <a:gd name="connsiteY81" fmla="*/ 3573181 h 4307435"/>
                  <a:gd name="connsiteX82" fmla="*/ 1802311 w 5184953"/>
                  <a:gd name="connsiteY82" fmla="*/ 3562608 h 4307435"/>
                  <a:gd name="connsiteX83" fmla="*/ 1815455 w 5184953"/>
                  <a:gd name="connsiteY83" fmla="*/ 3550892 h 4307435"/>
                  <a:gd name="connsiteX84" fmla="*/ 1836505 w 5184953"/>
                  <a:gd name="connsiteY84" fmla="*/ 3562703 h 4307435"/>
                  <a:gd name="connsiteX85" fmla="*/ 1867747 w 5184953"/>
                  <a:gd name="connsiteY85" fmla="*/ 3576419 h 4307435"/>
                  <a:gd name="connsiteX86" fmla="*/ 1909657 w 5184953"/>
                  <a:gd name="connsiteY86" fmla="*/ 3552416 h 4307435"/>
                  <a:gd name="connsiteX87" fmla="*/ 1925278 w 5184953"/>
                  <a:gd name="connsiteY87" fmla="*/ 3578229 h 4307435"/>
                  <a:gd name="connsiteX88" fmla="*/ 1943090 w 5184953"/>
                  <a:gd name="connsiteY88" fmla="*/ 3600612 h 4307435"/>
                  <a:gd name="connsiteX89" fmla="*/ 1976523 w 5184953"/>
                  <a:gd name="connsiteY89" fmla="*/ 3591564 h 4307435"/>
                  <a:gd name="connsiteX90" fmla="*/ 2000240 w 5184953"/>
                  <a:gd name="connsiteY90" fmla="*/ 3596326 h 4307435"/>
                  <a:gd name="connsiteX91" fmla="*/ 2009003 w 5184953"/>
                  <a:gd name="connsiteY91" fmla="*/ 3611852 h 4307435"/>
                  <a:gd name="connsiteX92" fmla="*/ 2029958 w 5184953"/>
                  <a:gd name="connsiteY92" fmla="*/ 3607280 h 4307435"/>
                  <a:gd name="connsiteX93" fmla="*/ 2032244 w 5184953"/>
                  <a:gd name="connsiteY93" fmla="*/ 3587373 h 4307435"/>
                  <a:gd name="connsiteX94" fmla="*/ 2032244 w 5184953"/>
                  <a:gd name="connsiteY94" fmla="*/ 3574705 h 4307435"/>
                  <a:gd name="connsiteX95" fmla="*/ 2055675 w 5184953"/>
                  <a:gd name="connsiteY95" fmla="*/ 3566608 h 4307435"/>
                  <a:gd name="connsiteX96" fmla="*/ 2099586 w 5184953"/>
                  <a:gd name="connsiteY96" fmla="*/ 3571466 h 4307435"/>
                  <a:gd name="connsiteX97" fmla="*/ 2114921 w 5184953"/>
                  <a:gd name="connsiteY97" fmla="*/ 3557178 h 4307435"/>
                  <a:gd name="connsiteX98" fmla="*/ 2135209 w 5184953"/>
                  <a:gd name="connsiteY98" fmla="*/ 3561179 h 4307435"/>
                  <a:gd name="connsiteX99" fmla="*/ 2186359 w 5184953"/>
                  <a:gd name="connsiteY99" fmla="*/ 3566989 h 4307435"/>
                  <a:gd name="connsiteX100" fmla="*/ 2222173 w 5184953"/>
                  <a:gd name="connsiteY100" fmla="*/ 3575085 h 4307435"/>
                  <a:gd name="connsiteX101" fmla="*/ 2245128 w 5184953"/>
                  <a:gd name="connsiteY101" fmla="*/ 3570132 h 4307435"/>
                  <a:gd name="connsiteX102" fmla="*/ 2261416 w 5184953"/>
                  <a:gd name="connsiteY102" fmla="*/ 3583658 h 4307435"/>
                  <a:gd name="connsiteX103" fmla="*/ 2289229 w 5184953"/>
                  <a:gd name="connsiteY103" fmla="*/ 3594326 h 4307435"/>
                  <a:gd name="connsiteX104" fmla="*/ 2298754 w 5184953"/>
                  <a:gd name="connsiteY104" fmla="*/ 3604518 h 4307435"/>
                  <a:gd name="connsiteX105" fmla="*/ 2307707 w 5184953"/>
                  <a:gd name="connsiteY105" fmla="*/ 3626425 h 4307435"/>
                  <a:gd name="connsiteX106" fmla="*/ 2326757 w 5184953"/>
                  <a:gd name="connsiteY106" fmla="*/ 3630331 h 4307435"/>
                  <a:gd name="connsiteX107" fmla="*/ 2346474 w 5184953"/>
                  <a:gd name="connsiteY107" fmla="*/ 3622234 h 4307435"/>
                  <a:gd name="connsiteX108" fmla="*/ 2362285 w 5184953"/>
                  <a:gd name="connsiteY108" fmla="*/ 3639189 h 4307435"/>
                  <a:gd name="connsiteX109" fmla="*/ 2371810 w 5184953"/>
                  <a:gd name="connsiteY109" fmla="*/ 3648714 h 4307435"/>
                  <a:gd name="connsiteX110" fmla="*/ 2379811 w 5184953"/>
                  <a:gd name="connsiteY110" fmla="*/ 3637760 h 4307435"/>
                  <a:gd name="connsiteX111" fmla="*/ 2407815 w 5184953"/>
                  <a:gd name="connsiteY111" fmla="*/ 3624615 h 4307435"/>
                  <a:gd name="connsiteX112" fmla="*/ 2425341 w 5184953"/>
                  <a:gd name="connsiteY112" fmla="*/ 3610233 h 4307435"/>
                  <a:gd name="connsiteX113" fmla="*/ 2440485 w 5184953"/>
                  <a:gd name="connsiteY113" fmla="*/ 3611090 h 4307435"/>
                  <a:gd name="connsiteX114" fmla="*/ 2455249 w 5184953"/>
                  <a:gd name="connsiteY114" fmla="*/ 3583563 h 4307435"/>
                  <a:gd name="connsiteX115" fmla="*/ 2499922 w 5184953"/>
                  <a:gd name="connsiteY115" fmla="*/ 3574038 h 4307435"/>
                  <a:gd name="connsiteX116" fmla="*/ 2517162 w 5184953"/>
                  <a:gd name="connsiteY116" fmla="*/ 3577467 h 4307435"/>
                  <a:gd name="connsiteX117" fmla="*/ 2538117 w 5184953"/>
                  <a:gd name="connsiteY117" fmla="*/ 3552130 h 4307435"/>
                  <a:gd name="connsiteX118" fmla="*/ 2567549 w 5184953"/>
                  <a:gd name="connsiteY118" fmla="*/ 3556988 h 4307435"/>
                  <a:gd name="connsiteX119" fmla="*/ 2587361 w 5184953"/>
                  <a:gd name="connsiteY119" fmla="*/ 3558036 h 4307435"/>
                  <a:gd name="connsiteX120" fmla="*/ 2602125 w 5184953"/>
                  <a:gd name="connsiteY120" fmla="*/ 3585468 h 4307435"/>
                  <a:gd name="connsiteX121" fmla="*/ 2654417 w 5184953"/>
                  <a:gd name="connsiteY121" fmla="*/ 3578610 h 4307435"/>
                  <a:gd name="connsiteX122" fmla="*/ 2678515 w 5184953"/>
                  <a:gd name="connsiteY122" fmla="*/ 3573276 h 4307435"/>
                  <a:gd name="connsiteX123" fmla="*/ 2691279 w 5184953"/>
                  <a:gd name="connsiteY123" fmla="*/ 3605756 h 4307435"/>
                  <a:gd name="connsiteX124" fmla="*/ 2698708 w 5184953"/>
                  <a:gd name="connsiteY124" fmla="*/ 3638046 h 4307435"/>
                  <a:gd name="connsiteX125" fmla="*/ 2736808 w 5184953"/>
                  <a:gd name="connsiteY125" fmla="*/ 3648809 h 4307435"/>
                  <a:gd name="connsiteX126" fmla="*/ 2744428 w 5184953"/>
                  <a:gd name="connsiteY126" fmla="*/ 3648809 h 4307435"/>
                  <a:gd name="connsiteX127" fmla="*/ 2759954 w 5184953"/>
                  <a:gd name="connsiteY127" fmla="*/ 3620234 h 4307435"/>
                  <a:gd name="connsiteX128" fmla="*/ 2774242 w 5184953"/>
                  <a:gd name="connsiteY128" fmla="*/ 3629759 h 4307435"/>
                  <a:gd name="connsiteX129" fmla="*/ 2788910 w 5184953"/>
                  <a:gd name="connsiteY129" fmla="*/ 3650047 h 4307435"/>
                  <a:gd name="connsiteX130" fmla="*/ 2804436 w 5184953"/>
                  <a:gd name="connsiteY130" fmla="*/ 3613852 h 4307435"/>
                  <a:gd name="connsiteX131" fmla="*/ 2816628 w 5184953"/>
                  <a:gd name="connsiteY131" fmla="*/ 3605947 h 4307435"/>
                  <a:gd name="connsiteX132" fmla="*/ 2815866 w 5184953"/>
                  <a:gd name="connsiteY132" fmla="*/ 3621472 h 4307435"/>
                  <a:gd name="connsiteX133" fmla="*/ 2825962 w 5184953"/>
                  <a:gd name="connsiteY133" fmla="*/ 3629092 h 4307435"/>
                  <a:gd name="connsiteX134" fmla="*/ 2834440 w 5184953"/>
                  <a:gd name="connsiteY134" fmla="*/ 3619567 h 4307435"/>
                  <a:gd name="connsiteX135" fmla="*/ 2839964 w 5184953"/>
                  <a:gd name="connsiteY135" fmla="*/ 3597945 h 4307435"/>
                  <a:gd name="connsiteX136" fmla="*/ 2852442 w 5184953"/>
                  <a:gd name="connsiteY136" fmla="*/ 3599469 h 4307435"/>
                  <a:gd name="connsiteX137" fmla="*/ 2857966 w 5184953"/>
                  <a:gd name="connsiteY137" fmla="*/ 3613185 h 4307435"/>
                  <a:gd name="connsiteX138" fmla="*/ 2874254 w 5184953"/>
                  <a:gd name="connsiteY138" fmla="*/ 3602327 h 4307435"/>
                  <a:gd name="connsiteX139" fmla="*/ 2881684 w 5184953"/>
                  <a:gd name="connsiteY139" fmla="*/ 3589564 h 4307435"/>
                  <a:gd name="connsiteX140" fmla="*/ 2877969 w 5184953"/>
                  <a:gd name="connsiteY140" fmla="*/ 3576800 h 4307435"/>
                  <a:gd name="connsiteX141" fmla="*/ 2873301 w 5184953"/>
                  <a:gd name="connsiteY141" fmla="*/ 3568418 h 4307435"/>
                  <a:gd name="connsiteX142" fmla="*/ 2878255 w 5184953"/>
                  <a:gd name="connsiteY142" fmla="*/ 3549368 h 4307435"/>
                  <a:gd name="connsiteX143" fmla="*/ 2898352 w 5184953"/>
                  <a:gd name="connsiteY143" fmla="*/ 3532032 h 4307435"/>
                  <a:gd name="connsiteX144" fmla="*/ 2930166 w 5184953"/>
                  <a:gd name="connsiteY144" fmla="*/ 3506124 h 4307435"/>
                  <a:gd name="connsiteX145" fmla="*/ 2973505 w 5184953"/>
                  <a:gd name="connsiteY145" fmla="*/ 3486312 h 4307435"/>
                  <a:gd name="connsiteX146" fmla="*/ 3004175 w 5184953"/>
                  <a:gd name="connsiteY146" fmla="*/ 3475644 h 4307435"/>
                  <a:gd name="connsiteX147" fmla="*/ 3028750 w 5184953"/>
                  <a:gd name="connsiteY147" fmla="*/ 3458595 h 4307435"/>
                  <a:gd name="connsiteX148" fmla="*/ 3030655 w 5184953"/>
                  <a:gd name="connsiteY148" fmla="*/ 3446498 h 4307435"/>
                  <a:gd name="connsiteX149" fmla="*/ 3047514 w 5184953"/>
                  <a:gd name="connsiteY149" fmla="*/ 3426591 h 4307435"/>
                  <a:gd name="connsiteX150" fmla="*/ 3068278 w 5184953"/>
                  <a:gd name="connsiteY150" fmla="*/ 3413637 h 4307435"/>
                  <a:gd name="connsiteX151" fmla="*/ 3080375 w 5184953"/>
                  <a:gd name="connsiteY151" fmla="*/ 3392682 h 4307435"/>
                  <a:gd name="connsiteX152" fmla="*/ 3079804 w 5184953"/>
                  <a:gd name="connsiteY152" fmla="*/ 3362106 h 4307435"/>
                  <a:gd name="connsiteX153" fmla="*/ 3084852 w 5184953"/>
                  <a:gd name="connsiteY153" fmla="*/ 3342580 h 4307435"/>
                  <a:gd name="connsiteX154" fmla="*/ 3092853 w 5184953"/>
                  <a:gd name="connsiteY154" fmla="*/ 3315720 h 4307435"/>
                  <a:gd name="connsiteX155" fmla="*/ 3106283 w 5184953"/>
                  <a:gd name="connsiteY155" fmla="*/ 3305718 h 4307435"/>
                  <a:gd name="connsiteX156" fmla="*/ 3106283 w 5184953"/>
                  <a:gd name="connsiteY156" fmla="*/ 3287431 h 4307435"/>
                  <a:gd name="connsiteX157" fmla="*/ 3102949 w 5184953"/>
                  <a:gd name="connsiteY157" fmla="*/ 3272952 h 4307435"/>
                  <a:gd name="connsiteX158" fmla="*/ 3098949 w 5184953"/>
                  <a:gd name="connsiteY158" fmla="*/ 3253331 h 4307435"/>
                  <a:gd name="connsiteX159" fmla="*/ 3096282 w 5184953"/>
                  <a:gd name="connsiteY159" fmla="*/ 3229709 h 4307435"/>
                  <a:gd name="connsiteX160" fmla="*/ 3107998 w 5184953"/>
                  <a:gd name="connsiteY160" fmla="*/ 3212945 h 4307435"/>
                  <a:gd name="connsiteX161" fmla="*/ 3121999 w 5184953"/>
                  <a:gd name="connsiteY161" fmla="*/ 3213993 h 4307435"/>
                  <a:gd name="connsiteX162" fmla="*/ 3124857 w 5184953"/>
                  <a:gd name="connsiteY162" fmla="*/ 3228852 h 4307435"/>
                  <a:gd name="connsiteX163" fmla="*/ 3118666 w 5184953"/>
                  <a:gd name="connsiteY163" fmla="*/ 3245425 h 4307435"/>
                  <a:gd name="connsiteX164" fmla="*/ 3125333 w 5184953"/>
                  <a:gd name="connsiteY164" fmla="*/ 3259141 h 4307435"/>
                  <a:gd name="connsiteX165" fmla="*/ 3137716 w 5184953"/>
                  <a:gd name="connsiteY165" fmla="*/ 3252569 h 4307435"/>
                  <a:gd name="connsiteX166" fmla="*/ 3147812 w 5184953"/>
                  <a:gd name="connsiteY166" fmla="*/ 3235710 h 4307435"/>
                  <a:gd name="connsiteX167" fmla="*/ 3166862 w 5184953"/>
                  <a:gd name="connsiteY167" fmla="*/ 3231328 h 4307435"/>
                  <a:gd name="connsiteX168" fmla="*/ 3185912 w 5184953"/>
                  <a:gd name="connsiteY168" fmla="*/ 3221803 h 4307435"/>
                  <a:gd name="connsiteX169" fmla="*/ 3198390 w 5184953"/>
                  <a:gd name="connsiteY169" fmla="*/ 3229042 h 4307435"/>
                  <a:gd name="connsiteX170" fmla="*/ 3217916 w 5184953"/>
                  <a:gd name="connsiteY170" fmla="*/ 3237329 h 4307435"/>
                  <a:gd name="connsiteX171" fmla="*/ 3248491 w 5184953"/>
                  <a:gd name="connsiteY171" fmla="*/ 3235995 h 4307435"/>
                  <a:gd name="connsiteX172" fmla="*/ 3275638 w 5184953"/>
                  <a:gd name="connsiteY172" fmla="*/ 3241425 h 4307435"/>
                  <a:gd name="connsiteX173" fmla="*/ 3289925 w 5184953"/>
                  <a:gd name="connsiteY173" fmla="*/ 3226185 h 4307435"/>
                  <a:gd name="connsiteX174" fmla="*/ 3292401 w 5184953"/>
                  <a:gd name="connsiteY174" fmla="*/ 3189132 h 4307435"/>
                  <a:gd name="connsiteX175" fmla="*/ 3293926 w 5184953"/>
                  <a:gd name="connsiteY175" fmla="*/ 3166653 h 4307435"/>
                  <a:gd name="connsiteX176" fmla="*/ 3346313 w 5184953"/>
                  <a:gd name="connsiteY176" fmla="*/ 3161224 h 4307435"/>
                  <a:gd name="connsiteX177" fmla="*/ 3362125 w 5184953"/>
                  <a:gd name="connsiteY177" fmla="*/ 3169987 h 4307435"/>
                  <a:gd name="connsiteX178" fmla="*/ 3381841 w 5184953"/>
                  <a:gd name="connsiteY178" fmla="*/ 3174369 h 4307435"/>
                  <a:gd name="connsiteX179" fmla="*/ 3414131 w 5184953"/>
                  <a:gd name="connsiteY179" fmla="*/ 3155319 h 4307435"/>
                  <a:gd name="connsiteX180" fmla="*/ 3426990 w 5184953"/>
                  <a:gd name="connsiteY180" fmla="*/ 3152461 h 4307435"/>
                  <a:gd name="connsiteX181" fmla="*/ 3456041 w 5184953"/>
                  <a:gd name="connsiteY181" fmla="*/ 3135126 h 4307435"/>
                  <a:gd name="connsiteX182" fmla="*/ 3470709 w 5184953"/>
                  <a:gd name="connsiteY182" fmla="*/ 3123696 h 4307435"/>
                  <a:gd name="connsiteX183" fmla="*/ 3486997 w 5184953"/>
                  <a:gd name="connsiteY183" fmla="*/ 3145508 h 4307435"/>
                  <a:gd name="connsiteX184" fmla="*/ 3507762 w 5184953"/>
                  <a:gd name="connsiteY184" fmla="*/ 3148461 h 4307435"/>
                  <a:gd name="connsiteX185" fmla="*/ 3545385 w 5184953"/>
                  <a:gd name="connsiteY185" fmla="*/ 3170559 h 4307435"/>
                  <a:gd name="connsiteX186" fmla="*/ 3569198 w 5184953"/>
                  <a:gd name="connsiteY186" fmla="*/ 3189609 h 4307435"/>
                  <a:gd name="connsiteX187" fmla="*/ 3572532 w 5184953"/>
                  <a:gd name="connsiteY187" fmla="*/ 3192276 h 4307435"/>
                  <a:gd name="connsiteX188" fmla="*/ 3599678 w 5184953"/>
                  <a:gd name="connsiteY188" fmla="*/ 3203325 h 4307435"/>
                  <a:gd name="connsiteX189" fmla="*/ 3622348 w 5184953"/>
                  <a:gd name="connsiteY189" fmla="*/ 3212850 h 4307435"/>
                  <a:gd name="connsiteX190" fmla="*/ 3640826 w 5184953"/>
                  <a:gd name="connsiteY190" fmla="*/ 3231900 h 4307435"/>
                  <a:gd name="connsiteX191" fmla="*/ 3635301 w 5184953"/>
                  <a:gd name="connsiteY191" fmla="*/ 3253902 h 4307435"/>
                  <a:gd name="connsiteX192" fmla="*/ 3643112 w 5184953"/>
                  <a:gd name="connsiteY192" fmla="*/ 3282477 h 4307435"/>
                  <a:gd name="connsiteX193" fmla="*/ 3660543 w 5184953"/>
                  <a:gd name="connsiteY193" fmla="*/ 3267333 h 4307435"/>
                  <a:gd name="connsiteX194" fmla="*/ 3671592 w 5184953"/>
                  <a:gd name="connsiteY194" fmla="*/ 3251331 h 4307435"/>
                  <a:gd name="connsiteX195" fmla="*/ 3699024 w 5184953"/>
                  <a:gd name="connsiteY195" fmla="*/ 3219612 h 4307435"/>
                  <a:gd name="connsiteX196" fmla="*/ 3721693 w 5184953"/>
                  <a:gd name="connsiteY196" fmla="*/ 3218469 h 4307435"/>
                  <a:gd name="connsiteX197" fmla="*/ 3749411 w 5184953"/>
                  <a:gd name="connsiteY197" fmla="*/ 3206373 h 4307435"/>
                  <a:gd name="connsiteX198" fmla="*/ 3765508 w 5184953"/>
                  <a:gd name="connsiteY198" fmla="*/ 3206373 h 4307435"/>
                  <a:gd name="connsiteX199" fmla="*/ 3791131 w 5184953"/>
                  <a:gd name="connsiteY199" fmla="*/ 3194466 h 4307435"/>
                  <a:gd name="connsiteX200" fmla="*/ 3803608 w 5184953"/>
                  <a:gd name="connsiteY200" fmla="*/ 3178274 h 4307435"/>
                  <a:gd name="connsiteX201" fmla="*/ 3819896 w 5184953"/>
                  <a:gd name="connsiteY201" fmla="*/ 3168749 h 4307435"/>
                  <a:gd name="connsiteX202" fmla="*/ 3845328 w 5184953"/>
                  <a:gd name="connsiteY202" fmla="*/ 3190275 h 4307435"/>
                  <a:gd name="connsiteX203" fmla="*/ 3865997 w 5184953"/>
                  <a:gd name="connsiteY203" fmla="*/ 3192085 h 4307435"/>
                  <a:gd name="connsiteX204" fmla="*/ 3887714 w 5184953"/>
                  <a:gd name="connsiteY204" fmla="*/ 3192085 h 4307435"/>
                  <a:gd name="connsiteX205" fmla="*/ 3919909 w 5184953"/>
                  <a:gd name="connsiteY205" fmla="*/ 3198467 h 4307435"/>
                  <a:gd name="connsiteX206" fmla="*/ 3916194 w 5184953"/>
                  <a:gd name="connsiteY206" fmla="*/ 3218184 h 4307435"/>
                  <a:gd name="connsiteX207" fmla="*/ 3927338 w 5184953"/>
                  <a:gd name="connsiteY207" fmla="*/ 3228947 h 4307435"/>
                  <a:gd name="connsiteX208" fmla="*/ 3936006 w 5184953"/>
                  <a:gd name="connsiteY208" fmla="*/ 3226470 h 4307435"/>
                  <a:gd name="connsiteX209" fmla="*/ 3963438 w 5184953"/>
                  <a:gd name="connsiteY209" fmla="*/ 3211231 h 4307435"/>
                  <a:gd name="connsiteX210" fmla="*/ 4006776 w 5184953"/>
                  <a:gd name="connsiteY210" fmla="*/ 3206754 h 4307435"/>
                  <a:gd name="connsiteX211" fmla="*/ 4010396 w 5184953"/>
                  <a:gd name="connsiteY211" fmla="*/ 3190752 h 4307435"/>
                  <a:gd name="connsiteX212" fmla="*/ 4011634 w 5184953"/>
                  <a:gd name="connsiteY212" fmla="*/ 3177607 h 4307435"/>
                  <a:gd name="connsiteX213" fmla="*/ 4012301 w 5184953"/>
                  <a:gd name="connsiteY213" fmla="*/ 3159415 h 4307435"/>
                  <a:gd name="connsiteX214" fmla="*/ 4011634 w 5184953"/>
                  <a:gd name="connsiteY214" fmla="*/ 3144270 h 4307435"/>
                  <a:gd name="connsiteX215" fmla="*/ 4008682 w 5184953"/>
                  <a:gd name="connsiteY215" fmla="*/ 3123981 h 4307435"/>
                  <a:gd name="connsiteX216" fmla="*/ 3992489 w 5184953"/>
                  <a:gd name="connsiteY216" fmla="*/ 3115504 h 4307435"/>
                  <a:gd name="connsiteX217" fmla="*/ 3982488 w 5184953"/>
                  <a:gd name="connsiteY217" fmla="*/ 3095025 h 4307435"/>
                  <a:gd name="connsiteX218" fmla="*/ 3982488 w 5184953"/>
                  <a:gd name="connsiteY218" fmla="*/ 3083976 h 4307435"/>
                  <a:gd name="connsiteX219" fmla="*/ 3997442 w 5184953"/>
                  <a:gd name="connsiteY219" fmla="*/ 3073308 h 4307435"/>
                  <a:gd name="connsiteX220" fmla="*/ 4025065 w 5184953"/>
                  <a:gd name="connsiteY220" fmla="*/ 3067212 h 4307435"/>
                  <a:gd name="connsiteX221" fmla="*/ 4057259 w 5184953"/>
                  <a:gd name="connsiteY221" fmla="*/ 3040066 h 4307435"/>
                  <a:gd name="connsiteX222" fmla="*/ 4056307 w 5184953"/>
                  <a:gd name="connsiteY222" fmla="*/ 3025302 h 4307435"/>
                  <a:gd name="connsiteX223" fmla="*/ 4063926 w 5184953"/>
                  <a:gd name="connsiteY223" fmla="*/ 3007395 h 4307435"/>
                  <a:gd name="connsiteX224" fmla="*/ 4111551 w 5184953"/>
                  <a:gd name="connsiteY224" fmla="*/ 3029874 h 4307435"/>
                  <a:gd name="connsiteX225" fmla="*/ 4142317 w 5184953"/>
                  <a:gd name="connsiteY225" fmla="*/ 2881570 h 4307435"/>
                  <a:gd name="connsiteX226" fmla="*/ 4144032 w 5184953"/>
                  <a:gd name="connsiteY226" fmla="*/ 2863663 h 4307435"/>
                  <a:gd name="connsiteX227" fmla="*/ 4165520 w 5184953"/>
                  <a:gd name="connsiteY227" fmla="*/ 2852729 h 4307435"/>
                  <a:gd name="connsiteX228" fmla="*/ 4165749 w 5184953"/>
                  <a:gd name="connsiteY228" fmla="*/ 2852805 h 4307435"/>
                  <a:gd name="connsiteX229" fmla="*/ 4184799 w 5184953"/>
                  <a:gd name="connsiteY229" fmla="*/ 2850423 h 4307435"/>
                  <a:gd name="connsiteX230" fmla="*/ 4182322 w 5184953"/>
                  <a:gd name="connsiteY230" fmla="*/ 2834231 h 4307435"/>
                  <a:gd name="connsiteX231" fmla="*/ 4194133 w 5184953"/>
                  <a:gd name="connsiteY231" fmla="*/ 2807751 h 4307435"/>
                  <a:gd name="connsiteX232" fmla="*/ 4221375 w 5184953"/>
                  <a:gd name="connsiteY232" fmla="*/ 2805275 h 4307435"/>
                  <a:gd name="connsiteX233" fmla="*/ 4237758 w 5184953"/>
                  <a:gd name="connsiteY233" fmla="*/ 2811276 h 4307435"/>
                  <a:gd name="connsiteX234" fmla="*/ 4256808 w 5184953"/>
                  <a:gd name="connsiteY234" fmla="*/ 2819181 h 4307435"/>
                  <a:gd name="connsiteX235" fmla="*/ 4285383 w 5184953"/>
                  <a:gd name="connsiteY235" fmla="*/ 2805942 h 4307435"/>
                  <a:gd name="connsiteX236" fmla="*/ 4316530 w 5184953"/>
                  <a:gd name="connsiteY236" fmla="*/ 2812514 h 4307435"/>
                  <a:gd name="connsiteX237" fmla="*/ 4325007 w 5184953"/>
                  <a:gd name="connsiteY237" fmla="*/ 2819943 h 4307435"/>
                  <a:gd name="connsiteX238" fmla="*/ 4349772 w 5184953"/>
                  <a:gd name="connsiteY238" fmla="*/ 2830707 h 4307435"/>
                  <a:gd name="connsiteX239" fmla="*/ 4354915 w 5184953"/>
                  <a:gd name="connsiteY239" fmla="*/ 2843565 h 4307435"/>
                  <a:gd name="connsiteX240" fmla="*/ 4360440 w 5184953"/>
                  <a:gd name="connsiteY240" fmla="*/ 2860996 h 4307435"/>
                  <a:gd name="connsiteX241" fmla="*/ 4357296 w 5184953"/>
                  <a:gd name="connsiteY241" fmla="*/ 2888238 h 4307435"/>
                  <a:gd name="connsiteX242" fmla="*/ 4359583 w 5184953"/>
                  <a:gd name="connsiteY242" fmla="*/ 2906335 h 4307435"/>
                  <a:gd name="connsiteX243" fmla="*/ 4383586 w 5184953"/>
                  <a:gd name="connsiteY243" fmla="*/ 2924528 h 4307435"/>
                  <a:gd name="connsiteX244" fmla="*/ 4425686 w 5184953"/>
                  <a:gd name="connsiteY244" fmla="*/ 2931957 h 4307435"/>
                  <a:gd name="connsiteX245" fmla="*/ 4441783 w 5184953"/>
                  <a:gd name="connsiteY245" fmla="*/ 2919099 h 4307435"/>
                  <a:gd name="connsiteX246" fmla="*/ 4448737 w 5184953"/>
                  <a:gd name="connsiteY246" fmla="*/ 2904716 h 4307435"/>
                  <a:gd name="connsiteX247" fmla="*/ 4472835 w 5184953"/>
                  <a:gd name="connsiteY247" fmla="*/ 2876141 h 4307435"/>
                  <a:gd name="connsiteX248" fmla="*/ 4480265 w 5184953"/>
                  <a:gd name="connsiteY248" fmla="*/ 2883285 h 4307435"/>
                  <a:gd name="connsiteX249" fmla="*/ 4489790 w 5184953"/>
                  <a:gd name="connsiteY249" fmla="*/ 2901477 h 4307435"/>
                  <a:gd name="connsiteX250" fmla="*/ 4502363 w 5184953"/>
                  <a:gd name="connsiteY250" fmla="*/ 2907097 h 4307435"/>
                  <a:gd name="connsiteX251" fmla="*/ 4512649 w 5184953"/>
                  <a:gd name="connsiteY251" fmla="*/ 2919956 h 4307435"/>
                  <a:gd name="connsiteX252" fmla="*/ 4515602 w 5184953"/>
                  <a:gd name="connsiteY252" fmla="*/ 2949007 h 4307435"/>
                  <a:gd name="connsiteX253" fmla="*/ 4520555 w 5184953"/>
                  <a:gd name="connsiteY253" fmla="*/ 2975868 h 4307435"/>
                  <a:gd name="connsiteX254" fmla="*/ 4531033 w 5184953"/>
                  <a:gd name="connsiteY254" fmla="*/ 2977963 h 4307435"/>
                  <a:gd name="connsiteX255" fmla="*/ 4551988 w 5184953"/>
                  <a:gd name="connsiteY255" fmla="*/ 2964723 h 4307435"/>
                  <a:gd name="connsiteX256" fmla="*/ 4561513 w 5184953"/>
                  <a:gd name="connsiteY256" fmla="*/ 2975201 h 4307435"/>
                  <a:gd name="connsiteX257" fmla="*/ 4565704 w 5184953"/>
                  <a:gd name="connsiteY257" fmla="*/ 3007110 h 4307435"/>
                  <a:gd name="connsiteX258" fmla="*/ 4567989 w 5184953"/>
                  <a:gd name="connsiteY258" fmla="*/ 3017492 h 4307435"/>
                  <a:gd name="connsiteX259" fmla="*/ 4579039 w 5184953"/>
                  <a:gd name="connsiteY259" fmla="*/ 3036542 h 4307435"/>
                  <a:gd name="connsiteX260" fmla="*/ 4580563 w 5184953"/>
                  <a:gd name="connsiteY260" fmla="*/ 3077309 h 4307435"/>
                  <a:gd name="connsiteX261" fmla="*/ 4586373 w 5184953"/>
                  <a:gd name="connsiteY261" fmla="*/ 3109599 h 4307435"/>
                  <a:gd name="connsiteX262" fmla="*/ 4595898 w 5184953"/>
                  <a:gd name="connsiteY262" fmla="*/ 3132649 h 4307435"/>
                  <a:gd name="connsiteX263" fmla="*/ 4611709 w 5184953"/>
                  <a:gd name="connsiteY263" fmla="*/ 3145794 h 4307435"/>
                  <a:gd name="connsiteX264" fmla="*/ 4627807 w 5184953"/>
                  <a:gd name="connsiteY264" fmla="*/ 3143984 h 4307435"/>
                  <a:gd name="connsiteX265" fmla="*/ 4636189 w 5184953"/>
                  <a:gd name="connsiteY265" fmla="*/ 3132364 h 4307435"/>
                  <a:gd name="connsiteX266" fmla="*/ 4627331 w 5184953"/>
                  <a:gd name="connsiteY266" fmla="*/ 3116076 h 4307435"/>
                  <a:gd name="connsiteX267" fmla="*/ 4628664 w 5184953"/>
                  <a:gd name="connsiteY267" fmla="*/ 3101217 h 4307435"/>
                  <a:gd name="connsiteX268" fmla="*/ 4627997 w 5184953"/>
                  <a:gd name="connsiteY268" fmla="*/ 3081309 h 4307435"/>
                  <a:gd name="connsiteX269" fmla="*/ 4650000 w 5184953"/>
                  <a:gd name="connsiteY269" fmla="*/ 3087406 h 4307435"/>
                  <a:gd name="connsiteX270" fmla="*/ 4676099 w 5184953"/>
                  <a:gd name="connsiteY270" fmla="*/ 3096931 h 4307435"/>
                  <a:gd name="connsiteX271" fmla="*/ 4695149 w 5184953"/>
                  <a:gd name="connsiteY271" fmla="*/ 3114552 h 4307435"/>
                  <a:gd name="connsiteX272" fmla="*/ 4710103 w 5184953"/>
                  <a:gd name="connsiteY272" fmla="*/ 3101883 h 4307435"/>
                  <a:gd name="connsiteX273" fmla="*/ 4731153 w 5184953"/>
                  <a:gd name="connsiteY273" fmla="*/ 3085310 h 4307435"/>
                  <a:gd name="connsiteX274" fmla="*/ 4737154 w 5184953"/>
                  <a:gd name="connsiteY274" fmla="*/ 3105884 h 4307435"/>
                  <a:gd name="connsiteX275" fmla="*/ 4750774 w 5184953"/>
                  <a:gd name="connsiteY275" fmla="*/ 3108741 h 4307435"/>
                  <a:gd name="connsiteX276" fmla="*/ 4771253 w 5184953"/>
                  <a:gd name="connsiteY276" fmla="*/ 3109218 h 4307435"/>
                  <a:gd name="connsiteX277" fmla="*/ 4809353 w 5184953"/>
                  <a:gd name="connsiteY277" fmla="*/ 3103407 h 4307435"/>
                  <a:gd name="connsiteX278" fmla="*/ 4828403 w 5184953"/>
                  <a:gd name="connsiteY278" fmla="*/ 3097311 h 4307435"/>
                  <a:gd name="connsiteX279" fmla="*/ 4836404 w 5184953"/>
                  <a:gd name="connsiteY279" fmla="*/ 3087786 h 4307435"/>
                  <a:gd name="connsiteX280" fmla="*/ 4830213 w 5184953"/>
                  <a:gd name="connsiteY280" fmla="*/ 3060926 h 4307435"/>
                  <a:gd name="connsiteX281" fmla="*/ 4836404 w 5184953"/>
                  <a:gd name="connsiteY281" fmla="*/ 3045876 h 4307435"/>
                  <a:gd name="connsiteX282" fmla="*/ 4851168 w 5184953"/>
                  <a:gd name="connsiteY282" fmla="*/ 3035780 h 4307435"/>
                  <a:gd name="connsiteX283" fmla="*/ 4871266 w 5184953"/>
                  <a:gd name="connsiteY283" fmla="*/ 3043686 h 4307435"/>
                  <a:gd name="connsiteX284" fmla="*/ 4878790 w 5184953"/>
                  <a:gd name="connsiteY284" fmla="*/ 3056068 h 4307435"/>
                  <a:gd name="connsiteX285" fmla="*/ 4918033 w 5184953"/>
                  <a:gd name="connsiteY285" fmla="*/ 3056068 h 4307435"/>
                  <a:gd name="connsiteX286" fmla="*/ 4933464 w 5184953"/>
                  <a:gd name="connsiteY286" fmla="*/ 3079309 h 4307435"/>
                  <a:gd name="connsiteX287" fmla="*/ 4965182 w 5184953"/>
                  <a:gd name="connsiteY287" fmla="*/ 3079309 h 4307435"/>
                  <a:gd name="connsiteX288" fmla="*/ 4998615 w 5184953"/>
                  <a:gd name="connsiteY288" fmla="*/ 3073690 h 4307435"/>
                  <a:gd name="connsiteX289" fmla="*/ 5013855 w 5184953"/>
                  <a:gd name="connsiteY289" fmla="*/ 3071689 h 4307435"/>
                  <a:gd name="connsiteX290" fmla="*/ 5041382 w 5184953"/>
                  <a:gd name="connsiteY290" fmla="*/ 3056068 h 4307435"/>
                  <a:gd name="connsiteX291" fmla="*/ 5076434 w 5184953"/>
                  <a:gd name="connsiteY291" fmla="*/ 3050925 h 4307435"/>
                  <a:gd name="connsiteX292" fmla="*/ 5103104 w 5184953"/>
                  <a:gd name="connsiteY292" fmla="*/ 3042638 h 4307435"/>
                  <a:gd name="connsiteX293" fmla="*/ 5116154 w 5184953"/>
                  <a:gd name="connsiteY293" fmla="*/ 3021588 h 4307435"/>
                  <a:gd name="connsiteX294" fmla="*/ 5143776 w 5184953"/>
                  <a:gd name="connsiteY294" fmla="*/ 3015206 h 4307435"/>
                  <a:gd name="connsiteX295" fmla="*/ 5150729 w 5184953"/>
                  <a:gd name="connsiteY295" fmla="*/ 3001585 h 4307435"/>
                  <a:gd name="connsiteX296" fmla="*/ 5113867 w 5184953"/>
                  <a:gd name="connsiteY296" fmla="*/ 2991108 h 4307435"/>
                  <a:gd name="connsiteX297" fmla="*/ 5107962 w 5184953"/>
                  <a:gd name="connsiteY297" fmla="*/ 2977868 h 4307435"/>
                  <a:gd name="connsiteX298" fmla="*/ 5093198 w 5184953"/>
                  <a:gd name="connsiteY298" fmla="*/ 2977868 h 4307435"/>
                  <a:gd name="connsiteX299" fmla="*/ 5080625 w 5184953"/>
                  <a:gd name="connsiteY299" fmla="*/ 2968343 h 4307435"/>
                  <a:gd name="connsiteX300" fmla="*/ 5102723 w 5184953"/>
                  <a:gd name="connsiteY300" fmla="*/ 2944054 h 4307435"/>
                  <a:gd name="connsiteX301" fmla="*/ 5097580 w 5184953"/>
                  <a:gd name="connsiteY301" fmla="*/ 2937291 h 4307435"/>
                  <a:gd name="connsiteX302" fmla="*/ 5091674 w 5184953"/>
                  <a:gd name="connsiteY302" fmla="*/ 2923480 h 4307435"/>
                  <a:gd name="connsiteX303" fmla="*/ 5090341 w 5184953"/>
                  <a:gd name="connsiteY303" fmla="*/ 2914527 h 4307435"/>
                  <a:gd name="connsiteX304" fmla="*/ 5088436 w 5184953"/>
                  <a:gd name="connsiteY304" fmla="*/ 2902240 h 4307435"/>
                  <a:gd name="connsiteX305" fmla="*/ 5087293 w 5184953"/>
                  <a:gd name="connsiteY305" fmla="*/ 2892048 h 4307435"/>
                  <a:gd name="connsiteX306" fmla="*/ 5084149 w 5184953"/>
                  <a:gd name="connsiteY306" fmla="*/ 2875474 h 4307435"/>
                  <a:gd name="connsiteX307" fmla="*/ 5084149 w 5184953"/>
                  <a:gd name="connsiteY307" fmla="*/ 2845280 h 4307435"/>
                  <a:gd name="connsiteX308" fmla="*/ 5065099 w 5184953"/>
                  <a:gd name="connsiteY308" fmla="*/ 2819943 h 4307435"/>
                  <a:gd name="connsiteX309" fmla="*/ 5077005 w 5184953"/>
                  <a:gd name="connsiteY309" fmla="*/ 2807180 h 4307435"/>
                  <a:gd name="connsiteX310" fmla="*/ 5094817 w 5184953"/>
                  <a:gd name="connsiteY310" fmla="*/ 2794035 h 4307435"/>
                  <a:gd name="connsiteX311" fmla="*/ 5152729 w 5184953"/>
                  <a:gd name="connsiteY311" fmla="*/ 2772604 h 4307435"/>
                  <a:gd name="connsiteX312" fmla="*/ 5173875 w 5184953"/>
                  <a:gd name="connsiteY312" fmla="*/ 2770509 h 4307435"/>
                  <a:gd name="connsiteX313" fmla="*/ 5183400 w 5184953"/>
                  <a:gd name="connsiteY313" fmla="*/ 2766223 h 4307435"/>
                  <a:gd name="connsiteX314" fmla="*/ 5184257 w 5184953"/>
                  <a:gd name="connsiteY314" fmla="*/ 2752221 h 4307435"/>
                  <a:gd name="connsiteX315" fmla="*/ 5182352 w 5184953"/>
                  <a:gd name="connsiteY315" fmla="*/ 2738409 h 4307435"/>
                  <a:gd name="connsiteX316" fmla="*/ 5180257 w 5184953"/>
                  <a:gd name="connsiteY316" fmla="*/ 2728884 h 4307435"/>
                  <a:gd name="connsiteX317" fmla="*/ 5177875 w 5184953"/>
                  <a:gd name="connsiteY317" fmla="*/ 2711644 h 4307435"/>
                  <a:gd name="connsiteX318" fmla="*/ 5171303 w 5184953"/>
                  <a:gd name="connsiteY318" fmla="*/ 2694690 h 4307435"/>
                  <a:gd name="connsiteX319" fmla="*/ 5121202 w 5184953"/>
                  <a:gd name="connsiteY319" fmla="*/ 2684022 h 4307435"/>
                  <a:gd name="connsiteX320" fmla="*/ 5078720 w 5184953"/>
                  <a:gd name="connsiteY320" fmla="*/ 2673449 h 4307435"/>
                  <a:gd name="connsiteX321" fmla="*/ 5063099 w 5184953"/>
                  <a:gd name="connsiteY321" fmla="*/ 2668496 h 4307435"/>
                  <a:gd name="connsiteX322" fmla="*/ 5012045 w 5184953"/>
                  <a:gd name="connsiteY322" fmla="*/ 2657066 h 4307435"/>
                  <a:gd name="connsiteX323" fmla="*/ 4995091 w 5184953"/>
                  <a:gd name="connsiteY323" fmla="*/ 2652113 h 4307435"/>
                  <a:gd name="connsiteX324" fmla="*/ 4976041 w 5184953"/>
                  <a:gd name="connsiteY324" fmla="*/ 2631158 h 4307435"/>
                  <a:gd name="connsiteX325" fmla="*/ 4970707 w 5184953"/>
                  <a:gd name="connsiteY325" fmla="*/ 2607631 h 4307435"/>
                  <a:gd name="connsiteX326" fmla="*/ 4980899 w 5184953"/>
                  <a:gd name="connsiteY326" fmla="*/ 2588105 h 4307435"/>
                  <a:gd name="connsiteX327" fmla="*/ 4986613 w 5184953"/>
                  <a:gd name="connsiteY327" fmla="*/ 2578580 h 4307435"/>
                  <a:gd name="connsiteX328" fmla="*/ 5006616 w 5184953"/>
                  <a:gd name="connsiteY328" fmla="*/ 2543528 h 4307435"/>
                  <a:gd name="connsiteX329" fmla="*/ 5031572 w 5184953"/>
                  <a:gd name="connsiteY329" fmla="*/ 2507333 h 4307435"/>
                  <a:gd name="connsiteX330" fmla="*/ 5056146 w 5184953"/>
                  <a:gd name="connsiteY330" fmla="*/ 2481425 h 4307435"/>
                  <a:gd name="connsiteX331" fmla="*/ 5076625 w 5184953"/>
                  <a:gd name="connsiteY331" fmla="*/ 2471138 h 4307435"/>
                  <a:gd name="connsiteX332" fmla="*/ 5093674 w 5184953"/>
                  <a:gd name="connsiteY332" fmla="*/ 2458851 h 4307435"/>
                  <a:gd name="connsiteX333" fmla="*/ 5111963 w 5184953"/>
                  <a:gd name="connsiteY333" fmla="*/ 2434943 h 4307435"/>
                  <a:gd name="connsiteX334" fmla="*/ 5117392 w 5184953"/>
                  <a:gd name="connsiteY334" fmla="*/ 2428371 h 4307435"/>
                  <a:gd name="connsiteX335" fmla="*/ 5126917 w 5184953"/>
                  <a:gd name="connsiteY335" fmla="*/ 2411702 h 4307435"/>
                  <a:gd name="connsiteX336" fmla="*/ 5126917 w 5184953"/>
                  <a:gd name="connsiteY336" fmla="*/ 2411702 h 4307435"/>
                  <a:gd name="connsiteX337" fmla="*/ 5126059 w 5184953"/>
                  <a:gd name="connsiteY337" fmla="*/ 2411702 h 4307435"/>
                  <a:gd name="connsiteX338" fmla="*/ 5099199 w 5184953"/>
                  <a:gd name="connsiteY338" fmla="*/ 2399224 h 4307435"/>
                  <a:gd name="connsiteX339" fmla="*/ 5066242 w 5184953"/>
                  <a:gd name="connsiteY339" fmla="*/ 2405415 h 4307435"/>
                  <a:gd name="connsiteX340" fmla="*/ 5059098 w 5184953"/>
                  <a:gd name="connsiteY340" fmla="*/ 2402082 h 4307435"/>
                  <a:gd name="connsiteX341" fmla="*/ 5040811 w 5184953"/>
                  <a:gd name="connsiteY341" fmla="*/ 2413416 h 4307435"/>
                  <a:gd name="connsiteX342" fmla="*/ 5008902 w 5184953"/>
                  <a:gd name="connsiteY342" fmla="*/ 2422275 h 4307435"/>
                  <a:gd name="connsiteX343" fmla="*/ 4967563 w 5184953"/>
                  <a:gd name="connsiteY343" fmla="*/ 2418941 h 4307435"/>
                  <a:gd name="connsiteX344" fmla="*/ 4948513 w 5184953"/>
                  <a:gd name="connsiteY344" fmla="*/ 2404368 h 4307435"/>
                  <a:gd name="connsiteX345" fmla="*/ 4918033 w 5184953"/>
                  <a:gd name="connsiteY345" fmla="*/ 2385318 h 4307435"/>
                  <a:gd name="connsiteX346" fmla="*/ 4851358 w 5184953"/>
                  <a:gd name="connsiteY346" fmla="*/ 2385318 h 4307435"/>
                  <a:gd name="connsiteX347" fmla="*/ 4826213 w 5184953"/>
                  <a:gd name="connsiteY347" fmla="*/ 2390461 h 4307435"/>
                  <a:gd name="connsiteX348" fmla="*/ 4800495 w 5184953"/>
                  <a:gd name="connsiteY348" fmla="*/ 2397605 h 4307435"/>
                  <a:gd name="connsiteX349" fmla="*/ 4768014 w 5184953"/>
                  <a:gd name="connsiteY349" fmla="*/ 2369030 h 4307435"/>
                  <a:gd name="connsiteX350" fmla="*/ 4740964 w 5184953"/>
                  <a:gd name="connsiteY350" fmla="*/ 2379603 h 4307435"/>
                  <a:gd name="connsiteX351" fmla="*/ 4723628 w 5184953"/>
                  <a:gd name="connsiteY351" fmla="*/ 2371792 h 4307435"/>
                  <a:gd name="connsiteX352" fmla="*/ 4718390 w 5184953"/>
                  <a:gd name="connsiteY352" fmla="*/ 2349790 h 4307435"/>
                  <a:gd name="connsiteX353" fmla="*/ 4705150 w 5184953"/>
                  <a:gd name="connsiteY353" fmla="*/ 2327406 h 4307435"/>
                  <a:gd name="connsiteX354" fmla="*/ 4689815 w 5184953"/>
                  <a:gd name="connsiteY354" fmla="*/ 2319405 h 4307435"/>
                  <a:gd name="connsiteX355" fmla="*/ 4654381 w 5184953"/>
                  <a:gd name="connsiteY355" fmla="*/ 2305498 h 4307435"/>
                  <a:gd name="connsiteX356" fmla="*/ 4648000 w 5184953"/>
                  <a:gd name="connsiteY356" fmla="*/ 2299021 h 4307435"/>
                  <a:gd name="connsiteX357" fmla="*/ 4596470 w 5184953"/>
                  <a:gd name="connsiteY357" fmla="*/ 2264826 h 4307435"/>
                  <a:gd name="connsiteX358" fmla="*/ 4552464 w 5184953"/>
                  <a:gd name="connsiteY358" fmla="*/ 2242824 h 4307435"/>
                  <a:gd name="connsiteX359" fmla="*/ 4524461 w 5184953"/>
                  <a:gd name="connsiteY359" fmla="*/ 2217487 h 4307435"/>
                  <a:gd name="connsiteX360" fmla="*/ 4521413 w 5184953"/>
                  <a:gd name="connsiteY360" fmla="*/ 2179864 h 4307435"/>
                  <a:gd name="connsiteX361" fmla="*/ 4507315 w 5184953"/>
                  <a:gd name="connsiteY361" fmla="*/ 2168910 h 4307435"/>
                  <a:gd name="connsiteX362" fmla="*/ 4522270 w 5184953"/>
                  <a:gd name="connsiteY362" fmla="*/ 2133191 h 4307435"/>
                  <a:gd name="connsiteX363" fmla="*/ 4541320 w 5184953"/>
                  <a:gd name="connsiteY363" fmla="*/ 2092805 h 4307435"/>
                  <a:gd name="connsiteX364" fmla="*/ 4552083 w 5184953"/>
                  <a:gd name="connsiteY364" fmla="*/ 2056896 h 4307435"/>
                  <a:gd name="connsiteX365" fmla="*/ 4561132 w 5184953"/>
                  <a:gd name="connsiteY365" fmla="*/ 2037846 h 4307435"/>
                  <a:gd name="connsiteX366" fmla="*/ 4574372 w 5184953"/>
                  <a:gd name="connsiteY366" fmla="*/ 2013747 h 4307435"/>
                  <a:gd name="connsiteX367" fmla="*/ 4589707 w 5184953"/>
                  <a:gd name="connsiteY367" fmla="*/ 2026511 h 4307435"/>
                  <a:gd name="connsiteX368" fmla="*/ 4596755 w 5184953"/>
                  <a:gd name="connsiteY368" fmla="*/ 2037465 h 4307435"/>
                  <a:gd name="connsiteX369" fmla="*/ 4613329 w 5184953"/>
                  <a:gd name="connsiteY369" fmla="*/ 2069278 h 4307435"/>
                  <a:gd name="connsiteX370" fmla="*/ 4630283 w 5184953"/>
                  <a:gd name="connsiteY370" fmla="*/ 2079375 h 4307435"/>
                  <a:gd name="connsiteX371" fmla="*/ 4661049 w 5184953"/>
                  <a:gd name="connsiteY371" fmla="*/ 2080422 h 4307435"/>
                  <a:gd name="connsiteX372" fmla="*/ 4677813 w 5184953"/>
                  <a:gd name="connsiteY372" fmla="*/ 2086614 h 4307435"/>
                  <a:gd name="connsiteX373" fmla="*/ 4715341 w 5184953"/>
                  <a:gd name="connsiteY373" fmla="*/ 2094424 h 4307435"/>
                  <a:gd name="connsiteX374" fmla="*/ 4765824 w 5184953"/>
                  <a:gd name="connsiteY374" fmla="*/ 2115474 h 4307435"/>
                  <a:gd name="connsiteX375" fmla="*/ 4784874 w 5184953"/>
                  <a:gd name="connsiteY375" fmla="*/ 2130333 h 4307435"/>
                  <a:gd name="connsiteX376" fmla="*/ 4801162 w 5184953"/>
                  <a:gd name="connsiteY376" fmla="*/ 2139192 h 4307435"/>
                  <a:gd name="connsiteX377" fmla="*/ 4815068 w 5184953"/>
                  <a:gd name="connsiteY377" fmla="*/ 2145573 h 4307435"/>
                  <a:gd name="connsiteX378" fmla="*/ 4832308 w 5184953"/>
                  <a:gd name="connsiteY378" fmla="*/ 2148907 h 4307435"/>
                  <a:gd name="connsiteX379" fmla="*/ 4865932 w 5184953"/>
                  <a:gd name="connsiteY379" fmla="*/ 2147955 h 4307435"/>
                  <a:gd name="connsiteX380" fmla="*/ 4898031 w 5184953"/>
                  <a:gd name="connsiteY380" fmla="*/ 2152241 h 4307435"/>
                  <a:gd name="connsiteX381" fmla="*/ 4920891 w 5184953"/>
                  <a:gd name="connsiteY381" fmla="*/ 2155003 h 4307435"/>
                  <a:gd name="connsiteX382" fmla="*/ 4932702 w 5184953"/>
                  <a:gd name="connsiteY382" fmla="*/ 2145478 h 4307435"/>
                  <a:gd name="connsiteX383" fmla="*/ 4932702 w 5184953"/>
                  <a:gd name="connsiteY383" fmla="*/ 2123380 h 4307435"/>
                  <a:gd name="connsiteX384" fmla="*/ 4923177 w 5184953"/>
                  <a:gd name="connsiteY384" fmla="*/ 2100901 h 4307435"/>
                  <a:gd name="connsiteX385" fmla="*/ 4909842 w 5184953"/>
                  <a:gd name="connsiteY385" fmla="*/ 2082327 h 4307435"/>
                  <a:gd name="connsiteX386" fmla="*/ 4876504 w 5184953"/>
                  <a:gd name="connsiteY386" fmla="*/ 2076708 h 4307435"/>
                  <a:gd name="connsiteX387" fmla="*/ 4855931 w 5184953"/>
                  <a:gd name="connsiteY387" fmla="*/ 2068135 h 4307435"/>
                  <a:gd name="connsiteX388" fmla="*/ 4846406 w 5184953"/>
                  <a:gd name="connsiteY388" fmla="*/ 2052038 h 4307435"/>
                  <a:gd name="connsiteX389" fmla="*/ 4844214 w 5184953"/>
                  <a:gd name="connsiteY389" fmla="*/ 2020796 h 4307435"/>
                  <a:gd name="connsiteX390" fmla="*/ 4845548 w 5184953"/>
                  <a:gd name="connsiteY390" fmla="*/ 2005270 h 4307435"/>
                  <a:gd name="connsiteX391" fmla="*/ 4845548 w 5184953"/>
                  <a:gd name="connsiteY391" fmla="*/ 1993935 h 4307435"/>
                  <a:gd name="connsiteX392" fmla="*/ 4836023 w 5184953"/>
                  <a:gd name="connsiteY392" fmla="*/ 1972885 h 4307435"/>
                  <a:gd name="connsiteX393" fmla="*/ 4822783 w 5184953"/>
                  <a:gd name="connsiteY393" fmla="*/ 1968123 h 4307435"/>
                  <a:gd name="connsiteX394" fmla="*/ 4798209 w 5184953"/>
                  <a:gd name="connsiteY394" fmla="*/ 1946596 h 4307435"/>
                  <a:gd name="connsiteX395" fmla="*/ 4811258 w 5184953"/>
                  <a:gd name="connsiteY395" fmla="*/ 1935166 h 4307435"/>
                  <a:gd name="connsiteX396" fmla="*/ 4837357 w 5184953"/>
                  <a:gd name="connsiteY396" fmla="*/ 1923165 h 4307435"/>
                  <a:gd name="connsiteX397" fmla="*/ 4838024 w 5184953"/>
                  <a:gd name="connsiteY397" fmla="*/ 1914878 h 4307435"/>
                  <a:gd name="connsiteX398" fmla="*/ 4834499 w 5184953"/>
                  <a:gd name="connsiteY398" fmla="*/ 1898781 h 4307435"/>
                  <a:gd name="connsiteX399" fmla="*/ 4829546 w 5184953"/>
                  <a:gd name="connsiteY399" fmla="*/ 1879731 h 4307435"/>
                  <a:gd name="connsiteX400" fmla="*/ 4830880 w 5184953"/>
                  <a:gd name="connsiteY400" fmla="*/ 1866300 h 4307435"/>
                  <a:gd name="connsiteX401" fmla="*/ 4829070 w 5184953"/>
                  <a:gd name="connsiteY401" fmla="*/ 1843345 h 4307435"/>
                  <a:gd name="connsiteX402" fmla="*/ 4832499 w 5184953"/>
                  <a:gd name="connsiteY402" fmla="*/ 1817532 h 4307435"/>
                  <a:gd name="connsiteX403" fmla="*/ 4844024 w 5184953"/>
                  <a:gd name="connsiteY403" fmla="*/ 1787338 h 4307435"/>
                  <a:gd name="connsiteX404" fmla="*/ 4895745 w 5184953"/>
                  <a:gd name="connsiteY404" fmla="*/ 1787338 h 4307435"/>
                  <a:gd name="connsiteX405" fmla="*/ 4914795 w 5184953"/>
                  <a:gd name="connsiteY405" fmla="*/ 1766478 h 4307435"/>
                  <a:gd name="connsiteX406" fmla="*/ 4936036 w 5184953"/>
                  <a:gd name="connsiteY406" fmla="*/ 1747428 h 4307435"/>
                  <a:gd name="connsiteX407" fmla="*/ 4953276 w 5184953"/>
                  <a:gd name="connsiteY407" fmla="*/ 1728378 h 4307435"/>
                  <a:gd name="connsiteX408" fmla="*/ 4953276 w 5184953"/>
                  <a:gd name="connsiteY408" fmla="*/ 1720282 h 4307435"/>
                  <a:gd name="connsiteX409" fmla="*/ 4959563 w 5184953"/>
                  <a:gd name="connsiteY409" fmla="*/ 1696470 h 4307435"/>
                  <a:gd name="connsiteX410" fmla="*/ 4955752 w 5184953"/>
                  <a:gd name="connsiteY410" fmla="*/ 1674086 h 4307435"/>
                  <a:gd name="connsiteX411" fmla="*/ 4955086 w 5184953"/>
                  <a:gd name="connsiteY411" fmla="*/ 1663132 h 4307435"/>
                  <a:gd name="connsiteX412" fmla="*/ 4955086 w 5184953"/>
                  <a:gd name="connsiteY412" fmla="*/ 1645606 h 4307435"/>
                  <a:gd name="connsiteX413" fmla="*/ 4956038 w 5184953"/>
                  <a:gd name="connsiteY413" fmla="*/ 1610935 h 4307435"/>
                  <a:gd name="connsiteX414" fmla="*/ 4937655 w 5184953"/>
                  <a:gd name="connsiteY414" fmla="*/ 1577693 h 4307435"/>
                  <a:gd name="connsiteX415" fmla="*/ 4919653 w 5184953"/>
                  <a:gd name="connsiteY415" fmla="*/ 1559214 h 4307435"/>
                  <a:gd name="connsiteX416" fmla="*/ 4896793 w 5184953"/>
                  <a:gd name="connsiteY416" fmla="*/ 1545213 h 4307435"/>
                  <a:gd name="connsiteX417" fmla="*/ 4894792 w 5184953"/>
                  <a:gd name="connsiteY417" fmla="*/ 1474918 h 4307435"/>
                  <a:gd name="connsiteX418" fmla="*/ 4889649 w 5184953"/>
                  <a:gd name="connsiteY418" fmla="*/ 1447010 h 4307435"/>
                  <a:gd name="connsiteX419" fmla="*/ 4888792 w 5184953"/>
                  <a:gd name="connsiteY419" fmla="*/ 1420149 h 4307435"/>
                  <a:gd name="connsiteX420" fmla="*/ 4855359 w 5184953"/>
                  <a:gd name="connsiteY420" fmla="*/ 1394908 h 4307435"/>
                  <a:gd name="connsiteX421" fmla="*/ 4840595 w 5184953"/>
                  <a:gd name="connsiteY421" fmla="*/ 1371667 h 4307435"/>
                  <a:gd name="connsiteX422" fmla="*/ 4817259 w 5184953"/>
                  <a:gd name="connsiteY422" fmla="*/ 1348998 h 4307435"/>
                  <a:gd name="connsiteX423" fmla="*/ 4790779 w 5184953"/>
                  <a:gd name="connsiteY423" fmla="*/ 1335663 h 4307435"/>
                  <a:gd name="connsiteX424" fmla="*/ 4771729 w 5184953"/>
                  <a:gd name="connsiteY424" fmla="*/ 1329852 h 4307435"/>
                  <a:gd name="connsiteX425" fmla="*/ 4739439 w 5184953"/>
                  <a:gd name="connsiteY425" fmla="*/ 1317660 h 4307435"/>
                  <a:gd name="connsiteX426" fmla="*/ 4702578 w 5184953"/>
                  <a:gd name="connsiteY426" fmla="*/ 1303944 h 4307435"/>
                  <a:gd name="connsiteX427" fmla="*/ 4678670 w 5184953"/>
                  <a:gd name="connsiteY427" fmla="*/ 1292610 h 4307435"/>
                  <a:gd name="connsiteX428" fmla="*/ 4675241 w 5184953"/>
                  <a:gd name="connsiteY428" fmla="*/ 1272988 h 4307435"/>
                  <a:gd name="connsiteX429" fmla="*/ 4673717 w 5184953"/>
                  <a:gd name="connsiteY429" fmla="*/ 1228697 h 4307435"/>
                  <a:gd name="connsiteX430" fmla="*/ 4671050 w 5184953"/>
                  <a:gd name="connsiteY430" fmla="*/ 1170499 h 4307435"/>
                  <a:gd name="connsiteX431" fmla="*/ 4655239 w 5184953"/>
                  <a:gd name="connsiteY431" fmla="*/ 1134590 h 4307435"/>
                  <a:gd name="connsiteX432" fmla="*/ 4644761 w 5184953"/>
                  <a:gd name="connsiteY432" fmla="*/ 1122303 h 4307435"/>
                  <a:gd name="connsiteX433" fmla="*/ 4604470 w 5184953"/>
                  <a:gd name="connsiteY433" fmla="*/ 1122303 h 4307435"/>
                  <a:gd name="connsiteX434" fmla="*/ 4583706 w 5184953"/>
                  <a:gd name="connsiteY434" fmla="*/ 1118493 h 4307435"/>
                  <a:gd name="connsiteX435" fmla="*/ 4568561 w 5184953"/>
                  <a:gd name="connsiteY435" fmla="*/ 1059438 h 4307435"/>
                  <a:gd name="connsiteX436" fmla="*/ 4559703 w 5184953"/>
                  <a:gd name="connsiteY436" fmla="*/ 1046865 h 4307435"/>
                  <a:gd name="connsiteX437" fmla="*/ 4548083 w 5184953"/>
                  <a:gd name="connsiteY437" fmla="*/ 1048198 h 4307435"/>
                  <a:gd name="connsiteX438" fmla="*/ 4515030 w 5184953"/>
                  <a:gd name="connsiteY438" fmla="*/ 1057723 h 4307435"/>
                  <a:gd name="connsiteX439" fmla="*/ 4496933 w 5184953"/>
                  <a:gd name="connsiteY439" fmla="*/ 1062867 h 4307435"/>
                  <a:gd name="connsiteX440" fmla="*/ 4479502 w 5184953"/>
                  <a:gd name="connsiteY440" fmla="*/ 1061343 h 4307435"/>
                  <a:gd name="connsiteX441" fmla="*/ 4471692 w 5184953"/>
                  <a:gd name="connsiteY441" fmla="*/ 1032196 h 4307435"/>
                  <a:gd name="connsiteX442" fmla="*/ 4462167 w 5184953"/>
                  <a:gd name="connsiteY442" fmla="*/ 1004383 h 4307435"/>
                  <a:gd name="connsiteX443" fmla="*/ 4451975 w 5184953"/>
                  <a:gd name="connsiteY443" fmla="*/ 990381 h 4307435"/>
                  <a:gd name="connsiteX444" fmla="*/ 4418161 w 5184953"/>
                  <a:gd name="connsiteY444" fmla="*/ 941423 h 4307435"/>
                  <a:gd name="connsiteX445" fmla="*/ 4400254 w 5184953"/>
                  <a:gd name="connsiteY445" fmla="*/ 916086 h 4307435"/>
                  <a:gd name="connsiteX446" fmla="*/ 4373204 w 5184953"/>
                  <a:gd name="connsiteY446" fmla="*/ 883225 h 4307435"/>
                  <a:gd name="connsiteX447" fmla="*/ 4367488 w 5184953"/>
                  <a:gd name="connsiteY447" fmla="*/ 872462 h 4307435"/>
                  <a:gd name="connsiteX448" fmla="*/ 4384443 w 5184953"/>
                  <a:gd name="connsiteY448" fmla="*/ 859698 h 4307435"/>
                  <a:gd name="connsiteX449" fmla="*/ 4400159 w 5184953"/>
                  <a:gd name="connsiteY449" fmla="*/ 856460 h 4307435"/>
                  <a:gd name="connsiteX450" fmla="*/ 4409303 w 5184953"/>
                  <a:gd name="connsiteY450" fmla="*/ 865890 h 4307435"/>
                  <a:gd name="connsiteX451" fmla="*/ 4427020 w 5184953"/>
                  <a:gd name="connsiteY451" fmla="*/ 865890 h 4307435"/>
                  <a:gd name="connsiteX452" fmla="*/ 4452452 w 5184953"/>
                  <a:gd name="connsiteY452" fmla="*/ 849602 h 4307435"/>
                  <a:gd name="connsiteX453" fmla="*/ 4453213 w 5184953"/>
                  <a:gd name="connsiteY453" fmla="*/ 848268 h 4307435"/>
                  <a:gd name="connsiteX454" fmla="*/ 4450927 w 5184953"/>
                  <a:gd name="connsiteY454" fmla="*/ 828647 h 4307435"/>
                  <a:gd name="connsiteX455" fmla="*/ 4433687 w 5184953"/>
                  <a:gd name="connsiteY455" fmla="*/ 810930 h 4307435"/>
                  <a:gd name="connsiteX456" fmla="*/ 4433020 w 5184953"/>
                  <a:gd name="connsiteY456" fmla="*/ 782927 h 4307435"/>
                  <a:gd name="connsiteX457" fmla="*/ 4434735 w 5184953"/>
                  <a:gd name="connsiteY457" fmla="*/ 762639 h 4307435"/>
                  <a:gd name="connsiteX458" fmla="*/ 4443593 w 5184953"/>
                  <a:gd name="connsiteY458" fmla="*/ 745589 h 4307435"/>
                  <a:gd name="connsiteX459" fmla="*/ 4438259 w 5184953"/>
                  <a:gd name="connsiteY459" fmla="*/ 725586 h 4307435"/>
                  <a:gd name="connsiteX460" fmla="*/ 4440926 w 5184953"/>
                  <a:gd name="connsiteY460" fmla="*/ 697011 h 4307435"/>
                  <a:gd name="connsiteX461" fmla="*/ 4446356 w 5184953"/>
                  <a:gd name="connsiteY461" fmla="*/ 677961 h 4307435"/>
                  <a:gd name="connsiteX462" fmla="*/ 4446356 w 5184953"/>
                  <a:gd name="connsiteY462" fmla="*/ 674913 h 4307435"/>
                  <a:gd name="connsiteX463" fmla="*/ 4417209 w 5184953"/>
                  <a:gd name="connsiteY463" fmla="*/ 643100 h 4307435"/>
                  <a:gd name="connsiteX464" fmla="*/ 4388634 w 5184953"/>
                  <a:gd name="connsiteY464" fmla="*/ 624050 h 4307435"/>
                  <a:gd name="connsiteX465" fmla="*/ 4374918 w 5184953"/>
                  <a:gd name="connsiteY465" fmla="*/ 613382 h 4307435"/>
                  <a:gd name="connsiteX466" fmla="*/ 4367108 w 5184953"/>
                  <a:gd name="connsiteY466" fmla="*/ 575949 h 4307435"/>
                  <a:gd name="connsiteX467" fmla="*/ 4364059 w 5184953"/>
                  <a:gd name="connsiteY467" fmla="*/ 561852 h 4307435"/>
                  <a:gd name="connsiteX468" fmla="*/ 4354534 w 5184953"/>
                  <a:gd name="connsiteY468" fmla="*/ 541087 h 4307435"/>
                  <a:gd name="connsiteX469" fmla="*/ 4352439 w 5184953"/>
                  <a:gd name="connsiteY469" fmla="*/ 493462 h 4307435"/>
                  <a:gd name="connsiteX470" fmla="*/ 4337199 w 5184953"/>
                  <a:gd name="connsiteY470" fmla="*/ 479651 h 4307435"/>
                  <a:gd name="connsiteX471" fmla="*/ 4319006 w 5184953"/>
                  <a:gd name="connsiteY471" fmla="*/ 469078 h 4307435"/>
                  <a:gd name="connsiteX472" fmla="*/ 4316911 w 5184953"/>
                  <a:gd name="connsiteY472" fmla="*/ 446028 h 4307435"/>
                  <a:gd name="connsiteX473" fmla="*/ 4298813 w 5184953"/>
                  <a:gd name="connsiteY473" fmla="*/ 428311 h 4307435"/>
                  <a:gd name="connsiteX474" fmla="*/ 4285097 w 5184953"/>
                  <a:gd name="connsiteY474" fmla="*/ 440884 h 4307435"/>
                  <a:gd name="connsiteX475" fmla="*/ 4280144 w 5184953"/>
                  <a:gd name="connsiteY475" fmla="*/ 463173 h 4307435"/>
                  <a:gd name="connsiteX476" fmla="*/ 4268809 w 5184953"/>
                  <a:gd name="connsiteY476" fmla="*/ 466221 h 4307435"/>
                  <a:gd name="connsiteX477" fmla="*/ 4267571 w 5184953"/>
                  <a:gd name="connsiteY477" fmla="*/ 465649 h 4307435"/>
                  <a:gd name="connsiteX478" fmla="*/ 4239473 w 5184953"/>
                  <a:gd name="connsiteY478" fmla="*/ 440313 h 4307435"/>
                  <a:gd name="connsiteX479" fmla="*/ 4220423 w 5184953"/>
                  <a:gd name="connsiteY479" fmla="*/ 416786 h 4307435"/>
                  <a:gd name="connsiteX480" fmla="*/ 4190228 w 5184953"/>
                  <a:gd name="connsiteY480" fmla="*/ 364398 h 4307435"/>
                  <a:gd name="connsiteX481" fmla="*/ 4195848 w 5184953"/>
                  <a:gd name="connsiteY481" fmla="*/ 342015 h 4307435"/>
                  <a:gd name="connsiteX482" fmla="*/ 4194895 w 5184953"/>
                  <a:gd name="connsiteY482" fmla="*/ 319345 h 4307435"/>
                  <a:gd name="connsiteX483" fmla="*/ 4172321 w 5184953"/>
                  <a:gd name="connsiteY483" fmla="*/ 297533 h 4307435"/>
                  <a:gd name="connsiteX484" fmla="*/ 4193467 w 5184953"/>
                  <a:gd name="connsiteY484" fmla="*/ 280197 h 4307435"/>
                  <a:gd name="connsiteX485" fmla="*/ 4220803 w 5184953"/>
                  <a:gd name="connsiteY485" fmla="*/ 274006 h 4307435"/>
                  <a:gd name="connsiteX486" fmla="*/ 4247092 w 5184953"/>
                  <a:gd name="connsiteY486" fmla="*/ 268672 h 4307435"/>
                  <a:gd name="connsiteX487" fmla="*/ 4251569 w 5184953"/>
                  <a:gd name="connsiteY487" fmla="*/ 248955 h 4307435"/>
                  <a:gd name="connsiteX488" fmla="*/ 4246521 w 5184953"/>
                  <a:gd name="connsiteY488" fmla="*/ 227715 h 4307435"/>
                  <a:gd name="connsiteX489" fmla="*/ 4243949 w 5184953"/>
                  <a:gd name="connsiteY489" fmla="*/ 218190 h 4307435"/>
                  <a:gd name="connsiteX490" fmla="*/ 4223185 w 5184953"/>
                  <a:gd name="connsiteY490" fmla="*/ 208665 h 4307435"/>
                  <a:gd name="connsiteX491" fmla="*/ 4215088 w 5184953"/>
                  <a:gd name="connsiteY491" fmla="*/ 206760 h 4307435"/>
                  <a:gd name="connsiteX492" fmla="*/ 4165368 w 5184953"/>
                  <a:gd name="connsiteY492" fmla="*/ 191901 h 4307435"/>
                  <a:gd name="connsiteX493" fmla="*/ 4140889 w 5184953"/>
                  <a:gd name="connsiteY493" fmla="*/ 185519 h 4307435"/>
                  <a:gd name="connsiteX494" fmla="*/ 4120791 w 5184953"/>
                  <a:gd name="connsiteY494" fmla="*/ 180090 h 4307435"/>
                  <a:gd name="connsiteX495" fmla="*/ 4094978 w 5184953"/>
                  <a:gd name="connsiteY495" fmla="*/ 173613 h 4307435"/>
                  <a:gd name="connsiteX496" fmla="*/ 4070404 w 5184953"/>
                  <a:gd name="connsiteY496" fmla="*/ 167136 h 4307435"/>
                  <a:gd name="connsiteX497" fmla="*/ 4047639 w 5184953"/>
                  <a:gd name="connsiteY497" fmla="*/ 152181 h 4307435"/>
                  <a:gd name="connsiteX498" fmla="*/ 4035637 w 5184953"/>
                  <a:gd name="connsiteY498" fmla="*/ 131036 h 4307435"/>
                  <a:gd name="connsiteX499" fmla="*/ 4026779 w 5184953"/>
                  <a:gd name="connsiteY499" fmla="*/ 107795 h 4307435"/>
                  <a:gd name="connsiteX500" fmla="*/ 4007729 w 5184953"/>
                  <a:gd name="connsiteY500" fmla="*/ 98270 h 4307435"/>
                  <a:gd name="connsiteX501" fmla="*/ 3998204 w 5184953"/>
                  <a:gd name="connsiteY501" fmla="*/ 88745 h 4307435"/>
                  <a:gd name="connsiteX502" fmla="*/ 3982964 w 5184953"/>
                  <a:gd name="connsiteY502" fmla="*/ 75315 h 4307435"/>
                  <a:gd name="connsiteX503" fmla="*/ 3972296 w 5184953"/>
                  <a:gd name="connsiteY503" fmla="*/ 66837 h 4307435"/>
                  <a:gd name="connsiteX504" fmla="*/ 3961628 w 5184953"/>
                  <a:gd name="connsiteY504" fmla="*/ 56265 h 4307435"/>
                  <a:gd name="connsiteX505" fmla="*/ 3955627 w 5184953"/>
                  <a:gd name="connsiteY505" fmla="*/ 46740 h 4307435"/>
                  <a:gd name="connsiteX506" fmla="*/ 3962104 w 5184953"/>
                  <a:gd name="connsiteY506" fmla="*/ 29309 h 4307435"/>
                  <a:gd name="connsiteX507" fmla="*/ 3967819 w 5184953"/>
                  <a:gd name="connsiteY507" fmla="*/ 17688 h 4307435"/>
                  <a:gd name="connsiteX508" fmla="*/ 3951722 w 5184953"/>
                  <a:gd name="connsiteY508" fmla="*/ -28 h 4307435"/>
                  <a:gd name="connsiteX509" fmla="*/ 3951722 w 5184953"/>
                  <a:gd name="connsiteY509" fmla="*/ -28 h 4307435"/>
                  <a:gd name="connsiteX510" fmla="*/ 3942197 w 5184953"/>
                  <a:gd name="connsiteY510" fmla="*/ 16069 h 4307435"/>
                  <a:gd name="connsiteX511" fmla="*/ 3925147 w 5184953"/>
                  <a:gd name="connsiteY511" fmla="*/ 23689 h 4307435"/>
                  <a:gd name="connsiteX512" fmla="*/ 3884476 w 5184953"/>
                  <a:gd name="connsiteY512" fmla="*/ 65123 h 4307435"/>
                  <a:gd name="connsiteX513" fmla="*/ 3868950 w 5184953"/>
                  <a:gd name="connsiteY513" fmla="*/ 94936 h 4307435"/>
                  <a:gd name="connsiteX514" fmla="*/ 3843518 w 5184953"/>
                  <a:gd name="connsiteY514" fmla="*/ 92079 h 4307435"/>
                  <a:gd name="connsiteX515" fmla="*/ 3801322 w 5184953"/>
                  <a:gd name="connsiteY515" fmla="*/ 61599 h 4307435"/>
                  <a:gd name="connsiteX516" fmla="*/ 3781796 w 5184953"/>
                  <a:gd name="connsiteY516" fmla="*/ 65218 h 4307435"/>
                  <a:gd name="connsiteX517" fmla="*/ 3768842 w 5184953"/>
                  <a:gd name="connsiteY517" fmla="*/ 99222 h 4307435"/>
                  <a:gd name="connsiteX518" fmla="*/ 3749792 w 5184953"/>
                  <a:gd name="connsiteY518" fmla="*/ 130750 h 4307435"/>
                  <a:gd name="connsiteX519" fmla="*/ 3718264 w 5184953"/>
                  <a:gd name="connsiteY519" fmla="*/ 187900 h 4307435"/>
                  <a:gd name="connsiteX520" fmla="*/ 3688642 w 5184953"/>
                  <a:gd name="connsiteY520" fmla="*/ 183900 h 4307435"/>
                  <a:gd name="connsiteX521" fmla="*/ 3681974 w 5184953"/>
                  <a:gd name="connsiteY521" fmla="*/ 206474 h 4307435"/>
                  <a:gd name="connsiteX522" fmla="*/ 3692356 w 5184953"/>
                  <a:gd name="connsiteY522" fmla="*/ 224952 h 4307435"/>
                  <a:gd name="connsiteX523" fmla="*/ 3712930 w 5184953"/>
                  <a:gd name="connsiteY523" fmla="*/ 229334 h 4307435"/>
                  <a:gd name="connsiteX524" fmla="*/ 3730647 w 5184953"/>
                  <a:gd name="connsiteY524" fmla="*/ 264767 h 4307435"/>
                  <a:gd name="connsiteX525" fmla="*/ 3702643 w 5184953"/>
                  <a:gd name="connsiteY525" fmla="*/ 283245 h 4307435"/>
                  <a:gd name="connsiteX526" fmla="*/ 3680926 w 5184953"/>
                  <a:gd name="connsiteY526" fmla="*/ 294485 h 4307435"/>
                  <a:gd name="connsiteX527" fmla="*/ 3645112 w 5184953"/>
                  <a:gd name="connsiteY527" fmla="*/ 312487 h 4307435"/>
                  <a:gd name="connsiteX528" fmla="*/ 3634349 w 5184953"/>
                  <a:gd name="connsiteY528" fmla="*/ 339824 h 4307435"/>
                  <a:gd name="connsiteX529" fmla="*/ 3633016 w 5184953"/>
                  <a:gd name="connsiteY529" fmla="*/ 364875 h 4307435"/>
                  <a:gd name="connsiteX530" fmla="*/ 3622729 w 5184953"/>
                  <a:gd name="connsiteY530" fmla="*/ 428787 h 4307435"/>
                  <a:gd name="connsiteX531" fmla="*/ 3651304 w 5184953"/>
                  <a:gd name="connsiteY531" fmla="*/ 427644 h 4307435"/>
                  <a:gd name="connsiteX532" fmla="*/ 3686641 w 5184953"/>
                  <a:gd name="connsiteY532" fmla="*/ 425454 h 4307435"/>
                  <a:gd name="connsiteX533" fmla="*/ 3701786 w 5184953"/>
                  <a:gd name="connsiteY533" fmla="*/ 428597 h 4307435"/>
                  <a:gd name="connsiteX534" fmla="*/ 3728837 w 5184953"/>
                  <a:gd name="connsiteY534" fmla="*/ 434883 h 4307435"/>
                  <a:gd name="connsiteX535" fmla="*/ 3755698 w 5184953"/>
                  <a:gd name="connsiteY535" fmla="*/ 446790 h 4307435"/>
                  <a:gd name="connsiteX536" fmla="*/ 3728456 w 5184953"/>
                  <a:gd name="connsiteY536" fmla="*/ 467268 h 4307435"/>
                  <a:gd name="connsiteX537" fmla="*/ 3652923 w 5184953"/>
                  <a:gd name="connsiteY537" fmla="*/ 495843 h 4307435"/>
                  <a:gd name="connsiteX538" fmla="*/ 3619871 w 5184953"/>
                  <a:gd name="connsiteY538" fmla="*/ 523847 h 4307435"/>
                  <a:gd name="connsiteX539" fmla="*/ 3627205 w 5184953"/>
                  <a:gd name="connsiteY539" fmla="*/ 543945 h 4307435"/>
                  <a:gd name="connsiteX540" fmla="*/ 3632158 w 5184953"/>
                  <a:gd name="connsiteY540" fmla="*/ 578901 h 4307435"/>
                  <a:gd name="connsiteX541" fmla="*/ 3634730 w 5184953"/>
                  <a:gd name="connsiteY541" fmla="*/ 588426 h 4307435"/>
                  <a:gd name="connsiteX542" fmla="*/ 3637397 w 5184953"/>
                  <a:gd name="connsiteY542" fmla="*/ 607476 h 4307435"/>
                  <a:gd name="connsiteX543" fmla="*/ 3640540 w 5184953"/>
                  <a:gd name="connsiteY543" fmla="*/ 628336 h 4307435"/>
                  <a:gd name="connsiteX544" fmla="*/ 3645398 w 5184953"/>
                  <a:gd name="connsiteY544" fmla="*/ 659578 h 4307435"/>
                  <a:gd name="connsiteX545" fmla="*/ 3623205 w 5184953"/>
                  <a:gd name="connsiteY545" fmla="*/ 697011 h 4307435"/>
                  <a:gd name="connsiteX546" fmla="*/ 3615299 w 5184953"/>
                  <a:gd name="connsiteY546" fmla="*/ 695202 h 4307435"/>
                  <a:gd name="connsiteX547" fmla="*/ 3596249 w 5184953"/>
                  <a:gd name="connsiteY547" fmla="*/ 662817 h 4307435"/>
                  <a:gd name="connsiteX548" fmla="*/ 3568436 w 5184953"/>
                  <a:gd name="connsiteY548" fmla="*/ 657292 h 4307435"/>
                  <a:gd name="connsiteX549" fmla="*/ 3538718 w 5184953"/>
                  <a:gd name="connsiteY549" fmla="*/ 657292 h 4307435"/>
                  <a:gd name="connsiteX550" fmla="*/ 3535765 w 5184953"/>
                  <a:gd name="connsiteY550" fmla="*/ 656625 h 4307435"/>
                  <a:gd name="connsiteX551" fmla="*/ 3514048 w 5184953"/>
                  <a:gd name="connsiteY551" fmla="*/ 654149 h 4307435"/>
                  <a:gd name="connsiteX552" fmla="*/ 3497951 w 5184953"/>
                  <a:gd name="connsiteY552" fmla="*/ 652815 h 4307435"/>
                  <a:gd name="connsiteX553" fmla="*/ 3475853 w 5184953"/>
                  <a:gd name="connsiteY553" fmla="*/ 671865 h 4307435"/>
                  <a:gd name="connsiteX554" fmla="*/ 3469376 w 5184953"/>
                  <a:gd name="connsiteY554" fmla="*/ 695487 h 4307435"/>
                  <a:gd name="connsiteX555" fmla="*/ 3443373 w 5184953"/>
                  <a:gd name="connsiteY555" fmla="*/ 739302 h 4307435"/>
                  <a:gd name="connsiteX556" fmla="*/ 3431752 w 5184953"/>
                  <a:gd name="connsiteY556" fmla="*/ 749685 h 4307435"/>
                  <a:gd name="connsiteX557" fmla="*/ 3413845 w 5184953"/>
                  <a:gd name="connsiteY557" fmla="*/ 785022 h 4307435"/>
                  <a:gd name="connsiteX558" fmla="*/ 3413845 w 5184953"/>
                  <a:gd name="connsiteY558" fmla="*/ 790261 h 4307435"/>
                  <a:gd name="connsiteX559" fmla="*/ 3412226 w 5184953"/>
                  <a:gd name="connsiteY559" fmla="*/ 820551 h 4307435"/>
                  <a:gd name="connsiteX560" fmla="*/ 3396034 w 5184953"/>
                  <a:gd name="connsiteY560" fmla="*/ 832552 h 4307435"/>
                  <a:gd name="connsiteX561" fmla="*/ 3376984 w 5184953"/>
                  <a:gd name="connsiteY561" fmla="*/ 839315 h 4307435"/>
                  <a:gd name="connsiteX562" fmla="*/ 3364030 w 5184953"/>
                  <a:gd name="connsiteY562" fmla="*/ 859889 h 4307435"/>
                  <a:gd name="connsiteX563" fmla="*/ 3349837 w 5184953"/>
                  <a:gd name="connsiteY563" fmla="*/ 895131 h 4307435"/>
                  <a:gd name="connsiteX564" fmla="*/ 3340884 w 5184953"/>
                  <a:gd name="connsiteY564" fmla="*/ 910467 h 4307435"/>
                  <a:gd name="connsiteX565" fmla="*/ 3338598 w 5184953"/>
                  <a:gd name="connsiteY565" fmla="*/ 914753 h 4307435"/>
                  <a:gd name="connsiteX566" fmla="*/ 3315166 w 5184953"/>
                  <a:gd name="connsiteY566" fmla="*/ 934565 h 4307435"/>
                  <a:gd name="connsiteX567" fmla="*/ 3296116 w 5184953"/>
                  <a:gd name="connsiteY567" fmla="*/ 927516 h 4307435"/>
                  <a:gd name="connsiteX568" fmla="*/ 3280209 w 5184953"/>
                  <a:gd name="connsiteY568" fmla="*/ 919992 h 4307435"/>
                  <a:gd name="connsiteX569" fmla="*/ 3244396 w 5184953"/>
                  <a:gd name="connsiteY569" fmla="*/ 916753 h 4307435"/>
                  <a:gd name="connsiteX570" fmla="*/ 3215249 w 5184953"/>
                  <a:gd name="connsiteY570" fmla="*/ 916753 h 4307435"/>
                  <a:gd name="connsiteX571" fmla="*/ 3189532 w 5184953"/>
                  <a:gd name="connsiteY571" fmla="*/ 917991 h 4307435"/>
                  <a:gd name="connsiteX572" fmla="*/ 3170482 w 5184953"/>
                  <a:gd name="connsiteY572" fmla="*/ 917515 h 4307435"/>
                  <a:gd name="connsiteX573" fmla="*/ 3169624 w 5184953"/>
                  <a:gd name="connsiteY573" fmla="*/ 895798 h 4307435"/>
                  <a:gd name="connsiteX574" fmla="*/ 3169624 w 5184953"/>
                  <a:gd name="connsiteY574" fmla="*/ 892464 h 4307435"/>
                  <a:gd name="connsiteX575" fmla="*/ 3166386 w 5184953"/>
                  <a:gd name="connsiteY575" fmla="*/ 848078 h 4307435"/>
                  <a:gd name="connsiteX576" fmla="*/ 3162576 w 5184953"/>
                  <a:gd name="connsiteY576" fmla="*/ 822265 h 4307435"/>
                  <a:gd name="connsiteX577" fmla="*/ 3157242 w 5184953"/>
                  <a:gd name="connsiteY577" fmla="*/ 798262 h 4307435"/>
                  <a:gd name="connsiteX578" fmla="*/ 3129619 w 5184953"/>
                  <a:gd name="connsiteY578" fmla="*/ 797691 h 4307435"/>
                  <a:gd name="connsiteX579" fmla="*/ 3111808 w 5184953"/>
                  <a:gd name="connsiteY579" fmla="*/ 808644 h 4307435"/>
                  <a:gd name="connsiteX580" fmla="*/ 3106759 w 5184953"/>
                  <a:gd name="connsiteY580" fmla="*/ 824742 h 4307435"/>
                  <a:gd name="connsiteX581" fmla="*/ 3095615 w 5184953"/>
                  <a:gd name="connsiteY581" fmla="*/ 829695 h 4307435"/>
                  <a:gd name="connsiteX582" fmla="*/ 3089424 w 5184953"/>
                  <a:gd name="connsiteY582" fmla="*/ 844077 h 4307435"/>
                  <a:gd name="connsiteX583" fmla="*/ 3080661 w 5184953"/>
                  <a:gd name="connsiteY583" fmla="*/ 859317 h 4307435"/>
                  <a:gd name="connsiteX584" fmla="*/ 3068278 w 5184953"/>
                  <a:gd name="connsiteY584" fmla="*/ 872462 h 4307435"/>
                  <a:gd name="connsiteX585" fmla="*/ 3049228 w 5184953"/>
                  <a:gd name="connsiteY585" fmla="*/ 869700 h 4307435"/>
                  <a:gd name="connsiteX586" fmla="*/ 3025987 w 5184953"/>
                  <a:gd name="connsiteY586" fmla="*/ 881892 h 4307435"/>
                  <a:gd name="connsiteX587" fmla="*/ 3014272 w 5184953"/>
                  <a:gd name="connsiteY587" fmla="*/ 896370 h 4307435"/>
                  <a:gd name="connsiteX588" fmla="*/ 3009700 w 5184953"/>
                  <a:gd name="connsiteY588" fmla="*/ 915420 h 4307435"/>
                  <a:gd name="connsiteX589" fmla="*/ 3005794 w 5184953"/>
                  <a:gd name="connsiteY589" fmla="*/ 931517 h 4307435"/>
                  <a:gd name="connsiteX590" fmla="*/ 2994841 w 5184953"/>
                  <a:gd name="connsiteY590" fmla="*/ 949900 h 4307435"/>
                  <a:gd name="connsiteX591" fmla="*/ 2983030 w 5184953"/>
                  <a:gd name="connsiteY591" fmla="*/ 941042 h 4307435"/>
                  <a:gd name="connsiteX592" fmla="*/ 2979982 w 5184953"/>
                  <a:gd name="connsiteY592" fmla="*/ 928374 h 4307435"/>
                  <a:gd name="connsiteX593" fmla="*/ 2960932 w 5184953"/>
                  <a:gd name="connsiteY593" fmla="*/ 913991 h 4307435"/>
                  <a:gd name="connsiteX594" fmla="*/ 2937309 w 5184953"/>
                  <a:gd name="connsiteY594" fmla="*/ 883987 h 4307435"/>
                  <a:gd name="connsiteX595" fmla="*/ 2921974 w 5184953"/>
                  <a:gd name="connsiteY595" fmla="*/ 874462 h 4307435"/>
                  <a:gd name="connsiteX596" fmla="*/ 2897781 w 5184953"/>
                  <a:gd name="connsiteY596" fmla="*/ 862270 h 4307435"/>
                  <a:gd name="connsiteX597" fmla="*/ 2882255 w 5184953"/>
                  <a:gd name="connsiteY597" fmla="*/ 814645 h 4307435"/>
                  <a:gd name="connsiteX598" fmla="*/ 2866348 w 5184953"/>
                  <a:gd name="connsiteY598" fmla="*/ 771306 h 4307435"/>
                  <a:gd name="connsiteX599" fmla="*/ 2866348 w 5184953"/>
                  <a:gd name="connsiteY599" fmla="*/ 761115 h 4307435"/>
                  <a:gd name="connsiteX600" fmla="*/ 2870444 w 5184953"/>
                  <a:gd name="connsiteY600" fmla="*/ 721014 h 4307435"/>
                  <a:gd name="connsiteX601" fmla="*/ 2879969 w 5184953"/>
                  <a:gd name="connsiteY601" fmla="*/ 685391 h 4307435"/>
                  <a:gd name="connsiteX602" fmla="*/ 2881302 w 5184953"/>
                  <a:gd name="connsiteY602" fmla="*/ 665388 h 4307435"/>
                  <a:gd name="connsiteX603" fmla="*/ 2883589 w 5184953"/>
                  <a:gd name="connsiteY603" fmla="*/ 655387 h 4307435"/>
                  <a:gd name="connsiteX604" fmla="*/ 2895685 w 5184953"/>
                  <a:gd name="connsiteY604" fmla="*/ 626812 h 4307435"/>
                  <a:gd name="connsiteX605" fmla="*/ 2878255 w 5184953"/>
                  <a:gd name="connsiteY605" fmla="*/ 601952 h 4307435"/>
                  <a:gd name="connsiteX606" fmla="*/ 2876540 w 5184953"/>
                  <a:gd name="connsiteY606" fmla="*/ 601380 h 4307435"/>
                  <a:gd name="connsiteX607" fmla="*/ 2859776 w 5184953"/>
                  <a:gd name="connsiteY607" fmla="*/ 596904 h 4307435"/>
                  <a:gd name="connsiteX608" fmla="*/ 2826058 w 5184953"/>
                  <a:gd name="connsiteY608" fmla="*/ 594237 h 4307435"/>
                  <a:gd name="connsiteX609" fmla="*/ 2792053 w 5184953"/>
                  <a:gd name="connsiteY609" fmla="*/ 592713 h 4307435"/>
                  <a:gd name="connsiteX610" fmla="*/ 2768812 w 5184953"/>
                  <a:gd name="connsiteY610" fmla="*/ 594618 h 4307435"/>
                  <a:gd name="connsiteX611" fmla="*/ 2740237 w 5184953"/>
                  <a:gd name="connsiteY611" fmla="*/ 597951 h 4307435"/>
                  <a:gd name="connsiteX612" fmla="*/ 2706328 w 5184953"/>
                  <a:gd name="connsiteY612" fmla="*/ 597951 h 4307435"/>
                  <a:gd name="connsiteX613" fmla="*/ 2690041 w 5184953"/>
                  <a:gd name="connsiteY613" fmla="*/ 607476 h 4307435"/>
                  <a:gd name="connsiteX614" fmla="*/ 2672610 w 5184953"/>
                  <a:gd name="connsiteY614" fmla="*/ 611763 h 4307435"/>
                  <a:gd name="connsiteX615" fmla="*/ 2656608 w 5184953"/>
                  <a:gd name="connsiteY615" fmla="*/ 623859 h 4307435"/>
                  <a:gd name="connsiteX616" fmla="*/ 2666133 w 5184953"/>
                  <a:gd name="connsiteY616" fmla="*/ 638337 h 4307435"/>
                  <a:gd name="connsiteX617" fmla="*/ 2676896 w 5184953"/>
                  <a:gd name="connsiteY617" fmla="*/ 641195 h 4307435"/>
                  <a:gd name="connsiteX618" fmla="*/ 2658894 w 5184953"/>
                  <a:gd name="connsiteY618" fmla="*/ 661197 h 4307435"/>
                  <a:gd name="connsiteX619" fmla="*/ 2652702 w 5184953"/>
                  <a:gd name="connsiteY619" fmla="*/ 677485 h 4307435"/>
                  <a:gd name="connsiteX620" fmla="*/ 2697184 w 5184953"/>
                  <a:gd name="connsiteY620" fmla="*/ 661959 h 4307435"/>
                  <a:gd name="connsiteX621" fmla="*/ 2713948 w 5184953"/>
                  <a:gd name="connsiteY621" fmla="*/ 672056 h 4307435"/>
                  <a:gd name="connsiteX622" fmla="*/ 2734332 w 5184953"/>
                  <a:gd name="connsiteY622" fmla="*/ 688439 h 4307435"/>
                  <a:gd name="connsiteX623" fmla="*/ 2735570 w 5184953"/>
                  <a:gd name="connsiteY623" fmla="*/ 697964 h 4307435"/>
                  <a:gd name="connsiteX624" fmla="*/ 2734618 w 5184953"/>
                  <a:gd name="connsiteY624" fmla="*/ 698631 h 4307435"/>
                  <a:gd name="connsiteX625" fmla="*/ 2723950 w 5184953"/>
                  <a:gd name="connsiteY625" fmla="*/ 711108 h 4307435"/>
                  <a:gd name="connsiteX626" fmla="*/ 2726235 w 5184953"/>
                  <a:gd name="connsiteY626" fmla="*/ 726348 h 4307435"/>
                  <a:gd name="connsiteX627" fmla="*/ 2742142 w 5184953"/>
                  <a:gd name="connsiteY627" fmla="*/ 733968 h 4307435"/>
                  <a:gd name="connsiteX628" fmla="*/ 2750048 w 5184953"/>
                  <a:gd name="connsiteY628" fmla="*/ 737302 h 4307435"/>
                  <a:gd name="connsiteX629" fmla="*/ 2771003 w 5184953"/>
                  <a:gd name="connsiteY629" fmla="*/ 761115 h 4307435"/>
                  <a:gd name="connsiteX630" fmla="*/ 2781290 w 5184953"/>
                  <a:gd name="connsiteY630" fmla="*/ 772449 h 4307435"/>
                  <a:gd name="connsiteX631" fmla="*/ 2785576 w 5184953"/>
                  <a:gd name="connsiteY631" fmla="*/ 778450 h 4307435"/>
                  <a:gd name="connsiteX632" fmla="*/ 2791768 w 5184953"/>
                  <a:gd name="connsiteY632" fmla="*/ 797500 h 4307435"/>
                  <a:gd name="connsiteX633" fmla="*/ 2787862 w 5184953"/>
                  <a:gd name="connsiteY633" fmla="*/ 808359 h 4307435"/>
                  <a:gd name="connsiteX634" fmla="*/ 2787100 w 5184953"/>
                  <a:gd name="connsiteY634" fmla="*/ 810168 h 4307435"/>
                  <a:gd name="connsiteX635" fmla="*/ 2764050 w 5184953"/>
                  <a:gd name="connsiteY635" fmla="*/ 824837 h 4307435"/>
                  <a:gd name="connsiteX636" fmla="*/ 2739475 w 5184953"/>
                  <a:gd name="connsiteY636" fmla="*/ 825408 h 4307435"/>
                  <a:gd name="connsiteX637" fmla="*/ 2724712 w 5184953"/>
                  <a:gd name="connsiteY637" fmla="*/ 826170 h 4307435"/>
                  <a:gd name="connsiteX638" fmla="*/ 2708709 w 5184953"/>
                  <a:gd name="connsiteY638" fmla="*/ 827790 h 4307435"/>
                  <a:gd name="connsiteX639" fmla="*/ 2684897 w 5184953"/>
                  <a:gd name="connsiteY639" fmla="*/ 838362 h 4307435"/>
                  <a:gd name="connsiteX640" fmla="*/ 2658608 w 5184953"/>
                  <a:gd name="connsiteY640" fmla="*/ 855031 h 4307435"/>
                  <a:gd name="connsiteX641" fmla="*/ 2643368 w 5184953"/>
                  <a:gd name="connsiteY641" fmla="*/ 874081 h 4307435"/>
                  <a:gd name="connsiteX642" fmla="*/ 2626699 w 5184953"/>
                  <a:gd name="connsiteY642" fmla="*/ 895608 h 4307435"/>
                  <a:gd name="connsiteX643" fmla="*/ 2604982 w 5184953"/>
                  <a:gd name="connsiteY643" fmla="*/ 913515 h 4307435"/>
                  <a:gd name="connsiteX644" fmla="*/ 2597267 w 5184953"/>
                  <a:gd name="connsiteY644" fmla="*/ 900465 h 4307435"/>
                  <a:gd name="connsiteX645" fmla="*/ 2589838 w 5184953"/>
                  <a:gd name="connsiteY645" fmla="*/ 893131 h 4307435"/>
                  <a:gd name="connsiteX646" fmla="*/ 2577074 w 5184953"/>
                  <a:gd name="connsiteY646" fmla="*/ 892464 h 4307435"/>
                  <a:gd name="connsiteX647" fmla="*/ 2557262 w 5184953"/>
                  <a:gd name="connsiteY647" fmla="*/ 907133 h 4307435"/>
                  <a:gd name="connsiteX648" fmla="*/ 2547737 w 5184953"/>
                  <a:gd name="connsiteY648" fmla="*/ 915229 h 4307435"/>
                  <a:gd name="connsiteX649" fmla="*/ 2540498 w 5184953"/>
                  <a:gd name="connsiteY649" fmla="*/ 920849 h 4307435"/>
                  <a:gd name="connsiteX650" fmla="*/ 2527068 w 5184953"/>
                  <a:gd name="connsiteY650" fmla="*/ 936279 h 4307435"/>
                  <a:gd name="connsiteX651" fmla="*/ 2537069 w 5184953"/>
                  <a:gd name="connsiteY651" fmla="*/ 961902 h 4307435"/>
                  <a:gd name="connsiteX652" fmla="*/ 2541451 w 5184953"/>
                  <a:gd name="connsiteY652" fmla="*/ 978761 h 4307435"/>
                  <a:gd name="connsiteX653" fmla="*/ 2532878 w 5184953"/>
                  <a:gd name="connsiteY653" fmla="*/ 999240 h 4307435"/>
                  <a:gd name="connsiteX654" fmla="*/ 2516209 w 5184953"/>
                  <a:gd name="connsiteY654" fmla="*/ 1040102 h 4307435"/>
                  <a:gd name="connsiteX655" fmla="*/ 2497159 w 5184953"/>
                  <a:gd name="connsiteY655" fmla="*/ 1080583 h 4307435"/>
                  <a:gd name="connsiteX656" fmla="*/ 2524591 w 5184953"/>
                  <a:gd name="connsiteY656" fmla="*/ 1100300 h 4307435"/>
                  <a:gd name="connsiteX657" fmla="*/ 2537641 w 5184953"/>
                  <a:gd name="connsiteY657" fmla="*/ 1116207 h 4307435"/>
                  <a:gd name="connsiteX658" fmla="*/ 2524496 w 5184953"/>
                  <a:gd name="connsiteY658" fmla="*/ 1166499 h 4307435"/>
                  <a:gd name="connsiteX659" fmla="*/ 2533354 w 5184953"/>
                  <a:gd name="connsiteY659" fmla="*/ 1190121 h 4307435"/>
                  <a:gd name="connsiteX660" fmla="*/ 2534497 w 5184953"/>
                  <a:gd name="connsiteY660" fmla="*/ 1197550 h 4307435"/>
                  <a:gd name="connsiteX661" fmla="*/ 2534497 w 5184953"/>
                  <a:gd name="connsiteY661" fmla="*/ 1225458 h 4307435"/>
                  <a:gd name="connsiteX662" fmla="*/ 2524020 w 5184953"/>
                  <a:gd name="connsiteY662" fmla="*/ 1254033 h 4307435"/>
                  <a:gd name="connsiteX663" fmla="*/ 2514495 w 5184953"/>
                  <a:gd name="connsiteY663" fmla="*/ 1277941 h 4307435"/>
                  <a:gd name="connsiteX664" fmla="*/ 2519924 w 5184953"/>
                  <a:gd name="connsiteY664" fmla="*/ 1302897 h 4307435"/>
                  <a:gd name="connsiteX665" fmla="*/ 2533164 w 5184953"/>
                  <a:gd name="connsiteY665" fmla="*/ 1321280 h 4307435"/>
                  <a:gd name="connsiteX666" fmla="*/ 2512304 w 5184953"/>
                  <a:gd name="connsiteY666" fmla="*/ 1332519 h 4307435"/>
                  <a:gd name="connsiteX667" fmla="*/ 2510399 w 5184953"/>
                  <a:gd name="connsiteY667" fmla="*/ 1349379 h 4307435"/>
                  <a:gd name="connsiteX668" fmla="*/ 2511351 w 5184953"/>
                  <a:gd name="connsiteY668" fmla="*/ 1355856 h 4307435"/>
                  <a:gd name="connsiteX669" fmla="*/ 2506208 w 5184953"/>
                  <a:gd name="connsiteY669" fmla="*/ 1372524 h 4307435"/>
                  <a:gd name="connsiteX670" fmla="*/ 2491825 w 5184953"/>
                  <a:gd name="connsiteY670" fmla="*/ 1398623 h 4307435"/>
                  <a:gd name="connsiteX671" fmla="*/ 2471632 w 5184953"/>
                  <a:gd name="connsiteY671" fmla="*/ 1427198 h 4307435"/>
                  <a:gd name="connsiteX672" fmla="*/ 2459726 w 5184953"/>
                  <a:gd name="connsiteY672" fmla="*/ 1443676 h 4307435"/>
                  <a:gd name="connsiteX673" fmla="*/ 2440676 w 5184953"/>
                  <a:gd name="connsiteY673" fmla="*/ 1471584 h 4307435"/>
                  <a:gd name="connsiteX674" fmla="*/ 2425626 w 5184953"/>
                  <a:gd name="connsiteY674" fmla="*/ 1499493 h 4307435"/>
                  <a:gd name="connsiteX675" fmla="*/ 2425626 w 5184953"/>
                  <a:gd name="connsiteY675" fmla="*/ 1500350 h 4307435"/>
                  <a:gd name="connsiteX676" fmla="*/ 2412387 w 5184953"/>
                  <a:gd name="connsiteY676" fmla="*/ 1542736 h 4307435"/>
                  <a:gd name="connsiteX677" fmla="*/ 2410006 w 5184953"/>
                  <a:gd name="connsiteY677" fmla="*/ 1583979 h 4307435"/>
                  <a:gd name="connsiteX678" fmla="*/ 2425912 w 5184953"/>
                  <a:gd name="connsiteY678" fmla="*/ 1586551 h 4307435"/>
                  <a:gd name="connsiteX679" fmla="*/ 2432961 w 5184953"/>
                  <a:gd name="connsiteY679" fmla="*/ 1593695 h 4307435"/>
                  <a:gd name="connsiteX680" fmla="*/ 2423436 w 5184953"/>
                  <a:gd name="connsiteY680" fmla="*/ 1615698 h 4307435"/>
                  <a:gd name="connsiteX681" fmla="*/ 2432199 w 5184953"/>
                  <a:gd name="connsiteY681" fmla="*/ 1621127 h 4307435"/>
                  <a:gd name="connsiteX682" fmla="*/ 2436009 w 5184953"/>
                  <a:gd name="connsiteY682" fmla="*/ 1639224 h 4307435"/>
                  <a:gd name="connsiteX683" fmla="*/ 2424960 w 5184953"/>
                  <a:gd name="connsiteY683" fmla="*/ 1656369 h 4307435"/>
                  <a:gd name="connsiteX684" fmla="*/ 2404481 w 5184953"/>
                  <a:gd name="connsiteY684" fmla="*/ 1649226 h 4307435"/>
                  <a:gd name="connsiteX685" fmla="*/ 2377240 w 5184953"/>
                  <a:gd name="connsiteY685" fmla="*/ 1649797 h 4307435"/>
                  <a:gd name="connsiteX686" fmla="*/ 2365238 w 5184953"/>
                  <a:gd name="connsiteY686" fmla="*/ 1659322 h 4307435"/>
                  <a:gd name="connsiteX687" fmla="*/ 2356475 w 5184953"/>
                  <a:gd name="connsiteY687" fmla="*/ 1670657 h 4307435"/>
                  <a:gd name="connsiteX688" fmla="*/ 2357142 w 5184953"/>
                  <a:gd name="connsiteY688" fmla="*/ 1690374 h 4307435"/>
                  <a:gd name="connsiteX689" fmla="*/ 2357142 w 5184953"/>
                  <a:gd name="connsiteY689" fmla="*/ 1719901 h 4307435"/>
                  <a:gd name="connsiteX690" fmla="*/ 2348855 w 5184953"/>
                  <a:gd name="connsiteY690" fmla="*/ 1741809 h 4307435"/>
                  <a:gd name="connsiteX691" fmla="*/ 2345617 w 5184953"/>
                  <a:gd name="connsiteY691" fmla="*/ 1762192 h 4307435"/>
                  <a:gd name="connsiteX692" fmla="*/ 2347045 w 5184953"/>
                  <a:gd name="connsiteY692" fmla="*/ 1778480 h 4307435"/>
                  <a:gd name="connsiteX693" fmla="*/ 2339425 w 5184953"/>
                  <a:gd name="connsiteY693" fmla="*/ 1796577 h 4307435"/>
                  <a:gd name="connsiteX694" fmla="*/ 2302373 w 5184953"/>
                  <a:gd name="connsiteY694" fmla="*/ 1831534 h 4307435"/>
                  <a:gd name="connsiteX695" fmla="*/ 2299706 w 5184953"/>
                  <a:gd name="connsiteY695" fmla="*/ 1833820 h 4307435"/>
                  <a:gd name="connsiteX696" fmla="*/ 2276751 w 5184953"/>
                  <a:gd name="connsiteY696" fmla="*/ 1841154 h 4307435"/>
                  <a:gd name="connsiteX697" fmla="*/ 2265416 w 5184953"/>
                  <a:gd name="connsiteY697" fmla="*/ 1854204 h 4307435"/>
                  <a:gd name="connsiteX698" fmla="*/ 2266845 w 5184953"/>
                  <a:gd name="connsiteY698" fmla="*/ 1867920 h 4307435"/>
                  <a:gd name="connsiteX699" fmla="*/ 2262273 w 5184953"/>
                  <a:gd name="connsiteY699" fmla="*/ 1889922 h 4307435"/>
                  <a:gd name="connsiteX700" fmla="*/ 2248176 w 5184953"/>
                  <a:gd name="connsiteY700" fmla="*/ 1865538 h 4307435"/>
                  <a:gd name="connsiteX701" fmla="*/ 2233888 w 5184953"/>
                  <a:gd name="connsiteY701" fmla="*/ 1866872 h 4307435"/>
                  <a:gd name="connsiteX702" fmla="*/ 2225316 w 5184953"/>
                  <a:gd name="connsiteY702" fmla="*/ 1877445 h 4307435"/>
                  <a:gd name="connsiteX703" fmla="*/ 2215791 w 5184953"/>
                  <a:gd name="connsiteY703" fmla="*/ 1888208 h 4307435"/>
                  <a:gd name="connsiteX704" fmla="*/ 2204647 w 5184953"/>
                  <a:gd name="connsiteY704" fmla="*/ 1945358 h 4307435"/>
                  <a:gd name="connsiteX705" fmla="*/ 2203123 w 5184953"/>
                  <a:gd name="connsiteY705" fmla="*/ 1958788 h 4307435"/>
                  <a:gd name="connsiteX706" fmla="*/ 2177215 w 5184953"/>
                  <a:gd name="connsiteY706" fmla="*/ 1970790 h 4307435"/>
                  <a:gd name="connsiteX707" fmla="*/ 2168737 w 5184953"/>
                  <a:gd name="connsiteY707" fmla="*/ 1970790 h 4307435"/>
                  <a:gd name="connsiteX708" fmla="*/ 2107873 w 5184953"/>
                  <a:gd name="connsiteY708" fmla="*/ 1978029 h 4307435"/>
                  <a:gd name="connsiteX709" fmla="*/ 2082536 w 5184953"/>
                  <a:gd name="connsiteY709" fmla="*/ 2000698 h 4307435"/>
                  <a:gd name="connsiteX710" fmla="*/ 2094061 w 5184953"/>
                  <a:gd name="connsiteY710" fmla="*/ 2022606 h 4307435"/>
                  <a:gd name="connsiteX711" fmla="*/ 2087965 w 5184953"/>
                  <a:gd name="connsiteY711" fmla="*/ 2048990 h 4307435"/>
                  <a:gd name="connsiteX712" fmla="*/ 2074154 w 5184953"/>
                  <a:gd name="connsiteY712" fmla="*/ 2082042 h 4307435"/>
                  <a:gd name="connsiteX713" fmla="*/ 2057104 w 5184953"/>
                  <a:gd name="connsiteY713" fmla="*/ 2113474 h 4307435"/>
                  <a:gd name="connsiteX714" fmla="*/ 2019481 w 5184953"/>
                  <a:gd name="connsiteY714" fmla="*/ 2118999 h 4307435"/>
                  <a:gd name="connsiteX715" fmla="*/ 1993096 w 5184953"/>
                  <a:gd name="connsiteY715" fmla="*/ 2142716 h 4307435"/>
                  <a:gd name="connsiteX716" fmla="*/ 1972713 w 5184953"/>
                  <a:gd name="connsiteY716" fmla="*/ 2140811 h 4307435"/>
                  <a:gd name="connsiteX717" fmla="*/ 1920706 w 5184953"/>
                  <a:gd name="connsiteY717" fmla="*/ 2143954 h 4307435"/>
                  <a:gd name="connsiteX718" fmla="*/ 1887178 w 5184953"/>
                  <a:gd name="connsiteY718" fmla="*/ 2141287 h 4307435"/>
                  <a:gd name="connsiteX719" fmla="*/ 1871367 w 5184953"/>
                  <a:gd name="connsiteY719" fmla="*/ 2145764 h 4307435"/>
                  <a:gd name="connsiteX720" fmla="*/ 1840220 w 5184953"/>
                  <a:gd name="connsiteY720" fmla="*/ 2163671 h 4307435"/>
                  <a:gd name="connsiteX721" fmla="*/ 1805930 w 5184953"/>
                  <a:gd name="connsiteY721" fmla="*/ 2167767 h 4307435"/>
                  <a:gd name="connsiteX722" fmla="*/ 1760782 w 5184953"/>
                  <a:gd name="connsiteY722" fmla="*/ 2185959 h 4307435"/>
                  <a:gd name="connsiteX723" fmla="*/ 1724872 w 5184953"/>
                  <a:gd name="connsiteY723" fmla="*/ 2176434 h 4307435"/>
                  <a:gd name="connsiteX724" fmla="*/ 1705251 w 5184953"/>
                  <a:gd name="connsiteY724" fmla="*/ 2156718 h 4307435"/>
                  <a:gd name="connsiteX725" fmla="*/ 1685724 w 5184953"/>
                  <a:gd name="connsiteY725" fmla="*/ 2148050 h 4307435"/>
                  <a:gd name="connsiteX726" fmla="*/ 1671723 w 5184953"/>
                  <a:gd name="connsiteY726" fmla="*/ 2142144 h 4307435"/>
                  <a:gd name="connsiteX727" fmla="*/ 1650768 w 5184953"/>
                  <a:gd name="connsiteY727" fmla="*/ 2137287 h 4307435"/>
                  <a:gd name="connsiteX728" fmla="*/ 1611811 w 5184953"/>
                  <a:gd name="connsiteY728" fmla="*/ 2126809 h 4307435"/>
                  <a:gd name="connsiteX729" fmla="*/ 1578378 w 5184953"/>
                  <a:gd name="connsiteY729" fmla="*/ 2107188 h 4307435"/>
                  <a:gd name="connsiteX730" fmla="*/ 1548945 w 5184953"/>
                  <a:gd name="connsiteY730" fmla="*/ 2148336 h 4307435"/>
                  <a:gd name="connsiteX731" fmla="*/ 1541040 w 5184953"/>
                  <a:gd name="connsiteY731" fmla="*/ 2156908 h 4307435"/>
                  <a:gd name="connsiteX732" fmla="*/ 1516561 w 5184953"/>
                  <a:gd name="connsiteY732" fmla="*/ 2143764 h 4307435"/>
                  <a:gd name="connsiteX733" fmla="*/ 1499416 w 5184953"/>
                  <a:gd name="connsiteY733" fmla="*/ 2172339 h 4307435"/>
                  <a:gd name="connsiteX734" fmla="*/ 1483509 w 5184953"/>
                  <a:gd name="connsiteY734" fmla="*/ 2196151 h 4307435"/>
                  <a:gd name="connsiteX735" fmla="*/ 1450838 w 5184953"/>
                  <a:gd name="connsiteY735" fmla="*/ 2200628 h 4307435"/>
                  <a:gd name="connsiteX736" fmla="*/ 1432741 w 5184953"/>
                  <a:gd name="connsiteY736" fmla="*/ 2200628 h 4307435"/>
                  <a:gd name="connsiteX737" fmla="*/ 1416834 w 5184953"/>
                  <a:gd name="connsiteY737" fmla="*/ 2186245 h 4307435"/>
                  <a:gd name="connsiteX738" fmla="*/ 1402832 w 5184953"/>
                  <a:gd name="connsiteY738" fmla="*/ 2164528 h 4307435"/>
                  <a:gd name="connsiteX739" fmla="*/ 1389307 w 5184953"/>
                  <a:gd name="connsiteY739" fmla="*/ 2146050 h 4307435"/>
                  <a:gd name="connsiteX740" fmla="*/ 1387020 w 5184953"/>
                  <a:gd name="connsiteY740" fmla="*/ 2144049 h 4307435"/>
                  <a:gd name="connsiteX741" fmla="*/ 1364923 w 5184953"/>
                  <a:gd name="connsiteY741" fmla="*/ 2117760 h 4307435"/>
                  <a:gd name="connsiteX742" fmla="*/ 1333395 w 5184953"/>
                  <a:gd name="connsiteY742" fmla="*/ 2134239 h 4307435"/>
                  <a:gd name="connsiteX743" fmla="*/ 1321965 w 5184953"/>
                  <a:gd name="connsiteY743" fmla="*/ 2142240 h 4307435"/>
                  <a:gd name="connsiteX744" fmla="*/ 1311868 w 5184953"/>
                  <a:gd name="connsiteY744" fmla="*/ 2168433 h 4307435"/>
                  <a:gd name="connsiteX745" fmla="*/ 1313011 w 5184953"/>
                  <a:gd name="connsiteY745" fmla="*/ 2183007 h 4307435"/>
                  <a:gd name="connsiteX746" fmla="*/ 1304058 w 5184953"/>
                  <a:gd name="connsiteY746" fmla="*/ 2193675 h 4307435"/>
                  <a:gd name="connsiteX747" fmla="*/ 1282531 w 5184953"/>
                  <a:gd name="connsiteY747" fmla="*/ 2194818 h 4307435"/>
                  <a:gd name="connsiteX748" fmla="*/ 1275007 w 5184953"/>
                  <a:gd name="connsiteY748" fmla="*/ 2207772 h 4307435"/>
                  <a:gd name="connsiteX749" fmla="*/ 1277007 w 5184953"/>
                  <a:gd name="connsiteY749" fmla="*/ 2221678 h 4307435"/>
                  <a:gd name="connsiteX750" fmla="*/ 1281007 w 5184953"/>
                  <a:gd name="connsiteY750" fmla="*/ 2259016 h 4307435"/>
                  <a:gd name="connsiteX751" fmla="*/ 1281007 w 5184953"/>
                  <a:gd name="connsiteY751" fmla="*/ 2261207 h 4307435"/>
                  <a:gd name="connsiteX752" fmla="*/ 1254052 w 5184953"/>
                  <a:gd name="connsiteY752" fmla="*/ 2268827 h 4307435"/>
                  <a:gd name="connsiteX753" fmla="*/ 1238335 w 5184953"/>
                  <a:gd name="connsiteY753" fmla="*/ 2291020 h 4307435"/>
                  <a:gd name="connsiteX754" fmla="*/ 1233858 w 5184953"/>
                  <a:gd name="connsiteY754" fmla="*/ 2327977 h 4307435"/>
                  <a:gd name="connsiteX755" fmla="*/ 1231382 w 5184953"/>
                  <a:gd name="connsiteY755" fmla="*/ 2360934 h 4307435"/>
                  <a:gd name="connsiteX756" fmla="*/ 1219285 w 5184953"/>
                  <a:gd name="connsiteY756" fmla="*/ 2406082 h 4307435"/>
                  <a:gd name="connsiteX757" fmla="*/ 1207950 w 5184953"/>
                  <a:gd name="connsiteY757" fmla="*/ 2413226 h 4307435"/>
                  <a:gd name="connsiteX758" fmla="*/ 1195663 w 5184953"/>
                  <a:gd name="connsiteY758" fmla="*/ 2392081 h 4307435"/>
                  <a:gd name="connsiteX759" fmla="*/ 1174041 w 5184953"/>
                  <a:gd name="connsiteY759" fmla="*/ 2375602 h 4307435"/>
                  <a:gd name="connsiteX760" fmla="*/ 1141466 w 5184953"/>
                  <a:gd name="connsiteY760" fmla="*/ 2370268 h 4307435"/>
                  <a:gd name="connsiteX761" fmla="*/ 1085840 w 5184953"/>
                  <a:gd name="connsiteY761" fmla="*/ 2354647 h 4307435"/>
                  <a:gd name="connsiteX762" fmla="*/ 1063837 w 5184953"/>
                  <a:gd name="connsiteY762" fmla="*/ 2350647 h 4307435"/>
                  <a:gd name="connsiteX763" fmla="*/ 1036500 w 5184953"/>
                  <a:gd name="connsiteY763" fmla="*/ 2345694 h 4307435"/>
                  <a:gd name="connsiteX764" fmla="*/ 1025737 w 5184953"/>
                  <a:gd name="connsiteY764" fmla="*/ 2343408 h 4307435"/>
                  <a:gd name="connsiteX765" fmla="*/ 1008211 w 5184953"/>
                  <a:gd name="connsiteY765" fmla="*/ 2346837 h 4307435"/>
                  <a:gd name="connsiteX766" fmla="*/ 986304 w 5184953"/>
                  <a:gd name="connsiteY766" fmla="*/ 2343408 h 4307435"/>
                  <a:gd name="connsiteX767" fmla="*/ 968587 w 5184953"/>
                  <a:gd name="connsiteY767" fmla="*/ 2339788 h 4307435"/>
                  <a:gd name="connsiteX768" fmla="*/ 952966 w 5184953"/>
                  <a:gd name="connsiteY768" fmla="*/ 2337883 h 4307435"/>
                  <a:gd name="connsiteX769" fmla="*/ 925629 w 5184953"/>
                  <a:gd name="connsiteY769" fmla="*/ 2335216 h 4307435"/>
                  <a:gd name="connsiteX770" fmla="*/ 921534 w 5184953"/>
                  <a:gd name="connsiteY770" fmla="*/ 2325691 h 4307435"/>
                  <a:gd name="connsiteX771" fmla="*/ 926011 w 5184953"/>
                  <a:gd name="connsiteY771" fmla="*/ 2283115 h 4307435"/>
                  <a:gd name="connsiteX772" fmla="*/ 926011 w 5184953"/>
                  <a:gd name="connsiteY772" fmla="*/ 2280638 h 4307435"/>
                  <a:gd name="connsiteX773" fmla="*/ 929820 w 5184953"/>
                  <a:gd name="connsiteY773" fmla="*/ 2249491 h 4307435"/>
                  <a:gd name="connsiteX774" fmla="*/ 930487 w 5184953"/>
                  <a:gd name="connsiteY774" fmla="*/ 2210439 h 4307435"/>
                  <a:gd name="connsiteX775" fmla="*/ 899721 w 5184953"/>
                  <a:gd name="connsiteY775" fmla="*/ 2202723 h 4307435"/>
                  <a:gd name="connsiteX776" fmla="*/ 885624 w 5184953"/>
                  <a:gd name="connsiteY776" fmla="*/ 2203581 h 4307435"/>
                  <a:gd name="connsiteX777" fmla="*/ 861907 w 5184953"/>
                  <a:gd name="connsiteY777" fmla="*/ 2204248 h 4307435"/>
                  <a:gd name="connsiteX778" fmla="*/ 844953 w 5184953"/>
                  <a:gd name="connsiteY778" fmla="*/ 2194056 h 4307435"/>
                  <a:gd name="connsiteX779" fmla="*/ 827141 w 5184953"/>
                  <a:gd name="connsiteY779" fmla="*/ 2217011 h 4307435"/>
                  <a:gd name="connsiteX780" fmla="*/ 826665 w 5184953"/>
                  <a:gd name="connsiteY780" fmla="*/ 2219583 h 4307435"/>
                  <a:gd name="connsiteX781" fmla="*/ 822283 w 5184953"/>
                  <a:gd name="connsiteY781" fmla="*/ 2235394 h 4307435"/>
                  <a:gd name="connsiteX782" fmla="*/ 808281 w 5184953"/>
                  <a:gd name="connsiteY782" fmla="*/ 2251587 h 4307435"/>
                  <a:gd name="connsiteX783" fmla="*/ 794185 w 5184953"/>
                  <a:gd name="connsiteY783" fmla="*/ 2277399 h 4307435"/>
                  <a:gd name="connsiteX784" fmla="*/ 800090 w 5184953"/>
                  <a:gd name="connsiteY784" fmla="*/ 2286924 h 4307435"/>
                  <a:gd name="connsiteX785" fmla="*/ 806472 w 5184953"/>
                  <a:gd name="connsiteY785" fmla="*/ 2317309 h 4307435"/>
                  <a:gd name="connsiteX786" fmla="*/ 795042 w 5184953"/>
                  <a:gd name="connsiteY786" fmla="*/ 2342169 h 4307435"/>
                  <a:gd name="connsiteX787" fmla="*/ 775992 w 5184953"/>
                  <a:gd name="connsiteY787" fmla="*/ 2324262 h 4307435"/>
                  <a:gd name="connsiteX788" fmla="*/ 767038 w 5184953"/>
                  <a:gd name="connsiteY788" fmla="*/ 2312547 h 4307435"/>
                  <a:gd name="connsiteX789" fmla="*/ 751512 w 5184953"/>
                  <a:gd name="connsiteY789" fmla="*/ 2279590 h 4307435"/>
                  <a:gd name="connsiteX790" fmla="*/ 750750 w 5184953"/>
                  <a:gd name="connsiteY790" fmla="*/ 2259492 h 4307435"/>
                  <a:gd name="connsiteX791" fmla="*/ 752846 w 5184953"/>
                  <a:gd name="connsiteY791" fmla="*/ 2240442 h 4307435"/>
                  <a:gd name="connsiteX792" fmla="*/ 748750 w 5184953"/>
                  <a:gd name="connsiteY792" fmla="*/ 2229679 h 4307435"/>
                  <a:gd name="connsiteX793" fmla="*/ 735987 w 5184953"/>
                  <a:gd name="connsiteY793" fmla="*/ 2214915 h 4307435"/>
                  <a:gd name="connsiteX794" fmla="*/ 723128 w 5184953"/>
                  <a:gd name="connsiteY794" fmla="*/ 2209677 h 4307435"/>
                  <a:gd name="connsiteX795" fmla="*/ 685028 w 5184953"/>
                  <a:gd name="connsiteY795" fmla="*/ 2201485 h 4307435"/>
                  <a:gd name="connsiteX796" fmla="*/ 663882 w 5184953"/>
                  <a:gd name="connsiteY796" fmla="*/ 2191198 h 4307435"/>
                  <a:gd name="connsiteX797" fmla="*/ 646071 w 5184953"/>
                  <a:gd name="connsiteY797" fmla="*/ 2203105 h 4307435"/>
                  <a:gd name="connsiteX798" fmla="*/ 638832 w 5184953"/>
                  <a:gd name="connsiteY798" fmla="*/ 2208057 h 4307435"/>
                  <a:gd name="connsiteX799" fmla="*/ 626163 w 5184953"/>
                  <a:gd name="connsiteY799" fmla="*/ 2233870 h 4307435"/>
                  <a:gd name="connsiteX800" fmla="*/ 608923 w 5184953"/>
                  <a:gd name="connsiteY800" fmla="*/ 2234727 h 4307435"/>
                  <a:gd name="connsiteX801" fmla="*/ 590730 w 5184953"/>
                  <a:gd name="connsiteY801" fmla="*/ 2235870 h 4307435"/>
                  <a:gd name="connsiteX802" fmla="*/ 571680 w 5184953"/>
                  <a:gd name="connsiteY802" fmla="*/ 2245395 h 4307435"/>
                  <a:gd name="connsiteX803" fmla="*/ 551678 w 5184953"/>
                  <a:gd name="connsiteY803" fmla="*/ 2251396 h 4307435"/>
                  <a:gd name="connsiteX804" fmla="*/ 536438 w 5184953"/>
                  <a:gd name="connsiteY804" fmla="*/ 2257206 h 4307435"/>
                  <a:gd name="connsiteX805" fmla="*/ 533866 w 5184953"/>
                  <a:gd name="connsiteY805" fmla="*/ 2264350 h 4307435"/>
                  <a:gd name="connsiteX806" fmla="*/ 547582 w 5184953"/>
                  <a:gd name="connsiteY806" fmla="*/ 2308356 h 4307435"/>
                  <a:gd name="connsiteX807" fmla="*/ 546915 w 5184953"/>
                  <a:gd name="connsiteY807" fmla="*/ 2329882 h 4307435"/>
                  <a:gd name="connsiteX808" fmla="*/ 546915 w 5184953"/>
                  <a:gd name="connsiteY808" fmla="*/ 2372459 h 4307435"/>
                  <a:gd name="connsiteX809" fmla="*/ 544344 w 5184953"/>
                  <a:gd name="connsiteY809" fmla="*/ 2385794 h 4307435"/>
                  <a:gd name="connsiteX810" fmla="*/ 541963 w 5184953"/>
                  <a:gd name="connsiteY810" fmla="*/ 2390461 h 4307435"/>
                  <a:gd name="connsiteX811" fmla="*/ 519864 w 5184953"/>
                  <a:gd name="connsiteY811" fmla="*/ 2395890 h 4307435"/>
                  <a:gd name="connsiteX812" fmla="*/ 509292 w 5184953"/>
                  <a:gd name="connsiteY812" fmla="*/ 2403034 h 4307435"/>
                  <a:gd name="connsiteX813" fmla="*/ 504243 w 5184953"/>
                  <a:gd name="connsiteY813" fmla="*/ 2417989 h 4307435"/>
                  <a:gd name="connsiteX814" fmla="*/ 499671 w 5184953"/>
                  <a:gd name="connsiteY814" fmla="*/ 2423894 h 4307435"/>
                  <a:gd name="connsiteX815" fmla="*/ 487098 w 5184953"/>
                  <a:gd name="connsiteY815" fmla="*/ 2442468 h 4307435"/>
                  <a:gd name="connsiteX816" fmla="*/ 479097 w 5184953"/>
                  <a:gd name="connsiteY816" fmla="*/ 2449992 h 4307435"/>
                  <a:gd name="connsiteX817" fmla="*/ 467667 w 5184953"/>
                  <a:gd name="connsiteY817" fmla="*/ 2470281 h 4307435"/>
                  <a:gd name="connsiteX818" fmla="*/ 462143 w 5184953"/>
                  <a:gd name="connsiteY818" fmla="*/ 2483901 h 4307435"/>
                  <a:gd name="connsiteX819" fmla="*/ 444712 w 5184953"/>
                  <a:gd name="connsiteY819" fmla="*/ 2510000 h 4307435"/>
                  <a:gd name="connsiteX820" fmla="*/ 430425 w 5184953"/>
                  <a:gd name="connsiteY820" fmla="*/ 2533241 h 4307435"/>
                  <a:gd name="connsiteX821" fmla="*/ 433854 w 5184953"/>
                  <a:gd name="connsiteY821" fmla="*/ 2542766 h 4307435"/>
                  <a:gd name="connsiteX822" fmla="*/ 416899 w 5184953"/>
                  <a:gd name="connsiteY822" fmla="*/ 2547624 h 4307435"/>
                  <a:gd name="connsiteX823" fmla="*/ 382419 w 5184953"/>
                  <a:gd name="connsiteY823" fmla="*/ 2543909 h 4307435"/>
                  <a:gd name="connsiteX824" fmla="*/ 366417 w 5184953"/>
                  <a:gd name="connsiteY824" fmla="*/ 2550862 h 4307435"/>
                  <a:gd name="connsiteX825" fmla="*/ 352701 w 5184953"/>
                  <a:gd name="connsiteY825" fmla="*/ 2557530 h 4307435"/>
                  <a:gd name="connsiteX826" fmla="*/ 330888 w 5184953"/>
                  <a:gd name="connsiteY826" fmla="*/ 2558577 h 4307435"/>
                  <a:gd name="connsiteX827" fmla="*/ 306028 w 5184953"/>
                  <a:gd name="connsiteY827" fmla="*/ 2548576 h 4307435"/>
                  <a:gd name="connsiteX828" fmla="*/ 286311 w 5184953"/>
                  <a:gd name="connsiteY828" fmla="*/ 2553720 h 4307435"/>
                  <a:gd name="connsiteX829" fmla="*/ 249926 w 5184953"/>
                  <a:gd name="connsiteY829" fmla="*/ 2561816 h 4307435"/>
                  <a:gd name="connsiteX830" fmla="*/ 227161 w 5184953"/>
                  <a:gd name="connsiteY830" fmla="*/ 2544290 h 4307435"/>
                  <a:gd name="connsiteX831" fmla="*/ 217636 w 5184953"/>
                  <a:gd name="connsiteY831" fmla="*/ 2530098 h 4307435"/>
                  <a:gd name="connsiteX832" fmla="*/ 206206 w 5184953"/>
                  <a:gd name="connsiteY832" fmla="*/ 2515239 h 4307435"/>
                  <a:gd name="connsiteX833" fmla="*/ 199634 w 5184953"/>
                  <a:gd name="connsiteY833" fmla="*/ 2493522 h 4307435"/>
                  <a:gd name="connsiteX834" fmla="*/ 209159 w 5184953"/>
                  <a:gd name="connsiteY834" fmla="*/ 2484473 h 4307435"/>
                  <a:gd name="connsiteX835" fmla="*/ 219351 w 5184953"/>
                  <a:gd name="connsiteY835" fmla="*/ 2455898 h 4307435"/>
                  <a:gd name="connsiteX836" fmla="*/ 196967 w 5184953"/>
                  <a:gd name="connsiteY836" fmla="*/ 2447230 h 4307435"/>
                  <a:gd name="connsiteX837" fmla="*/ 196967 w 5184953"/>
                  <a:gd name="connsiteY837" fmla="*/ 2447230 h 4307435"/>
                  <a:gd name="connsiteX838" fmla="*/ 182394 w 5184953"/>
                  <a:gd name="connsiteY838" fmla="*/ 2461518 h 4307435"/>
                  <a:gd name="connsiteX839" fmla="*/ 163344 w 5184953"/>
                  <a:gd name="connsiteY839" fmla="*/ 2460851 h 4307435"/>
                  <a:gd name="connsiteX840" fmla="*/ 153819 w 5184953"/>
                  <a:gd name="connsiteY840" fmla="*/ 2461899 h 4307435"/>
                  <a:gd name="connsiteX841" fmla="*/ 166011 w 5184953"/>
                  <a:gd name="connsiteY841" fmla="*/ 2498570 h 4307435"/>
                  <a:gd name="connsiteX842" fmla="*/ 186489 w 5184953"/>
                  <a:gd name="connsiteY842" fmla="*/ 2519049 h 4307435"/>
                  <a:gd name="connsiteX843" fmla="*/ 186489 w 5184953"/>
                  <a:gd name="connsiteY843" fmla="*/ 2528574 h 4307435"/>
                  <a:gd name="connsiteX844" fmla="*/ 183346 w 5184953"/>
                  <a:gd name="connsiteY844" fmla="*/ 2549433 h 4307435"/>
                  <a:gd name="connsiteX845" fmla="*/ 171726 w 5184953"/>
                  <a:gd name="connsiteY845" fmla="*/ 2578675 h 4307435"/>
                  <a:gd name="connsiteX846" fmla="*/ 170011 w 5184953"/>
                  <a:gd name="connsiteY846" fmla="*/ 2614108 h 4307435"/>
                  <a:gd name="connsiteX847" fmla="*/ 160486 w 5184953"/>
                  <a:gd name="connsiteY847" fmla="*/ 2631158 h 4307435"/>
                  <a:gd name="connsiteX848" fmla="*/ 164582 w 5184953"/>
                  <a:gd name="connsiteY848" fmla="*/ 2644493 h 4307435"/>
                  <a:gd name="connsiteX849" fmla="*/ 171440 w 5184953"/>
                  <a:gd name="connsiteY849" fmla="*/ 2673068 h 4307435"/>
                  <a:gd name="connsiteX850" fmla="*/ 194300 w 5184953"/>
                  <a:gd name="connsiteY850" fmla="*/ 2684117 h 4307435"/>
                  <a:gd name="connsiteX851" fmla="*/ 194871 w 5184953"/>
                  <a:gd name="connsiteY851" fmla="*/ 2688022 h 4307435"/>
                  <a:gd name="connsiteX852" fmla="*/ 179250 w 5184953"/>
                  <a:gd name="connsiteY852" fmla="*/ 2703167 h 4307435"/>
                  <a:gd name="connsiteX853" fmla="*/ 144103 w 5184953"/>
                  <a:gd name="connsiteY853" fmla="*/ 2713549 h 4307435"/>
                  <a:gd name="connsiteX854" fmla="*/ 125053 w 5184953"/>
                  <a:gd name="connsiteY854" fmla="*/ 2717740 h 4307435"/>
                  <a:gd name="connsiteX855" fmla="*/ 112766 w 5184953"/>
                  <a:gd name="connsiteY855" fmla="*/ 2735076 h 4307435"/>
                  <a:gd name="connsiteX856" fmla="*/ 116481 w 5184953"/>
                  <a:gd name="connsiteY856" fmla="*/ 2747458 h 4307435"/>
                  <a:gd name="connsiteX857" fmla="*/ 122672 w 5184953"/>
                  <a:gd name="connsiteY857" fmla="*/ 2778510 h 4307435"/>
                  <a:gd name="connsiteX858" fmla="*/ 96954 w 5184953"/>
                  <a:gd name="connsiteY858" fmla="*/ 2772699 h 4307435"/>
                  <a:gd name="connsiteX859" fmla="*/ 64855 w 5184953"/>
                  <a:gd name="connsiteY859" fmla="*/ 2766032 h 4307435"/>
                  <a:gd name="connsiteX860" fmla="*/ 60569 w 5184953"/>
                  <a:gd name="connsiteY860" fmla="*/ 2781653 h 4307435"/>
                  <a:gd name="connsiteX861" fmla="*/ 56092 w 5184953"/>
                  <a:gd name="connsiteY861" fmla="*/ 2798607 h 4307435"/>
                  <a:gd name="connsiteX862" fmla="*/ 51330 w 5184953"/>
                  <a:gd name="connsiteY862" fmla="*/ 2823468 h 4307435"/>
                  <a:gd name="connsiteX863" fmla="*/ 46853 w 5184953"/>
                  <a:gd name="connsiteY863" fmla="*/ 2843375 h 4307435"/>
                  <a:gd name="connsiteX864" fmla="*/ 43995 w 5184953"/>
                  <a:gd name="connsiteY864" fmla="*/ 2864425 h 4307435"/>
                  <a:gd name="connsiteX865" fmla="*/ 35518 w 5184953"/>
                  <a:gd name="connsiteY865" fmla="*/ 2878522 h 4307435"/>
                  <a:gd name="connsiteX866" fmla="*/ 13992 w 5184953"/>
                  <a:gd name="connsiteY866" fmla="*/ 2866235 h 4307435"/>
                  <a:gd name="connsiteX867" fmla="*/ 657 w 5184953"/>
                  <a:gd name="connsiteY867" fmla="*/ 2869759 h 4307435"/>
                  <a:gd name="connsiteX868" fmla="*/ 8753 w 5184953"/>
                  <a:gd name="connsiteY868" fmla="*/ 2882808 h 4307435"/>
                  <a:gd name="connsiteX869" fmla="*/ 13896 w 5184953"/>
                  <a:gd name="connsiteY869" fmla="*/ 2892333 h 4307435"/>
                  <a:gd name="connsiteX870" fmla="*/ 26184 w 5184953"/>
                  <a:gd name="connsiteY870" fmla="*/ 2916813 h 4307435"/>
                  <a:gd name="connsiteX871" fmla="*/ 30184 w 5184953"/>
                  <a:gd name="connsiteY871" fmla="*/ 2927862 h 4307435"/>
                  <a:gd name="connsiteX872" fmla="*/ 39709 w 5184953"/>
                  <a:gd name="connsiteY872" fmla="*/ 2950626 h 4307435"/>
                  <a:gd name="connsiteX873" fmla="*/ 61331 w 5184953"/>
                  <a:gd name="connsiteY873" fmla="*/ 2960628 h 4307435"/>
                  <a:gd name="connsiteX874" fmla="*/ 79714 w 5184953"/>
                  <a:gd name="connsiteY874" fmla="*/ 2954722 h 4307435"/>
                  <a:gd name="connsiteX875" fmla="*/ 111718 w 5184953"/>
                  <a:gd name="connsiteY875" fmla="*/ 2940911 h 4307435"/>
                  <a:gd name="connsiteX876" fmla="*/ 122100 w 5184953"/>
                  <a:gd name="connsiteY876" fmla="*/ 2955198 h 4307435"/>
                  <a:gd name="connsiteX877" fmla="*/ 122767 w 5184953"/>
                  <a:gd name="connsiteY877" fmla="*/ 2969962 h 4307435"/>
                  <a:gd name="connsiteX878" fmla="*/ 130482 w 5184953"/>
                  <a:gd name="connsiteY878" fmla="*/ 2985393 h 4307435"/>
                  <a:gd name="connsiteX879" fmla="*/ 135340 w 5184953"/>
                  <a:gd name="connsiteY879" fmla="*/ 2999204 h 4307435"/>
                  <a:gd name="connsiteX880" fmla="*/ 118767 w 5184953"/>
                  <a:gd name="connsiteY880" fmla="*/ 3026350 h 4307435"/>
                  <a:gd name="connsiteX881" fmla="*/ 117814 w 5184953"/>
                  <a:gd name="connsiteY881" fmla="*/ 3028065 h 4307435"/>
                  <a:gd name="connsiteX882" fmla="*/ 96669 w 5184953"/>
                  <a:gd name="connsiteY882" fmla="*/ 3055020 h 4307435"/>
                  <a:gd name="connsiteX883" fmla="*/ 74475 w 5184953"/>
                  <a:gd name="connsiteY883" fmla="*/ 3085691 h 4307435"/>
                  <a:gd name="connsiteX884" fmla="*/ 77142 w 5184953"/>
                  <a:gd name="connsiteY884" fmla="*/ 3130554 h 4307435"/>
                  <a:gd name="connsiteX885" fmla="*/ 71999 w 5184953"/>
                  <a:gd name="connsiteY885" fmla="*/ 3145127 h 4307435"/>
                  <a:gd name="connsiteX886" fmla="*/ 76761 w 5184953"/>
                  <a:gd name="connsiteY886" fmla="*/ 3148365 h 4307435"/>
                  <a:gd name="connsiteX887" fmla="*/ 84762 w 5184953"/>
                  <a:gd name="connsiteY887" fmla="*/ 3163986 h 4307435"/>
                  <a:gd name="connsiteX888" fmla="*/ 107432 w 5184953"/>
                  <a:gd name="connsiteY888" fmla="*/ 3175702 h 4307435"/>
                  <a:gd name="connsiteX889" fmla="*/ 113242 w 5184953"/>
                  <a:gd name="connsiteY889" fmla="*/ 3184084 h 4307435"/>
                  <a:gd name="connsiteX890" fmla="*/ 120195 w 5184953"/>
                  <a:gd name="connsiteY890" fmla="*/ 3199515 h 4307435"/>
                  <a:gd name="connsiteX891" fmla="*/ 122196 w 5184953"/>
                  <a:gd name="connsiteY891" fmla="*/ 3204753 h 4307435"/>
                  <a:gd name="connsiteX892" fmla="*/ 138864 w 5184953"/>
                  <a:gd name="connsiteY892" fmla="*/ 3197705 h 4307435"/>
                  <a:gd name="connsiteX893" fmla="*/ 148389 w 5184953"/>
                  <a:gd name="connsiteY893" fmla="*/ 3200277 h 4307435"/>
                  <a:gd name="connsiteX894" fmla="*/ 165725 w 5184953"/>
                  <a:gd name="connsiteY894" fmla="*/ 3208754 h 4307435"/>
                  <a:gd name="connsiteX895" fmla="*/ 182584 w 5184953"/>
                  <a:gd name="connsiteY895" fmla="*/ 3213421 h 4307435"/>
                  <a:gd name="connsiteX896" fmla="*/ 193824 w 5184953"/>
                  <a:gd name="connsiteY896" fmla="*/ 3221422 h 4307435"/>
                  <a:gd name="connsiteX897" fmla="*/ 180203 w 5184953"/>
                  <a:gd name="connsiteY897" fmla="*/ 3228947 h 4307435"/>
                  <a:gd name="connsiteX898" fmla="*/ 173726 w 5184953"/>
                  <a:gd name="connsiteY898" fmla="*/ 3232185 h 4307435"/>
                  <a:gd name="connsiteX899" fmla="*/ 160486 w 5184953"/>
                  <a:gd name="connsiteY899" fmla="*/ 3240377 h 4307435"/>
                  <a:gd name="connsiteX900" fmla="*/ 164582 w 5184953"/>
                  <a:gd name="connsiteY900" fmla="*/ 3243615 h 4307435"/>
                  <a:gd name="connsiteX901" fmla="*/ 189347 w 5184953"/>
                  <a:gd name="connsiteY901" fmla="*/ 3264094 h 4307435"/>
                  <a:gd name="connsiteX902" fmla="*/ 190490 w 5184953"/>
                  <a:gd name="connsiteY902" fmla="*/ 3285811 h 4307435"/>
                  <a:gd name="connsiteX903" fmla="*/ 193443 w 5184953"/>
                  <a:gd name="connsiteY903" fmla="*/ 3316958 h 4307435"/>
                  <a:gd name="connsiteX904" fmla="*/ 195729 w 5184953"/>
                  <a:gd name="connsiteY904" fmla="*/ 3336770 h 4307435"/>
                  <a:gd name="connsiteX905" fmla="*/ 214779 w 5184953"/>
                  <a:gd name="connsiteY905" fmla="*/ 3352200 h 4307435"/>
                  <a:gd name="connsiteX906" fmla="*/ 235257 w 5184953"/>
                  <a:gd name="connsiteY906" fmla="*/ 3358392 h 4307435"/>
                  <a:gd name="connsiteX907" fmla="*/ 242306 w 5184953"/>
                  <a:gd name="connsiteY907" fmla="*/ 3375537 h 4307435"/>
                  <a:gd name="connsiteX908" fmla="*/ 242306 w 5184953"/>
                  <a:gd name="connsiteY908" fmla="*/ 3380775 h 4307435"/>
                  <a:gd name="connsiteX909" fmla="*/ 242306 w 5184953"/>
                  <a:gd name="connsiteY909" fmla="*/ 3394015 h 4307435"/>
                  <a:gd name="connsiteX910" fmla="*/ 242877 w 5184953"/>
                  <a:gd name="connsiteY910" fmla="*/ 3410303 h 4307435"/>
                  <a:gd name="connsiteX911" fmla="*/ 243735 w 5184953"/>
                  <a:gd name="connsiteY911" fmla="*/ 3440497 h 4307435"/>
                  <a:gd name="connsiteX912" fmla="*/ 245544 w 5184953"/>
                  <a:gd name="connsiteY912" fmla="*/ 3464691 h 4307435"/>
                  <a:gd name="connsiteX913" fmla="*/ 250974 w 5184953"/>
                  <a:gd name="connsiteY913" fmla="*/ 3508601 h 4307435"/>
                  <a:gd name="connsiteX914" fmla="*/ 275453 w 5184953"/>
                  <a:gd name="connsiteY914" fmla="*/ 3516411 h 4307435"/>
                  <a:gd name="connsiteX915" fmla="*/ 304028 w 5184953"/>
                  <a:gd name="connsiteY915" fmla="*/ 3527841 h 4307435"/>
                  <a:gd name="connsiteX916" fmla="*/ 309171 w 5184953"/>
                  <a:gd name="connsiteY916" fmla="*/ 3538795 h 4307435"/>
                  <a:gd name="connsiteX917" fmla="*/ 328221 w 5184953"/>
                  <a:gd name="connsiteY917" fmla="*/ 3543748 h 4307435"/>
                  <a:gd name="connsiteX918" fmla="*/ 333746 w 5184953"/>
                  <a:gd name="connsiteY918" fmla="*/ 3545463 h 4307435"/>
                  <a:gd name="connsiteX919" fmla="*/ 372417 w 5184953"/>
                  <a:gd name="connsiteY919" fmla="*/ 3554988 h 4307435"/>
                  <a:gd name="connsiteX920" fmla="*/ 399373 w 5184953"/>
                  <a:gd name="connsiteY920" fmla="*/ 3566608 h 4307435"/>
                  <a:gd name="connsiteX921" fmla="*/ 401469 w 5184953"/>
                  <a:gd name="connsiteY921" fmla="*/ 3577562 h 4307435"/>
                  <a:gd name="connsiteX922" fmla="*/ 418042 w 5184953"/>
                  <a:gd name="connsiteY922" fmla="*/ 3601374 h 4307435"/>
                  <a:gd name="connsiteX923" fmla="*/ 432425 w 5184953"/>
                  <a:gd name="connsiteY923" fmla="*/ 3624901 h 4307435"/>
                  <a:gd name="connsiteX924" fmla="*/ 420995 w 5184953"/>
                  <a:gd name="connsiteY924" fmla="*/ 3640903 h 4307435"/>
                  <a:gd name="connsiteX925" fmla="*/ 409755 w 5184953"/>
                  <a:gd name="connsiteY925" fmla="*/ 3643094 h 4307435"/>
                  <a:gd name="connsiteX926" fmla="*/ 397373 w 5184953"/>
                  <a:gd name="connsiteY926" fmla="*/ 3663001 h 4307435"/>
                  <a:gd name="connsiteX927" fmla="*/ 397373 w 5184953"/>
                  <a:gd name="connsiteY927" fmla="*/ 3663858 h 4307435"/>
                  <a:gd name="connsiteX928" fmla="*/ 398516 w 5184953"/>
                  <a:gd name="connsiteY928" fmla="*/ 3681575 h 4307435"/>
                  <a:gd name="connsiteX929" fmla="*/ 401373 w 5184953"/>
                  <a:gd name="connsiteY929" fmla="*/ 3697291 h 4307435"/>
                  <a:gd name="connsiteX930" fmla="*/ 423852 w 5184953"/>
                  <a:gd name="connsiteY930" fmla="*/ 3713198 h 4307435"/>
                  <a:gd name="connsiteX931" fmla="*/ 447951 w 5184953"/>
                  <a:gd name="connsiteY931" fmla="*/ 3740916 h 4307435"/>
                  <a:gd name="connsiteX932" fmla="*/ 468525 w 5184953"/>
                  <a:gd name="connsiteY932" fmla="*/ 3763490 h 4307435"/>
                  <a:gd name="connsiteX933" fmla="*/ 489384 w 5184953"/>
                  <a:gd name="connsiteY933" fmla="*/ 3783778 h 4307435"/>
                  <a:gd name="connsiteX934" fmla="*/ 515959 w 5184953"/>
                  <a:gd name="connsiteY934" fmla="*/ 3786255 h 4307435"/>
                  <a:gd name="connsiteX935" fmla="*/ 531580 w 5184953"/>
                  <a:gd name="connsiteY935" fmla="*/ 3794065 h 4307435"/>
                  <a:gd name="connsiteX936" fmla="*/ 539772 w 5184953"/>
                  <a:gd name="connsiteY936" fmla="*/ 3813115 h 4307435"/>
                  <a:gd name="connsiteX937" fmla="*/ 551488 w 5184953"/>
                  <a:gd name="connsiteY937" fmla="*/ 3822164 h 4307435"/>
                  <a:gd name="connsiteX938" fmla="*/ 561965 w 5184953"/>
                  <a:gd name="connsiteY938" fmla="*/ 3835118 h 4307435"/>
                  <a:gd name="connsiteX939" fmla="*/ 574062 w 5184953"/>
                  <a:gd name="connsiteY939" fmla="*/ 3850263 h 4307435"/>
                  <a:gd name="connsiteX940" fmla="*/ 588635 w 5184953"/>
                  <a:gd name="connsiteY940" fmla="*/ 3866360 h 4307435"/>
                  <a:gd name="connsiteX941" fmla="*/ 605209 w 5184953"/>
                  <a:gd name="connsiteY941" fmla="*/ 3872932 h 4307435"/>
                  <a:gd name="connsiteX942" fmla="*/ 602065 w 5184953"/>
                  <a:gd name="connsiteY942" fmla="*/ 3906556 h 4307435"/>
                  <a:gd name="connsiteX943" fmla="*/ 580443 w 5184953"/>
                  <a:gd name="connsiteY943" fmla="*/ 3926844 h 4307435"/>
                  <a:gd name="connsiteX944" fmla="*/ 553011 w 5184953"/>
                  <a:gd name="connsiteY944" fmla="*/ 3930368 h 4307435"/>
                  <a:gd name="connsiteX945" fmla="*/ 535962 w 5184953"/>
                  <a:gd name="connsiteY945" fmla="*/ 3963801 h 4307435"/>
                  <a:gd name="connsiteX946" fmla="*/ 535962 w 5184953"/>
                  <a:gd name="connsiteY946" fmla="*/ 3965230 h 4307435"/>
                  <a:gd name="connsiteX947" fmla="*/ 541486 w 5184953"/>
                  <a:gd name="connsiteY947" fmla="*/ 3978183 h 4307435"/>
                  <a:gd name="connsiteX948" fmla="*/ 552059 w 5184953"/>
                  <a:gd name="connsiteY948" fmla="*/ 3989804 h 4307435"/>
                  <a:gd name="connsiteX949" fmla="*/ 567490 w 5184953"/>
                  <a:gd name="connsiteY949" fmla="*/ 3991804 h 4307435"/>
                  <a:gd name="connsiteX950" fmla="*/ 594826 w 5184953"/>
                  <a:gd name="connsiteY950" fmla="*/ 3999234 h 4307435"/>
                  <a:gd name="connsiteX951" fmla="*/ 610923 w 5184953"/>
                  <a:gd name="connsiteY951" fmla="*/ 4006377 h 4307435"/>
                  <a:gd name="connsiteX952" fmla="*/ 625782 w 5184953"/>
                  <a:gd name="connsiteY952" fmla="*/ 4020284 h 4307435"/>
                  <a:gd name="connsiteX953" fmla="*/ 626544 w 5184953"/>
                  <a:gd name="connsiteY953" fmla="*/ 4052764 h 4307435"/>
                  <a:gd name="connsiteX954" fmla="*/ 634450 w 5184953"/>
                  <a:gd name="connsiteY954" fmla="*/ 4090864 h 4307435"/>
                  <a:gd name="connsiteX955" fmla="*/ 650452 w 5184953"/>
                  <a:gd name="connsiteY955" fmla="*/ 4115915 h 4307435"/>
                  <a:gd name="connsiteX956" fmla="*/ 650452 w 5184953"/>
                  <a:gd name="connsiteY956" fmla="*/ 4119630 h 4307435"/>
                  <a:gd name="connsiteX957" fmla="*/ 637308 w 5184953"/>
                  <a:gd name="connsiteY957" fmla="*/ 4145157 h 4307435"/>
                  <a:gd name="connsiteX958" fmla="*/ 627116 w 5184953"/>
                  <a:gd name="connsiteY958" fmla="*/ 4145157 h 4307435"/>
                  <a:gd name="connsiteX959" fmla="*/ 607494 w 5184953"/>
                  <a:gd name="connsiteY959" fmla="*/ 4146776 h 4307435"/>
                  <a:gd name="connsiteX960" fmla="*/ 611114 w 5184953"/>
                  <a:gd name="connsiteY960" fmla="*/ 4156301 h 4307435"/>
                  <a:gd name="connsiteX961" fmla="*/ 629402 w 5184953"/>
                  <a:gd name="connsiteY961" fmla="*/ 4160111 h 4307435"/>
                  <a:gd name="connsiteX962" fmla="*/ 626259 w 5184953"/>
                  <a:gd name="connsiteY962" fmla="*/ 4178208 h 4307435"/>
                  <a:gd name="connsiteX963" fmla="*/ 605494 w 5184953"/>
                  <a:gd name="connsiteY963" fmla="*/ 4209736 h 4307435"/>
                  <a:gd name="connsiteX964" fmla="*/ 576919 w 5184953"/>
                  <a:gd name="connsiteY964" fmla="*/ 4214118 h 4307435"/>
                  <a:gd name="connsiteX965" fmla="*/ 561774 w 5184953"/>
                  <a:gd name="connsiteY965" fmla="*/ 4224500 h 4307435"/>
                  <a:gd name="connsiteX966" fmla="*/ 561774 w 5184953"/>
                  <a:gd name="connsiteY966" fmla="*/ 4258885 h 4307435"/>
                  <a:gd name="connsiteX967" fmla="*/ 567585 w 5184953"/>
                  <a:gd name="connsiteY967" fmla="*/ 4261267 h 43074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</a:cxnLst>
                <a:rect l="l" t="t" r="r" b="b"/>
                <a:pathLst>
                  <a:path w="5184953" h="4307435">
                    <a:moveTo>
                      <a:pt x="568156" y="4261838"/>
                    </a:moveTo>
                    <a:cubicBezTo>
                      <a:pt x="579110" y="4260790"/>
                      <a:pt x="588159" y="4261838"/>
                      <a:pt x="598350" y="4261838"/>
                    </a:cubicBezTo>
                    <a:cubicBezTo>
                      <a:pt x="606256" y="4261267"/>
                      <a:pt x="620163" y="4261171"/>
                      <a:pt x="623496" y="4252313"/>
                    </a:cubicBezTo>
                    <a:cubicBezTo>
                      <a:pt x="626830" y="4243455"/>
                      <a:pt x="640737" y="4242788"/>
                      <a:pt x="648452" y="4240788"/>
                    </a:cubicBezTo>
                    <a:cubicBezTo>
                      <a:pt x="650357" y="4240788"/>
                      <a:pt x="655596" y="4240788"/>
                      <a:pt x="659596" y="4240121"/>
                    </a:cubicBezTo>
                    <a:cubicBezTo>
                      <a:pt x="663597" y="4239454"/>
                      <a:pt x="668550" y="4240121"/>
                      <a:pt x="674646" y="4238692"/>
                    </a:cubicBezTo>
                    <a:cubicBezTo>
                      <a:pt x="676551" y="4238692"/>
                      <a:pt x="694744" y="4236692"/>
                      <a:pt x="696839" y="4236787"/>
                    </a:cubicBezTo>
                    <a:cubicBezTo>
                      <a:pt x="702983" y="4235978"/>
                      <a:pt x="709021" y="4238854"/>
                      <a:pt x="712269" y="4244122"/>
                    </a:cubicBezTo>
                    <a:cubicBezTo>
                      <a:pt x="715727" y="4248484"/>
                      <a:pt x="719613" y="4252465"/>
                      <a:pt x="723890" y="4256028"/>
                    </a:cubicBezTo>
                    <a:cubicBezTo>
                      <a:pt x="727814" y="4259457"/>
                      <a:pt x="732215" y="4262314"/>
                      <a:pt x="736939" y="4264505"/>
                    </a:cubicBezTo>
                    <a:cubicBezTo>
                      <a:pt x="751227" y="4271458"/>
                      <a:pt x="749989" y="4292223"/>
                      <a:pt x="767038" y="4297461"/>
                    </a:cubicBezTo>
                    <a:cubicBezTo>
                      <a:pt x="776563" y="4300414"/>
                      <a:pt x="795613" y="4315559"/>
                      <a:pt x="804186" y="4301557"/>
                    </a:cubicBezTo>
                    <a:cubicBezTo>
                      <a:pt x="808948" y="4293652"/>
                      <a:pt x="804186" y="4293366"/>
                      <a:pt x="815902" y="4284317"/>
                    </a:cubicBezTo>
                    <a:cubicBezTo>
                      <a:pt x="817883" y="4282764"/>
                      <a:pt x="820016" y="4281421"/>
                      <a:pt x="822283" y="4280317"/>
                    </a:cubicBezTo>
                    <a:cubicBezTo>
                      <a:pt x="825712" y="4263076"/>
                      <a:pt x="831808" y="4268506"/>
                      <a:pt x="843333" y="4259743"/>
                    </a:cubicBezTo>
                    <a:cubicBezTo>
                      <a:pt x="850001" y="4254599"/>
                      <a:pt x="850477" y="4247836"/>
                      <a:pt x="855525" y="4242026"/>
                    </a:cubicBezTo>
                    <a:cubicBezTo>
                      <a:pt x="860497" y="4233320"/>
                      <a:pt x="863117" y="4223471"/>
                      <a:pt x="863145" y="4213451"/>
                    </a:cubicBezTo>
                    <a:cubicBezTo>
                      <a:pt x="863136" y="4206774"/>
                      <a:pt x="865460" y="4200307"/>
                      <a:pt x="869718" y="4195163"/>
                    </a:cubicBezTo>
                    <a:cubicBezTo>
                      <a:pt x="876861" y="4182876"/>
                      <a:pt x="877338" y="4188781"/>
                      <a:pt x="887815" y="4192020"/>
                    </a:cubicBezTo>
                    <a:cubicBezTo>
                      <a:pt x="896750" y="4195335"/>
                      <a:pt x="904941" y="4200392"/>
                      <a:pt x="911914" y="4206879"/>
                    </a:cubicBezTo>
                    <a:cubicBezTo>
                      <a:pt x="915914" y="4211070"/>
                      <a:pt x="921439" y="4214213"/>
                      <a:pt x="926106" y="4218404"/>
                    </a:cubicBezTo>
                    <a:cubicBezTo>
                      <a:pt x="935031" y="4225472"/>
                      <a:pt x="944984" y="4231129"/>
                      <a:pt x="955633" y="4235168"/>
                    </a:cubicBezTo>
                    <a:cubicBezTo>
                      <a:pt x="970730" y="4236683"/>
                      <a:pt x="985942" y="4233796"/>
                      <a:pt x="999448" y="4226881"/>
                    </a:cubicBezTo>
                    <a:cubicBezTo>
                      <a:pt x="1004211" y="4224976"/>
                      <a:pt x="1007259" y="4224786"/>
                      <a:pt x="1010878" y="4223548"/>
                    </a:cubicBezTo>
                    <a:cubicBezTo>
                      <a:pt x="1015879" y="4222624"/>
                      <a:pt x="1020299" y="4219747"/>
                      <a:pt x="1023165" y="4215547"/>
                    </a:cubicBezTo>
                    <a:cubicBezTo>
                      <a:pt x="1024023" y="4214023"/>
                      <a:pt x="1022594" y="4212880"/>
                      <a:pt x="1023165" y="4210022"/>
                    </a:cubicBezTo>
                    <a:cubicBezTo>
                      <a:pt x="1023832" y="4204117"/>
                      <a:pt x="1024975" y="4185543"/>
                      <a:pt x="1028690" y="4181447"/>
                    </a:cubicBezTo>
                    <a:cubicBezTo>
                      <a:pt x="1036119" y="4174017"/>
                      <a:pt x="1045264" y="4175732"/>
                      <a:pt x="1055074" y="4175160"/>
                    </a:cubicBezTo>
                    <a:cubicBezTo>
                      <a:pt x="1067000" y="4174951"/>
                      <a:pt x="1078830" y="4172893"/>
                      <a:pt x="1090126" y="4169065"/>
                    </a:cubicBezTo>
                    <a:cubicBezTo>
                      <a:pt x="1104823" y="4163064"/>
                      <a:pt x="1118463" y="4154729"/>
                      <a:pt x="1130512" y="4144395"/>
                    </a:cubicBezTo>
                    <a:cubicBezTo>
                      <a:pt x="1147371" y="4130869"/>
                      <a:pt x="1151658" y="4136775"/>
                      <a:pt x="1170422" y="4134870"/>
                    </a:cubicBezTo>
                    <a:cubicBezTo>
                      <a:pt x="1182995" y="4133346"/>
                      <a:pt x="1198997" y="4134870"/>
                      <a:pt x="1211665" y="4132584"/>
                    </a:cubicBezTo>
                    <a:cubicBezTo>
                      <a:pt x="1218904" y="4131441"/>
                      <a:pt x="1230715" y="4131441"/>
                      <a:pt x="1230715" y="4122297"/>
                    </a:cubicBezTo>
                    <a:cubicBezTo>
                      <a:pt x="1232077" y="4113991"/>
                      <a:pt x="1232677" y="4105571"/>
                      <a:pt x="1232525" y="4097151"/>
                    </a:cubicBezTo>
                    <a:cubicBezTo>
                      <a:pt x="1231801" y="4093598"/>
                      <a:pt x="1231801" y="4089940"/>
                      <a:pt x="1232525" y="4086387"/>
                    </a:cubicBezTo>
                    <a:cubicBezTo>
                      <a:pt x="1235821" y="4078348"/>
                      <a:pt x="1238497" y="4070071"/>
                      <a:pt x="1240526" y="4061623"/>
                    </a:cubicBezTo>
                    <a:cubicBezTo>
                      <a:pt x="1243298" y="4049421"/>
                      <a:pt x="1246698" y="4037372"/>
                      <a:pt x="1250718" y="4025523"/>
                    </a:cubicBezTo>
                    <a:cubicBezTo>
                      <a:pt x="1258147" y="4016665"/>
                      <a:pt x="1271006" y="4014093"/>
                      <a:pt x="1281579" y="4009997"/>
                    </a:cubicBezTo>
                    <a:cubicBezTo>
                      <a:pt x="1290437" y="4006473"/>
                      <a:pt x="1300153" y="4003901"/>
                      <a:pt x="1309487" y="4000472"/>
                    </a:cubicBezTo>
                    <a:cubicBezTo>
                      <a:pt x="1316631" y="3997805"/>
                      <a:pt x="1334728" y="3990375"/>
                      <a:pt x="1340348" y="3998281"/>
                    </a:cubicBezTo>
                    <a:cubicBezTo>
                      <a:pt x="1345968" y="4006187"/>
                      <a:pt x="1348540" y="4009521"/>
                      <a:pt x="1353874" y="4016093"/>
                    </a:cubicBezTo>
                    <a:cubicBezTo>
                      <a:pt x="1355740" y="4019246"/>
                      <a:pt x="1357941" y="4022179"/>
                      <a:pt x="1360446" y="4024856"/>
                    </a:cubicBezTo>
                    <a:cubicBezTo>
                      <a:pt x="1365875" y="4030381"/>
                      <a:pt x="1364923" y="4031238"/>
                      <a:pt x="1371781" y="4036000"/>
                    </a:cubicBezTo>
                    <a:cubicBezTo>
                      <a:pt x="1387592" y="4036000"/>
                      <a:pt x="1381306" y="4032571"/>
                      <a:pt x="1393593" y="4031238"/>
                    </a:cubicBezTo>
                    <a:cubicBezTo>
                      <a:pt x="1405880" y="4029904"/>
                      <a:pt x="1401784" y="4045716"/>
                      <a:pt x="1418167" y="4036000"/>
                    </a:cubicBezTo>
                    <a:cubicBezTo>
                      <a:pt x="1424406" y="4032743"/>
                      <a:pt x="1431721" y="4032219"/>
                      <a:pt x="1438360" y="4034572"/>
                    </a:cubicBezTo>
                    <a:cubicBezTo>
                      <a:pt x="1446637" y="4037172"/>
                      <a:pt x="1455619" y="4036391"/>
                      <a:pt x="1463316" y="4032381"/>
                    </a:cubicBezTo>
                    <a:cubicBezTo>
                      <a:pt x="1473698" y="4023713"/>
                      <a:pt x="1478079" y="4027237"/>
                      <a:pt x="1490653" y="4028761"/>
                    </a:cubicBezTo>
                    <a:cubicBezTo>
                      <a:pt x="1496272" y="4029523"/>
                      <a:pt x="1513417" y="4033048"/>
                      <a:pt x="1516846" y="4025713"/>
                    </a:cubicBezTo>
                    <a:cubicBezTo>
                      <a:pt x="1519037" y="4021046"/>
                      <a:pt x="1511131" y="4019522"/>
                      <a:pt x="1512274" y="4009902"/>
                    </a:cubicBezTo>
                    <a:cubicBezTo>
                      <a:pt x="1512484" y="4005997"/>
                      <a:pt x="1513293" y="4002139"/>
                      <a:pt x="1514656" y="3998472"/>
                    </a:cubicBezTo>
                    <a:cubicBezTo>
                      <a:pt x="1516265" y="3993157"/>
                      <a:pt x="1515360" y="3987404"/>
                      <a:pt x="1512179" y="3982851"/>
                    </a:cubicBezTo>
                    <a:cubicBezTo>
                      <a:pt x="1508445" y="3978650"/>
                      <a:pt x="1505102" y="3974126"/>
                      <a:pt x="1502178" y="3969325"/>
                    </a:cubicBezTo>
                    <a:cubicBezTo>
                      <a:pt x="1503292" y="3963934"/>
                      <a:pt x="1505531" y="3958838"/>
                      <a:pt x="1508750" y="3954371"/>
                    </a:cubicBezTo>
                    <a:cubicBezTo>
                      <a:pt x="1511331" y="3950199"/>
                      <a:pt x="1512684" y="3945370"/>
                      <a:pt x="1512655" y="3940465"/>
                    </a:cubicBezTo>
                    <a:cubicBezTo>
                      <a:pt x="1511798" y="3935702"/>
                      <a:pt x="1509226" y="3934273"/>
                      <a:pt x="1507893" y="3930463"/>
                    </a:cubicBezTo>
                    <a:cubicBezTo>
                      <a:pt x="1507159" y="3927891"/>
                      <a:pt x="1505540" y="3925672"/>
                      <a:pt x="1503321" y="3924177"/>
                    </a:cubicBezTo>
                    <a:cubicBezTo>
                      <a:pt x="1496167" y="3920757"/>
                      <a:pt x="1489710" y="3916042"/>
                      <a:pt x="1484271" y="3910270"/>
                    </a:cubicBezTo>
                    <a:cubicBezTo>
                      <a:pt x="1480842" y="3906651"/>
                      <a:pt x="1459506" y="3891220"/>
                      <a:pt x="1461982" y="3886934"/>
                    </a:cubicBezTo>
                    <a:cubicBezTo>
                      <a:pt x="1463697" y="3883791"/>
                      <a:pt x="1466840" y="3872932"/>
                      <a:pt x="1468650" y="3868741"/>
                    </a:cubicBezTo>
                    <a:cubicBezTo>
                      <a:pt x="1472650" y="3859692"/>
                      <a:pt x="1485604" y="3833784"/>
                      <a:pt x="1492939" y="3828450"/>
                    </a:cubicBezTo>
                    <a:cubicBezTo>
                      <a:pt x="1506274" y="3818925"/>
                      <a:pt x="1509798" y="3819687"/>
                      <a:pt x="1525324" y="3815592"/>
                    </a:cubicBezTo>
                    <a:cubicBezTo>
                      <a:pt x="1533896" y="3813306"/>
                      <a:pt x="1547707" y="3812353"/>
                      <a:pt x="1553899" y="3806067"/>
                    </a:cubicBezTo>
                    <a:cubicBezTo>
                      <a:pt x="1555423" y="3804733"/>
                      <a:pt x="1557423" y="3803305"/>
                      <a:pt x="1558852" y="3801971"/>
                    </a:cubicBezTo>
                    <a:cubicBezTo>
                      <a:pt x="1562947" y="3797018"/>
                      <a:pt x="1565148" y="3790770"/>
                      <a:pt x="1565043" y="3784350"/>
                    </a:cubicBezTo>
                    <a:cubicBezTo>
                      <a:pt x="1566576" y="3777777"/>
                      <a:pt x="1568805" y="3771386"/>
                      <a:pt x="1571710" y="3765300"/>
                    </a:cubicBezTo>
                    <a:cubicBezTo>
                      <a:pt x="1575044" y="3754822"/>
                      <a:pt x="1580569" y="3751012"/>
                      <a:pt x="1582188" y="3736725"/>
                    </a:cubicBezTo>
                    <a:cubicBezTo>
                      <a:pt x="1583140" y="3731886"/>
                      <a:pt x="1582369" y="3726857"/>
                      <a:pt x="1579997" y="3722532"/>
                    </a:cubicBezTo>
                    <a:cubicBezTo>
                      <a:pt x="1579330" y="3721390"/>
                      <a:pt x="1570472" y="3717103"/>
                      <a:pt x="1567519" y="3712341"/>
                    </a:cubicBezTo>
                    <a:cubicBezTo>
                      <a:pt x="1565233" y="3709550"/>
                      <a:pt x="1563157" y="3706588"/>
                      <a:pt x="1561328" y="3703482"/>
                    </a:cubicBezTo>
                    <a:cubicBezTo>
                      <a:pt x="1558185" y="3697863"/>
                      <a:pt x="1546660" y="3686052"/>
                      <a:pt x="1542278" y="3680051"/>
                    </a:cubicBezTo>
                    <a:cubicBezTo>
                      <a:pt x="1539420" y="3675955"/>
                      <a:pt x="1535801" y="3673383"/>
                      <a:pt x="1540849" y="3668716"/>
                    </a:cubicBezTo>
                    <a:cubicBezTo>
                      <a:pt x="1542754" y="3666906"/>
                      <a:pt x="1550850" y="3669573"/>
                      <a:pt x="1554279" y="3669573"/>
                    </a:cubicBezTo>
                    <a:cubicBezTo>
                      <a:pt x="1572853" y="3669573"/>
                      <a:pt x="1584569" y="3667192"/>
                      <a:pt x="1594666" y="3650523"/>
                    </a:cubicBezTo>
                    <a:cubicBezTo>
                      <a:pt x="1595218" y="3649571"/>
                      <a:pt x="1595628" y="3648542"/>
                      <a:pt x="1595904" y="3647475"/>
                    </a:cubicBezTo>
                    <a:cubicBezTo>
                      <a:pt x="1599619" y="3636426"/>
                      <a:pt x="1595904" y="3634712"/>
                      <a:pt x="1607810" y="3628425"/>
                    </a:cubicBezTo>
                    <a:cubicBezTo>
                      <a:pt x="1625907" y="3618424"/>
                      <a:pt x="1614573" y="3606327"/>
                      <a:pt x="1627527" y="3595183"/>
                    </a:cubicBezTo>
                    <a:cubicBezTo>
                      <a:pt x="1632956" y="3590611"/>
                      <a:pt x="1651149" y="3583182"/>
                      <a:pt x="1659150" y="3578038"/>
                    </a:cubicBezTo>
                    <a:cubicBezTo>
                      <a:pt x="1670866" y="3570418"/>
                      <a:pt x="1693059" y="3557655"/>
                      <a:pt x="1706775" y="3557655"/>
                    </a:cubicBezTo>
                    <a:cubicBezTo>
                      <a:pt x="1715757" y="3557340"/>
                      <a:pt x="1724682" y="3559103"/>
                      <a:pt x="1732873" y="3562798"/>
                    </a:cubicBezTo>
                    <a:cubicBezTo>
                      <a:pt x="1735921" y="3564227"/>
                      <a:pt x="1738779" y="3564798"/>
                      <a:pt x="1741922" y="3566418"/>
                    </a:cubicBezTo>
                    <a:cubicBezTo>
                      <a:pt x="1754952" y="3571971"/>
                      <a:pt x="1769135" y="3574285"/>
                      <a:pt x="1783261" y="3573181"/>
                    </a:cubicBezTo>
                    <a:cubicBezTo>
                      <a:pt x="1790947" y="3572942"/>
                      <a:pt x="1798043" y="3568999"/>
                      <a:pt x="1802311" y="3562608"/>
                    </a:cubicBezTo>
                    <a:cubicBezTo>
                      <a:pt x="1804596" y="3557274"/>
                      <a:pt x="1808216" y="3549463"/>
                      <a:pt x="1815455" y="3550892"/>
                    </a:cubicBezTo>
                    <a:cubicBezTo>
                      <a:pt x="1822675" y="3554454"/>
                      <a:pt x="1829704" y="3558398"/>
                      <a:pt x="1836505" y="3562703"/>
                    </a:cubicBezTo>
                    <a:cubicBezTo>
                      <a:pt x="1846887" y="3567656"/>
                      <a:pt x="1857841" y="3570894"/>
                      <a:pt x="1867747" y="3576419"/>
                    </a:cubicBezTo>
                    <a:cubicBezTo>
                      <a:pt x="1885559" y="3585944"/>
                      <a:pt x="1891941" y="3544986"/>
                      <a:pt x="1909657" y="3552416"/>
                    </a:cubicBezTo>
                    <a:cubicBezTo>
                      <a:pt x="1916991" y="3555464"/>
                      <a:pt x="1921659" y="3570799"/>
                      <a:pt x="1925278" y="3578229"/>
                    </a:cubicBezTo>
                    <a:cubicBezTo>
                      <a:pt x="1930517" y="3588706"/>
                      <a:pt x="1930898" y="3594040"/>
                      <a:pt x="1943090" y="3600612"/>
                    </a:cubicBezTo>
                    <a:cubicBezTo>
                      <a:pt x="1954234" y="3588516"/>
                      <a:pt x="1958425" y="3592421"/>
                      <a:pt x="1976523" y="3591564"/>
                    </a:cubicBezTo>
                    <a:cubicBezTo>
                      <a:pt x="1984591" y="3592173"/>
                      <a:pt x="1992563" y="3593773"/>
                      <a:pt x="2000240" y="3596326"/>
                    </a:cubicBezTo>
                    <a:cubicBezTo>
                      <a:pt x="2000116" y="3602708"/>
                      <a:pt x="2003469" y="3608661"/>
                      <a:pt x="2009003" y="3611852"/>
                    </a:cubicBezTo>
                    <a:cubicBezTo>
                      <a:pt x="2016261" y="3614776"/>
                      <a:pt x="2024576" y="3612966"/>
                      <a:pt x="2029958" y="3607280"/>
                    </a:cubicBezTo>
                    <a:cubicBezTo>
                      <a:pt x="2033292" y="3604994"/>
                      <a:pt x="2032625" y="3590897"/>
                      <a:pt x="2032244" y="3587373"/>
                    </a:cubicBezTo>
                    <a:cubicBezTo>
                      <a:pt x="2031625" y="3583172"/>
                      <a:pt x="2031625" y="3578905"/>
                      <a:pt x="2032244" y="3574705"/>
                    </a:cubicBezTo>
                    <a:cubicBezTo>
                      <a:pt x="2033387" y="3563560"/>
                      <a:pt x="2048246" y="3563846"/>
                      <a:pt x="2055675" y="3566608"/>
                    </a:cubicBezTo>
                    <a:cubicBezTo>
                      <a:pt x="2074249" y="3573466"/>
                      <a:pt x="2081107" y="3571466"/>
                      <a:pt x="2099586" y="3571466"/>
                    </a:cubicBezTo>
                    <a:cubicBezTo>
                      <a:pt x="2107396" y="3571466"/>
                      <a:pt x="2115969" y="3564798"/>
                      <a:pt x="2114921" y="3557178"/>
                    </a:cubicBezTo>
                    <a:cubicBezTo>
                      <a:pt x="2111397" y="3530413"/>
                      <a:pt x="2131494" y="3557178"/>
                      <a:pt x="2135209" y="3561179"/>
                    </a:cubicBezTo>
                    <a:cubicBezTo>
                      <a:pt x="2157402" y="3582991"/>
                      <a:pt x="2176929" y="3560226"/>
                      <a:pt x="2186359" y="3566989"/>
                    </a:cubicBezTo>
                    <a:cubicBezTo>
                      <a:pt x="2203599" y="3579467"/>
                      <a:pt x="2197693" y="3582896"/>
                      <a:pt x="2222173" y="3575085"/>
                    </a:cubicBezTo>
                    <a:cubicBezTo>
                      <a:pt x="2237317" y="3570228"/>
                      <a:pt x="2228173" y="3570132"/>
                      <a:pt x="2245128" y="3570132"/>
                    </a:cubicBezTo>
                    <a:cubicBezTo>
                      <a:pt x="2253062" y="3570247"/>
                      <a:pt x="2259844" y="3575876"/>
                      <a:pt x="2261416" y="3583658"/>
                    </a:cubicBezTo>
                    <a:cubicBezTo>
                      <a:pt x="2265130" y="3601946"/>
                      <a:pt x="2278942" y="3575943"/>
                      <a:pt x="2289229" y="3594326"/>
                    </a:cubicBezTo>
                    <a:cubicBezTo>
                      <a:pt x="2294467" y="3603851"/>
                      <a:pt x="2289229" y="3604518"/>
                      <a:pt x="2298754" y="3604518"/>
                    </a:cubicBezTo>
                    <a:cubicBezTo>
                      <a:pt x="2308279" y="3604518"/>
                      <a:pt x="2295896" y="3625758"/>
                      <a:pt x="2307707" y="3626425"/>
                    </a:cubicBezTo>
                    <a:cubicBezTo>
                      <a:pt x="2314289" y="3626101"/>
                      <a:pt x="2320833" y="3627444"/>
                      <a:pt x="2326757" y="3630331"/>
                    </a:cubicBezTo>
                    <a:cubicBezTo>
                      <a:pt x="2335425" y="3633188"/>
                      <a:pt x="2335520" y="3605565"/>
                      <a:pt x="2346474" y="3622234"/>
                    </a:cubicBezTo>
                    <a:cubicBezTo>
                      <a:pt x="2352189" y="3630997"/>
                      <a:pt x="2358666" y="3633855"/>
                      <a:pt x="2362285" y="3639189"/>
                    </a:cubicBezTo>
                    <a:cubicBezTo>
                      <a:pt x="2368572" y="3648714"/>
                      <a:pt x="2364667" y="3643094"/>
                      <a:pt x="2371810" y="3648714"/>
                    </a:cubicBezTo>
                    <a:cubicBezTo>
                      <a:pt x="2377144" y="3652714"/>
                      <a:pt x="2379430" y="3641284"/>
                      <a:pt x="2379811" y="3637760"/>
                    </a:cubicBezTo>
                    <a:cubicBezTo>
                      <a:pt x="2381050" y="3625758"/>
                      <a:pt x="2398861" y="3612138"/>
                      <a:pt x="2407815" y="3624615"/>
                    </a:cubicBezTo>
                    <a:cubicBezTo>
                      <a:pt x="2411530" y="3629664"/>
                      <a:pt x="2416768" y="3611281"/>
                      <a:pt x="2425341" y="3610233"/>
                    </a:cubicBezTo>
                    <a:cubicBezTo>
                      <a:pt x="2431723" y="3609375"/>
                      <a:pt x="2427055" y="3624330"/>
                      <a:pt x="2440485" y="3611090"/>
                    </a:cubicBezTo>
                    <a:cubicBezTo>
                      <a:pt x="2447429" y="3603146"/>
                      <a:pt x="2452477" y="3593735"/>
                      <a:pt x="2455249" y="3583563"/>
                    </a:cubicBezTo>
                    <a:cubicBezTo>
                      <a:pt x="2464774" y="3549749"/>
                      <a:pt x="2482491" y="3578610"/>
                      <a:pt x="2499922" y="3574038"/>
                    </a:cubicBezTo>
                    <a:cubicBezTo>
                      <a:pt x="2511733" y="3570894"/>
                      <a:pt x="2506875" y="3575181"/>
                      <a:pt x="2517162" y="3577467"/>
                    </a:cubicBezTo>
                    <a:cubicBezTo>
                      <a:pt x="2546308" y="3583944"/>
                      <a:pt x="2531926" y="3555750"/>
                      <a:pt x="2538117" y="3552130"/>
                    </a:cubicBezTo>
                    <a:cubicBezTo>
                      <a:pt x="2539641" y="3551273"/>
                      <a:pt x="2557167" y="3558988"/>
                      <a:pt x="2567549" y="3556988"/>
                    </a:cubicBezTo>
                    <a:cubicBezTo>
                      <a:pt x="2587075" y="3553273"/>
                      <a:pt x="2581075" y="3557559"/>
                      <a:pt x="2587361" y="3558036"/>
                    </a:cubicBezTo>
                    <a:cubicBezTo>
                      <a:pt x="2593648" y="3558512"/>
                      <a:pt x="2602315" y="3580800"/>
                      <a:pt x="2602125" y="3585468"/>
                    </a:cubicBezTo>
                    <a:cubicBezTo>
                      <a:pt x="2600315" y="3628711"/>
                      <a:pt x="2639558" y="3572323"/>
                      <a:pt x="2654417" y="3578610"/>
                    </a:cubicBezTo>
                    <a:cubicBezTo>
                      <a:pt x="2660894" y="3581467"/>
                      <a:pt x="2675086" y="3571942"/>
                      <a:pt x="2678515" y="3573276"/>
                    </a:cubicBezTo>
                    <a:cubicBezTo>
                      <a:pt x="2694517" y="3579848"/>
                      <a:pt x="2688993" y="3601851"/>
                      <a:pt x="2691279" y="3605756"/>
                    </a:cubicBezTo>
                    <a:cubicBezTo>
                      <a:pt x="2699947" y="3621186"/>
                      <a:pt x="2694993" y="3622425"/>
                      <a:pt x="2698708" y="3638046"/>
                    </a:cubicBezTo>
                    <a:cubicBezTo>
                      <a:pt x="2702423" y="3653667"/>
                      <a:pt x="2726235" y="3648714"/>
                      <a:pt x="2736808" y="3648809"/>
                    </a:cubicBezTo>
                    <a:cubicBezTo>
                      <a:pt x="2739332" y="3649171"/>
                      <a:pt x="2741904" y="3649171"/>
                      <a:pt x="2744428" y="3648809"/>
                    </a:cubicBezTo>
                    <a:cubicBezTo>
                      <a:pt x="2753953" y="3646714"/>
                      <a:pt x="2748143" y="3624425"/>
                      <a:pt x="2759954" y="3620234"/>
                    </a:cubicBezTo>
                    <a:cubicBezTo>
                      <a:pt x="2763193" y="3619091"/>
                      <a:pt x="2772051" y="3624330"/>
                      <a:pt x="2774242" y="3629759"/>
                    </a:cubicBezTo>
                    <a:cubicBezTo>
                      <a:pt x="2775194" y="3632331"/>
                      <a:pt x="2786434" y="3650142"/>
                      <a:pt x="2788910" y="3650047"/>
                    </a:cubicBezTo>
                    <a:cubicBezTo>
                      <a:pt x="2796816" y="3650047"/>
                      <a:pt x="2801293" y="3617948"/>
                      <a:pt x="2804436" y="3613852"/>
                    </a:cubicBezTo>
                    <a:cubicBezTo>
                      <a:pt x="2805579" y="3612328"/>
                      <a:pt x="2816247" y="3599755"/>
                      <a:pt x="2816628" y="3605947"/>
                    </a:cubicBezTo>
                    <a:cubicBezTo>
                      <a:pt x="2817428" y="3611119"/>
                      <a:pt x="2817171" y="3616405"/>
                      <a:pt x="2815866" y="3621472"/>
                    </a:cubicBezTo>
                    <a:cubicBezTo>
                      <a:pt x="2814723" y="3630140"/>
                      <a:pt x="2819104" y="3629378"/>
                      <a:pt x="2825962" y="3629092"/>
                    </a:cubicBezTo>
                    <a:cubicBezTo>
                      <a:pt x="2830810" y="3628559"/>
                      <a:pt x="2834468" y="3624444"/>
                      <a:pt x="2834440" y="3619567"/>
                    </a:cubicBezTo>
                    <a:cubicBezTo>
                      <a:pt x="2834440" y="3616424"/>
                      <a:pt x="2838916" y="3604613"/>
                      <a:pt x="2839964" y="3597945"/>
                    </a:cubicBezTo>
                    <a:cubicBezTo>
                      <a:pt x="2841964" y="3585563"/>
                      <a:pt x="2848918" y="3586897"/>
                      <a:pt x="2852442" y="3599469"/>
                    </a:cubicBezTo>
                    <a:cubicBezTo>
                      <a:pt x="2853508" y="3604318"/>
                      <a:pt x="2855376" y="3608956"/>
                      <a:pt x="2857966" y="3613185"/>
                    </a:cubicBezTo>
                    <a:cubicBezTo>
                      <a:pt x="2869206" y="3610042"/>
                      <a:pt x="2867491" y="3609756"/>
                      <a:pt x="2874254" y="3602327"/>
                    </a:cubicBezTo>
                    <a:cubicBezTo>
                      <a:pt x="2875016" y="3601470"/>
                      <a:pt x="2881588" y="3589849"/>
                      <a:pt x="2881684" y="3589564"/>
                    </a:cubicBezTo>
                    <a:cubicBezTo>
                      <a:pt x="2882826" y="3585658"/>
                      <a:pt x="2879493" y="3580039"/>
                      <a:pt x="2877969" y="3576800"/>
                    </a:cubicBezTo>
                    <a:cubicBezTo>
                      <a:pt x="2876207" y="3574133"/>
                      <a:pt x="2874645" y="3571323"/>
                      <a:pt x="2873301" y="3568418"/>
                    </a:cubicBezTo>
                    <a:cubicBezTo>
                      <a:pt x="2869396" y="3557464"/>
                      <a:pt x="2866348" y="3558226"/>
                      <a:pt x="2878255" y="3549368"/>
                    </a:cubicBezTo>
                    <a:cubicBezTo>
                      <a:pt x="2885341" y="3544063"/>
                      <a:pt x="2892056" y="3538262"/>
                      <a:pt x="2898352" y="3532032"/>
                    </a:cubicBezTo>
                    <a:cubicBezTo>
                      <a:pt x="2908087" y="3522384"/>
                      <a:pt x="2918745" y="3513706"/>
                      <a:pt x="2930166" y="3506124"/>
                    </a:cubicBezTo>
                    <a:cubicBezTo>
                      <a:pt x="2943625" y="3497542"/>
                      <a:pt x="2958207" y="3490875"/>
                      <a:pt x="2973505" y="3486312"/>
                    </a:cubicBezTo>
                    <a:cubicBezTo>
                      <a:pt x="2983982" y="3482979"/>
                      <a:pt x="2992555" y="3478692"/>
                      <a:pt x="3004175" y="3475644"/>
                    </a:cubicBezTo>
                    <a:cubicBezTo>
                      <a:pt x="3013033" y="3473168"/>
                      <a:pt x="3029035" y="3470977"/>
                      <a:pt x="3028750" y="3458595"/>
                    </a:cubicBezTo>
                    <a:cubicBezTo>
                      <a:pt x="3027845" y="3454470"/>
                      <a:pt x="3028521" y="3450146"/>
                      <a:pt x="3030655" y="3446498"/>
                    </a:cubicBezTo>
                    <a:cubicBezTo>
                      <a:pt x="3033922" y="3438183"/>
                      <a:pt x="3039846" y="3431182"/>
                      <a:pt x="3047514" y="3426591"/>
                    </a:cubicBezTo>
                    <a:cubicBezTo>
                      <a:pt x="3053972" y="3421580"/>
                      <a:pt x="3060935" y="3417237"/>
                      <a:pt x="3068278" y="3413637"/>
                    </a:cubicBezTo>
                    <a:cubicBezTo>
                      <a:pt x="3074660" y="3410398"/>
                      <a:pt x="3084661" y="3400683"/>
                      <a:pt x="3080375" y="3392682"/>
                    </a:cubicBezTo>
                    <a:cubicBezTo>
                      <a:pt x="3071898" y="3376965"/>
                      <a:pt x="3075422" y="3378299"/>
                      <a:pt x="3079804" y="3362106"/>
                    </a:cubicBezTo>
                    <a:cubicBezTo>
                      <a:pt x="3082280" y="3353153"/>
                      <a:pt x="3084852" y="3353724"/>
                      <a:pt x="3084852" y="3342580"/>
                    </a:cubicBezTo>
                    <a:cubicBezTo>
                      <a:pt x="3080566" y="3327435"/>
                      <a:pt x="3084852" y="3327150"/>
                      <a:pt x="3092853" y="3315720"/>
                    </a:cubicBezTo>
                    <a:cubicBezTo>
                      <a:pt x="3096368" y="3311262"/>
                      <a:pt x="3101006" y="3307814"/>
                      <a:pt x="3106283" y="3305718"/>
                    </a:cubicBezTo>
                    <a:cubicBezTo>
                      <a:pt x="3121523" y="3298575"/>
                      <a:pt x="3106283" y="3292955"/>
                      <a:pt x="3106283" y="3287431"/>
                    </a:cubicBezTo>
                    <a:cubicBezTo>
                      <a:pt x="3106283" y="3281906"/>
                      <a:pt x="3108093" y="3276762"/>
                      <a:pt x="3102949" y="3272952"/>
                    </a:cubicBezTo>
                    <a:cubicBezTo>
                      <a:pt x="3097082" y="3268219"/>
                      <a:pt x="3095406" y="3259989"/>
                      <a:pt x="3098949" y="3253331"/>
                    </a:cubicBezTo>
                    <a:cubicBezTo>
                      <a:pt x="3104568" y="3241139"/>
                      <a:pt x="3090757" y="3247140"/>
                      <a:pt x="3096282" y="3229709"/>
                    </a:cubicBezTo>
                    <a:cubicBezTo>
                      <a:pt x="3099387" y="3223603"/>
                      <a:pt x="3103330" y="3217955"/>
                      <a:pt x="3107998" y="3212945"/>
                    </a:cubicBezTo>
                    <a:cubicBezTo>
                      <a:pt x="3113903" y="3209230"/>
                      <a:pt x="3117523" y="3206658"/>
                      <a:pt x="3121999" y="3213993"/>
                    </a:cubicBezTo>
                    <a:cubicBezTo>
                      <a:pt x="3124666" y="3219041"/>
                      <a:pt x="3133048" y="3218660"/>
                      <a:pt x="3124857" y="3228852"/>
                    </a:cubicBezTo>
                    <a:cubicBezTo>
                      <a:pt x="3121428" y="3233043"/>
                      <a:pt x="3115332" y="3240282"/>
                      <a:pt x="3118666" y="3245425"/>
                    </a:cubicBezTo>
                    <a:cubicBezTo>
                      <a:pt x="3120761" y="3248759"/>
                      <a:pt x="3114284" y="3259141"/>
                      <a:pt x="3125333" y="3259141"/>
                    </a:cubicBezTo>
                    <a:cubicBezTo>
                      <a:pt x="3133715" y="3259141"/>
                      <a:pt x="3135620" y="3261808"/>
                      <a:pt x="3137716" y="3252569"/>
                    </a:cubicBezTo>
                    <a:cubicBezTo>
                      <a:pt x="3138477" y="3249045"/>
                      <a:pt x="3143812" y="3235710"/>
                      <a:pt x="3147812" y="3235710"/>
                    </a:cubicBezTo>
                    <a:cubicBezTo>
                      <a:pt x="3154289" y="3235710"/>
                      <a:pt x="3156766" y="3243044"/>
                      <a:pt x="3166862" y="3231328"/>
                    </a:cubicBezTo>
                    <a:cubicBezTo>
                      <a:pt x="3169815" y="3227994"/>
                      <a:pt x="3181721" y="3218469"/>
                      <a:pt x="3185912" y="3221803"/>
                    </a:cubicBezTo>
                    <a:cubicBezTo>
                      <a:pt x="3190103" y="3225137"/>
                      <a:pt x="3198104" y="3225423"/>
                      <a:pt x="3198390" y="3229042"/>
                    </a:cubicBezTo>
                    <a:cubicBezTo>
                      <a:pt x="3206772" y="3237519"/>
                      <a:pt x="3207915" y="3236186"/>
                      <a:pt x="3217916" y="3237329"/>
                    </a:cubicBezTo>
                    <a:cubicBezTo>
                      <a:pt x="3225726" y="3238091"/>
                      <a:pt x="3239062" y="3234567"/>
                      <a:pt x="3248491" y="3235995"/>
                    </a:cubicBezTo>
                    <a:cubicBezTo>
                      <a:pt x="3257769" y="3236396"/>
                      <a:pt x="3266922" y="3238224"/>
                      <a:pt x="3275638" y="3241425"/>
                    </a:cubicBezTo>
                    <a:cubicBezTo>
                      <a:pt x="3287925" y="3247806"/>
                      <a:pt x="3286496" y="3234948"/>
                      <a:pt x="3289925" y="3226185"/>
                    </a:cubicBezTo>
                    <a:cubicBezTo>
                      <a:pt x="3294907" y="3214469"/>
                      <a:pt x="3295783" y="3201410"/>
                      <a:pt x="3292401" y="3189132"/>
                    </a:cubicBezTo>
                    <a:cubicBezTo>
                      <a:pt x="3290087" y="3181713"/>
                      <a:pt x="3290630" y="3173692"/>
                      <a:pt x="3293926" y="3166653"/>
                    </a:cubicBezTo>
                    <a:cubicBezTo>
                      <a:pt x="3303927" y="3154557"/>
                      <a:pt x="3333168" y="3154747"/>
                      <a:pt x="3346313" y="3161224"/>
                    </a:cubicBezTo>
                    <a:cubicBezTo>
                      <a:pt x="3352981" y="3164558"/>
                      <a:pt x="3349075" y="3166558"/>
                      <a:pt x="3362125" y="3169987"/>
                    </a:cubicBezTo>
                    <a:cubicBezTo>
                      <a:pt x="3372126" y="3172559"/>
                      <a:pt x="3368601" y="3174369"/>
                      <a:pt x="3381841" y="3174369"/>
                    </a:cubicBezTo>
                    <a:cubicBezTo>
                      <a:pt x="3395843" y="3163415"/>
                      <a:pt x="3396129" y="3160272"/>
                      <a:pt x="3414131" y="3155319"/>
                    </a:cubicBezTo>
                    <a:cubicBezTo>
                      <a:pt x="3418313" y="3153947"/>
                      <a:pt x="3422618" y="3152985"/>
                      <a:pt x="3426990" y="3152461"/>
                    </a:cubicBezTo>
                    <a:cubicBezTo>
                      <a:pt x="3437772" y="3148756"/>
                      <a:pt x="3447668" y="3142860"/>
                      <a:pt x="3456041" y="3135126"/>
                    </a:cubicBezTo>
                    <a:cubicBezTo>
                      <a:pt x="3459280" y="3132840"/>
                      <a:pt x="3467852" y="3121695"/>
                      <a:pt x="3470709" y="3123696"/>
                    </a:cubicBezTo>
                    <a:cubicBezTo>
                      <a:pt x="3473567" y="3125696"/>
                      <a:pt x="3465757" y="3135507"/>
                      <a:pt x="3486997" y="3145508"/>
                    </a:cubicBezTo>
                    <a:cubicBezTo>
                      <a:pt x="3493836" y="3147003"/>
                      <a:pt x="3500780" y="3147984"/>
                      <a:pt x="3507762" y="3148461"/>
                    </a:cubicBezTo>
                    <a:cubicBezTo>
                      <a:pt x="3521973" y="3152509"/>
                      <a:pt x="3534927" y="3160119"/>
                      <a:pt x="3545385" y="3170559"/>
                    </a:cubicBezTo>
                    <a:cubicBezTo>
                      <a:pt x="3552958" y="3177360"/>
                      <a:pt x="3560902" y="3183722"/>
                      <a:pt x="3569198" y="3189609"/>
                    </a:cubicBezTo>
                    <a:lnTo>
                      <a:pt x="3572532" y="3192276"/>
                    </a:lnTo>
                    <a:cubicBezTo>
                      <a:pt x="3582057" y="3196657"/>
                      <a:pt x="3590725" y="3199419"/>
                      <a:pt x="3599678" y="3203325"/>
                    </a:cubicBezTo>
                    <a:cubicBezTo>
                      <a:pt x="3607012" y="3206992"/>
                      <a:pt x="3614585" y="3210173"/>
                      <a:pt x="3622348" y="3212850"/>
                    </a:cubicBezTo>
                    <a:cubicBezTo>
                      <a:pt x="3629872" y="3214945"/>
                      <a:pt x="3643017" y="3222375"/>
                      <a:pt x="3640826" y="3231900"/>
                    </a:cubicBezTo>
                    <a:cubicBezTo>
                      <a:pt x="3639512" y="3239358"/>
                      <a:pt x="3637664" y="3246711"/>
                      <a:pt x="3635301" y="3253902"/>
                    </a:cubicBezTo>
                    <a:cubicBezTo>
                      <a:pt x="3633301" y="3259332"/>
                      <a:pt x="3637397" y="3280287"/>
                      <a:pt x="3643112" y="3282477"/>
                    </a:cubicBezTo>
                    <a:cubicBezTo>
                      <a:pt x="3652637" y="3286192"/>
                      <a:pt x="3655971" y="3274572"/>
                      <a:pt x="3660543" y="3267333"/>
                    </a:cubicBezTo>
                    <a:cubicBezTo>
                      <a:pt x="3663515" y="3261541"/>
                      <a:pt x="3667229" y="3256160"/>
                      <a:pt x="3671592" y="3251331"/>
                    </a:cubicBezTo>
                    <a:cubicBezTo>
                      <a:pt x="3679307" y="3243425"/>
                      <a:pt x="3688356" y="3220851"/>
                      <a:pt x="3699024" y="3219612"/>
                    </a:cubicBezTo>
                    <a:cubicBezTo>
                      <a:pt x="3703215" y="3219136"/>
                      <a:pt x="3709025" y="3225042"/>
                      <a:pt x="3721693" y="3218469"/>
                    </a:cubicBezTo>
                    <a:cubicBezTo>
                      <a:pt x="3730313" y="3213145"/>
                      <a:pt x="3739648" y="3209078"/>
                      <a:pt x="3749411" y="3206373"/>
                    </a:cubicBezTo>
                    <a:cubicBezTo>
                      <a:pt x="3754774" y="3206087"/>
                      <a:pt x="3760146" y="3206087"/>
                      <a:pt x="3765508" y="3206373"/>
                    </a:cubicBezTo>
                    <a:cubicBezTo>
                      <a:pt x="3775414" y="3206497"/>
                      <a:pt x="3784835" y="3202115"/>
                      <a:pt x="3791131" y="3194466"/>
                    </a:cubicBezTo>
                    <a:cubicBezTo>
                      <a:pt x="3795702" y="3189399"/>
                      <a:pt x="3799875" y="3183989"/>
                      <a:pt x="3803608" y="3178274"/>
                    </a:cubicBezTo>
                    <a:cubicBezTo>
                      <a:pt x="3807409" y="3172902"/>
                      <a:pt x="3813353" y="3169435"/>
                      <a:pt x="3819896" y="3168749"/>
                    </a:cubicBezTo>
                    <a:cubicBezTo>
                      <a:pt x="3838089" y="3179417"/>
                      <a:pt x="3832374" y="3178750"/>
                      <a:pt x="3845328" y="3190275"/>
                    </a:cubicBezTo>
                    <a:cubicBezTo>
                      <a:pt x="3853996" y="3197991"/>
                      <a:pt x="3855424" y="3193323"/>
                      <a:pt x="3865997" y="3192085"/>
                    </a:cubicBezTo>
                    <a:cubicBezTo>
                      <a:pt x="3873084" y="3189980"/>
                      <a:pt x="3880627" y="3189980"/>
                      <a:pt x="3887714" y="3192085"/>
                    </a:cubicBezTo>
                    <a:cubicBezTo>
                      <a:pt x="3896572" y="3196372"/>
                      <a:pt x="3917718" y="3188085"/>
                      <a:pt x="3919909" y="3198467"/>
                    </a:cubicBezTo>
                    <a:cubicBezTo>
                      <a:pt x="3921051" y="3204277"/>
                      <a:pt x="3909812" y="3212945"/>
                      <a:pt x="3916194" y="3218184"/>
                    </a:cubicBezTo>
                    <a:cubicBezTo>
                      <a:pt x="3920252" y="3221403"/>
                      <a:pt x="3923985" y="3225004"/>
                      <a:pt x="3927338" y="3228947"/>
                    </a:cubicBezTo>
                    <a:cubicBezTo>
                      <a:pt x="3931148" y="3234186"/>
                      <a:pt x="3935149" y="3231995"/>
                      <a:pt x="3936006" y="3226470"/>
                    </a:cubicBezTo>
                    <a:cubicBezTo>
                      <a:pt x="3938482" y="3211135"/>
                      <a:pt x="3951246" y="3211992"/>
                      <a:pt x="3963438" y="3211231"/>
                    </a:cubicBezTo>
                    <a:cubicBezTo>
                      <a:pt x="3970105" y="3210754"/>
                      <a:pt x="4002776" y="3209897"/>
                      <a:pt x="4006776" y="3206754"/>
                    </a:cubicBezTo>
                    <a:cubicBezTo>
                      <a:pt x="4010777" y="3203610"/>
                      <a:pt x="4009539" y="3197229"/>
                      <a:pt x="4010396" y="3190752"/>
                    </a:cubicBezTo>
                    <a:cubicBezTo>
                      <a:pt x="4011263" y="3186427"/>
                      <a:pt x="4011672" y="3182017"/>
                      <a:pt x="4011634" y="3177607"/>
                    </a:cubicBezTo>
                    <a:cubicBezTo>
                      <a:pt x="4011634" y="3171892"/>
                      <a:pt x="4012873" y="3165891"/>
                      <a:pt x="4012301" y="3159415"/>
                    </a:cubicBezTo>
                    <a:cubicBezTo>
                      <a:pt x="4011654" y="3154395"/>
                      <a:pt x="4011425" y="3149327"/>
                      <a:pt x="4011634" y="3144270"/>
                    </a:cubicBezTo>
                    <a:cubicBezTo>
                      <a:pt x="4011634" y="3139698"/>
                      <a:pt x="4012110" y="3127220"/>
                      <a:pt x="4008682" y="3123981"/>
                    </a:cubicBezTo>
                    <a:cubicBezTo>
                      <a:pt x="4004443" y="3119352"/>
                      <a:pt x="3998709" y="3116352"/>
                      <a:pt x="3992489" y="3115504"/>
                    </a:cubicBezTo>
                    <a:cubicBezTo>
                      <a:pt x="3983535" y="3113123"/>
                      <a:pt x="3984583" y="3102645"/>
                      <a:pt x="3982488" y="3095025"/>
                    </a:cubicBezTo>
                    <a:cubicBezTo>
                      <a:pt x="3981726" y="3091377"/>
                      <a:pt x="3981726" y="3087624"/>
                      <a:pt x="3982488" y="3083976"/>
                    </a:cubicBezTo>
                    <a:cubicBezTo>
                      <a:pt x="3986488" y="3075023"/>
                      <a:pt x="3988869" y="3076452"/>
                      <a:pt x="3997442" y="3073308"/>
                    </a:cubicBezTo>
                    <a:cubicBezTo>
                      <a:pt x="4006500" y="3070660"/>
                      <a:pt x="4015730" y="3068622"/>
                      <a:pt x="4025065" y="3067212"/>
                    </a:cubicBezTo>
                    <a:cubicBezTo>
                      <a:pt x="4041829" y="3065593"/>
                      <a:pt x="4055259" y="3058449"/>
                      <a:pt x="4057259" y="3040066"/>
                    </a:cubicBezTo>
                    <a:cubicBezTo>
                      <a:pt x="4057735" y="3035494"/>
                      <a:pt x="4055640" y="3032541"/>
                      <a:pt x="4056307" y="3025302"/>
                    </a:cubicBezTo>
                    <a:cubicBezTo>
                      <a:pt x="4057259" y="3015015"/>
                      <a:pt x="4056307" y="3014730"/>
                      <a:pt x="4063926" y="3007395"/>
                    </a:cubicBezTo>
                    <a:cubicBezTo>
                      <a:pt x="4077071" y="3017873"/>
                      <a:pt x="4103169" y="3017873"/>
                      <a:pt x="4111551" y="3029874"/>
                    </a:cubicBezTo>
                    <a:lnTo>
                      <a:pt x="4142317" y="2881570"/>
                    </a:lnTo>
                    <a:cubicBezTo>
                      <a:pt x="4145842" y="2872045"/>
                      <a:pt x="4141841" y="2872902"/>
                      <a:pt x="4144032" y="2863663"/>
                    </a:cubicBezTo>
                    <a:cubicBezTo>
                      <a:pt x="4146946" y="2854710"/>
                      <a:pt x="4156567" y="2849814"/>
                      <a:pt x="4165520" y="2852729"/>
                    </a:cubicBezTo>
                    <a:cubicBezTo>
                      <a:pt x="4165596" y="2852757"/>
                      <a:pt x="4165673" y="2852776"/>
                      <a:pt x="4165749" y="2852805"/>
                    </a:cubicBezTo>
                    <a:cubicBezTo>
                      <a:pt x="4172226" y="2855948"/>
                      <a:pt x="4180322" y="2857567"/>
                      <a:pt x="4184799" y="2850423"/>
                    </a:cubicBezTo>
                    <a:cubicBezTo>
                      <a:pt x="4186704" y="2847280"/>
                      <a:pt x="4182513" y="2839660"/>
                      <a:pt x="4182322" y="2834231"/>
                    </a:cubicBezTo>
                    <a:cubicBezTo>
                      <a:pt x="4180722" y="2823849"/>
                      <a:pt x="4185342" y="2813495"/>
                      <a:pt x="4194133" y="2807751"/>
                    </a:cubicBezTo>
                    <a:cubicBezTo>
                      <a:pt x="4203658" y="2799274"/>
                      <a:pt x="4211374" y="2807751"/>
                      <a:pt x="4221375" y="2805275"/>
                    </a:cubicBezTo>
                    <a:cubicBezTo>
                      <a:pt x="4231376" y="2802798"/>
                      <a:pt x="4230900" y="2804323"/>
                      <a:pt x="4237758" y="2811276"/>
                    </a:cubicBezTo>
                    <a:cubicBezTo>
                      <a:pt x="4244616" y="2818229"/>
                      <a:pt x="4245664" y="2822991"/>
                      <a:pt x="4256808" y="2819181"/>
                    </a:cubicBezTo>
                    <a:cubicBezTo>
                      <a:pt x="4267952" y="2815372"/>
                      <a:pt x="4267095" y="2800131"/>
                      <a:pt x="4285383" y="2805942"/>
                    </a:cubicBezTo>
                    <a:cubicBezTo>
                      <a:pt x="4296527" y="2809180"/>
                      <a:pt x="4310148" y="2800608"/>
                      <a:pt x="4316530" y="2812514"/>
                    </a:cubicBezTo>
                    <a:cubicBezTo>
                      <a:pt x="4318663" y="2815686"/>
                      <a:pt x="4321588" y="2818248"/>
                      <a:pt x="4325007" y="2819943"/>
                    </a:cubicBezTo>
                    <a:cubicBezTo>
                      <a:pt x="4338152" y="2831564"/>
                      <a:pt x="4338533" y="2824706"/>
                      <a:pt x="4349772" y="2830707"/>
                    </a:cubicBezTo>
                    <a:cubicBezTo>
                      <a:pt x="4353582" y="2832707"/>
                      <a:pt x="4353391" y="2839184"/>
                      <a:pt x="4354915" y="2843565"/>
                    </a:cubicBezTo>
                    <a:cubicBezTo>
                      <a:pt x="4356135" y="2849557"/>
                      <a:pt x="4357982" y="2855396"/>
                      <a:pt x="4360440" y="2860996"/>
                    </a:cubicBezTo>
                    <a:cubicBezTo>
                      <a:pt x="4368060" y="2874712"/>
                      <a:pt x="4359297" y="2873379"/>
                      <a:pt x="4357296" y="2888238"/>
                    </a:cubicBezTo>
                    <a:cubicBezTo>
                      <a:pt x="4355858" y="2894353"/>
                      <a:pt x="4356668" y="2900772"/>
                      <a:pt x="4359583" y="2906335"/>
                    </a:cubicBezTo>
                    <a:cubicBezTo>
                      <a:pt x="4369298" y="2909717"/>
                      <a:pt x="4377709" y="2916079"/>
                      <a:pt x="4383586" y="2924528"/>
                    </a:cubicBezTo>
                    <a:cubicBezTo>
                      <a:pt x="4391777" y="2935863"/>
                      <a:pt x="4413494" y="2934053"/>
                      <a:pt x="4425686" y="2931957"/>
                    </a:cubicBezTo>
                    <a:cubicBezTo>
                      <a:pt x="4432953" y="2930824"/>
                      <a:pt x="4439069" y="2925928"/>
                      <a:pt x="4441783" y="2919099"/>
                    </a:cubicBezTo>
                    <a:cubicBezTo>
                      <a:pt x="4442831" y="2914908"/>
                      <a:pt x="4444831" y="2907002"/>
                      <a:pt x="4448737" y="2904716"/>
                    </a:cubicBezTo>
                    <a:cubicBezTo>
                      <a:pt x="4461500" y="2897477"/>
                      <a:pt x="4465786" y="2879475"/>
                      <a:pt x="4472835" y="2876141"/>
                    </a:cubicBezTo>
                    <a:cubicBezTo>
                      <a:pt x="4475883" y="2874712"/>
                      <a:pt x="4479693" y="2879951"/>
                      <a:pt x="4480265" y="2883285"/>
                    </a:cubicBezTo>
                    <a:cubicBezTo>
                      <a:pt x="4480836" y="2886618"/>
                      <a:pt x="4484551" y="2902335"/>
                      <a:pt x="4489790" y="2901477"/>
                    </a:cubicBezTo>
                    <a:cubicBezTo>
                      <a:pt x="4496552" y="2900620"/>
                      <a:pt x="4497790" y="2901477"/>
                      <a:pt x="4502363" y="2907097"/>
                    </a:cubicBezTo>
                    <a:cubicBezTo>
                      <a:pt x="4504839" y="2910240"/>
                      <a:pt x="4513983" y="2913384"/>
                      <a:pt x="4512649" y="2919956"/>
                    </a:cubicBezTo>
                    <a:cubicBezTo>
                      <a:pt x="4508935" y="2929557"/>
                      <a:pt x="4510030" y="2940349"/>
                      <a:pt x="4515602" y="2949007"/>
                    </a:cubicBezTo>
                    <a:cubicBezTo>
                      <a:pt x="4519403" y="2957427"/>
                      <a:pt x="4521098" y="2966647"/>
                      <a:pt x="4520555" y="2975868"/>
                    </a:cubicBezTo>
                    <a:cubicBezTo>
                      <a:pt x="4521127" y="2983202"/>
                      <a:pt x="4525604" y="2981011"/>
                      <a:pt x="4531033" y="2977963"/>
                    </a:cubicBezTo>
                    <a:cubicBezTo>
                      <a:pt x="4536462" y="2974915"/>
                      <a:pt x="4539891" y="2965962"/>
                      <a:pt x="4551988" y="2964723"/>
                    </a:cubicBezTo>
                    <a:cubicBezTo>
                      <a:pt x="4558274" y="2963961"/>
                      <a:pt x="4563513" y="2967962"/>
                      <a:pt x="4561513" y="2975201"/>
                    </a:cubicBezTo>
                    <a:cubicBezTo>
                      <a:pt x="4555131" y="2995108"/>
                      <a:pt x="4560560" y="2990822"/>
                      <a:pt x="4565704" y="3007110"/>
                    </a:cubicBezTo>
                    <a:cubicBezTo>
                      <a:pt x="4567028" y="3010424"/>
                      <a:pt x="4567799" y="3013929"/>
                      <a:pt x="4567989" y="3017492"/>
                    </a:cubicBezTo>
                    <a:cubicBezTo>
                      <a:pt x="4567989" y="3032637"/>
                      <a:pt x="4572466" y="3027874"/>
                      <a:pt x="4579039" y="3036542"/>
                    </a:cubicBezTo>
                    <a:cubicBezTo>
                      <a:pt x="4586849" y="3046734"/>
                      <a:pt x="4570561" y="3061307"/>
                      <a:pt x="4580563" y="3077309"/>
                    </a:cubicBezTo>
                    <a:cubicBezTo>
                      <a:pt x="4589135" y="3091120"/>
                      <a:pt x="4579801" y="3094835"/>
                      <a:pt x="4586373" y="3109599"/>
                    </a:cubicBezTo>
                    <a:cubicBezTo>
                      <a:pt x="4590469" y="3119124"/>
                      <a:pt x="4595898" y="3119600"/>
                      <a:pt x="4595898" y="3132649"/>
                    </a:cubicBezTo>
                    <a:cubicBezTo>
                      <a:pt x="4595898" y="3145698"/>
                      <a:pt x="4598184" y="3145794"/>
                      <a:pt x="4611709" y="3145794"/>
                    </a:cubicBezTo>
                    <a:cubicBezTo>
                      <a:pt x="4617901" y="3145794"/>
                      <a:pt x="4619996" y="3143793"/>
                      <a:pt x="4627807" y="3143984"/>
                    </a:cubicBezTo>
                    <a:cubicBezTo>
                      <a:pt x="4637903" y="3143984"/>
                      <a:pt x="4643618" y="3143984"/>
                      <a:pt x="4636189" y="3132364"/>
                    </a:cubicBezTo>
                    <a:cubicBezTo>
                      <a:pt x="4633998" y="3128934"/>
                      <a:pt x="4626664" y="3119981"/>
                      <a:pt x="4627331" y="3116076"/>
                    </a:cubicBezTo>
                    <a:cubicBezTo>
                      <a:pt x="4628283" y="3109789"/>
                      <a:pt x="4631331" y="3107980"/>
                      <a:pt x="4628664" y="3101217"/>
                    </a:cubicBezTo>
                    <a:cubicBezTo>
                      <a:pt x="4626921" y="3094720"/>
                      <a:pt x="4626692" y="3087910"/>
                      <a:pt x="4627997" y="3081309"/>
                    </a:cubicBezTo>
                    <a:cubicBezTo>
                      <a:pt x="4634093" y="3068260"/>
                      <a:pt x="4644285" y="3082833"/>
                      <a:pt x="4650000" y="3087406"/>
                    </a:cubicBezTo>
                    <a:cubicBezTo>
                      <a:pt x="4664383" y="3098835"/>
                      <a:pt x="4656667" y="3096168"/>
                      <a:pt x="4676099" y="3096931"/>
                    </a:cubicBezTo>
                    <a:cubicBezTo>
                      <a:pt x="4688386" y="3096931"/>
                      <a:pt x="4682004" y="3115981"/>
                      <a:pt x="4695149" y="3114552"/>
                    </a:cubicBezTo>
                    <a:cubicBezTo>
                      <a:pt x="4701587" y="3112428"/>
                      <a:pt x="4706950" y="3107884"/>
                      <a:pt x="4710103" y="3101883"/>
                    </a:cubicBezTo>
                    <a:cubicBezTo>
                      <a:pt x="4712865" y="3096740"/>
                      <a:pt x="4725343" y="3085024"/>
                      <a:pt x="4731153" y="3085310"/>
                    </a:cubicBezTo>
                    <a:cubicBezTo>
                      <a:pt x="4736963" y="3085596"/>
                      <a:pt x="4727248" y="3102074"/>
                      <a:pt x="4737154" y="3105884"/>
                    </a:cubicBezTo>
                    <a:cubicBezTo>
                      <a:pt x="4741507" y="3107579"/>
                      <a:pt x="4746107" y="3108541"/>
                      <a:pt x="4750774" y="3108741"/>
                    </a:cubicBezTo>
                    <a:cubicBezTo>
                      <a:pt x="4757566" y="3107522"/>
                      <a:pt x="4764529" y="3107684"/>
                      <a:pt x="4771253" y="3109218"/>
                    </a:cubicBezTo>
                    <a:cubicBezTo>
                      <a:pt x="4784207" y="3117028"/>
                      <a:pt x="4797447" y="3110075"/>
                      <a:pt x="4809353" y="3103407"/>
                    </a:cubicBezTo>
                    <a:cubicBezTo>
                      <a:pt x="4815525" y="3100864"/>
                      <a:pt x="4821898" y="3098826"/>
                      <a:pt x="4828403" y="3097311"/>
                    </a:cubicBezTo>
                    <a:cubicBezTo>
                      <a:pt x="4836881" y="3094454"/>
                      <a:pt x="4843834" y="3096549"/>
                      <a:pt x="4836404" y="3087786"/>
                    </a:cubicBezTo>
                    <a:cubicBezTo>
                      <a:pt x="4831499" y="3079738"/>
                      <a:pt x="4829327" y="3070308"/>
                      <a:pt x="4830213" y="3060926"/>
                    </a:cubicBezTo>
                    <a:cubicBezTo>
                      <a:pt x="4832594" y="3053497"/>
                      <a:pt x="4835166" y="3054830"/>
                      <a:pt x="4836404" y="3045876"/>
                    </a:cubicBezTo>
                    <a:cubicBezTo>
                      <a:pt x="4837452" y="3038733"/>
                      <a:pt x="4845929" y="3031017"/>
                      <a:pt x="4851168" y="3035780"/>
                    </a:cubicBezTo>
                    <a:cubicBezTo>
                      <a:pt x="4856407" y="3040542"/>
                      <a:pt x="4870980" y="3040066"/>
                      <a:pt x="4871266" y="3043686"/>
                    </a:cubicBezTo>
                    <a:cubicBezTo>
                      <a:pt x="4871266" y="3049686"/>
                      <a:pt x="4869456" y="3054449"/>
                      <a:pt x="4878790" y="3056068"/>
                    </a:cubicBezTo>
                    <a:cubicBezTo>
                      <a:pt x="4890125" y="3058068"/>
                      <a:pt x="4901936" y="3049306"/>
                      <a:pt x="4918033" y="3056068"/>
                    </a:cubicBezTo>
                    <a:cubicBezTo>
                      <a:pt x="4927558" y="3059592"/>
                      <a:pt x="4924320" y="3076166"/>
                      <a:pt x="4933464" y="3079309"/>
                    </a:cubicBezTo>
                    <a:cubicBezTo>
                      <a:pt x="4943961" y="3081071"/>
                      <a:pt x="4954686" y="3081071"/>
                      <a:pt x="4965182" y="3079309"/>
                    </a:cubicBezTo>
                    <a:cubicBezTo>
                      <a:pt x="4976165" y="3076547"/>
                      <a:pt x="4987337" y="3074671"/>
                      <a:pt x="4998615" y="3073690"/>
                    </a:cubicBezTo>
                    <a:cubicBezTo>
                      <a:pt x="5004616" y="3072737"/>
                      <a:pt x="5008140" y="3072356"/>
                      <a:pt x="5013855" y="3071689"/>
                    </a:cubicBezTo>
                    <a:cubicBezTo>
                      <a:pt x="5024428" y="3070641"/>
                      <a:pt x="5018617" y="3059973"/>
                      <a:pt x="5041382" y="3056068"/>
                    </a:cubicBezTo>
                    <a:cubicBezTo>
                      <a:pt x="5053479" y="3054068"/>
                      <a:pt x="5064147" y="3051877"/>
                      <a:pt x="5076434" y="3050925"/>
                    </a:cubicBezTo>
                    <a:cubicBezTo>
                      <a:pt x="5083388" y="3050353"/>
                      <a:pt x="5098437" y="3048067"/>
                      <a:pt x="5103104" y="3042638"/>
                    </a:cubicBezTo>
                    <a:cubicBezTo>
                      <a:pt x="5110914" y="3033113"/>
                      <a:pt x="5092341" y="3029398"/>
                      <a:pt x="5116154" y="3021588"/>
                    </a:cubicBezTo>
                    <a:cubicBezTo>
                      <a:pt x="5125679" y="3018635"/>
                      <a:pt x="5131203" y="3022826"/>
                      <a:pt x="5143776" y="3015206"/>
                    </a:cubicBezTo>
                    <a:cubicBezTo>
                      <a:pt x="5147395" y="3012920"/>
                      <a:pt x="5153968" y="3005681"/>
                      <a:pt x="5150729" y="3001585"/>
                    </a:cubicBezTo>
                    <a:cubicBezTo>
                      <a:pt x="5143871" y="2992822"/>
                      <a:pt x="5114915" y="3015682"/>
                      <a:pt x="5113867" y="2991108"/>
                    </a:cubicBezTo>
                    <a:cubicBezTo>
                      <a:pt x="5113867" y="2989584"/>
                      <a:pt x="5111677" y="2976630"/>
                      <a:pt x="5107962" y="2977868"/>
                    </a:cubicBezTo>
                    <a:cubicBezTo>
                      <a:pt x="5103095" y="2978906"/>
                      <a:pt x="5098065" y="2978906"/>
                      <a:pt x="5093198" y="2977868"/>
                    </a:cubicBezTo>
                    <a:cubicBezTo>
                      <a:pt x="5087455" y="2977554"/>
                      <a:pt x="5082482" y="2973782"/>
                      <a:pt x="5080625" y="2968343"/>
                    </a:cubicBezTo>
                    <a:cubicBezTo>
                      <a:pt x="5077196" y="2958818"/>
                      <a:pt x="5103199" y="2959675"/>
                      <a:pt x="5102723" y="2944054"/>
                    </a:cubicBezTo>
                    <a:cubicBezTo>
                      <a:pt x="5102723" y="2940435"/>
                      <a:pt x="5099675" y="2941578"/>
                      <a:pt x="5097580" y="2937291"/>
                    </a:cubicBezTo>
                    <a:cubicBezTo>
                      <a:pt x="5094817" y="2931576"/>
                      <a:pt x="5092817" y="2931195"/>
                      <a:pt x="5091674" y="2923480"/>
                    </a:cubicBezTo>
                    <a:cubicBezTo>
                      <a:pt x="5091008" y="2919480"/>
                      <a:pt x="5090817" y="2918908"/>
                      <a:pt x="5090341" y="2914527"/>
                    </a:cubicBezTo>
                    <a:cubicBezTo>
                      <a:pt x="5089865" y="2910145"/>
                      <a:pt x="5088817" y="2907478"/>
                      <a:pt x="5088436" y="2902240"/>
                    </a:cubicBezTo>
                    <a:cubicBezTo>
                      <a:pt x="5087855" y="2898868"/>
                      <a:pt x="5087473" y="2895467"/>
                      <a:pt x="5087293" y="2892048"/>
                    </a:cubicBezTo>
                    <a:cubicBezTo>
                      <a:pt x="5087293" y="2885285"/>
                      <a:pt x="5084149" y="2882523"/>
                      <a:pt x="5084149" y="2875474"/>
                    </a:cubicBezTo>
                    <a:cubicBezTo>
                      <a:pt x="5084149" y="2865949"/>
                      <a:pt x="5083197" y="2854519"/>
                      <a:pt x="5084149" y="2845280"/>
                    </a:cubicBezTo>
                    <a:cubicBezTo>
                      <a:pt x="5085388" y="2827373"/>
                      <a:pt x="5074624" y="2832612"/>
                      <a:pt x="5065099" y="2819943"/>
                    </a:cubicBezTo>
                    <a:cubicBezTo>
                      <a:pt x="5061575" y="2815276"/>
                      <a:pt x="5073672" y="2809561"/>
                      <a:pt x="5077005" y="2807180"/>
                    </a:cubicBezTo>
                    <a:cubicBezTo>
                      <a:pt x="5083483" y="2802417"/>
                      <a:pt x="5087864" y="2798703"/>
                      <a:pt x="5094817" y="2794035"/>
                    </a:cubicBezTo>
                    <a:cubicBezTo>
                      <a:pt x="5117392" y="2779081"/>
                      <a:pt x="5126631" y="2777938"/>
                      <a:pt x="5152729" y="2772604"/>
                    </a:cubicBezTo>
                    <a:cubicBezTo>
                      <a:pt x="5159702" y="2771299"/>
                      <a:pt x="5166779" y="2770604"/>
                      <a:pt x="5173875" y="2770509"/>
                    </a:cubicBezTo>
                    <a:cubicBezTo>
                      <a:pt x="5176733" y="2770509"/>
                      <a:pt x="5182733" y="2769747"/>
                      <a:pt x="5183400" y="2766223"/>
                    </a:cubicBezTo>
                    <a:cubicBezTo>
                      <a:pt x="5184352" y="2758983"/>
                      <a:pt x="5185781" y="2760793"/>
                      <a:pt x="5184257" y="2752221"/>
                    </a:cubicBezTo>
                    <a:cubicBezTo>
                      <a:pt x="5184267" y="2747553"/>
                      <a:pt x="5183619" y="2742905"/>
                      <a:pt x="5182352" y="2738409"/>
                    </a:cubicBezTo>
                    <a:cubicBezTo>
                      <a:pt x="5181495" y="2735276"/>
                      <a:pt x="5180790" y="2732094"/>
                      <a:pt x="5180257" y="2728884"/>
                    </a:cubicBezTo>
                    <a:cubicBezTo>
                      <a:pt x="5178742" y="2723265"/>
                      <a:pt x="5177942" y="2717464"/>
                      <a:pt x="5177875" y="2711644"/>
                    </a:cubicBezTo>
                    <a:cubicBezTo>
                      <a:pt x="5178409" y="2705281"/>
                      <a:pt x="5175980" y="2699033"/>
                      <a:pt x="5171303" y="2694690"/>
                    </a:cubicBezTo>
                    <a:cubicBezTo>
                      <a:pt x="5154063" y="2685165"/>
                      <a:pt x="5140538" y="2686784"/>
                      <a:pt x="5121202" y="2684022"/>
                    </a:cubicBezTo>
                    <a:cubicBezTo>
                      <a:pt x="5106714" y="2681955"/>
                      <a:pt x="5092484" y="2678411"/>
                      <a:pt x="5078720" y="2673449"/>
                    </a:cubicBezTo>
                    <a:cubicBezTo>
                      <a:pt x="5072814" y="2671163"/>
                      <a:pt x="5069957" y="2671639"/>
                      <a:pt x="5063099" y="2668496"/>
                    </a:cubicBezTo>
                    <a:cubicBezTo>
                      <a:pt x="5051288" y="2662876"/>
                      <a:pt x="5025571" y="2662114"/>
                      <a:pt x="5012045" y="2657066"/>
                    </a:cubicBezTo>
                    <a:cubicBezTo>
                      <a:pt x="5006492" y="2655085"/>
                      <a:pt x="5000835" y="2653427"/>
                      <a:pt x="4995091" y="2652113"/>
                    </a:cubicBezTo>
                    <a:cubicBezTo>
                      <a:pt x="4981375" y="2649160"/>
                      <a:pt x="4981279" y="2641921"/>
                      <a:pt x="4976041" y="2631158"/>
                    </a:cubicBezTo>
                    <a:cubicBezTo>
                      <a:pt x="4972850" y="2623709"/>
                      <a:pt x="4971040" y="2615737"/>
                      <a:pt x="4970707" y="2607631"/>
                    </a:cubicBezTo>
                    <a:cubicBezTo>
                      <a:pt x="4972136" y="2594106"/>
                      <a:pt x="4968897" y="2596773"/>
                      <a:pt x="4980899" y="2588105"/>
                    </a:cubicBezTo>
                    <a:cubicBezTo>
                      <a:pt x="4983851" y="2586009"/>
                      <a:pt x="4984708" y="2580580"/>
                      <a:pt x="4986613" y="2578580"/>
                    </a:cubicBezTo>
                    <a:cubicBezTo>
                      <a:pt x="4994615" y="2565150"/>
                      <a:pt x="4996138" y="2555434"/>
                      <a:pt x="5006616" y="2543528"/>
                    </a:cubicBezTo>
                    <a:cubicBezTo>
                      <a:pt x="5015846" y="2532117"/>
                      <a:pt x="5024190" y="2520020"/>
                      <a:pt x="5031572" y="2507333"/>
                    </a:cubicBezTo>
                    <a:cubicBezTo>
                      <a:pt x="5038162" y="2497313"/>
                      <a:pt x="5046488" y="2488540"/>
                      <a:pt x="5056146" y="2481425"/>
                    </a:cubicBezTo>
                    <a:cubicBezTo>
                      <a:pt x="5061385" y="2476853"/>
                      <a:pt x="5069862" y="2475805"/>
                      <a:pt x="5076625" y="2471138"/>
                    </a:cubicBezTo>
                    <a:cubicBezTo>
                      <a:pt x="5082797" y="2467776"/>
                      <a:pt x="5088531" y="2463642"/>
                      <a:pt x="5093674" y="2458851"/>
                    </a:cubicBezTo>
                    <a:cubicBezTo>
                      <a:pt x="5100770" y="2451698"/>
                      <a:pt x="5106924" y="2443668"/>
                      <a:pt x="5111963" y="2434943"/>
                    </a:cubicBezTo>
                    <a:cubicBezTo>
                      <a:pt x="5113610" y="2432628"/>
                      <a:pt x="5115429" y="2430428"/>
                      <a:pt x="5117392" y="2428371"/>
                    </a:cubicBezTo>
                    <a:lnTo>
                      <a:pt x="5126917" y="2411702"/>
                    </a:lnTo>
                    <a:lnTo>
                      <a:pt x="5126917" y="2411702"/>
                    </a:lnTo>
                    <a:lnTo>
                      <a:pt x="5126059" y="2411702"/>
                    </a:lnTo>
                    <a:cubicBezTo>
                      <a:pt x="5111581" y="2402653"/>
                      <a:pt x="5118058" y="2403320"/>
                      <a:pt x="5099199" y="2399224"/>
                    </a:cubicBezTo>
                    <a:cubicBezTo>
                      <a:pt x="5083864" y="2395795"/>
                      <a:pt x="5075958" y="2411416"/>
                      <a:pt x="5066242" y="2405415"/>
                    </a:cubicBezTo>
                    <a:cubicBezTo>
                      <a:pt x="5064023" y="2403977"/>
                      <a:pt x="5061623" y="2402853"/>
                      <a:pt x="5059098" y="2402082"/>
                    </a:cubicBezTo>
                    <a:cubicBezTo>
                      <a:pt x="5054146" y="2400081"/>
                      <a:pt x="5043192" y="2410464"/>
                      <a:pt x="5040811" y="2413416"/>
                    </a:cubicBezTo>
                    <a:cubicBezTo>
                      <a:pt x="5024237" y="2433609"/>
                      <a:pt x="5021761" y="2417322"/>
                      <a:pt x="5008902" y="2422275"/>
                    </a:cubicBezTo>
                    <a:cubicBezTo>
                      <a:pt x="4996043" y="2427228"/>
                      <a:pt x="4969754" y="2442087"/>
                      <a:pt x="4967563" y="2418941"/>
                    </a:cubicBezTo>
                    <a:cubicBezTo>
                      <a:pt x="4965563" y="2397700"/>
                      <a:pt x="4949847" y="2416655"/>
                      <a:pt x="4948513" y="2404368"/>
                    </a:cubicBezTo>
                    <a:cubicBezTo>
                      <a:pt x="4946037" y="2383127"/>
                      <a:pt x="4923367" y="2391223"/>
                      <a:pt x="4918033" y="2385318"/>
                    </a:cubicBezTo>
                    <a:cubicBezTo>
                      <a:pt x="4905937" y="2372745"/>
                      <a:pt x="4864503" y="2390271"/>
                      <a:pt x="4851358" y="2385318"/>
                    </a:cubicBezTo>
                    <a:cubicBezTo>
                      <a:pt x="4842624" y="2383641"/>
                      <a:pt x="4833585" y="2385489"/>
                      <a:pt x="4826213" y="2390461"/>
                    </a:cubicBezTo>
                    <a:cubicBezTo>
                      <a:pt x="4815354" y="2395509"/>
                      <a:pt x="4813258" y="2404939"/>
                      <a:pt x="4800495" y="2397605"/>
                    </a:cubicBezTo>
                    <a:cubicBezTo>
                      <a:pt x="4779921" y="2385699"/>
                      <a:pt x="4797161" y="2374935"/>
                      <a:pt x="4768014" y="2369030"/>
                    </a:cubicBezTo>
                    <a:cubicBezTo>
                      <a:pt x="4758071" y="2369439"/>
                      <a:pt x="4748555" y="2373164"/>
                      <a:pt x="4740964" y="2379603"/>
                    </a:cubicBezTo>
                    <a:cubicBezTo>
                      <a:pt x="4733058" y="2387508"/>
                      <a:pt x="4724486" y="2378460"/>
                      <a:pt x="4723628" y="2371792"/>
                    </a:cubicBezTo>
                    <a:cubicBezTo>
                      <a:pt x="4722885" y="2364258"/>
                      <a:pt x="4721123" y="2356848"/>
                      <a:pt x="4718390" y="2349790"/>
                    </a:cubicBezTo>
                    <a:cubicBezTo>
                      <a:pt x="4714436" y="2342065"/>
                      <a:pt x="4710017" y="2334588"/>
                      <a:pt x="4705150" y="2327406"/>
                    </a:cubicBezTo>
                    <a:cubicBezTo>
                      <a:pt x="4703340" y="2323500"/>
                      <a:pt x="4693910" y="2320357"/>
                      <a:pt x="4689815" y="2319405"/>
                    </a:cubicBezTo>
                    <a:cubicBezTo>
                      <a:pt x="4677356" y="2316633"/>
                      <a:pt x="4665402" y="2311937"/>
                      <a:pt x="4654381" y="2305498"/>
                    </a:cubicBezTo>
                    <a:cubicBezTo>
                      <a:pt x="4652191" y="2303117"/>
                      <a:pt x="4650000" y="2301212"/>
                      <a:pt x="4648000" y="2299021"/>
                    </a:cubicBezTo>
                    <a:cubicBezTo>
                      <a:pt x="4638475" y="2288734"/>
                      <a:pt x="4610662" y="2268160"/>
                      <a:pt x="4596470" y="2264826"/>
                    </a:cubicBezTo>
                    <a:cubicBezTo>
                      <a:pt x="4580563" y="2261112"/>
                      <a:pt x="4562179" y="2257492"/>
                      <a:pt x="4552464" y="2242824"/>
                    </a:cubicBezTo>
                    <a:cubicBezTo>
                      <a:pt x="4551702" y="2241776"/>
                      <a:pt x="4527699" y="2220249"/>
                      <a:pt x="4524461" y="2217487"/>
                    </a:cubicBezTo>
                    <a:cubicBezTo>
                      <a:pt x="4508173" y="2203676"/>
                      <a:pt x="4520650" y="2193484"/>
                      <a:pt x="4521413" y="2179864"/>
                    </a:cubicBezTo>
                    <a:cubicBezTo>
                      <a:pt x="4522174" y="2166243"/>
                      <a:pt x="4515412" y="2168910"/>
                      <a:pt x="4507315" y="2168910"/>
                    </a:cubicBezTo>
                    <a:cubicBezTo>
                      <a:pt x="4488265" y="2168910"/>
                      <a:pt x="4520746" y="2136334"/>
                      <a:pt x="4522270" y="2133191"/>
                    </a:cubicBezTo>
                    <a:cubicBezTo>
                      <a:pt x="4529652" y="2120237"/>
                      <a:pt x="4536024" y="2106740"/>
                      <a:pt x="4541320" y="2092805"/>
                    </a:cubicBezTo>
                    <a:cubicBezTo>
                      <a:pt x="4543891" y="2081470"/>
                      <a:pt x="4553702" y="2065659"/>
                      <a:pt x="4552083" y="2056896"/>
                    </a:cubicBezTo>
                    <a:cubicBezTo>
                      <a:pt x="4550464" y="2048133"/>
                      <a:pt x="4552845" y="2039655"/>
                      <a:pt x="4561132" y="2037846"/>
                    </a:cubicBezTo>
                    <a:cubicBezTo>
                      <a:pt x="4569418" y="2036036"/>
                      <a:pt x="4572752" y="2018796"/>
                      <a:pt x="4574372" y="2013747"/>
                    </a:cubicBezTo>
                    <a:cubicBezTo>
                      <a:pt x="4580401" y="2016757"/>
                      <a:pt x="4585659" y="2021120"/>
                      <a:pt x="4589707" y="2026511"/>
                    </a:cubicBezTo>
                    <a:cubicBezTo>
                      <a:pt x="4592088" y="2030797"/>
                      <a:pt x="4595898" y="2033940"/>
                      <a:pt x="4596755" y="2037465"/>
                    </a:cubicBezTo>
                    <a:cubicBezTo>
                      <a:pt x="4600918" y="2048723"/>
                      <a:pt x="4606490" y="2059410"/>
                      <a:pt x="4613329" y="2069278"/>
                    </a:cubicBezTo>
                    <a:cubicBezTo>
                      <a:pt x="4617843" y="2074260"/>
                      <a:pt x="4623749" y="2077774"/>
                      <a:pt x="4630283" y="2079375"/>
                    </a:cubicBezTo>
                    <a:cubicBezTo>
                      <a:pt x="4637999" y="2081756"/>
                      <a:pt x="4653429" y="2078327"/>
                      <a:pt x="4661049" y="2080422"/>
                    </a:cubicBezTo>
                    <a:cubicBezTo>
                      <a:pt x="4670574" y="2083089"/>
                      <a:pt x="4668859" y="2080422"/>
                      <a:pt x="4677813" y="2086614"/>
                    </a:cubicBezTo>
                    <a:cubicBezTo>
                      <a:pt x="4683623" y="2090900"/>
                      <a:pt x="4707340" y="2092424"/>
                      <a:pt x="4715341" y="2094424"/>
                    </a:cubicBezTo>
                    <a:cubicBezTo>
                      <a:pt x="4733439" y="2098901"/>
                      <a:pt x="4751917" y="2101758"/>
                      <a:pt x="4765824" y="2115474"/>
                    </a:cubicBezTo>
                    <a:cubicBezTo>
                      <a:pt x="4771186" y="2121580"/>
                      <a:pt x="4777645" y="2126619"/>
                      <a:pt x="4784874" y="2130333"/>
                    </a:cubicBezTo>
                    <a:cubicBezTo>
                      <a:pt x="4790027" y="2133762"/>
                      <a:pt x="4795476" y="2136734"/>
                      <a:pt x="4801162" y="2139192"/>
                    </a:cubicBezTo>
                    <a:cubicBezTo>
                      <a:pt x="4807258" y="2142335"/>
                      <a:pt x="4807067" y="2144145"/>
                      <a:pt x="4815068" y="2145573"/>
                    </a:cubicBezTo>
                    <a:cubicBezTo>
                      <a:pt x="4820612" y="2147545"/>
                      <a:pt x="4826432" y="2148660"/>
                      <a:pt x="4832308" y="2148907"/>
                    </a:cubicBezTo>
                    <a:cubicBezTo>
                      <a:pt x="4843071" y="2148907"/>
                      <a:pt x="4855264" y="2148907"/>
                      <a:pt x="4865932" y="2147955"/>
                    </a:cubicBezTo>
                    <a:cubicBezTo>
                      <a:pt x="4876600" y="2147002"/>
                      <a:pt x="4886887" y="2152050"/>
                      <a:pt x="4898031" y="2152241"/>
                    </a:cubicBezTo>
                    <a:cubicBezTo>
                      <a:pt x="4905737" y="2152241"/>
                      <a:pt x="4913404" y="2153174"/>
                      <a:pt x="4920891" y="2155003"/>
                    </a:cubicBezTo>
                    <a:cubicBezTo>
                      <a:pt x="4926130" y="2156337"/>
                      <a:pt x="4931845" y="2150526"/>
                      <a:pt x="4932702" y="2145478"/>
                    </a:cubicBezTo>
                    <a:cubicBezTo>
                      <a:pt x="4934512" y="2133096"/>
                      <a:pt x="4935940" y="2135953"/>
                      <a:pt x="4932702" y="2123380"/>
                    </a:cubicBezTo>
                    <a:cubicBezTo>
                      <a:pt x="4930454" y="2115522"/>
                      <a:pt x="4927263" y="2107978"/>
                      <a:pt x="4923177" y="2100901"/>
                    </a:cubicBezTo>
                    <a:cubicBezTo>
                      <a:pt x="4919395" y="2094262"/>
                      <a:pt x="4914928" y="2088033"/>
                      <a:pt x="4909842" y="2082327"/>
                    </a:cubicBezTo>
                    <a:cubicBezTo>
                      <a:pt x="4901650" y="2076517"/>
                      <a:pt x="4886220" y="2078422"/>
                      <a:pt x="4876504" y="2076708"/>
                    </a:cubicBezTo>
                    <a:cubicBezTo>
                      <a:pt x="4868789" y="2076660"/>
                      <a:pt x="4861398" y="2073583"/>
                      <a:pt x="4855931" y="2068135"/>
                    </a:cubicBezTo>
                    <a:cubicBezTo>
                      <a:pt x="4848311" y="2057848"/>
                      <a:pt x="4851073" y="2066421"/>
                      <a:pt x="4846406" y="2052038"/>
                    </a:cubicBezTo>
                    <a:cubicBezTo>
                      <a:pt x="4839357" y="2031464"/>
                      <a:pt x="4842500" y="2040417"/>
                      <a:pt x="4844214" y="2020796"/>
                    </a:cubicBezTo>
                    <a:cubicBezTo>
                      <a:pt x="4844786" y="2014319"/>
                      <a:pt x="4844214" y="2012223"/>
                      <a:pt x="4845548" y="2005270"/>
                    </a:cubicBezTo>
                    <a:cubicBezTo>
                      <a:pt x="4846215" y="2001174"/>
                      <a:pt x="4845548" y="1998317"/>
                      <a:pt x="4845548" y="1993935"/>
                    </a:cubicBezTo>
                    <a:cubicBezTo>
                      <a:pt x="4844881" y="1987554"/>
                      <a:pt x="4843167" y="1975743"/>
                      <a:pt x="4836023" y="1972885"/>
                    </a:cubicBezTo>
                    <a:cubicBezTo>
                      <a:pt x="4831737" y="1970961"/>
                      <a:pt x="4827308" y="1969371"/>
                      <a:pt x="4822783" y="1968123"/>
                    </a:cubicBezTo>
                    <a:cubicBezTo>
                      <a:pt x="4814116" y="1965741"/>
                      <a:pt x="4798495" y="1956788"/>
                      <a:pt x="4798209" y="1946596"/>
                    </a:cubicBezTo>
                    <a:cubicBezTo>
                      <a:pt x="4798209" y="1941929"/>
                      <a:pt x="4807734" y="1936309"/>
                      <a:pt x="4811258" y="1935166"/>
                    </a:cubicBezTo>
                    <a:cubicBezTo>
                      <a:pt x="4821736" y="1931642"/>
                      <a:pt x="4828784" y="1931832"/>
                      <a:pt x="4837357" y="1923165"/>
                    </a:cubicBezTo>
                    <a:cubicBezTo>
                      <a:pt x="4839833" y="1920593"/>
                      <a:pt x="4837357" y="1918593"/>
                      <a:pt x="4838024" y="1914878"/>
                    </a:cubicBezTo>
                    <a:cubicBezTo>
                      <a:pt x="4838690" y="1907925"/>
                      <a:pt x="4835642" y="1906591"/>
                      <a:pt x="4834499" y="1898781"/>
                    </a:cubicBezTo>
                    <a:cubicBezTo>
                      <a:pt x="4833356" y="1890970"/>
                      <a:pt x="4829355" y="1890589"/>
                      <a:pt x="4829546" y="1879731"/>
                    </a:cubicBezTo>
                    <a:cubicBezTo>
                      <a:pt x="4829070" y="1875206"/>
                      <a:pt x="4829527" y="1870644"/>
                      <a:pt x="4830880" y="1866300"/>
                    </a:cubicBezTo>
                    <a:cubicBezTo>
                      <a:pt x="4829546" y="1856775"/>
                      <a:pt x="4830118" y="1851918"/>
                      <a:pt x="4829070" y="1843345"/>
                    </a:cubicBezTo>
                    <a:cubicBezTo>
                      <a:pt x="4829546" y="1834668"/>
                      <a:pt x="4830699" y="1826038"/>
                      <a:pt x="4832499" y="1817532"/>
                    </a:cubicBezTo>
                    <a:cubicBezTo>
                      <a:pt x="4834309" y="1812770"/>
                      <a:pt x="4841262" y="1796768"/>
                      <a:pt x="4844024" y="1787338"/>
                    </a:cubicBezTo>
                    <a:lnTo>
                      <a:pt x="4895745" y="1787338"/>
                    </a:lnTo>
                    <a:cubicBezTo>
                      <a:pt x="4903174" y="1779718"/>
                      <a:pt x="4907080" y="1773146"/>
                      <a:pt x="4914795" y="1766478"/>
                    </a:cubicBezTo>
                    <a:cubicBezTo>
                      <a:pt x="4922510" y="1759811"/>
                      <a:pt x="4924320" y="1751619"/>
                      <a:pt x="4936036" y="1747428"/>
                    </a:cubicBezTo>
                    <a:cubicBezTo>
                      <a:pt x="4944151" y="1743704"/>
                      <a:pt x="4950381" y="1736818"/>
                      <a:pt x="4953276" y="1728378"/>
                    </a:cubicBezTo>
                    <a:cubicBezTo>
                      <a:pt x="4953610" y="1725692"/>
                      <a:pt x="4953610" y="1722968"/>
                      <a:pt x="4953276" y="1720282"/>
                    </a:cubicBezTo>
                    <a:cubicBezTo>
                      <a:pt x="4953276" y="1710757"/>
                      <a:pt x="4959563" y="1705518"/>
                      <a:pt x="4959563" y="1696470"/>
                    </a:cubicBezTo>
                    <a:cubicBezTo>
                      <a:pt x="4959439" y="1688859"/>
                      <a:pt x="4958153" y="1681306"/>
                      <a:pt x="4955752" y="1674086"/>
                    </a:cubicBezTo>
                    <a:cubicBezTo>
                      <a:pt x="4954972" y="1670495"/>
                      <a:pt x="4954743" y="1666799"/>
                      <a:pt x="4955086" y="1663132"/>
                    </a:cubicBezTo>
                    <a:lnTo>
                      <a:pt x="4955086" y="1645606"/>
                    </a:lnTo>
                    <a:cubicBezTo>
                      <a:pt x="4954133" y="1634052"/>
                      <a:pt x="4954457" y="1622422"/>
                      <a:pt x="4956038" y="1610935"/>
                    </a:cubicBezTo>
                    <a:cubicBezTo>
                      <a:pt x="4963848" y="1596362"/>
                      <a:pt x="4947561" y="1586551"/>
                      <a:pt x="4937655" y="1577693"/>
                    </a:cubicBezTo>
                    <a:cubicBezTo>
                      <a:pt x="4931245" y="1571949"/>
                      <a:pt x="4925234" y="1565768"/>
                      <a:pt x="4919653" y="1559214"/>
                    </a:cubicBezTo>
                    <a:cubicBezTo>
                      <a:pt x="4908699" y="1546546"/>
                      <a:pt x="4900603" y="1552452"/>
                      <a:pt x="4896793" y="1545213"/>
                    </a:cubicBezTo>
                    <a:cubicBezTo>
                      <a:pt x="4880219" y="1512161"/>
                      <a:pt x="4908413" y="1494254"/>
                      <a:pt x="4894792" y="1474918"/>
                    </a:cubicBezTo>
                    <a:cubicBezTo>
                      <a:pt x="4887982" y="1467317"/>
                      <a:pt x="4886001" y="1456544"/>
                      <a:pt x="4889649" y="1447010"/>
                    </a:cubicBezTo>
                    <a:cubicBezTo>
                      <a:pt x="4887744" y="1434913"/>
                      <a:pt x="4883839" y="1430436"/>
                      <a:pt x="4888792" y="1420149"/>
                    </a:cubicBezTo>
                    <a:cubicBezTo>
                      <a:pt x="4898317" y="1401099"/>
                      <a:pt x="4864789" y="1406529"/>
                      <a:pt x="4855359" y="1394908"/>
                    </a:cubicBezTo>
                    <a:cubicBezTo>
                      <a:pt x="4845929" y="1383288"/>
                      <a:pt x="4845834" y="1386240"/>
                      <a:pt x="4840595" y="1371667"/>
                    </a:cubicBezTo>
                    <a:cubicBezTo>
                      <a:pt x="4836595" y="1360523"/>
                      <a:pt x="4821545" y="1363190"/>
                      <a:pt x="4817259" y="1348998"/>
                    </a:cubicBezTo>
                    <a:cubicBezTo>
                      <a:pt x="4815259" y="1342806"/>
                      <a:pt x="4796780" y="1336710"/>
                      <a:pt x="4790779" y="1335663"/>
                    </a:cubicBezTo>
                    <a:cubicBezTo>
                      <a:pt x="4784779" y="1334615"/>
                      <a:pt x="4777921" y="1330995"/>
                      <a:pt x="4771729" y="1329852"/>
                    </a:cubicBezTo>
                    <a:cubicBezTo>
                      <a:pt x="4760595" y="1326833"/>
                      <a:pt x="4749784" y="1322756"/>
                      <a:pt x="4739439" y="1317660"/>
                    </a:cubicBezTo>
                    <a:cubicBezTo>
                      <a:pt x="4727572" y="1312022"/>
                      <a:pt x="4715237" y="1307440"/>
                      <a:pt x="4702578" y="1303944"/>
                    </a:cubicBezTo>
                    <a:cubicBezTo>
                      <a:pt x="4693786" y="1302230"/>
                      <a:pt x="4685567" y="1298325"/>
                      <a:pt x="4678670" y="1292610"/>
                    </a:cubicBezTo>
                    <a:cubicBezTo>
                      <a:pt x="4676994" y="1286171"/>
                      <a:pt x="4675851" y="1279608"/>
                      <a:pt x="4675241" y="1272988"/>
                    </a:cubicBezTo>
                    <a:cubicBezTo>
                      <a:pt x="4673831" y="1258272"/>
                      <a:pt x="4673327" y="1243480"/>
                      <a:pt x="4673717" y="1228697"/>
                    </a:cubicBezTo>
                    <a:cubicBezTo>
                      <a:pt x="4673050" y="1209647"/>
                      <a:pt x="4673717" y="1189740"/>
                      <a:pt x="4671050" y="1170499"/>
                    </a:cubicBezTo>
                    <a:cubicBezTo>
                      <a:pt x="4668383" y="1151259"/>
                      <a:pt x="4661525" y="1149639"/>
                      <a:pt x="4655239" y="1134590"/>
                    </a:cubicBezTo>
                    <a:cubicBezTo>
                      <a:pt x="4652601" y="1129837"/>
                      <a:pt x="4649038" y="1125665"/>
                      <a:pt x="4644761" y="1122303"/>
                    </a:cubicBezTo>
                    <a:cubicBezTo>
                      <a:pt x="4635236" y="1114778"/>
                      <a:pt x="4615614" y="1121350"/>
                      <a:pt x="4604470" y="1122303"/>
                    </a:cubicBezTo>
                    <a:cubicBezTo>
                      <a:pt x="4596946" y="1122303"/>
                      <a:pt x="4589611" y="1124208"/>
                      <a:pt x="4583706" y="1118493"/>
                    </a:cubicBezTo>
                    <a:cubicBezTo>
                      <a:pt x="4574181" y="1108968"/>
                      <a:pt x="4575133" y="1075440"/>
                      <a:pt x="4568561" y="1059438"/>
                    </a:cubicBezTo>
                    <a:cubicBezTo>
                      <a:pt x="4565894" y="1052865"/>
                      <a:pt x="4565608" y="1049913"/>
                      <a:pt x="4559703" y="1046865"/>
                    </a:cubicBezTo>
                    <a:cubicBezTo>
                      <a:pt x="4555779" y="1046331"/>
                      <a:pt x="4551788" y="1046788"/>
                      <a:pt x="4548083" y="1048198"/>
                    </a:cubicBezTo>
                    <a:cubicBezTo>
                      <a:pt x="4536938" y="1052294"/>
                      <a:pt x="4525984" y="1052865"/>
                      <a:pt x="4515030" y="1057723"/>
                    </a:cubicBezTo>
                    <a:cubicBezTo>
                      <a:pt x="4510839" y="1059438"/>
                      <a:pt x="4501124" y="1061057"/>
                      <a:pt x="4496933" y="1062867"/>
                    </a:cubicBezTo>
                    <a:cubicBezTo>
                      <a:pt x="4492742" y="1064676"/>
                      <a:pt x="4480645" y="1070487"/>
                      <a:pt x="4479502" y="1061343"/>
                    </a:cubicBezTo>
                    <a:cubicBezTo>
                      <a:pt x="4477997" y="1051360"/>
                      <a:pt x="4475378" y="1041588"/>
                      <a:pt x="4471692" y="1032196"/>
                    </a:cubicBezTo>
                    <a:cubicBezTo>
                      <a:pt x="4469025" y="1024671"/>
                      <a:pt x="4463691" y="1011241"/>
                      <a:pt x="4462167" y="1004383"/>
                    </a:cubicBezTo>
                    <a:cubicBezTo>
                      <a:pt x="4459081" y="999497"/>
                      <a:pt x="4455671" y="994820"/>
                      <a:pt x="4451975" y="990381"/>
                    </a:cubicBezTo>
                    <a:cubicBezTo>
                      <a:pt x="4437840" y="976237"/>
                      <a:pt x="4426382" y="959654"/>
                      <a:pt x="4418161" y="941423"/>
                    </a:cubicBezTo>
                    <a:cubicBezTo>
                      <a:pt x="4412161" y="927231"/>
                      <a:pt x="4407684" y="927040"/>
                      <a:pt x="4400254" y="916086"/>
                    </a:cubicBezTo>
                    <a:cubicBezTo>
                      <a:pt x="4391968" y="903704"/>
                      <a:pt x="4382538" y="894655"/>
                      <a:pt x="4373204" y="883225"/>
                    </a:cubicBezTo>
                    <a:cubicBezTo>
                      <a:pt x="4370060" y="879225"/>
                      <a:pt x="4365869" y="876939"/>
                      <a:pt x="4367488" y="872462"/>
                    </a:cubicBezTo>
                    <a:cubicBezTo>
                      <a:pt x="4372413" y="867318"/>
                      <a:pt x="4378138" y="863013"/>
                      <a:pt x="4384443" y="859698"/>
                    </a:cubicBezTo>
                    <a:cubicBezTo>
                      <a:pt x="4389301" y="857222"/>
                      <a:pt x="4396539" y="850173"/>
                      <a:pt x="4400159" y="856460"/>
                    </a:cubicBezTo>
                    <a:cubicBezTo>
                      <a:pt x="4402569" y="860165"/>
                      <a:pt x="4405674" y="863365"/>
                      <a:pt x="4409303" y="865890"/>
                    </a:cubicBezTo>
                    <a:cubicBezTo>
                      <a:pt x="4418257" y="875415"/>
                      <a:pt x="4418828" y="869319"/>
                      <a:pt x="4427020" y="865890"/>
                    </a:cubicBezTo>
                    <a:cubicBezTo>
                      <a:pt x="4438450" y="861127"/>
                      <a:pt x="4441879" y="854936"/>
                      <a:pt x="4452452" y="849602"/>
                    </a:cubicBezTo>
                    <a:lnTo>
                      <a:pt x="4453213" y="848268"/>
                    </a:lnTo>
                    <a:cubicBezTo>
                      <a:pt x="4457490" y="842087"/>
                      <a:pt x="4456518" y="833686"/>
                      <a:pt x="4450927" y="828647"/>
                    </a:cubicBezTo>
                    <a:cubicBezTo>
                      <a:pt x="4442736" y="820455"/>
                      <a:pt x="4440545" y="821503"/>
                      <a:pt x="4433687" y="810930"/>
                    </a:cubicBezTo>
                    <a:cubicBezTo>
                      <a:pt x="4429620" y="802082"/>
                      <a:pt x="4429372" y="791957"/>
                      <a:pt x="4433020" y="782927"/>
                    </a:cubicBezTo>
                    <a:cubicBezTo>
                      <a:pt x="4434059" y="776212"/>
                      <a:pt x="4434630" y="769430"/>
                      <a:pt x="4434735" y="762639"/>
                    </a:cubicBezTo>
                    <a:cubicBezTo>
                      <a:pt x="4436164" y="753780"/>
                      <a:pt x="4433306" y="750732"/>
                      <a:pt x="4443593" y="745589"/>
                    </a:cubicBezTo>
                    <a:cubicBezTo>
                      <a:pt x="4457024" y="738921"/>
                      <a:pt x="4446546" y="730444"/>
                      <a:pt x="4438259" y="725586"/>
                    </a:cubicBezTo>
                    <a:cubicBezTo>
                      <a:pt x="4429972" y="720729"/>
                      <a:pt x="4438926" y="704155"/>
                      <a:pt x="4440926" y="697011"/>
                    </a:cubicBezTo>
                    <a:cubicBezTo>
                      <a:pt x="4441926" y="690458"/>
                      <a:pt x="4443755" y="684057"/>
                      <a:pt x="4446356" y="677961"/>
                    </a:cubicBezTo>
                    <a:cubicBezTo>
                      <a:pt x="4446356" y="676818"/>
                      <a:pt x="4446356" y="676056"/>
                      <a:pt x="4446356" y="674913"/>
                    </a:cubicBezTo>
                    <a:cubicBezTo>
                      <a:pt x="4448070" y="654054"/>
                      <a:pt x="4430830" y="652720"/>
                      <a:pt x="4417209" y="643100"/>
                    </a:cubicBezTo>
                    <a:cubicBezTo>
                      <a:pt x="4407341" y="637290"/>
                      <a:pt x="4397797" y="630927"/>
                      <a:pt x="4388634" y="624050"/>
                    </a:cubicBezTo>
                    <a:cubicBezTo>
                      <a:pt x="4383967" y="619954"/>
                      <a:pt x="4379109" y="617192"/>
                      <a:pt x="4374918" y="613382"/>
                    </a:cubicBezTo>
                    <a:cubicBezTo>
                      <a:pt x="4366250" y="605667"/>
                      <a:pt x="4367108" y="586902"/>
                      <a:pt x="4367108" y="575949"/>
                    </a:cubicBezTo>
                    <a:cubicBezTo>
                      <a:pt x="4367108" y="572329"/>
                      <a:pt x="4370060" y="561756"/>
                      <a:pt x="4364059" y="561852"/>
                    </a:cubicBezTo>
                    <a:cubicBezTo>
                      <a:pt x="4351486" y="561852"/>
                      <a:pt x="4352344" y="550517"/>
                      <a:pt x="4354534" y="541087"/>
                    </a:cubicBezTo>
                    <a:cubicBezTo>
                      <a:pt x="4351582" y="526419"/>
                      <a:pt x="4354534" y="508131"/>
                      <a:pt x="4352439" y="493462"/>
                    </a:cubicBezTo>
                    <a:cubicBezTo>
                      <a:pt x="4350915" y="483937"/>
                      <a:pt x="4347391" y="479460"/>
                      <a:pt x="4337199" y="479651"/>
                    </a:cubicBezTo>
                    <a:cubicBezTo>
                      <a:pt x="4328817" y="479651"/>
                      <a:pt x="4321102" y="479651"/>
                      <a:pt x="4319006" y="469078"/>
                    </a:cubicBezTo>
                    <a:cubicBezTo>
                      <a:pt x="4317482" y="461934"/>
                      <a:pt x="4317863" y="453933"/>
                      <a:pt x="4316911" y="446028"/>
                    </a:cubicBezTo>
                    <a:cubicBezTo>
                      <a:pt x="4316148" y="439836"/>
                      <a:pt x="4305862" y="426978"/>
                      <a:pt x="4298813" y="428311"/>
                    </a:cubicBezTo>
                    <a:cubicBezTo>
                      <a:pt x="4288717" y="429835"/>
                      <a:pt x="4288717" y="432883"/>
                      <a:pt x="4285097" y="440884"/>
                    </a:cubicBezTo>
                    <a:cubicBezTo>
                      <a:pt x="4282430" y="446694"/>
                      <a:pt x="4281383" y="460791"/>
                      <a:pt x="4280144" y="463173"/>
                    </a:cubicBezTo>
                    <a:cubicBezTo>
                      <a:pt x="4277001" y="469078"/>
                      <a:pt x="4275477" y="468221"/>
                      <a:pt x="4268809" y="466221"/>
                    </a:cubicBezTo>
                    <a:lnTo>
                      <a:pt x="4267571" y="465649"/>
                    </a:lnTo>
                    <a:cubicBezTo>
                      <a:pt x="4253379" y="457362"/>
                      <a:pt x="4250617" y="450123"/>
                      <a:pt x="4239473" y="440313"/>
                    </a:cubicBezTo>
                    <a:cubicBezTo>
                      <a:pt x="4230614" y="432502"/>
                      <a:pt x="4228995" y="425263"/>
                      <a:pt x="4220423" y="416786"/>
                    </a:cubicBezTo>
                    <a:cubicBezTo>
                      <a:pt x="4207878" y="400875"/>
                      <a:pt x="4197705" y="383228"/>
                      <a:pt x="4190228" y="364398"/>
                    </a:cubicBezTo>
                    <a:cubicBezTo>
                      <a:pt x="4186609" y="354302"/>
                      <a:pt x="4190704" y="350111"/>
                      <a:pt x="4195848" y="342015"/>
                    </a:cubicBezTo>
                    <a:cubicBezTo>
                      <a:pt x="4203277" y="330489"/>
                      <a:pt x="4206230" y="330585"/>
                      <a:pt x="4194895" y="319345"/>
                    </a:cubicBezTo>
                    <a:cubicBezTo>
                      <a:pt x="4188476" y="311009"/>
                      <a:pt x="4180875" y="303659"/>
                      <a:pt x="4172321" y="297533"/>
                    </a:cubicBezTo>
                    <a:cubicBezTo>
                      <a:pt x="4157272" y="285341"/>
                      <a:pt x="4185561" y="281721"/>
                      <a:pt x="4193467" y="280197"/>
                    </a:cubicBezTo>
                    <a:cubicBezTo>
                      <a:pt x="4202754" y="279010"/>
                      <a:pt x="4211907" y="276936"/>
                      <a:pt x="4220803" y="274006"/>
                    </a:cubicBezTo>
                    <a:cubicBezTo>
                      <a:pt x="4226995" y="271815"/>
                      <a:pt x="4244997" y="271244"/>
                      <a:pt x="4247092" y="268672"/>
                    </a:cubicBezTo>
                    <a:cubicBezTo>
                      <a:pt x="4253760" y="260957"/>
                      <a:pt x="4252426" y="258480"/>
                      <a:pt x="4251569" y="248955"/>
                    </a:cubicBezTo>
                    <a:cubicBezTo>
                      <a:pt x="4251569" y="243240"/>
                      <a:pt x="4247283" y="232953"/>
                      <a:pt x="4246521" y="227715"/>
                    </a:cubicBezTo>
                    <a:cubicBezTo>
                      <a:pt x="4246045" y="224762"/>
                      <a:pt x="4244330" y="219999"/>
                      <a:pt x="4243949" y="218190"/>
                    </a:cubicBezTo>
                    <a:cubicBezTo>
                      <a:pt x="4242806" y="211141"/>
                      <a:pt x="4228424" y="209427"/>
                      <a:pt x="4223185" y="208665"/>
                    </a:cubicBezTo>
                    <a:lnTo>
                      <a:pt x="4215088" y="206760"/>
                    </a:lnTo>
                    <a:cubicBezTo>
                      <a:pt x="4198248" y="202737"/>
                      <a:pt x="4181656" y="197777"/>
                      <a:pt x="4165368" y="191901"/>
                    </a:cubicBezTo>
                    <a:cubicBezTo>
                      <a:pt x="4156605" y="189043"/>
                      <a:pt x="4148699" y="187995"/>
                      <a:pt x="4140889" y="185519"/>
                    </a:cubicBezTo>
                    <a:cubicBezTo>
                      <a:pt x="4133078" y="183042"/>
                      <a:pt x="4127839" y="181995"/>
                      <a:pt x="4120791" y="180090"/>
                    </a:cubicBezTo>
                    <a:cubicBezTo>
                      <a:pt x="4112123" y="177613"/>
                      <a:pt x="4103360" y="176470"/>
                      <a:pt x="4094978" y="173613"/>
                    </a:cubicBezTo>
                    <a:cubicBezTo>
                      <a:pt x="4086596" y="170755"/>
                      <a:pt x="4077452" y="169898"/>
                      <a:pt x="4070404" y="167136"/>
                    </a:cubicBezTo>
                    <a:cubicBezTo>
                      <a:pt x="4061393" y="164765"/>
                      <a:pt x="4053392" y="159514"/>
                      <a:pt x="4047639" y="152181"/>
                    </a:cubicBezTo>
                    <a:cubicBezTo>
                      <a:pt x="4043543" y="145133"/>
                      <a:pt x="4039638" y="138084"/>
                      <a:pt x="4035637" y="131036"/>
                    </a:cubicBezTo>
                    <a:cubicBezTo>
                      <a:pt x="4032132" y="123512"/>
                      <a:pt x="4029170" y="115745"/>
                      <a:pt x="4026779" y="107795"/>
                    </a:cubicBezTo>
                    <a:cubicBezTo>
                      <a:pt x="4021445" y="95793"/>
                      <a:pt x="4016683" y="103604"/>
                      <a:pt x="4007729" y="98270"/>
                    </a:cubicBezTo>
                    <a:cubicBezTo>
                      <a:pt x="4007062" y="98270"/>
                      <a:pt x="3998680" y="88745"/>
                      <a:pt x="3998204" y="88745"/>
                    </a:cubicBezTo>
                    <a:cubicBezTo>
                      <a:pt x="3993423" y="83944"/>
                      <a:pt x="3988327" y="79458"/>
                      <a:pt x="3982964" y="75315"/>
                    </a:cubicBezTo>
                    <a:cubicBezTo>
                      <a:pt x="3979154" y="73029"/>
                      <a:pt x="3975630" y="69219"/>
                      <a:pt x="3972296" y="66837"/>
                    </a:cubicBezTo>
                    <a:cubicBezTo>
                      <a:pt x="3968229" y="63875"/>
                      <a:pt x="3964628" y="60310"/>
                      <a:pt x="3961628" y="56265"/>
                    </a:cubicBezTo>
                    <a:cubicBezTo>
                      <a:pt x="3959447" y="53204"/>
                      <a:pt x="3957447" y="50025"/>
                      <a:pt x="3955627" y="46740"/>
                    </a:cubicBezTo>
                    <a:cubicBezTo>
                      <a:pt x="3951627" y="41882"/>
                      <a:pt x="3958199" y="32547"/>
                      <a:pt x="3962104" y="29309"/>
                    </a:cubicBezTo>
                    <a:cubicBezTo>
                      <a:pt x="3966009" y="26070"/>
                      <a:pt x="3966200" y="21879"/>
                      <a:pt x="3967819" y="17688"/>
                    </a:cubicBezTo>
                    <a:cubicBezTo>
                      <a:pt x="3970105" y="11878"/>
                      <a:pt x="3954960" y="2067"/>
                      <a:pt x="3951722" y="-28"/>
                    </a:cubicBezTo>
                    <a:lnTo>
                      <a:pt x="3951722" y="-28"/>
                    </a:lnTo>
                    <a:cubicBezTo>
                      <a:pt x="3947055" y="4298"/>
                      <a:pt x="3943740" y="9892"/>
                      <a:pt x="3942197" y="16069"/>
                    </a:cubicBezTo>
                    <a:cubicBezTo>
                      <a:pt x="3938959" y="26166"/>
                      <a:pt x="3936101" y="25023"/>
                      <a:pt x="3925147" y="23689"/>
                    </a:cubicBezTo>
                    <a:cubicBezTo>
                      <a:pt x="3898668" y="20451"/>
                      <a:pt x="3891334" y="42739"/>
                      <a:pt x="3884476" y="65123"/>
                    </a:cubicBezTo>
                    <a:cubicBezTo>
                      <a:pt x="3884476" y="65123"/>
                      <a:pt x="3870093" y="93698"/>
                      <a:pt x="3868950" y="94936"/>
                    </a:cubicBezTo>
                    <a:cubicBezTo>
                      <a:pt x="3863806" y="102461"/>
                      <a:pt x="3849900" y="95698"/>
                      <a:pt x="3843518" y="92079"/>
                    </a:cubicBezTo>
                    <a:cubicBezTo>
                      <a:pt x="3825897" y="81506"/>
                      <a:pt x="3809133" y="83125"/>
                      <a:pt x="3801322" y="61599"/>
                    </a:cubicBezTo>
                    <a:cubicBezTo>
                      <a:pt x="3800560" y="59503"/>
                      <a:pt x="3783796" y="64361"/>
                      <a:pt x="3781796" y="65218"/>
                    </a:cubicBezTo>
                    <a:cubicBezTo>
                      <a:pt x="3760936" y="74172"/>
                      <a:pt x="3768842" y="84268"/>
                      <a:pt x="3768842" y="99222"/>
                    </a:cubicBezTo>
                    <a:cubicBezTo>
                      <a:pt x="3768842" y="104937"/>
                      <a:pt x="3753983" y="125130"/>
                      <a:pt x="3749792" y="130750"/>
                    </a:cubicBezTo>
                    <a:cubicBezTo>
                      <a:pt x="3734457" y="151705"/>
                      <a:pt x="3743506" y="176280"/>
                      <a:pt x="3718264" y="187900"/>
                    </a:cubicBezTo>
                    <a:cubicBezTo>
                      <a:pt x="3703119" y="194663"/>
                      <a:pt x="3693976" y="183709"/>
                      <a:pt x="3688642" y="183900"/>
                    </a:cubicBezTo>
                    <a:cubicBezTo>
                      <a:pt x="3671306" y="183900"/>
                      <a:pt x="3678164" y="195806"/>
                      <a:pt x="3681974" y="206474"/>
                    </a:cubicBezTo>
                    <a:cubicBezTo>
                      <a:pt x="3682831" y="208950"/>
                      <a:pt x="3692071" y="224000"/>
                      <a:pt x="3692356" y="224952"/>
                    </a:cubicBezTo>
                    <a:cubicBezTo>
                      <a:pt x="3695500" y="234477"/>
                      <a:pt x="3710359" y="228953"/>
                      <a:pt x="3712930" y="229334"/>
                    </a:cubicBezTo>
                    <a:cubicBezTo>
                      <a:pt x="3729218" y="232096"/>
                      <a:pt x="3723027" y="255337"/>
                      <a:pt x="3730647" y="264767"/>
                    </a:cubicBezTo>
                    <a:cubicBezTo>
                      <a:pt x="3734076" y="268958"/>
                      <a:pt x="3705977" y="281721"/>
                      <a:pt x="3702643" y="283245"/>
                    </a:cubicBezTo>
                    <a:cubicBezTo>
                      <a:pt x="3695785" y="286484"/>
                      <a:pt x="3688546" y="291342"/>
                      <a:pt x="3680926" y="294485"/>
                    </a:cubicBezTo>
                    <a:cubicBezTo>
                      <a:pt x="3668677" y="299853"/>
                      <a:pt x="3656723" y="305862"/>
                      <a:pt x="3645112" y="312487"/>
                    </a:cubicBezTo>
                    <a:cubicBezTo>
                      <a:pt x="3638854" y="320307"/>
                      <a:pt x="3635101" y="329836"/>
                      <a:pt x="3634349" y="339824"/>
                    </a:cubicBezTo>
                    <a:cubicBezTo>
                      <a:pt x="3634349" y="349920"/>
                      <a:pt x="3633301" y="356016"/>
                      <a:pt x="3633016" y="364875"/>
                    </a:cubicBezTo>
                    <a:cubicBezTo>
                      <a:pt x="3632730" y="373733"/>
                      <a:pt x="3616728" y="424215"/>
                      <a:pt x="3622729" y="428787"/>
                    </a:cubicBezTo>
                    <a:cubicBezTo>
                      <a:pt x="3632254" y="435741"/>
                      <a:pt x="3641779" y="432312"/>
                      <a:pt x="3651304" y="427644"/>
                    </a:cubicBezTo>
                    <a:cubicBezTo>
                      <a:pt x="3671497" y="417548"/>
                      <a:pt x="3666829" y="422787"/>
                      <a:pt x="3686641" y="425454"/>
                    </a:cubicBezTo>
                    <a:cubicBezTo>
                      <a:pt x="3689594" y="425454"/>
                      <a:pt x="3701691" y="428597"/>
                      <a:pt x="3701786" y="428597"/>
                    </a:cubicBezTo>
                    <a:cubicBezTo>
                      <a:pt x="3710987" y="429814"/>
                      <a:pt x="3720045" y="431919"/>
                      <a:pt x="3728837" y="434883"/>
                    </a:cubicBezTo>
                    <a:cubicBezTo>
                      <a:pt x="3734838" y="437550"/>
                      <a:pt x="3754555" y="438884"/>
                      <a:pt x="3755698" y="446790"/>
                    </a:cubicBezTo>
                    <a:cubicBezTo>
                      <a:pt x="3759126" y="473174"/>
                      <a:pt x="3749697" y="473269"/>
                      <a:pt x="3728456" y="467268"/>
                    </a:cubicBezTo>
                    <a:cubicBezTo>
                      <a:pt x="3712549" y="462792"/>
                      <a:pt x="3665305" y="486318"/>
                      <a:pt x="3652923" y="495843"/>
                    </a:cubicBezTo>
                    <a:cubicBezTo>
                      <a:pt x="3643874" y="502701"/>
                      <a:pt x="3619871" y="511179"/>
                      <a:pt x="3619871" y="523847"/>
                    </a:cubicBezTo>
                    <a:cubicBezTo>
                      <a:pt x="3620490" y="531076"/>
                      <a:pt x="3623024" y="538011"/>
                      <a:pt x="3627205" y="543945"/>
                    </a:cubicBezTo>
                    <a:cubicBezTo>
                      <a:pt x="3633349" y="554508"/>
                      <a:pt x="3635130" y="567052"/>
                      <a:pt x="3632158" y="578901"/>
                    </a:cubicBezTo>
                    <a:cubicBezTo>
                      <a:pt x="3633530" y="581911"/>
                      <a:pt x="3634397" y="585131"/>
                      <a:pt x="3634730" y="588426"/>
                    </a:cubicBezTo>
                    <a:cubicBezTo>
                      <a:pt x="3636187" y="594684"/>
                      <a:pt x="3637083" y="601056"/>
                      <a:pt x="3637397" y="607476"/>
                    </a:cubicBezTo>
                    <a:cubicBezTo>
                      <a:pt x="3637397" y="610048"/>
                      <a:pt x="3639778" y="625288"/>
                      <a:pt x="3640540" y="628336"/>
                    </a:cubicBezTo>
                    <a:cubicBezTo>
                      <a:pt x="3644265" y="638309"/>
                      <a:pt x="3645912" y="648939"/>
                      <a:pt x="3645398" y="659578"/>
                    </a:cubicBezTo>
                    <a:cubicBezTo>
                      <a:pt x="3644636" y="672818"/>
                      <a:pt x="3631682" y="687391"/>
                      <a:pt x="3623205" y="697011"/>
                    </a:cubicBezTo>
                    <a:cubicBezTo>
                      <a:pt x="3622252" y="696345"/>
                      <a:pt x="3616442" y="695868"/>
                      <a:pt x="3615299" y="695202"/>
                    </a:cubicBezTo>
                    <a:cubicBezTo>
                      <a:pt x="3596249" y="684057"/>
                      <a:pt x="3601774" y="669103"/>
                      <a:pt x="3596249" y="662817"/>
                    </a:cubicBezTo>
                    <a:cubicBezTo>
                      <a:pt x="3588819" y="654816"/>
                      <a:pt x="3577199" y="658340"/>
                      <a:pt x="3568436" y="657292"/>
                    </a:cubicBezTo>
                    <a:cubicBezTo>
                      <a:pt x="3558540" y="656625"/>
                      <a:pt x="3548615" y="656625"/>
                      <a:pt x="3538718" y="657292"/>
                    </a:cubicBezTo>
                    <a:lnTo>
                      <a:pt x="3535765" y="656625"/>
                    </a:lnTo>
                    <a:cubicBezTo>
                      <a:pt x="3527193" y="654625"/>
                      <a:pt x="3521764" y="655482"/>
                      <a:pt x="3514048" y="654149"/>
                    </a:cubicBezTo>
                    <a:cubicBezTo>
                      <a:pt x="3508048" y="653101"/>
                      <a:pt x="3502999" y="654149"/>
                      <a:pt x="3497951" y="652815"/>
                    </a:cubicBezTo>
                    <a:cubicBezTo>
                      <a:pt x="3483949" y="650339"/>
                      <a:pt x="3477568" y="659483"/>
                      <a:pt x="3475853" y="671865"/>
                    </a:cubicBezTo>
                    <a:cubicBezTo>
                      <a:pt x="3474529" y="679942"/>
                      <a:pt x="3472357" y="687867"/>
                      <a:pt x="3469376" y="695487"/>
                    </a:cubicBezTo>
                    <a:cubicBezTo>
                      <a:pt x="3463842" y="711737"/>
                      <a:pt x="3454984" y="726653"/>
                      <a:pt x="3443373" y="739302"/>
                    </a:cubicBezTo>
                    <a:cubicBezTo>
                      <a:pt x="3439801" y="743084"/>
                      <a:pt x="3435915" y="746560"/>
                      <a:pt x="3431752" y="749685"/>
                    </a:cubicBezTo>
                    <a:cubicBezTo>
                      <a:pt x="3417274" y="763877"/>
                      <a:pt x="3409654" y="760638"/>
                      <a:pt x="3413845" y="785022"/>
                    </a:cubicBezTo>
                    <a:cubicBezTo>
                      <a:pt x="3413845" y="786451"/>
                      <a:pt x="3413845" y="789404"/>
                      <a:pt x="3413845" y="790261"/>
                    </a:cubicBezTo>
                    <a:cubicBezTo>
                      <a:pt x="3411588" y="800196"/>
                      <a:pt x="3411045" y="810435"/>
                      <a:pt x="3412226" y="820551"/>
                    </a:cubicBezTo>
                    <a:cubicBezTo>
                      <a:pt x="3414607" y="831981"/>
                      <a:pt x="3405559" y="833028"/>
                      <a:pt x="3396034" y="832552"/>
                    </a:cubicBezTo>
                    <a:cubicBezTo>
                      <a:pt x="3388976" y="831704"/>
                      <a:pt x="3381927" y="834209"/>
                      <a:pt x="3376984" y="839315"/>
                    </a:cubicBezTo>
                    <a:cubicBezTo>
                      <a:pt x="3370602" y="844639"/>
                      <a:pt x="3366078" y="851840"/>
                      <a:pt x="3364030" y="859889"/>
                    </a:cubicBezTo>
                    <a:cubicBezTo>
                      <a:pt x="3361248" y="872328"/>
                      <a:pt x="3356457" y="884235"/>
                      <a:pt x="3349837" y="895131"/>
                    </a:cubicBezTo>
                    <a:cubicBezTo>
                      <a:pt x="3346542" y="900056"/>
                      <a:pt x="3343551" y="905171"/>
                      <a:pt x="3340884" y="910467"/>
                    </a:cubicBezTo>
                    <a:cubicBezTo>
                      <a:pt x="3340350" y="912010"/>
                      <a:pt x="3339579" y="913457"/>
                      <a:pt x="3338598" y="914753"/>
                    </a:cubicBezTo>
                    <a:cubicBezTo>
                      <a:pt x="3332883" y="923135"/>
                      <a:pt x="3326120" y="934470"/>
                      <a:pt x="3315166" y="934565"/>
                    </a:cubicBezTo>
                    <a:cubicBezTo>
                      <a:pt x="3308451" y="933336"/>
                      <a:pt x="3302012" y="930955"/>
                      <a:pt x="3296116" y="927516"/>
                    </a:cubicBezTo>
                    <a:cubicBezTo>
                      <a:pt x="3291135" y="924383"/>
                      <a:pt x="3285791" y="921849"/>
                      <a:pt x="3280209" y="919992"/>
                    </a:cubicBezTo>
                    <a:cubicBezTo>
                      <a:pt x="3268513" y="917077"/>
                      <a:pt x="3256426" y="915982"/>
                      <a:pt x="3244396" y="916753"/>
                    </a:cubicBezTo>
                    <a:cubicBezTo>
                      <a:pt x="3239347" y="916753"/>
                      <a:pt x="3218583" y="917706"/>
                      <a:pt x="3215249" y="916753"/>
                    </a:cubicBezTo>
                    <a:cubicBezTo>
                      <a:pt x="3211915" y="915801"/>
                      <a:pt x="3194389" y="918468"/>
                      <a:pt x="3189532" y="917991"/>
                    </a:cubicBezTo>
                    <a:cubicBezTo>
                      <a:pt x="3183207" y="917220"/>
                      <a:pt x="3176835" y="917058"/>
                      <a:pt x="3170482" y="917515"/>
                    </a:cubicBezTo>
                    <a:lnTo>
                      <a:pt x="3169624" y="895798"/>
                    </a:lnTo>
                    <a:cubicBezTo>
                      <a:pt x="3169624" y="894560"/>
                      <a:pt x="3169624" y="893703"/>
                      <a:pt x="3169624" y="892464"/>
                    </a:cubicBezTo>
                    <a:cubicBezTo>
                      <a:pt x="3168481" y="878844"/>
                      <a:pt x="3172387" y="860937"/>
                      <a:pt x="3166386" y="848078"/>
                    </a:cubicBezTo>
                    <a:cubicBezTo>
                      <a:pt x="3161823" y="840286"/>
                      <a:pt x="3160461" y="831038"/>
                      <a:pt x="3162576" y="822265"/>
                    </a:cubicBezTo>
                    <a:cubicBezTo>
                      <a:pt x="3163243" y="813788"/>
                      <a:pt x="3166672" y="801691"/>
                      <a:pt x="3157242" y="798262"/>
                    </a:cubicBezTo>
                    <a:cubicBezTo>
                      <a:pt x="3148050" y="797548"/>
                      <a:pt x="3138830" y="797357"/>
                      <a:pt x="3129619" y="797691"/>
                    </a:cubicBezTo>
                    <a:cubicBezTo>
                      <a:pt x="3116284" y="799691"/>
                      <a:pt x="3112474" y="793500"/>
                      <a:pt x="3111808" y="808644"/>
                    </a:cubicBezTo>
                    <a:cubicBezTo>
                      <a:pt x="3111808" y="812931"/>
                      <a:pt x="3111141" y="822456"/>
                      <a:pt x="3106759" y="824742"/>
                    </a:cubicBezTo>
                    <a:cubicBezTo>
                      <a:pt x="3102378" y="827028"/>
                      <a:pt x="3103997" y="824075"/>
                      <a:pt x="3095615" y="829695"/>
                    </a:cubicBezTo>
                    <a:cubicBezTo>
                      <a:pt x="3093234" y="834457"/>
                      <a:pt x="3091805" y="839220"/>
                      <a:pt x="3089424" y="844077"/>
                    </a:cubicBezTo>
                    <a:cubicBezTo>
                      <a:pt x="3087043" y="848935"/>
                      <a:pt x="3083518" y="853602"/>
                      <a:pt x="3080661" y="859317"/>
                    </a:cubicBezTo>
                    <a:cubicBezTo>
                      <a:pt x="3076756" y="866366"/>
                      <a:pt x="3073136" y="867604"/>
                      <a:pt x="3068278" y="872462"/>
                    </a:cubicBezTo>
                    <a:cubicBezTo>
                      <a:pt x="3055229" y="885225"/>
                      <a:pt x="3053610" y="869890"/>
                      <a:pt x="3049228" y="869700"/>
                    </a:cubicBezTo>
                    <a:cubicBezTo>
                      <a:pt x="3040465" y="869223"/>
                      <a:pt x="3039703" y="883606"/>
                      <a:pt x="3025987" y="881892"/>
                    </a:cubicBezTo>
                    <a:cubicBezTo>
                      <a:pt x="3017415" y="880844"/>
                      <a:pt x="3014367" y="889131"/>
                      <a:pt x="3014272" y="896370"/>
                    </a:cubicBezTo>
                    <a:cubicBezTo>
                      <a:pt x="3014176" y="903609"/>
                      <a:pt x="3015796" y="909609"/>
                      <a:pt x="3009700" y="915420"/>
                    </a:cubicBezTo>
                    <a:cubicBezTo>
                      <a:pt x="3005566" y="919677"/>
                      <a:pt x="3004070" y="925840"/>
                      <a:pt x="3005794" y="931517"/>
                    </a:cubicBezTo>
                    <a:cubicBezTo>
                      <a:pt x="3006747" y="936851"/>
                      <a:pt x="3002746" y="952377"/>
                      <a:pt x="2994841" y="949900"/>
                    </a:cubicBezTo>
                    <a:cubicBezTo>
                      <a:pt x="2989649" y="949157"/>
                      <a:pt x="2985192" y="945823"/>
                      <a:pt x="2983030" y="941042"/>
                    </a:cubicBezTo>
                    <a:cubicBezTo>
                      <a:pt x="2981486" y="936965"/>
                      <a:pt x="2980467" y="932707"/>
                      <a:pt x="2979982" y="928374"/>
                    </a:cubicBezTo>
                    <a:cubicBezTo>
                      <a:pt x="2978743" y="917991"/>
                      <a:pt x="2972171" y="907800"/>
                      <a:pt x="2960932" y="913991"/>
                    </a:cubicBezTo>
                    <a:cubicBezTo>
                      <a:pt x="2944549" y="922944"/>
                      <a:pt x="2948549" y="894084"/>
                      <a:pt x="2937309" y="883987"/>
                    </a:cubicBezTo>
                    <a:cubicBezTo>
                      <a:pt x="2932776" y="879958"/>
                      <a:pt x="2927594" y="876739"/>
                      <a:pt x="2921974" y="874462"/>
                    </a:cubicBezTo>
                    <a:cubicBezTo>
                      <a:pt x="2913497" y="871271"/>
                      <a:pt x="2905391" y="867175"/>
                      <a:pt x="2897781" y="862270"/>
                    </a:cubicBezTo>
                    <a:cubicBezTo>
                      <a:pt x="2890827" y="855412"/>
                      <a:pt x="2883779" y="825218"/>
                      <a:pt x="2882255" y="814645"/>
                    </a:cubicBezTo>
                    <a:cubicBezTo>
                      <a:pt x="2878417" y="799700"/>
                      <a:pt x="2873092" y="785184"/>
                      <a:pt x="2866348" y="771306"/>
                    </a:cubicBezTo>
                    <a:lnTo>
                      <a:pt x="2866348" y="761115"/>
                    </a:lnTo>
                    <a:cubicBezTo>
                      <a:pt x="2866348" y="742541"/>
                      <a:pt x="2862062" y="738826"/>
                      <a:pt x="2870444" y="721014"/>
                    </a:cubicBezTo>
                    <a:cubicBezTo>
                      <a:pt x="2878064" y="705012"/>
                      <a:pt x="2882255" y="703869"/>
                      <a:pt x="2879969" y="685391"/>
                    </a:cubicBezTo>
                    <a:cubicBezTo>
                      <a:pt x="2879464" y="678695"/>
                      <a:pt x="2879912" y="671961"/>
                      <a:pt x="2881302" y="665388"/>
                    </a:cubicBezTo>
                    <a:cubicBezTo>
                      <a:pt x="2881798" y="661997"/>
                      <a:pt x="2882570" y="658654"/>
                      <a:pt x="2883589" y="655387"/>
                    </a:cubicBezTo>
                    <a:cubicBezTo>
                      <a:pt x="2885113" y="647481"/>
                      <a:pt x="2897305" y="633003"/>
                      <a:pt x="2895685" y="626812"/>
                    </a:cubicBezTo>
                    <a:cubicBezTo>
                      <a:pt x="2893304" y="617287"/>
                      <a:pt x="2884160" y="610429"/>
                      <a:pt x="2878255" y="601952"/>
                    </a:cubicBezTo>
                    <a:lnTo>
                      <a:pt x="2876540" y="601380"/>
                    </a:lnTo>
                    <a:cubicBezTo>
                      <a:pt x="2871139" y="599247"/>
                      <a:pt x="2865520" y="597751"/>
                      <a:pt x="2859776" y="596904"/>
                    </a:cubicBezTo>
                    <a:cubicBezTo>
                      <a:pt x="2848251" y="594332"/>
                      <a:pt x="2833773" y="601952"/>
                      <a:pt x="2826058" y="594237"/>
                    </a:cubicBezTo>
                    <a:cubicBezTo>
                      <a:pt x="2821105" y="589284"/>
                      <a:pt x="2798530" y="591474"/>
                      <a:pt x="2792053" y="592713"/>
                    </a:cubicBezTo>
                    <a:cubicBezTo>
                      <a:pt x="2782528" y="594332"/>
                      <a:pt x="2776909" y="593379"/>
                      <a:pt x="2768812" y="594618"/>
                    </a:cubicBezTo>
                    <a:cubicBezTo>
                      <a:pt x="2759526" y="597265"/>
                      <a:pt x="2749877" y="598389"/>
                      <a:pt x="2740237" y="597951"/>
                    </a:cubicBezTo>
                    <a:cubicBezTo>
                      <a:pt x="2725950" y="597189"/>
                      <a:pt x="2719568" y="588426"/>
                      <a:pt x="2706328" y="597951"/>
                    </a:cubicBezTo>
                    <a:cubicBezTo>
                      <a:pt x="2701309" y="601780"/>
                      <a:pt x="2695841" y="604981"/>
                      <a:pt x="2690041" y="607476"/>
                    </a:cubicBezTo>
                    <a:cubicBezTo>
                      <a:pt x="2678039" y="613668"/>
                      <a:pt x="2679944" y="609000"/>
                      <a:pt x="2672610" y="611763"/>
                    </a:cubicBezTo>
                    <a:cubicBezTo>
                      <a:pt x="2665276" y="614525"/>
                      <a:pt x="2659370" y="614525"/>
                      <a:pt x="2656608" y="623859"/>
                    </a:cubicBezTo>
                    <a:cubicBezTo>
                      <a:pt x="2652988" y="635861"/>
                      <a:pt x="2657179" y="636242"/>
                      <a:pt x="2666133" y="638337"/>
                    </a:cubicBezTo>
                    <a:cubicBezTo>
                      <a:pt x="2668705" y="638909"/>
                      <a:pt x="2677087" y="636909"/>
                      <a:pt x="2676896" y="641195"/>
                    </a:cubicBezTo>
                    <a:cubicBezTo>
                      <a:pt x="2676706" y="645481"/>
                      <a:pt x="2662227" y="658530"/>
                      <a:pt x="2658894" y="661197"/>
                    </a:cubicBezTo>
                    <a:cubicBezTo>
                      <a:pt x="2655560" y="663864"/>
                      <a:pt x="2648512" y="672913"/>
                      <a:pt x="2652702" y="677485"/>
                    </a:cubicBezTo>
                    <a:cubicBezTo>
                      <a:pt x="2659465" y="685105"/>
                      <a:pt x="2677087" y="659864"/>
                      <a:pt x="2697184" y="661959"/>
                    </a:cubicBezTo>
                    <a:cubicBezTo>
                      <a:pt x="2703309" y="664350"/>
                      <a:pt x="2708976" y="667760"/>
                      <a:pt x="2713948" y="672056"/>
                    </a:cubicBezTo>
                    <a:cubicBezTo>
                      <a:pt x="2720997" y="678057"/>
                      <a:pt x="2729474" y="679962"/>
                      <a:pt x="2734332" y="688439"/>
                    </a:cubicBezTo>
                    <a:cubicBezTo>
                      <a:pt x="2736999" y="693106"/>
                      <a:pt x="2737856" y="691392"/>
                      <a:pt x="2735570" y="697964"/>
                    </a:cubicBezTo>
                    <a:lnTo>
                      <a:pt x="2734618" y="698631"/>
                    </a:lnTo>
                    <a:cubicBezTo>
                      <a:pt x="2730560" y="702336"/>
                      <a:pt x="2726978" y="706527"/>
                      <a:pt x="2723950" y="711108"/>
                    </a:cubicBezTo>
                    <a:cubicBezTo>
                      <a:pt x="2719377" y="718347"/>
                      <a:pt x="2720711" y="720633"/>
                      <a:pt x="2726235" y="726348"/>
                    </a:cubicBezTo>
                    <a:cubicBezTo>
                      <a:pt x="2730855" y="730120"/>
                      <a:pt x="2736313" y="732730"/>
                      <a:pt x="2742142" y="733968"/>
                    </a:cubicBezTo>
                    <a:cubicBezTo>
                      <a:pt x="2744952" y="734606"/>
                      <a:pt x="2747629" y="735731"/>
                      <a:pt x="2750048" y="737302"/>
                    </a:cubicBezTo>
                    <a:cubicBezTo>
                      <a:pt x="2758258" y="744074"/>
                      <a:pt x="2765336" y="752113"/>
                      <a:pt x="2771003" y="761115"/>
                    </a:cubicBezTo>
                    <a:cubicBezTo>
                      <a:pt x="2771003" y="761591"/>
                      <a:pt x="2780528" y="771211"/>
                      <a:pt x="2781290" y="772449"/>
                    </a:cubicBezTo>
                    <a:cubicBezTo>
                      <a:pt x="2784814" y="776069"/>
                      <a:pt x="2783290" y="775212"/>
                      <a:pt x="2785576" y="778450"/>
                    </a:cubicBezTo>
                    <a:cubicBezTo>
                      <a:pt x="2789577" y="784003"/>
                      <a:pt x="2791739" y="790661"/>
                      <a:pt x="2791768" y="797500"/>
                    </a:cubicBezTo>
                    <a:cubicBezTo>
                      <a:pt x="2791749" y="801462"/>
                      <a:pt x="2790367" y="805292"/>
                      <a:pt x="2787862" y="808359"/>
                    </a:cubicBezTo>
                    <a:lnTo>
                      <a:pt x="2787100" y="810168"/>
                    </a:lnTo>
                    <a:cubicBezTo>
                      <a:pt x="2782528" y="818769"/>
                      <a:pt x="2773775" y="824332"/>
                      <a:pt x="2764050" y="824837"/>
                    </a:cubicBezTo>
                    <a:cubicBezTo>
                      <a:pt x="2755877" y="825456"/>
                      <a:pt x="2747667" y="825646"/>
                      <a:pt x="2739475" y="825408"/>
                    </a:cubicBezTo>
                    <a:cubicBezTo>
                      <a:pt x="2734541" y="825408"/>
                      <a:pt x="2729617" y="825665"/>
                      <a:pt x="2724712" y="826170"/>
                    </a:cubicBezTo>
                    <a:cubicBezTo>
                      <a:pt x="2717758" y="826170"/>
                      <a:pt x="2713853" y="827885"/>
                      <a:pt x="2708709" y="827790"/>
                    </a:cubicBezTo>
                    <a:cubicBezTo>
                      <a:pt x="2699813" y="828542"/>
                      <a:pt x="2691422" y="832266"/>
                      <a:pt x="2684897" y="838362"/>
                    </a:cubicBezTo>
                    <a:cubicBezTo>
                      <a:pt x="2672610" y="852650"/>
                      <a:pt x="2666895" y="845887"/>
                      <a:pt x="2658608" y="855031"/>
                    </a:cubicBezTo>
                    <a:cubicBezTo>
                      <a:pt x="2652893" y="861413"/>
                      <a:pt x="2650321" y="867318"/>
                      <a:pt x="2643368" y="874081"/>
                    </a:cubicBezTo>
                    <a:cubicBezTo>
                      <a:pt x="2636415" y="880844"/>
                      <a:pt x="2632891" y="889226"/>
                      <a:pt x="2626699" y="895608"/>
                    </a:cubicBezTo>
                    <a:cubicBezTo>
                      <a:pt x="2620508" y="901989"/>
                      <a:pt x="2614031" y="916753"/>
                      <a:pt x="2604982" y="913515"/>
                    </a:cubicBezTo>
                    <a:cubicBezTo>
                      <a:pt x="2602410" y="912657"/>
                      <a:pt x="2598886" y="903990"/>
                      <a:pt x="2597267" y="900465"/>
                    </a:cubicBezTo>
                    <a:cubicBezTo>
                      <a:pt x="2594124" y="894369"/>
                      <a:pt x="2592600" y="895703"/>
                      <a:pt x="2589838" y="893131"/>
                    </a:cubicBezTo>
                    <a:cubicBezTo>
                      <a:pt x="2587075" y="890559"/>
                      <a:pt x="2581265" y="891702"/>
                      <a:pt x="2577074" y="892464"/>
                    </a:cubicBezTo>
                    <a:cubicBezTo>
                      <a:pt x="2569435" y="895779"/>
                      <a:pt x="2562663" y="900799"/>
                      <a:pt x="2557262" y="907133"/>
                    </a:cubicBezTo>
                    <a:cubicBezTo>
                      <a:pt x="2554395" y="910171"/>
                      <a:pt x="2551195" y="912886"/>
                      <a:pt x="2547737" y="915229"/>
                    </a:cubicBezTo>
                    <a:cubicBezTo>
                      <a:pt x="2544213" y="917706"/>
                      <a:pt x="2543451" y="918468"/>
                      <a:pt x="2540498" y="920849"/>
                    </a:cubicBezTo>
                    <a:cubicBezTo>
                      <a:pt x="2534926" y="924926"/>
                      <a:pt x="2530345" y="930202"/>
                      <a:pt x="2527068" y="936279"/>
                    </a:cubicBezTo>
                    <a:cubicBezTo>
                      <a:pt x="2524877" y="942185"/>
                      <a:pt x="2534307" y="956282"/>
                      <a:pt x="2537069" y="961902"/>
                    </a:cubicBezTo>
                    <a:cubicBezTo>
                      <a:pt x="2540431" y="966845"/>
                      <a:pt x="2541984" y="972808"/>
                      <a:pt x="2541451" y="978761"/>
                    </a:cubicBezTo>
                    <a:cubicBezTo>
                      <a:pt x="2539888" y="986057"/>
                      <a:pt x="2536983" y="993001"/>
                      <a:pt x="2532878" y="999240"/>
                    </a:cubicBezTo>
                    <a:cubicBezTo>
                      <a:pt x="2527925" y="1007050"/>
                      <a:pt x="2517733" y="1038387"/>
                      <a:pt x="2516209" y="1040102"/>
                    </a:cubicBezTo>
                    <a:cubicBezTo>
                      <a:pt x="2514685" y="1041816"/>
                      <a:pt x="2498874" y="1076583"/>
                      <a:pt x="2497159" y="1080583"/>
                    </a:cubicBezTo>
                    <a:cubicBezTo>
                      <a:pt x="2505160" y="1088613"/>
                      <a:pt x="2514428" y="1095271"/>
                      <a:pt x="2524591" y="1100300"/>
                    </a:cubicBezTo>
                    <a:cubicBezTo>
                      <a:pt x="2528687" y="1102205"/>
                      <a:pt x="2537736" y="1111158"/>
                      <a:pt x="2537641" y="1116207"/>
                    </a:cubicBezTo>
                    <a:cubicBezTo>
                      <a:pt x="2537641" y="1128875"/>
                      <a:pt x="2517924" y="1154973"/>
                      <a:pt x="2524496" y="1166499"/>
                    </a:cubicBezTo>
                    <a:cubicBezTo>
                      <a:pt x="2527982" y="1174166"/>
                      <a:pt x="2530935" y="1182053"/>
                      <a:pt x="2533354" y="1190121"/>
                    </a:cubicBezTo>
                    <a:cubicBezTo>
                      <a:pt x="2533926" y="1192978"/>
                      <a:pt x="2534116" y="1194788"/>
                      <a:pt x="2534497" y="1197550"/>
                    </a:cubicBezTo>
                    <a:cubicBezTo>
                      <a:pt x="2539641" y="1212123"/>
                      <a:pt x="2540593" y="1210980"/>
                      <a:pt x="2534497" y="1225458"/>
                    </a:cubicBezTo>
                    <a:cubicBezTo>
                      <a:pt x="2530497" y="1234983"/>
                      <a:pt x="2528973" y="1244508"/>
                      <a:pt x="2524020" y="1254033"/>
                    </a:cubicBezTo>
                    <a:cubicBezTo>
                      <a:pt x="2520496" y="1261177"/>
                      <a:pt x="2518495" y="1269845"/>
                      <a:pt x="2514495" y="1277941"/>
                    </a:cubicBezTo>
                    <a:cubicBezTo>
                      <a:pt x="2509637" y="1286418"/>
                      <a:pt x="2511980" y="1297201"/>
                      <a:pt x="2519924" y="1302897"/>
                    </a:cubicBezTo>
                    <a:cubicBezTo>
                      <a:pt x="2527830" y="1308231"/>
                      <a:pt x="2532973" y="1309469"/>
                      <a:pt x="2533164" y="1321280"/>
                    </a:cubicBezTo>
                    <a:cubicBezTo>
                      <a:pt x="2533164" y="1330805"/>
                      <a:pt x="2520972" y="1321280"/>
                      <a:pt x="2512304" y="1332519"/>
                    </a:cubicBezTo>
                    <a:cubicBezTo>
                      <a:pt x="2506494" y="1340044"/>
                      <a:pt x="2510399" y="1341092"/>
                      <a:pt x="2510399" y="1349379"/>
                    </a:cubicBezTo>
                    <a:cubicBezTo>
                      <a:pt x="2510532" y="1351560"/>
                      <a:pt x="2510856" y="1353722"/>
                      <a:pt x="2511351" y="1355856"/>
                    </a:cubicBezTo>
                    <a:cubicBezTo>
                      <a:pt x="2508494" y="1362904"/>
                      <a:pt x="2509637" y="1365381"/>
                      <a:pt x="2506208" y="1372524"/>
                    </a:cubicBezTo>
                    <a:cubicBezTo>
                      <a:pt x="2503179" y="1382087"/>
                      <a:pt x="2498293" y="1390955"/>
                      <a:pt x="2491825" y="1398623"/>
                    </a:cubicBezTo>
                    <a:cubicBezTo>
                      <a:pt x="2484967" y="1406148"/>
                      <a:pt x="2478776" y="1418625"/>
                      <a:pt x="2471632" y="1427198"/>
                    </a:cubicBezTo>
                    <a:cubicBezTo>
                      <a:pt x="2467632" y="1431675"/>
                      <a:pt x="2464012" y="1438628"/>
                      <a:pt x="2459726" y="1443676"/>
                    </a:cubicBezTo>
                    <a:cubicBezTo>
                      <a:pt x="2452859" y="1452620"/>
                      <a:pt x="2446505" y="1461935"/>
                      <a:pt x="2440676" y="1471584"/>
                    </a:cubicBezTo>
                    <a:cubicBezTo>
                      <a:pt x="2434609" y="1480281"/>
                      <a:pt x="2429561" y="1489644"/>
                      <a:pt x="2425626" y="1499493"/>
                    </a:cubicBezTo>
                    <a:lnTo>
                      <a:pt x="2425626" y="1500350"/>
                    </a:lnTo>
                    <a:cubicBezTo>
                      <a:pt x="2418854" y="1513637"/>
                      <a:pt x="2414377" y="1527963"/>
                      <a:pt x="2412387" y="1542736"/>
                    </a:cubicBezTo>
                    <a:cubicBezTo>
                      <a:pt x="2411530" y="1548546"/>
                      <a:pt x="2404291" y="1581598"/>
                      <a:pt x="2410006" y="1583979"/>
                    </a:cubicBezTo>
                    <a:cubicBezTo>
                      <a:pt x="2414940" y="1586380"/>
                      <a:pt x="2420474" y="1587275"/>
                      <a:pt x="2425912" y="1586551"/>
                    </a:cubicBezTo>
                    <a:cubicBezTo>
                      <a:pt x="2428865" y="1586551"/>
                      <a:pt x="2437152" y="1588837"/>
                      <a:pt x="2432961" y="1593695"/>
                    </a:cubicBezTo>
                    <a:cubicBezTo>
                      <a:pt x="2428770" y="1598553"/>
                      <a:pt x="2417816" y="1611221"/>
                      <a:pt x="2423436" y="1615698"/>
                    </a:cubicBezTo>
                    <a:cubicBezTo>
                      <a:pt x="2426674" y="1618269"/>
                      <a:pt x="2430770" y="1619317"/>
                      <a:pt x="2432199" y="1621127"/>
                    </a:cubicBezTo>
                    <a:cubicBezTo>
                      <a:pt x="2433627" y="1622937"/>
                      <a:pt x="2432199" y="1632557"/>
                      <a:pt x="2436009" y="1639224"/>
                    </a:cubicBezTo>
                    <a:cubicBezTo>
                      <a:pt x="2442486" y="1651607"/>
                      <a:pt x="2431627" y="1649988"/>
                      <a:pt x="2424960" y="1656369"/>
                    </a:cubicBezTo>
                    <a:cubicBezTo>
                      <a:pt x="2418292" y="1662751"/>
                      <a:pt x="2415911" y="1654083"/>
                      <a:pt x="2404481" y="1649226"/>
                    </a:cubicBezTo>
                    <a:cubicBezTo>
                      <a:pt x="2394956" y="1645035"/>
                      <a:pt x="2386860" y="1648368"/>
                      <a:pt x="2377240" y="1649797"/>
                    </a:cubicBezTo>
                    <a:cubicBezTo>
                      <a:pt x="2372010" y="1650997"/>
                      <a:pt x="2367600" y="1654503"/>
                      <a:pt x="2365238" y="1659322"/>
                    </a:cubicBezTo>
                    <a:cubicBezTo>
                      <a:pt x="2362752" y="1663418"/>
                      <a:pt x="2359818" y="1667218"/>
                      <a:pt x="2356475" y="1670657"/>
                    </a:cubicBezTo>
                    <a:cubicBezTo>
                      <a:pt x="2355246" y="1677201"/>
                      <a:pt x="2355475" y="1683925"/>
                      <a:pt x="2357142" y="1690374"/>
                    </a:cubicBezTo>
                    <a:cubicBezTo>
                      <a:pt x="2358856" y="1703518"/>
                      <a:pt x="2368191" y="1707804"/>
                      <a:pt x="2357142" y="1719901"/>
                    </a:cubicBezTo>
                    <a:cubicBezTo>
                      <a:pt x="2348665" y="1729426"/>
                      <a:pt x="2352760" y="1732855"/>
                      <a:pt x="2348855" y="1741809"/>
                    </a:cubicBezTo>
                    <a:cubicBezTo>
                      <a:pt x="2346464" y="1748333"/>
                      <a:pt x="2345359" y="1755248"/>
                      <a:pt x="2345617" y="1762192"/>
                    </a:cubicBezTo>
                    <a:cubicBezTo>
                      <a:pt x="2346950" y="1768669"/>
                      <a:pt x="2349141" y="1770574"/>
                      <a:pt x="2347045" y="1778480"/>
                    </a:cubicBezTo>
                    <a:cubicBezTo>
                      <a:pt x="2345388" y="1784843"/>
                      <a:pt x="2342826" y="1790939"/>
                      <a:pt x="2339425" y="1796577"/>
                    </a:cubicBezTo>
                    <a:cubicBezTo>
                      <a:pt x="2330948" y="1814103"/>
                      <a:pt x="2316089" y="1818961"/>
                      <a:pt x="2302373" y="1831534"/>
                    </a:cubicBezTo>
                    <a:cubicBezTo>
                      <a:pt x="2301525" y="1832344"/>
                      <a:pt x="2300640" y="1833106"/>
                      <a:pt x="2299706" y="1833820"/>
                    </a:cubicBezTo>
                    <a:cubicBezTo>
                      <a:pt x="2292429" y="1837316"/>
                      <a:pt x="2284704" y="1839783"/>
                      <a:pt x="2276751" y="1841154"/>
                    </a:cubicBezTo>
                    <a:cubicBezTo>
                      <a:pt x="2270750" y="1842393"/>
                      <a:pt x="2264083" y="1847060"/>
                      <a:pt x="2265416" y="1854204"/>
                    </a:cubicBezTo>
                    <a:cubicBezTo>
                      <a:pt x="2265607" y="1858804"/>
                      <a:pt x="2266083" y="1863386"/>
                      <a:pt x="2266845" y="1867920"/>
                    </a:cubicBezTo>
                    <a:cubicBezTo>
                      <a:pt x="2268464" y="1873635"/>
                      <a:pt x="2271036" y="1888779"/>
                      <a:pt x="2262273" y="1889922"/>
                    </a:cubicBezTo>
                    <a:cubicBezTo>
                      <a:pt x="2255510" y="1890875"/>
                      <a:pt x="2251414" y="1870872"/>
                      <a:pt x="2248176" y="1865538"/>
                    </a:cubicBezTo>
                    <a:cubicBezTo>
                      <a:pt x="2240365" y="1851537"/>
                      <a:pt x="2241032" y="1858395"/>
                      <a:pt x="2233888" y="1866872"/>
                    </a:cubicBezTo>
                    <a:cubicBezTo>
                      <a:pt x="2231402" y="1870682"/>
                      <a:pt x="2228535" y="1874225"/>
                      <a:pt x="2225316" y="1877445"/>
                    </a:cubicBezTo>
                    <a:cubicBezTo>
                      <a:pt x="2221887" y="1880797"/>
                      <a:pt x="2218705" y="1884398"/>
                      <a:pt x="2215791" y="1888208"/>
                    </a:cubicBezTo>
                    <a:cubicBezTo>
                      <a:pt x="2202551" y="1911354"/>
                      <a:pt x="2208266" y="1921069"/>
                      <a:pt x="2204647" y="1945358"/>
                    </a:cubicBezTo>
                    <a:cubicBezTo>
                      <a:pt x="2204075" y="1949073"/>
                      <a:pt x="2203884" y="1955550"/>
                      <a:pt x="2203123" y="1958788"/>
                    </a:cubicBezTo>
                    <a:cubicBezTo>
                      <a:pt x="2189883" y="1972314"/>
                      <a:pt x="2191693" y="1970218"/>
                      <a:pt x="2177215" y="1970790"/>
                    </a:cubicBezTo>
                    <a:cubicBezTo>
                      <a:pt x="2174405" y="1970342"/>
                      <a:pt x="2171547" y="1970342"/>
                      <a:pt x="2168737" y="1970790"/>
                    </a:cubicBezTo>
                    <a:cubicBezTo>
                      <a:pt x="2143972" y="1973838"/>
                      <a:pt x="2135590" y="1966884"/>
                      <a:pt x="2107873" y="1978029"/>
                    </a:cubicBezTo>
                    <a:cubicBezTo>
                      <a:pt x="2099967" y="1981172"/>
                      <a:pt x="2067296" y="1986887"/>
                      <a:pt x="2082536" y="2000698"/>
                    </a:cubicBezTo>
                    <a:cubicBezTo>
                      <a:pt x="2089680" y="2007175"/>
                      <a:pt x="2100252" y="2006604"/>
                      <a:pt x="2094061" y="2022606"/>
                    </a:cubicBezTo>
                    <a:cubicBezTo>
                      <a:pt x="2088823" y="2036036"/>
                      <a:pt x="2094061" y="2041656"/>
                      <a:pt x="2087965" y="2048990"/>
                    </a:cubicBezTo>
                    <a:cubicBezTo>
                      <a:pt x="2080250" y="2058515"/>
                      <a:pt x="2092442" y="2078327"/>
                      <a:pt x="2074154" y="2082042"/>
                    </a:cubicBezTo>
                    <a:cubicBezTo>
                      <a:pt x="2060914" y="2084709"/>
                      <a:pt x="2065772" y="2098901"/>
                      <a:pt x="2057104" y="2113474"/>
                    </a:cubicBezTo>
                    <a:cubicBezTo>
                      <a:pt x="2035578" y="2150050"/>
                      <a:pt x="2037197" y="2113474"/>
                      <a:pt x="2019481" y="2118999"/>
                    </a:cubicBezTo>
                    <a:cubicBezTo>
                      <a:pt x="2015575" y="2120237"/>
                      <a:pt x="1999288" y="2142430"/>
                      <a:pt x="1993096" y="2142716"/>
                    </a:cubicBezTo>
                    <a:cubicBezTo>
                      <a:pt x="1981857" y="2142716"/>
                      <a:pt x="1987667" y="2146716"/>
                      <a:pt x="1972713" y="2140811"/>
                    </a:cubicBezTo>
                    <a:cubicBezTo>
                      <a:pt x="1957758" y="2134906"/>
                      <a:pt x="1940614" y="2158527"/>
                      <a:pt x="1920706" y="2143954"/>
                    </a:cubicBezTo>
                    <a:cubicBezTo>
                      <a:pt x="1911181" y="2136810"/>
                      <a:pt x="1900227" y="2141478"/>
                      <a:pt x="1887178" y="2141287"/>
                    </a:cubicBezTo>
                    <a:cubicBezTo>
                      <a:pt x="1881587" y="2141201"/>
                      <a:pt x="1876082" y="2142754"/>
                      <a:pt x="1871367" y="2145764"/>
                    </a:cubicBezTo>
                    <a:cubicBezTo>
                      <a:pt x="1860223" y="2160718"/>
                      <a:pt x="1857174" y="2162242"/>
                      <a:pt x="1840220" y="2163671"/>
                    </a:cubicBezTo>
                    <a:cubicBezTo>
                      <a:pt x="1830695" y="2164433"/>
                      <a:pt x="1815169" y="2169862"/>
                      <a:pt x="1805930" y="2167767"/>
                    </a:cubicBezTo>
                    <a:cubicBezTo>
                      <a:pt x="1786404" y="2163290"/>
                      <a:pt x="1780022" y="2210153"/>
                      <a:pt x="1760782" y="2185959"/>
                    </a:cubicBezTo>
                    <a:cubicBezTo>
                      <a:pt x="1752971" y="2176434"/>
                      <a:pt x="1736874" y="2189484"/>
                      <a:pt x="1724872" y="2176434"/>
                    </a:cubicBezTo>
                    <a:cubicBezTo>
                      <a:pt x="1717919" y="2168529"/>
                      <a:pt x="1712585" y="2167386"/>
                      <a:pt x="1705251" y="2156718"/>
                    </a:cubicBezTo>
                    <a:cubicBezTo>
                      <a:pt x="1701812" y="2149364"/>
                      <a:pt x="1693487" y="2145669"/>
                      <a:pt x="1685724" y="2148050"/>
                    </a:cubicBezTo>
                    <a:cubicBezTo>
                      <a:pt x="1680305" y="2148983"/>
                      <a:pt x="1674838" y="2146678"/>
                      <a:pt x="1671723" y="2142144"/>
                    </a:cubicBezTo>
                    <a:cubicBezTo>
                      <a:pt x="1664674" y="2127571"/>
                      <a:pt x="1669341" y="2126905"/>
                      <a:pt x="1650768" y="2137287"/>
                    </a:cubicBezTo>
                    <a:cubicBezTo>
                      <a:pt x="1632194" y="2147669"/>
                      <a:pt x="1627527" y="2133096"/>
                      <a:pt x="1611811" y="2126809"/>
                    </a:cubicBezTo>
                    <a:cubicBezTo>
                      <a:pt x="1603714" y="2123571"/>
                      <a:pt x="1587331" y="2100139"/>
                      <a:pt x="1578378" y="2107188"/>
                    </a:cubicBezTo>
                    <a:cubicBezTo>
                      <a:pt x="1569424" y="2114236"/>
                      <a:pt x="1557613" y="2138525"/>
                      <a:pt x="1548945" y="2148336"/>
                    </a:cubicBezTo>
                    <a:cubicBezTo>
                      <a:pt x="1547326" y="2150145"/>
                      <a:pt x="1543326" y="2156337"/>
                      <a:pt x="1541040" y="2156908"/>
                    </a:cubicBezTo>
                    <a:cubicBezTo>
                      <a:pt x="1532658" y="2158813"/>
                      <a:pt x="1524371" y="2142049"/>
                      <a:pt x="1516561" y="2143764"/>
                    </a:cubicBezTo>
                    <a:cubicBezTo>
                      <a:pt x="1510465" y="2145192"/>
                      <a:pt x="1505512" y="2165671"/>
                      <a:pt x="1499416" y="2172339"/>
                    </a:cubicBezTo>
                    <a:cubicBezTo>
                      <a:pt x="1491757" y="2178425"/>
                      <a:pt x="1486195" y="2186750"/>
                      <a:pt x="1483509" y="2196151"/>
                    </a:cubicBezTo>
                    <a:cubicBezTo>
                      <a:pt x="1477699" y="2212344"/>
                      <a:pt x="1462554" y="2205105"/>
                      <a:pt x="1450838" y="2200628"/>
                    </a:cubicBezTo>
                    <a:cubicBezTo>
                      <a:pt x="1444847" y="2199628"/>
                      <a:pt x="1438732" y="2199628"/>
                      <a:pt x="1432741" y="2200628"/>
                    </a:cubicBezTo>
                    <a:cubicBezTo>
                      <a:pt x="1429216" y="2201771"/>
                      <a:pt x="1418929" y="2188722"/>
                      <a:pt x="1416834" y="2186245"/>
                    </a:cubicBezTo>
                    <a:cubicBezTo>
                      <a:pt x="1411119" y="2179578"/>
                      <a:pt x="1406832" y="2169291"/>
                      <a:pt x="1402832" y="2164528"/>
                    </a:cubicBezTo>
                    <a:cubicBezTo>
                      <a:pt x="1397498" y="2159013"/>
                      <a:pt x="1392955" y="2152793"/>
                      <a:pt x="1389307" y="2146050"/>
                    </a:cubicBezTo>
                    <a:lnTo>
                      <a:pt x="1387020" y="2144049"/>
                    </a:lnTo>
                    <a:cubicBezTo>
                      <a:pt x="1382353" y="2139097"/>
                      <a:pt x="1368923" y="2120713"/>
                      <a:pt x="1364923" y="2117760"/>
                    </a:cubicBezTo>
                    <a:cubicBezTo>
                      <a:pt x="1360922" y="2114808"/>
                      <a:pt x="1337014" y="2130905"/>
                      <a:pt x="1333395" y="2134239"/>
                    </a:cubicBezTo>
                    <a:cubicBezTo>
                      <a:pt x="1329766" y="2137163"/>
                      <a:pt x="1325946" y="2139830"/>
                      <a:pt x="1321965" y="2142240"/>
                    </a:cubicBezTo>
                    <a:cubicBezTo>
                      <a:pt x="1312440" y="2149860"/>
                      <a:pt x="1308153" y="2156146"/>
                      <a:pt x="1311868" y="2168433"/>
                    </a:cubicBezTo>
                    <a:cubicBezTo>
                      <a:pt x="1312659" y="2173253"/>
                      <a:pt x="1313049" y="2178130"/>
                      <a:pt x="1313011" y="2183007"/>
                    </a:cubicBezTo>
                    <a:cubicBezTo>
                      <a:pt x="1314154" y="2190246"/>
                      <a:pt x="1310725" y="2192532"/>
                      <a:pt x="1304058" y="2193675"/>
                    </a:cubicBezTo>
                    <a:cubicBezTo>
                      <a:pt x="1297390" y="2194818"/>
                      <a:pt x="1287294" y="2191865"/>
                      <a:pt x="1282531" y="2194818"/>
                    </a:cubicBezTo>
                    <a:cubicBezTo>
                      <a:pt x="1275387" y="2199104"/>
                      <a:pt x="1275102" y="2199675"/>
                      <a:pt x="1275007" y="2207772"/>
                    </a:cubicBezTo>
                    <a:cubicBezTo>
                      <a:pt x="1275178" y="2212467"/>
                      <a:pt x="1275854" y="2217125"/>
                      <a:pt x="1277007" y="2221678"/>
                    </a:cubicBezTo>
                    <a:cubicBezTo>
                      <a:pt x="1278436" y="2234251"/>
                      <a:pt x="1279007" y="2246443"/>
                      <a:pt x="1281007" y="2259016"/>
                    </a:cubicBezTo>
                    <a:lnTo>
                      <a:pt x="1281007" y="2261207"/>
                    </a:lnTo>
                    <a:cubicBezTo>
                      <a:pt x="1282912" y="2275018"/>
                      <a:pt x="1260624" y="2267303"/>
                      <a:pt x="1254052" y="2268827"/>
                    </a:cubicBezTo>
                    <a:cubicBezTo>
                      <a:pt x="1239859" y="2272256"/>
                      <a:pt x="1241002" y="2279781"/>
                      <a:pt x="1238335" y="2291020"/>
                    </a:cubicBezTo>
                    <a:cubicBezTo>
                      <a:pt x="1236173" y="2303250"/>
                      <a:pt x="1234678" y="2315585"/>
                      <a:pt x="1233858" y="2327977"/>
                    </a:cubicBezTo>
                    <a:cubicBezTo>
                      <a:pt x="1232620" y="2337502"/>
                      <a:pt x="1233287" y="2352456"/>
                      <a:pt x="1231382" y="2360934"/>
                    </a:cubicBezTo>
                    <a:cubicBezTo>
                      <a:pt x="1229001" y="2371125"/>
                      <a:pt x="1219381" y="2399034"/>
                      <a:pt x="1219285" y="2406082"/>
                    </a:cubicBezTo>
                    <a:cubicBezTo>
                      <a:pt x="1219285" y="2417989"/>
                      <a:pt x="1211094" y="2424370"/>
                      <a:pt x="1207950" y="2413226"/>
                    </a:cubicBezTo>
                    <a:cubicBezTo>
                      <a:pt x="1203950" y="2399319"/>
                      <a:pt x="1195854" y="2401701"/>
                      <a:pt x="1195663" y="2392081"/>
                    </a:cubicBezTo>
                    <a:cubicBezTo>
                      <a:pt x="1195187" y="2375602"/>
                      <a:pt x="1186138" y="2378745"/>
                      <a:pt x="1174041" y="2375602"/>
                    </a:cubicBezTo>
                    <a:cubicBezTo>
                      <a:pt x="1164516" y="2373221"/>
                      <a:pt x="1151753" y="2372745"/>
                      <a:pt x="1141466" y="2370268"/>
                    </a:cubicBezTo>
                    <a:cubicBezTo>
                      <a:pt x="1122416" y="2365696"/>
                      <a:pt x="1102795" y="2364172"/>
                      <a:pt x="1085840" y="2354647"/>
                    </a:cubicBezTo>
                    <a:cubicBezTo>
                      <a:pt x="1080125" y="2353885"/>
                      <a:pt x="1069362" y="2351980"/>
                      <a:pt x="1063837" y="2350647"/>
                    </a:cubicBezTo>
                    <a:cubicBezTo>
                      <a:pt x="1055455" y="2348456"/>
                      <a:pt x="1044120" y="2347789"/>
                      <a:pt x="1036500" y="2345694"/>
                    </a:cubicBezTo>
                    <a:cubicBezTo>
                      <a:pt x="1032500" y="2344551"/>
                      <a:pt x="1028881" y="2344265"/>
                      <a:pt x="1025737" y="2343408"/>
                    </a:cubicBezTo>
                    <a:cubicBezTo>
                      <a:pt x="1019679" y="2342532"/>
                      <a:pt x="1013498" y="2343741"/>
                      <a:pt x="1008211" y="2346837"/>
                    </a:cubicBezTo>
                    <a:cubicBezTo>
                      <a:pt x="1000734" y="2347656"/>
                      <a:pt x="993171" y="2346465"/>
                      <a:pt x="986304" y="2343408"/>
                    </a:cubicBezTo>
                    <a:cubicBezTo>
                      <a:pt x="980474" y="2341846"/>
                      <a:pt x="974559" y="2340636"/>
                      <a:pt x="968587" y="2339788"/>
                    </a:cubicBezTo>
                    <a:cubicBezTo>
                      <a:pt x="962586" y="2338169"/>
                      <a:pt x="957729" y="2338931"/>
                      <a:pt x="952966" y="2337883"/>
                    </a:cubicBezTo>
                    <a:cubicBezTo>
                      <a:pt x="944489" y="2335978"/>
                      <a:pt x="933916" y="2336645"/>
                      <a:pt x="925629" y="2335216"/>
                    </a:cubicBezTo>
                    <a:cubicBezTo>
                      <a:pt x="921534" y="2334454"/>
                      <a:pt x="920962" y="2329120"/>
                      <a:pt x="921534" y="2325691"/>
                    </a:cubicBezTo>
                    <a:cubicBezTo>
                      <a:pt x="924286" y="2311661"/>
                      <a:pt x="925791" y="2297411"/>
                      <a:pt x="926011" y="2283115"/>
                    </a:cubicBezTo>
                    <a:lnTo>
                      <a:pt x="926011" y="2280638"/>
                    </a:lnTo>
                    <a:cubicBezTo>
                      <a:pt x="926963" y="2270065"/>
                      <a:pt x="929535" y="2260255"/>
                      <a:pt x="929820" y="2249491"/>
                    </a:cubicBezTo>
                    <a:cubicBezTo>
                      <a:pt x="930792" y="2236499"/>
                      <a:pt x="931021" y="2223459"/>
                      <a:pt x="930487" y="2210439"/>
                    </a:cubicBezTo>
                    <a:cubicBezTo>
                      <a:pt x="928582" y="2198628"/>
                      <a:pt x="908008" y="2202819"/>
                      <a:pt x="899721" y="2202723"/>
                    </a:cubicBezTo>
                    <a:cubicBezTo>
                      <a:pt x="895340" y="2202723"/>
                      <a:pt x="888958" y="2203676"/>
                      <a:pt x="885624" y="2203581"/>
                    </a:cubicBezTo>
                    <a:cubicBezTo>
                      <a:pt x="877814" y="2203581"/>
                      <a:pt x="869718" y="2203581"/>
                      <a:pt x="861907" y="2204248"/>
                    </a:cubicBezTo>
                    <a:cubicBezTo>
                      <a:pt x="845715" y="2205486"/>
                      <a:pt x="848763" y="2196818"/>
                      <a:pt x="844953" y="2194056"/>
                    </a:cubicBezTo>
                    <a:cubicBezTo>
                      <a:pt x="838571" y="2189674"/>
                      <a:pt x="828665" y="2214058"/>
                      <a:pt x="827141" y="2217011"/>
                    </a:cubicBezTo>
                    <a:cubicBezTo>
                      <a:pt x="826931" y="2217859"/>
                      <a:pt x="826769" y="2218716"/>
                      <a:pt x="826665" y="2219583"/>
                    </a:cubicBezTo>
                    <a:cubicBezTo>
                      <a:pt x="825588" y="2224955"/>
                      <a:pt x="824131" y="2230241"/>
                      <a:pt x="822283" y="2235394"/>
                    </a:cubicBezTo>
                    <a:cubicBezTo>
                      <a:pt x="820769" y="2242871"/>
                      <a:pt x="815454" y="2249006"/>
                      <a:pt x="808281" y="2251587"/>
                    </a:cubicBezTo>
                    <a:cubicBezTo>
                      <a:pt x="797709" y="2254920"/>
                      <a:pt x="783707" y="2266255"/>
                      <a:pt x="794185" y="2277399"/>
                    </a:cubicBezTo>
                    <a:cubicBezTo>
                      <a:pt x="796413" y="2280409"/>
                      <a:pt x="798385" y="2283591"/>
                      <a:pt x="800090" y="2286924"/>
                    </a:cubicBezTo>
                    <a:cubicBezTo>
                      <a:pt x="804471" y="2293116"/>
                      <a:pt x="809615" y="2309975"/>
                      <a:pt x="806472" y="2317309"/>
                    </a:cubicBezTo>
                    <a:cubicBezTo>
                      <a:pt x="802281" y="2326834"/>
                      <a:pt x="805424" y="2341884"/>
                      <a:pt x="795042" y="2342169"/>
                    </a:cubicBezTo>
                    <a:cubicBezTo>
                      <a:pt x="790089" y="2342169"/>
                      <a:pt x="777897" y="2328073"/>
                      <a:pt x="775992" y="2324262"/>
                    </a:cubicBezTo>
                    <a:lnTo>
                      <a:pt x="767038" y="2312547"/>
                    </a:lnTo>
                    <a:cubicBezTo>
                      <a:pt x="759885" y="2302612"/>
                      <a:pt x="754618" y="2291439"/>
                      <a:pt x="751512" y="2279590"/>
                    </a:cubicBezTo>
                    <a:cubicBezTo>
                      <a:pt x="750274" y="2274447"/>
                      <a:pt x="751512" y="2261302"/>
                      <a:pt x="750750" y="2259492"/>
                    </a:cubicBezTo>
                    <a:cubicBezTo>
                      <a:pt x="750293" y="2253063"/>
                      <a:pt x="750998" y="2246615"/>
                      <a:pt x="752846" y="2240442"/>
                    </a:cubicBezTo>
                    <a:cubicBezTo>
                      <a:pt x="753484" y="2236385"/>
                      <a:pt x="751922" y="2232289"/>
                      <a:pt x="748750" y="2229679"/>
                    </a:cubicBezTo>
                    <a:cubicBezTo>
                      <a:pt x="743321" y="2227012"/>
                      <a:pt x="739987" y="2216344"/>
                      <a:pt x="735987" y="2214915"/>
                    </a:cubicBezTo>
                    <a:cubicBezTo>
                      <a:pt x="730177" y="2212820"/>
                      <a:pt x="735987" y="2212344"/>
                      <a:pt x="723128" y="2209677"/>
                    </a:cubicBezTo>
                    <a:cubicBezTo>
                      <a:pt x="710107" y="2208715"/>
                      <a:pt x="697287" y="2205952"/>
                      <a:pt x="685028" y="2201485"/>
                    </a:cubicBezTo>
                    <a:cubicBezTo>
                      <a:pt x="676932" y="2198056"/>
                      <a:pt x="671788" y="2191293"/>
                      <a:pt x="663882" y="2191198"/>
                    </a:cubicBezTo>
                    <a:cubicBezTo>
                      <a:pt x="659406" y="2191198"/>
                      <a:pt x="649404" y="2199961"/>
                      <a:pt x="646071" y="2203105"/>
                    </a:cubicBezTo>
                    <a:cubicBezTo>
                      <a:pt x="643947" y="2205143"/>
                      <a:pt x="641499" y="2206810"/>
                      <a:pt x="638832" y="2208057"/>
                    </a:cubicBezTo>
                    <a:cubicBezTo>
                      <a:pt x="632069" y="2213487"/>
                      <a:pt x="640546" y="2229108"/>
                      <a:pt x="626163" y="2233870"/>
                    </a:cubicBezTo>
                    <a:cubicBezTo>
                      <a:pt x="623020" y="2234918"/>
                      <a:pt x="612828" y="2233870"/>
                      <a:pt x="608923" y="2234727"/>
                    </a:cubicBezTo>
                    <a:cubicBezTo>
                      <a:pt x="603303" y="2235966"/>
                      <a:pt x="596255" y="2234727"/>
                      <a:pt x="590730" y="2235870"/>
                    </a:cubicBezTo>
                    <a:cubicBezTo>
                      <a:pt x="577395" y="2238537"/>
                      <a:pt x="581777" y="2239395"/>
                      <a:pt x="571680" y="2245395"/>
                    </a:cubicBezTo>
                    <a:cubicBezTo>
                      <a:pt x="564346" y="2250348"/>
                      <a:pt x="559584" y="2256825"/>
                      <a:pt x="551678" y="2251396"/>
                    </a:cubicBezTo>
                    <a:cubicBezTo>
                      <a:pt x="540915" y="2243872"/>
                      <a:pt x="541486" y="2246539"/>
                      <a:pt x="536438" y="2257206"/>
                    </a:cubicBezTo>
                    <a:cubicBezTo>
                      <a:pt x="535409" y="2259521"/>
                      <a:pt x="534552" y="2261912"/>
                      <a:pt x="533866" y="2264350"/>
                    </a:cubicBezTo>
                    <a:cubicBezTo>
                      <a:pt x="530818" y="2281400"/>
                      <a:pt x="548249" y="2284067"/>
                      <a:pt x="547582" y="2308356"/>
                    </a:cubicBezTo>
                    <a:cubicBezTo>
                      <a:pt x="547582" y="2315690"/>
                      <a:pt x="546915" y="2322357"/>
                      <a:pt x="546915" y="2329882"/>
                    </a:cubicBezTo>
                    <a:cubicBezTo>
                      <a:pt x="546915" y="2343312"/>
                      <a:pt x="548249" y="2359505"/>
                      <a:pt x="546915" y="2372459"/>
                    </a:cubicBezTo>
                    <a:cubicBezTo>
                      <a:pt x="546906" y="2377031"/>
                      <a:pt x="546039" y="2381555"/>
                      <a:pt x="544344" y="2385794"/>
                    </a:cubicBezTo>
                    <a:cubicBezTo>
                      <a:pt x="543687" y="2387413"/>
                      <a:pt x="542896" y="2388975"/>
                      <a:pt x="541963" y="2390461"/>
                    </a:cubicBezTo>
                    <a:cubicBezTo>
                      <a:pt x="539867" y="2395224"/>
                      <a:pt x="524341" y="2395224"/>
                      <a:pt x="519864" y="2395890"/>
                    </a:cubicBezTo>
                    <a:cubicBezTo>
                      <a:pt x="515569" y="2396862"/>
                      <a:pt x="511797" y="2399405"/>
                      <a:pt x="509292" y="2403034"/>
                    </a:cubicBezTo>
                    <a:cubicBezTo>
                      <a:pt x="506244" y="2409797"/>
                      <a:pt x="509292" y="2409606"/>
                      <a:pt x="504243" y="2417989"/>
                    </a:cubicBezTo>
                    <a:cubicBezTo>
                      <a:pt x="502443" y="2419722"/>
                      <a:pt x="500900" y="2421713"/>
                      <a:pt x="499671" y="2423894"/>
                    </a:cubicBezTo>
                    <a:cubicBezTo>
                      <a:pt x="495900" y="2430361"/>
                      <a:pt x="491699" y="2436562"/>
                      <a:pt x="487098" y="2442468"/>
                    </a:cubicBezTo>
                    <a:cubicBezTo>
                      <a:pt x="484755" y="2445296"/>
                      <a:pt x="482069" y="2447821"/>
                      <a:pt x="479097" y="2449992"/>
                    </a:cubicBezTo>
                    <a:cubicBezTo>
                      <a:pt x="471858" y="2456850"/>
                      <a:pt x="467382" y="2459041"/>
                      <a:pt x="467667" y="2470281"/>
                    </a:cubicBezTo>
                    <a:cubicBezTo>
                      <a:pt x="467953" y="2481520"/>
                      <a:pt x="469572" y="2478663"/>
                      <a:pt x="462143" y="2483901"/>
                    </a:cubicBezTo>
                    <a:cubicBezTo>
                      <a:pt x="445950" y="2495331"/>
                      <a:pt x="462143" y="2502951"/>
                      <a:pt x="444712" y="2510000"/>
                    </a:cubicBezTo>
                    <a:cubicBezTo>
                      <a:pt x="427281" y="2517048"/>
                      <a:pt x="425662" y="2515048"/>
                      <a:pt x="430425" y="2533241"/>
                    </a:cubicBezTo>
                    <a:cubicBezTo>
                      <a:pt x="430996" y="2536594"/>
                      <a:pt x="432149" y="2539823"/>
                      <a:pt x="433854" y="2542766"/>
                    </a:cubicBezTo>
                    <a:cubicBezTo>
                      <a:pt x="437949" y="2551339"/>
                      <a:pt x="420328" y="2548195"/>
                      <a:pt x="416899" y="2547624"/>
                    </a:cubicBezTo>
                    <a:cubicBezTo>
                      <a:pt x="405336" y="2547090"/>
                      <a:pt x="393830" y="2545852"/>
                      <a:pt x="382419" y="2543909"/>
                    </a:cubicBezTo>
                    <a:cubicBezTo>
                      <a:pt x="377275" y="2545719"/>
                      <a:pt x="371655" y="2548862"/>
                      <a:pt x="366417" y="2550862"/>
                    </a:cubicBezTo>
                    <a:cubicBezTo>
                      <a:pt x="361178" y="2552862"/>
                      <a:pt x="356892" y="2555625"/>
                      <a:pt x="352701" y="2557530"/>
                    </a:cubicBezTo>
                    <a:cubicBezTo>
                      <a:pt x="345652" y="2560482"/>
                      <a:pt x="334698" y="2568007"/>
                      <a:pt x="330888" y="2558577"/>
                    </a:cubicBezTo>
                    <a:cubicBezTo>
                      <a:pt x="326316" y="2547148"/>
                      <a:pt x="317363" y="2545528"/>
                      <a:pt x="306028" y="2548576"/>
                    </a:cubicBezTo>
                    <a:cubicBezTo>
                      <a:pt x="299932" y="2550291"/>
                      <a:pt x="292026" y="2552005"/>
                      <a:pt x="286311" y="2553720"/>
                    </a:cubicBezTo>
                    <a:cubicBezTo>
                      <a:pt x="274389" y="2557272"/>
                      <a:pt x="262230" y="2559978"/>
                      <a:pt x="249926" y="2561816"/>
                    </a:cubicBezTo>
                    <a:cubicBezTo>
                      <a:pt x="232686" y="2561816"/>
                      <a:pt x="233638" y="2558101"/>
                      <a:pt x="227161" y="2544290"/>
                    </a:cubicBezTo>
                    <a:cubicBezTo>
                      <a:pt x="224543" y="2539213"/>
                      <a:pt x="221346" y="2534451"/>
                      <a:pt x="217636" y="2530098"/>
                    </a:cubicBezTo>
                    <a:cubicBezTo>
                      <a:pt x="213508" y="2525402"/>
                      <a:pt x="209690" y="2520430"/>
                      <a:pt x="206206" y="2515239"/>
                    </a:cubicBezTo>
                    <a:cubicBezTo>
                      <a:pt x="202872" y="2508666"/>
                      <a:pt x="195157" y="2500570"/>
                      <a:pt x="199634" y="2493522"/>
                    </a:cubicBezTo>
                    <a:cubicBezTo>
                      <a:pt x="202015" y="2489807"/>
                      <a:pt x="206778" y="2487045"/>
                      <a:pt x="209159" y="2484473"/>
                    </a:cubicBezTo>
                    <a:cubicBezTo>
                      <a:pt x="221065" y="2471043"/>
                      <a:pt x="219351" y="2472852"/>
                      <a:pt x="219351" y="2455898"/>
                    </a:cubicBezTo>
                    <a:cubicBezTo>
                      <a:pt x="219351" y="2450945"/>
                      <a:pt x="200301" y="2447897"/>
                      <a:pt x="196967" y="2447230"/>
                    </a:cubicBezTo>
                    <a:lnTo>
                      <a:pt x="196967" y="2447230"/>
                    </a:lnTo>
                    <a:cubicBezTo>
                      <a:pt x="192966" y="2457231"/>
                      <a:pt x="192871" y="2459517"/>
                      <a:pt x="182394" y="2461518"/>
                    </a:cubicBezTo>
                    <a:cubicBezTo>
                      <a:pt x="176061" y="2462527"/>
                      <a:pt x="169591" y="2462299"/>
                      <a:pt x="163344" y="2460851"/>
                    </a:cubicBezTo>
                    <a:cubicBezTo>
                      <a:pt x="160772" y="2459803"/>
                      <a:pt x="151628" y="2453231"/>
                      <a:pt x="153819" y="2461899"/>
                    </a:cubicBezTo>
                    <a:cubicBezTo>
                      <a:pt x="156867" y="2475329"/>
                      <a:pt x="152009" y="2487331"/>
                      <a:pt x="166011" y="2498570"/>
                    </a:cubicBezTo>
                    <a:cubicBezTo>
                      <a:pt x="174107" y="2504952"/>
                      <a:pt x="186108" y="2506571"/>
                      <a:pt x="186489" y="2519049"/>
                    </a:cubicBezTo>
                    <a:cubicBezTo>
                      <a:pt x="187073" y="2522201"/>
                      <a:pt x="187073" y="2525421"/>
                      <a:pt x="186489" y="2528574"/>
                    </a:cubicBezTo>
                    <a:cubicBezTo>
                      <a:pt x="185156" y="2533241"/>
                      <a:pt x="184965" y="2543909"/>
                      <a:pt x="183346" y="2549433"/>
                    </a:cubicBezTo>
                    <a:cubicBezTo>
                      <a:pt x="170392" y="2563816"/>
                      <a:pt x="171726" y="2558958"/>
                      <a:pt x="171726" y="2578675"/>
                    </a:cubicBezTo>
                    <a:cubicBezTo>
                      <a:pt x="172068" y="2590515"/>
                      <a:pt x="171494" y="2602354"/>
                      <a:pt x="170011" y="2614108"/>
                    </a:cubicBezTo>
                    <a:cubicBezTo>
                      <a:pt x="167535" y="2618394"/>
                      <a:pt x="158486" y="2625538"/>
                      <a:pt x="160486" y="2631158"/>
                    </a:cubicBezTo>
                    <a:cubicBezTo>
                      <a:pt x="162380" y="2635425"/>
                      <a:pt x="163754" y="2639902"/>
                      <a:pt x="164582" y="2644493"/>
                    </a:cubicBezTo>
                    <a:cubicBezTo>
                      <a:pt x="165534" y="2651541"/>
                      <a:pt x="165439" y="2670401"/>
                      <a:pt x="171440" y="2673068"/>
                    </a:cubicBezTo>
                    <a:cubicBezTo>
                      <a:pt x="177441" y="2675735"/>
                      <a:pt x="192300" y="2674782"/>
                      <a:pt x="194300" y="2684117"/>
                    </a:cubicBezTo>
                    <a:cubicBezTo>
                      <a:pt x="194637" y="2685393"/>
                      <a:pt x="194829" y="2686708"/>
                      <a:pt x="194871" y="2688022"/>
                    </a:cubicBezTo>
                    <a:cubicBezTo>
                      <a:pt x="192014" y="2702405"/>
                      <a:pt x="191347" y="2696976"/>
                      <a:pt x="179250" y="2703167"/>
                    </a:cubicBezTo>
                    <a:cubicBezTo>
                      <a:pt x="167912" y="2707796"/>
                      <a:pt x="156137" y="2711273"/>
                      <a:pt x="144103" y="2713549"/>
                    </a:cubicBezTo>
                    <a:cubicBezTo>
                      <a:pt x="137607" y="2714178"/>
                      <a:pt x="131211" y="2715578"/>
                      <a:pt x="125053" y="2717740"/>
                    </a:cubicBezTo>
                    <a:cubicBezTo>
                      <a:pt x="114385" y="2721265"/>
                      <a:pt x="110099" y="2720026"/>
                      <a:pt x="112766" y="2735076"/>
                    </a:cubicBezTo>
                    <a:cubicBezTo>
                      <a:pt x="113623" y="2739838"/>
                      <a:pt x="115528" y="2742219"/>
                      <a:pt x="116481" y="2747458"/>
                    </a:cubicBezTo>
                    <a:cubicBezTo>
                      <a:pt x="118005" y="2756983"/>
                      <a:pt x="121338" y="2768413"/>
                      <a:pt x="122672" y="2778510"/>
                    </a:cubicBezTo>
                    <a:cubicBezTo>
                      <a:pt x="113147" y="2777748"/>
                      <a:pt x="103622" y="2773176"/>
                      <a:pt x="96954" y="2772699"/>
                    </a:cubicBezTo>
                    <a:cubicBezTo>
                      <a:pt x="86089" y="2771366"/>
                      <a:pt x="75353" y="2769137"/>
                      <a:pt x="64855" y="2766032"/>
                    </a:cubicBezTo>
                    <a:cubicBezTo>
                      <a:pt x="63331" y="2771366"/>
                      <a:pt x="61998" y="2776319"/>
                      <a:pt x="60569" y="2781653"/>
                    </a:cubicBezTo>
                    <a:cubicBezTo>
                      <a:pt x="59140" y="2786987"/>
                      <a:pt x="57616" y="2794512"/>
                      <a:pt x="56092" y="2798607"/>
                    </a:cubicBezTo>
                    <a:cubicBezTo>
                      <a:pt x="54568" y="2802703"/>
                      <a:pt x="54378" y="2815752"/>
                      <a:pt x="51330" y="2823468"/>
                    </a:cubicBezTo>
                    <a:cubicBezTo>
                      <a:pt x="48440" y="2829706"/>
                      <a:pt x="46913" y="2836498"/>
                      <a:pt x="46853" y="2843375"/>
                    </a:cubicBezTo>
                    <a:cubicBezTo>
                      <a:pt x="48663" y="2852233"/>
                      <a:pt x="51234" y="2857948"/>
                      <a:pt x="43995" y="2864425"/>
                    </a:cubicBezTo>
                    <a:cubicBezTo>
                      <a:pt x="36756" y="2870902"/>
                      <a:pt x="41995" y="2876712"/>
                      <a:pt x="35518" y="2878522"/>
                    </a:cubicBezTo>
                    <a:cubicBezTo>
                      <a:pt x="33232" y="2879094"/>
                      <a:pt x="17992" y="2867473"/>
                      <a:pt x="13992" y="2866235"/>
                    </a:cubicBezTo>
                    <a:cubicBezTo>
                      <a:pt x="9991" y="2864997"/>
                      <a:pt x="-3153" y="2856234"/>
                      <a:pt x="657" y="2869759"/>
                    </a:cubicBezTo>
                    <a:cubicBezTo>
                      <a:pt x="1800" y="2873569"/>
                      <a:pt x="6372" y="2877665"/>
                      <a:pt x="8753" y="2882808"/>
                    </a:cubicBezTo>
                    <a:cubicBezTo>
                      <a:pt x="10277" y="2886047"/>
                      <a:pt x="12182" y="2889000"/>
                      <a:pt x="13896" y="2892333"/>
                    </a:cubicBezTo>
                    <a:cubicBezTo>
                      <a:pt x="18763" y="2900087"/>
                      <a:pt x="22878" y="2908278"/>
                      <a:pt x="26184" y="2916813"/>
                    </a:cubicBezTo>
                    <a:cubicBezTo>
                      <a:pt x="27878" y="2920356"/>
                      <a:pt x="29217" y="2924052"/>
                      <a:pt x="30184" y="2927862"/>
                    </a:cubicBezTo>
                    <a:cubicBezTo>
                      <a:pt x="31973" y="2935958"/>
                      <a:pt x="35199" y="2943673"/>
                      <a:pt x="39709" y="2950626"/>
                    </a:cubicBezTo>
                    <a:cubicBezTo>
                      <a:pt x="46186" y="2959485"/>
                      <a:pt x="50282" y="2964533"/>
                      <a:pt x="61331" y="2960628"/>
                    </a:cubicBezTo>
                    <a:cubicBezTo>
                      <a:pt x="67733" y="2959646"/>
                      <a:pt x="73938" y="2957656"/>
                      <a:pt x="79714" y="2954722"/>
                    </a:cubicBezTo>
                    <a:cubicBezTo>
                      <a:pt x="84000" y="2951389"/>
                      <a:pt x="106765" y="2939768"/>
                      <a:pt x="111718" y="2940911"/>
                    </a:cubicBezTo>
                    <a:cubicBezTo>
                      <a:pt x="119624" y="2942721"/>
                      <a:pt x="111147" y="2947007"/>
                      <a:pt x="122100" y="2955198"/>
                    </a:cubicBezTo>
                    <a:cubicBezTo>
                      <a:pt x="128101" y="2959770"/>
                      <a:pt x="124672" y="2962628"/>
                      <a:pt x="122767" y="2969962"/>
                    </a:cubicBezTo>
                    <a:cubicBezTo>
                      <a:pt x="120386" y="2979487"/>
                      <a:pt x="123910" y="2979487"/>
                      <a:pt x="130482" y="2985393"/>
                    </a:cubicBezTo>
                    <a:cubicBezTo>
                      <a:pt x="137055" y="2991298"/>
                      <a:pt x="140007" y="2990250"/>
                      <a:pt x="135340" y="2999204"/>
                    </a:cubicBezTo>
                    <a:cubicBezTo>
                      <a:pt x="130673" y="3008157"/>
                      <a:pt x="125148" y="3016444"/>
                      <a:pt x="118767" y="3026350"/>
                    </a:cubicBezTo>
                    <a:lnTo>
                      <a:pt x="117814" y="3028065"/>
                    </a:lnTo>
                    <a:cubicBezTo>
                      <a:pt x="108861" y="3037590"/>
                      <a:pt x="105146" y="3047115"/>
                      <a:pt x="96669" y="3055020"/>
                    </a:cubicBezTo>
                    <a:cubicBezTo>
                      <a:pt x="90763" y="3060164"/>
                      <a:pt x="74952" y="3078071"/>
                      <a:pt x="74475" y="3085691"/>
                    </a:cubicBezTo>
                    <a:cubicBezTo>
                      <a:pt x="73237" y="3107313"/>
                      <a:pt x="92001" y="3104741"/>
                      <a:pt x="77142" y="3130554"/>
                    </a:cubicBezTo>
                    <a:cubicBezTo>
                      <a:pt x="76095" y="3132459"/>
                      <a:pt x="72285" y="3144746"/>
                      <a:pt x="71999" y="3145127"/>
                    </a:cubicBezTo>
                    <a:cubicBezTo>
                      <a:pt x="73830" y="3145794"/>
                      <a:pt x="75465" y="3146908"/>
                      <a:pt x="76761" y="3148365"/>
                    </a:cubicBezTo>
                    <a:cubicBezTo>
                      <a:pt x="80078" y="3153214"/>
                      <a:pt x="82767" y="3158462"/>
                      <a:pt x="84762" y="3163986"/>
                    </a:cubicBezTo>
                    <a:cubicBezTo>
                      <a:pt x="91239" y="3177131"/>
                      <a:pt x="96764" y="3175702"/>
                      <a:pt x="107432" y="3175702"/>
                    </a:cubicBezTo>
                    <a:cubicBezTo>
                      <a:pt x="109718" y="3175702"/>
                      <a:pt x="112766" y="3181798"/>
                      <a:pt x="113242" y="3184084"/>
                    </a:cubicBezTo>
                    <a:cubicBezTo>
                      <a:pt x="115027" y="3189456"/>
                      <a:pt x="117357" y="3194619"/>
                      <a:pt x="120195" y="3199515"/>
                    </a:cubicBezTo>
                    <a:cubicBezTo>
                      <a:pt x="120619" y="3201343"/>
                      <a:pt x="121292" y="3203106"/>
                      <a:pt x="122196" y="3204753"/>
                    </a:cubicBezTo>
                    <a:cubicBezTo>
                      <a:pt x="135912" y="3201420"/>
                      <a:pt x="130006" y="3203515"/>
                      <a:pt x="138864" y="3197705"/>
                    </a:cubicBezTo>
                    <a:cubicBezTo>
                      <a:pt x="141436" y="3196086"/>
                      <a:pt x="145437" y="3199039"/>
                      <a:pt x="148389" y="3200277"/>
                    </a:cubicBezTo>
                    <a:cubicBezTo>
                      <a:pt x="155343" y="3203039"/>
                      <a:pt x="157343" y="3205897"/>
                      <a:pt x="165725" y="3208754"/>
                    </a:cubicBezTo>
                    <a:cubicBezTo>
                      <a:pt x="171138" y="3210973"/>
                      <a:pt x="176798" y="3212545"/>
                      <a:pt x="182584" y="3213421"/>
                    </a:cubicBezTo>
                    <a:cubicBezTo>
                      <a:pt x="186775" y="3213898"/>
                      <a:pt x="195348" y="3215707"/>
                      <a:pt x="193824" y="3221422"/>
                    </a:cubicBezTo>
                    <a:cubicBezTo>
                      <a:pt x="192300" y="3227137"/>
                      <a:pt x="184299" y="3226756"/>
                      <a:pt x="180203" y="3228947"/>
                    </a:cubicBezTo>
                    <a:cubicBezTo>
                      <a:pt x="177917" y="3230185"/>
                      <a:pt x="174107" y="3228947"/>
                      <a:pt x="173726" y="3232185"/>
                    </a:cubicBezTo>
                    <a:cubicBezTo>
                      <a:pt x="169585" y="3235338"/>
                      <a:pt x="165152" y="3238082"/>
                      <a:pt x="160486" y="3240377"/>
                    </a:cubicBezTo>
                    <a:cubicBezTo>
                      <a:pt x="161942" y="3241339"/>
                      <a:pt x="163311" y="3242425"/>
                      <a:pt x="164582" y="3243615"/>
                    </a:cubicBezTo>
                    <a:cubicBezTo>
                      <a:pt x="172306" y="3251064"/>
                      <a:pt x="180585" y="3257903"/>
                      <a:pt x="189347" y="3264094"/>
                    </a:cubicBezTo>
                    <a:cubicBezTo>
                      <a:pt x="188959" y="3271352"/>
                      <a:pt x="189342" y="3278629"/>
                      <a:pt x="190490" y="3285811"/>
                    </a:cubicBezTo>
                    <a:cubicBezTo>
                      <a:pt x="192053" y="3296127"/>
                      <a:pt x="193039" y="3306528"/>
                      <a:pt x="193443" y="3316958"/>
                    </a:cubicBezTo>
                    <a:cubicBezTo>
                      <a:pt x="193590" y="3323616"/>
                      <a:pt x="194355" y="3330255"/>
                      <a:pt x="195729" y="3336770"/>
                    </a:cubicBezTo>
                    <a:cubicBezTo>
                      <a:pt x="200396" y="3348676"/>
                      <a:pt x="203634" y="3347819"/>
                      <a:pt x="214779" y="3352200"/>
                    </a:cubicBezTo>
                    <a:cubicBezTo>
                      <a:pt x="221788" y="3353601"/>
                      <a:pt x="228646" y="3355677"/>
                      <a:pt x="235257" y="3358392"/>
                    </a:cubicBezTo>
                    <a:cubicBezTo>
                      <a:pt x="240109" y="3362726"/>
                      <a:pt x="242706" y="3369041"/>
                      <a:pt x="242306" y="3375537"/>
                    </a:cubicBezTo>
                    <a:cubicBezTo>
                      <a:pt x="242402" y="3377280"/>
                      <a:pt x="242402" y="3379032"/>
                      <a:pt x="242306" y="3380775"/>
                    </a:cubicBezTo>
                    <a:cubicBezTo>
                      <a:pt x="241981" y="3385186"/>
                      <a:pt x="241981" y="3389605"/>
                      <a:pt x="242306" y="3394015"/>
                    </a:cubicBezTo>
                    <a:cubicBezTo>
                      <a:pt x="242306" y="3394015"/>
                      <a:pt x="242306" y="3408017"/>
                      <a:pt x="242877" y="3410303"/>
                    </a:cubicBezTo>
                    <a:cubicBezTo>
                      <a:pt x="243735" y="3420399"/>
                      <a:pt x="242877" y="3430210"/>
                      <a:pt x="243735" y="3440497"/>
                    </a:cubicBezTo>
                    <a:cubicBezTo>
                      <a:pt x="243735" y="3446689"/>
                      <a:pt x="244497" y="3458976"/>
                      <a:pt x="245544" y="3464691"/>
                    </a:cubicBezTo>
                    <a:cubicBezTo>
                      <a:pt x="248116" y="3479359"/>
                      <a:pt x="241353" y="3494980"/>
                      <a:pt x="250974" y="3508601"/>
                    </a:cubicBezTo>
                    <a:cubicBezTo>
                      <a:pt x="258117" y="3518793"/>
                      <a:pt x="264118" y="3510411"/>
                      <a:pt x="275453" y="3516411"/>
                    </a:cubicBezTo>
                    <a:cubicBezTo>
                      <a:pt x="283740" y="3520793"/>
                      <a:pt x="302123" y="3519745"/>
                      <a:pt x="304028" y="3527841"/>
                    </a:cubicBezTo>
                    <a:cubicBezTo>
                      <a:pt x="304885" y="3532794"/>
                      <a:pt x="303552" y="3537366"/>
                      <a:pt x="309171" y="3538795"/>
                    </a:cubicBezTo>
                    <a:cubicBezTo>
                      <a:pt x="315400" y="3540881"/>
                      <a:pt x="321765" y="3542539"/>
                      <a:pt x="328221" y="3543748"/>
                    </a:cubicBezTo>
                    <a:cubicBezTo>
                      <a:pt x="330507" y="3543748"/>
                      <a:pt x="331269" y="3544986"/>
                      <a:pt x="333746" y="3545463"/>
                    </a:cubicBezTo>
                    <a:cubicBezTo>
                      <a:pt x="346929" y="3547301"/>
                      <a:pt x="359888" y="3550492"/>
                      <a:pt x="372417" y="3554988"/>
                    </a:cubicBezTo>
                    <a:cubicBezTo>
                      <a:pt x="382895" y="3558131"/>
                      <a:pt x="391467" y="3558417"/>
                      <a:pt x="399373" y="3566608"/>
                    </a:cubicBezTo>
                    <a:cubicBezTo>
                      <a:pt x="404326" y="3572037"/>
                      <a:pt x="403183" y="3570132"/>
                      <a:pt x="401469" y="3577562"/>
                    </a:cubicBezTo>
                    <a:cubicBezTo>
                      <a:pt x="398611" y="3589754"/>
                      <a:pt x="414613" y="3594326"/>
                      <a:pt x="418042" y="3601374"/>
                    </a:cubicBezTo>
                    <a:cubicBezTo>
                      <a:pt x="422347" y="3609499"/>
                      <a:pt x="427158" y="3617357"/>
                      <a:pt x="432425" y="3624901"/>
                    </a:cubicBezTo>
                    <a:cubicBezTo>
                      <a:pt x="438807" y="3634426"/>
                      <a:pt x="433758" y="3646237"/>
                      <a:pt x="420995" y="3640903"/>
                    </a:cubicBezTo>
                    <a:cubicBezTo>
                      <a:pt x="415566" y="3638712"/>
                      <a:pt x="415280" y="3638141"/>
                      <a:pt x="409755" y="3643094"/>
                    </a:cubicBezTo>
                    <a:cubicBezTo>
                      <a:pt x="403707" y="3648323"/>
                      <a:pt x="399392" y="3655267"/>
                      <a:pt x="397373" y="3663001"/>
                    </a:cubicBezTo>
                    <a:lnTo>
                      <a:pt x="397373" y="3663858"/>
                    </a:lnTo>
                    <a:cubicBezTo>
                      <a:pt x="396230" y="3669478"/>
                      <a:pt x="392610" y="3678146"/>
                      <a:pt x="398516" y="3681575"/>
                    </a:cubicBezTo>
                    <a:cubicBezTo>
                      <a:pt x="404421" y="3685004"/>
                      <a:pt x="400802" y="3692719"/>
                      <a:pt x="401373" y="3697291"/>
                    </a:cubicBezTo>
                    <a:cubicBezTo>
                      <a:pt x="404612" y="3722628"/>
                      <a:pt x="407565" y="3700339"/>
                      <a:pt x="423852" y="3713198"/>
                    </a:cubicBezTo>
                    <a:cubicBezTo>
                      <a:pt x="432415" y="3721961"/>
                      <a:pt x="440464" y="3731219"/>
                      <a:pt x="447951" y="3740916"/>
                    </a:cubicBezTo>
                    <a:cubicBezTo>
                      <a:pt x="455285" y="3747993"/>
                      <a:pt x="462152" y="3755537"/>
                      <a:pt x="468525" y="3763490"/>
                    </a:cubicBezTo>
                    <a:cubicBezTo>
                      <a:pt x="472335" y="3768824"/>
                      <a:pt x="483193" y="3781968"/>
                      <a:pt x="489384" y="3783778"/>
                    </a:cubicBezTo>
                    <a:cubicBezTo>
                      <a:pt x="498024" y="3786207"/>
                      <a:pt x="507025" y="3787045"/>
                      <a:pt x="515959" y="3786255"/>
                    </a:cubicBezTo>
                    <a:cubicBezTo>
                      <a:pt x="521865" y="3786255"/>
                      <a:pt x="533771" y="3784635"/>
                      <a:pt x="531580" y="3794065"/>
                    </a:cubicBezTo>
                    <a:cubicBezTo>
                      <a:pt x="529390" y="3803495"/>
                      <a:pt x="529961" y="3811210"/>
                      <a:pt x="539772" y="3813115"/>
                    </a:cubicBezTo>
                    <a:cubicBezTo>
                      <a:pt x="545077" y="3813677"/>
                      <a:pt x="549611" y="3817173"/>
                      <a:pt x="551488" y="3822164"/>
                    </a:cubicBezTo>
                    <a:cubicBezTo>
                      <a:pt x="552916" y="3834451"/>
                      <a:pt x="554536" y="3829022"/>
                      <a:pt x="561965" y="3835118"/>
                    </a:cubicBezTo>
                    <a:cubicBezTo>
                      <a:pt x="569394" y="3841214"/>
                      <a:pt x="559869" y="3843595"/>
                      <a:pt x="574062" y="3850263"/>
                    </a:cubicBezTo>
                    <a:cubicBezTo>
                      <a:pt x="581586" y="3853787"/>
                      <a:pt x="575681" y="3865979"/>
                      <a:pt x="588635" y="3866360"/>
                    </a:cubicBezTo>
                    <a:cubicBezTo>
                      <a:pt x="592350" y="3866360"/>
                      <a:pt x="605399" y="3867503"/>
                      <a:pt x="605209" y="3872932"/>
                    </a:cubicBezTo>
                    <a:cubicBezTo>
                      <a:pt x="605209" y="3884172"/>
                      <a:pt x="600636" y="3893125"/>
                      <a:pt x="602065" y="3906556"/>
                    </a:cubicBezTo>
                    <a:cubicBezTo>
                      <a:pt x="604065" y="3926272"/>
                      <a:pt x="599493" y="3923700"/>
                      <a:pt x="580443" y="3926844"/>
                    </a:cubicBezTo>
                    <a:cubicBezTo>
                      <a:pt x="570918" y="3928273"/>
                      <a:pt x="561393" y="3928749"/>
                      <a:pt x="553011" y="3930368"/>
                    </a:cubicBezTo>
                    <a:cubicBezTo>
                      <a:pt x="537962" y="3933130"/>
                      <a:pt x="535486" y="3951132"/>
                      <a:pt x="535962" y="3963801"/>
                    </a:cubicBezTo>
                    <a:lnTo>
                      <a:pt x="535962" y="3965230"/>
                    </a:lnTo>
                    <a:cubicBezTo>
                      <a:pt x="542248" y="3974755"/>
                      <a:pt x="538629" y="3971516"/>
                      <a:pt x="541486" y="3978183"/>
                    </a:cubicBezTo>
                    <a:cubicBezTo>
                      <a:pt x="542915" y="3981517"/>
                      <a:pt x="548154" y="3989614"/>
                      <a:pt x="552059" y="3989804"/>
                    </a:cubicBezTo>
                    <a:cubicBezTo>
                      <a:pt x="555964" y="3989994"/>
                      <a:pt x="561584" y="3991614"/>
                      <a:pt x="567490" y="3991804"/>
                    </a:cubicBezTo>
                    <a:cubicBezTo>
                      <a:pt x="568632" y="3991804"/>
                      <a:pt x="592731" y="3998472"/>
                      <a:pt x="594826" y="3999234"/>
                    </a:cubicBezTo>
                    <a:cubicBezTo>
                      <a:pt x="600046" y="4001939"/>
                      <a:pt x="605418" y="4004320"/>
                      <a:pt x="610923" y="4006377"/>
                    </a:cubicBezTo>
                    <a:cubicBezTo>
                      <a:pt x="616257" y="4007901"/>
                      <a:pt x="626735" y="4013235"/>
                      <a:pt x="625782" y="4020284"/>
                    </a:cubicBezTo>
                    <a:cubicBezTo>
                      <a:pt x="623496" y="4031019"/>
                      <a:pt x="623754" y="4042144"/>
                      <a:pt x="626544" y="4052764"/>
                    </a:cubicBezTo>
                    <a:cubicBezTo>
                      <a:pt x="628164" y="4062861"/>
                      <a:pt x="620353" y="4085244"/>
                      <a:pt x="634450" y="4090864"/>
                    </a:cubicBezTo>
                    <a:cubicBezTo>
                      <a:pt x="648547" y="4096484"/>
                      <a:pt x="650166" y="4102008"/>
                      <a:pt x="650452" y="4115915"/>
                    </a:cubicBezTo>
                    <a:cubicBezTo>
                      <a:pt x="650452" y="4117153"/>
                      <a:pt x="650452" y="4118391"/>
                      <a:pt x="650452" y="4119630"/>
                    </a:cubicBezTo>
                    <a:cubicBezTo>
                      <a:pt x="650452" y="4130298"/>
                      <a:pt x="652548" y="4145538"/>
                      <a:pt x="637308" y="4145157"/>
                    </a:cubicBezTo>
                    <a:cubicBezTo>
                      <a:pt x="633917" y="4144871"/>
                      <a:pt x="630507" y="4144871"/>
                      <a:pt x="627116" y="4145157"/>
                    </a:cubicBezTo>
                    <a:cubicBezTo>
                      <a:pt x="622258" y="4145157"/>
                      <a:pt x="611019" y="4144014"/>
                      <a:pt x="607494" y="4146776"/>
                    </a:cubicBezTo>
                    <a:cubicBezTo>
                      <a:pt x="603970" y="4149538"/>
                      <a:pt x="603399" y="4156301"/>
                      <a:pt x="611114" y="4156301"/>
                    </a:cubicBezTo>
                    <a:cubicBezTo>
                      <a:pt x="613400" y="4156301"/>
                      <a:pt x="629497" y="4157920"/>
                      <a:pt x="629402" y="4160111"/>
                    </a:cubicBezTo>
                    <a:cubicBezTo>
                      <a:pt x="629402" y="4164873"/>
                      <a:pt x="626259" y="4171827"/>
                      <a:pt x="626259" y="4178208"/>
                    </a:cubicBezTo>
                    <a:cubicBezTo>
                      <a:pt x="626259" y="4189257"/>
                      <a:pt x="620258" y="4212403"/>
                      <a:pt x="605494" y="4209736"/>
                    </a:cubicBezTo>
                    <a:cubicBezTo>
                      <a:pt x="586444" y="4206402"/>
                      <a:pt x="594445" y="4214118"/>
                      <a:pt x="576919" y="4214118"/>
                    </a:cubicBezTo>
                    <a:cubicBezTo>
                      <a:pt x="567394" y="4214118"/>
                      <a:pt x="564061" y="4214785"/>
                      <a:pt x="561774" y="4224500"/>
                    </a:cubicBezTo>
                    <a:cubicBezTo>
                      <a:pt x="559965" y="4232596"/>
                      <a:pt x="546725" y="4255933"/>
                      <a:pt x="561774" y="4258885"/>
                    </a:cubicBezTo>
                    <a:cubicBezTo>
                      <a:pt x="563584" y="4258885"/>
                      <a:pt x="566537" y="4261076"/>
                      <a:pt x="567585" y="4261267"/>
                    </a:cubicBezTo>
                    <a:close/>
                  </a:path>
                </a:pathLst>
              </a:custGeom>
              <a:solidFill>
                <a:schemeClr val="tx2">
                  <a:lumMod val="10000"/>
                  <a:lumOff val="90000"/>
                </a:schemeClr>
              </a:solidFill>
              <a:ln w="26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FF9999AA-1DA5-4337-B69B-0B8916BED44A}"/>
                  </a:ext>
                </a:extLst>
              </p:cNvPr>
              <p:cNvSpPr/>
              <p:nvPr/>
            </p:nvSpPr>
            <p:spPr>
              <a:xfrm>
                <a:off x="4109024" y="8193945"/>
                <a:ext cx="4885338" cy="3178301"/>
              </a:xfrm>
              <a:custGeom>
                <a:avLst/>
                <a:gdLst>
                  <a:gd name="connsiteX0" fmla="*/ 4884739 w 4885338"/>
                  <a:gd name="connsiteY0" fmla="*/ 3019207 h 3178301"/>
                  <a:gd name="connsiteX1" fmla="*/ 4868070 w 4885338"/>
                  <a:gd name="connsiteY1" fmla="*/ 3023874 h 3178301"/>
                  <a:gd name="connsiteX2" fmla="*/ 4863974 w 4885338"/>
                  <a:gd name="connsiteY2" fmla="*/ 3024350 h 3178301"/>
                  <a:gd name="connsiteX3" fmla="*/ 4834256 w 4885338"/>
                  <a:gd name="connsiteY3" fmla="*/ 3021207 h 3178301"/>
                  <a:gd name="connsiteX4" fmla="*/ 4796156 w 4885338"/>
                  <a:gd name="connsiteY4" fmla="*/ 3013872 h 3178301"/>
                  <a:gd name="connsiteX5" fmla="*/ 4767581 w 4885338"/>
                  <a:gd name="connsiteY5" fmla="*/ 3014444 h 3178301"/>
                  <a:gd name="connsiteX6" fmla="*/ 4748531 w 4885338"/>
                  <a:gd name="connsiteY6" fmla="*/ 3013777 h 3178301"/>
                  <a:gd name="connsiteX7" fmla="*/ 4722242 w 4885338"/>
                  <a:gd name="connsiteY7" fmla="*/ 3014920 h 3178301"/>
                  <a:gd name="connsiteX8" fmla="*/ 4701573 w 4885338"/>
                  <a:gd name="connsiteY8" fmla="*/ 3029970 h 3178301"/>
                  <a:gd name="connsiteX9" fmla="*/ 4693001 w 4885338"/>
                  <a:gd name="connsiteY9" fmla="*/ 3050449 h 3178301"/>
                  <a:gd name="connsiteX10" fmla="*/ 4691667 w 4885338"/>
                  <a:gd name="connsiteY10" fmla="*/ 3065879 h 3178301"/>
                  <a:gd name="connsiteX11" fmla="*/ 4667950 w 4885338"/>
                  <a:gd name="connsiteY11" fmla="*/ 3070356 h 3178301"/>
                  <a:gd name="connsiteX12" fmla="*/ 4637374 w 4885338"/>
                  <a:gd name="connsiteY12" fmla="*/ 3069689 h 3178301"/>
                  <a:gd name="connsiteX13" fmla="*/ 4589178 w 4885338"/>
                  <a:gd name="connsiteY13" fmla="*/ 3045591 h 3178301"/>
                  <a:gd name="connsiteX14" fmla="*/ 4580700 w 4885338"/>
                  <a:gd name="connsiteY14" fmla="*/ 3032827 h 3178301"/>
                  <a:gd name="connsiteX15" fmla="*/ 4565175 w 4885338"/>
                  <a:gd name="connsiteY15" fmla="*/ 3023302 h 3178301"/>
                  <a:gd name="connsiteX16" fmla="*/ 4547363 w 4885338"/>
                  <a:gd name="connsiteY16" fmla="*/ 3039018 h 3178301"/>
                  <a:gd name="connsiteX17" fmla="*/ 4530599 w 4885338"/>
                  <a:gd name="connsiteY17" fmla="*/ 3056925 h 3178301"/>
                  <a:gd name="connsiteX18" fmla="*/ 4515454 w 4885338"/>
                  <a:gd name="connsiteY18" fmla="*/ 3068546 h 3178301"/>
                  <a:gd name="connsiteX19" fmla="*/ 4493547 w 4885338"/>
                  <a:gd name="connsiteY19" fmla="*/ 3074737 h 3178301"/>
                  <a:gd name="connsiteX20" fmla="*/ 4460114 w 4885338"/>
                  <a:gd name="connsiteY20" fmla="*/ 3073118 h 3178301"/>
                  <a:gd name="connsiteX21" fmla="*/ 4450589 w 4885338"/>
                  <a:gd name="connsiteY21" fmla="*/ 3073118 h 3178301"/>
                  <a:gd name="connsiteX22" fmla="*/ 4436111 w 4885338"/>
                  <a:gd name="connsiteY22" fmla="*/ 3061497 h 3178301"/>
                  <a:gd name="connsiteX23" fmla="*/ 4430110 w 4885338"/>
                  <a:gd name="connsiteY23" fmla="*/ 3044543 h 3178301"/>
                  <a:gd name="connsiteX24" fmla="*/ 4431158 w 4885338"/>
                  <a:gd name="connsiteY24" fmla="*/ 3022635 h 3178301"/>
                  <a:gd name="connsiteX25" fmla="*/ 4420681 w 4885338"/>
                  <a:gd name="connsiteY25" fmla="*/ 3009967 h 3178301"/>
                  <a:gd name="connsiteX26" fmla="*/ 4412870 w 4885338"/>
                  <a:gd name="connsiteY26" fmla="*/ 2996156 h 3178301"/>
                  <a:gd name="connsiteX27" fmla="*/ 4403345 w 4885338"/>
                  <a:gd name="connsiteY27" fmla="*/ 2981297 h 3178301"/>
                  <a:gd name="connsiteX28" fmla="*/ 4391153 w 4885338"/>
                  <a:gd name="connsiteY28" fmla="*/ 2966914 h 3178301"/>
                  <a:gd name="connsiteX29" fmla="*/ 4366579 w 4885338"/>
                  <a:gd name="connsiteY29" fmla="*/ 2946531 h 3178301"/>
                  <a:gd name="connsiteX30" fmla="*/ 4354768 w 4885338"/>
                  <a:gd name="connsiteY30" fmla="*/ 2937577 h 3178301"/>
                  <a:gd name="connsiteX31" fmla="*/ 4333432 w 4885338"/>
                  <a:gd name="connsiteY31" fmla="*/ 2922718 h 3178301"/>
                  <a:gd name="connsiteX32" fmla="*/ 4319049 w 4885338"/>
                  <a:gd name="connsiteY32" fmla="*/ 2911574 h 3178301"/>
                  <a:gd name="connsiteX33" fmla="*/ 4305333 w 4885338"/>
                  <a:gd name="connsiteY33" fmla="*/ 2898525 h 3178301"/>
                  <a:gd name="connsiteX34" fmla="*/ 4291331 w 4885338"/>
                  <a:gd name="connsiteY34" fmla="*/ 2864520 h 3178301"/>
                  <a:gd name="connsiteX35" fmla="*/ 4283902 w 4885338"/>
                  <a:gd name="connsiteY35" fmla="*/ 2848709 h 3178301"/>
                  <a:gd name="connsiteX36" fmla="*/ 4262756 w 4885338"/>
                  <a:gd name="connsiteY36" fmla="*/ 2840517 h 3178301"/>
                  <a:gd name="connsiteX37" fmla="*/ 4251326 w 4885338"/>
                  <a:gd name="connsiteY37" fmla="*/ 2829373 h 3178301"/>
                  <a:gd name="connsiteX38" fmla="*/ 4237896 w 4885338"/>
                  <a:gd name="connsiteY38" fmla="*/ 2819848 h 3178301"/>
                  <a:gd name="connsiteX39" fmla="*/ 4213798 w 4885338"/>
                  <a:gd name="connsiteY39" fmla="*/ 2803084 h 3178301"/>
                  <a:gd name="connsiteX40" fmla="*/ 4191795 w 4885338"/>
                  <a:gd name="connsiteY40" fmla="*/ 2783082 h 3178301"/>
                  <a:gd name="connsiteX41" fmla="*/ 4169887 w 4885338"/>
                  <a:gd name="connsiteY41" fmla="*/ 2764032 h 3178301"/>
                  <a:gd name="connsiteX42" fmla="*/ 4140455 w 4885338"/>
                  <a:gd name="connsiteY42" fmla="*/ 2740981 h 3178301"/>
                  <a:gd name="connsiteX43" fmla="*/ 4093592 w 4885338"/>
                  <a:gd name="connsiteY43" fmla="*/ 2719264 h 3178301"/>
                  <a:gd name="connsiteX44" fmla="*/ 4084067 w 4885338"/>
                  <a:gd name="connsiteY44" fmla="*/ 2709263 h 3178301"/>
                  <a:gd name="connsiteX45" fmla="*/ 4068827 w 4885338"/>
                  <a:gd name="connsiteY45" fmla="*/ 2702405 h 3178301"/>
                  <a:gd name="connsiteX46" fmla="*/ 4039776 w 4885338"/>
                  <a:gd name="connsiteY46" fmla="*/ 2690594 h 3178301"/>
                  <a:gd name="connsiteX47" fmla="*/ 4023107 w 4885338"/>
                  <a:gd name="connsiteY47" fmla="*/ 2673449 h 3178301"/>
                  <a:gd name="connsiteX48" fmla="*/ 4010534 w 4885338"/>
                  <a:gd name="connsiteY48" fmla="*/ 2662591 h 3178301"/>
                  <a:gd name="connsiteX49" fmla="*/ 3969291 w 4885338"/>
                  <a:gd name="connsiteY49" fmla="*/ 2634016 h 3178301"/>
                  <a:gd name="connsiteX50" fmla="*/ 3945954 w 4885338"/>
                  <a:gd name="connsiteY50" fmla="*/ 2623252 h 3178301"/>
                  <a:gd name="connsiteX51" fmla="*/ 3923475 w 4885338"/>
                  <a:gd name="connsiteY51" fmla="*/ 2609250 h 3178301"/>
                  <a:gd name="connsiteX52" fmla="*/ 3909855 w 4885338"/>
                  <a:gd name="connsiteY52" fmla="*/ 2597439 h 3178301"/>
                  <a:gd name="connsiteX53" fmla="*/ 3899473 w 4885338"/>
                  <a:gd name="connsiteY53" fmla="*/ 2587914 h 3178301"/>
                  <a:gd name="connsiteX54" fmla="*/ 3882804 w 4885338"/>
                  <a:gd name="connsiteY54" fmla="*/ 2573532 h 3178301"/>
                  <a:gd name="connsiteX55" fmla="*/ 3860896 w 4885338"/>
                  <a:gd name="connsiteY55" fmla="*/ 2556577 h 3178301"/>
                  <a:gd name="connsiteX56" fmla="*/ 3827558 w 4885338"/>
                  <a:gd name="connsiteY56" fmla="*/ 2544671 h 3178301"/>
                  <a:gd name="connsiteX57" fmla="*/ 3808032 w 4885338"/>
                  <a:gd name="connsiteY57" fmla="*/ 2538384 h 3178301"/>
                  <a:gd name="connsiteX58" fmla="*/ 3791840 w 4885338"/>
                  <a:gd name="connsiteY58" fmla="*/ 2532098 h 3178301"/>
                  <a:gd name="connsiteX59" fmla="*/ 3770504 w 4885338"/>
                  <a:gd name="connsiteY59" fmla="*/ 2525335 h 3178301"/>
                  <a:gd name="connsiteX60" fmla="*/ 3752597 w 4885338"/>
                  <a:gd name="connsiteY60" fmla="*/ 2517144 h 3178301"/>
                  <a:gd name="connsiteX61" fmla="*/ 3736786 w 4885338"/>
                  <a:gd name="connsiteY61" fmla="*/ 2508476 h 3178301"/>
                  <a:gd name="connsiteX62" fmla="*/ 3716021 w 4885338"/>
                  <a:gd name="connsiteY62" fmla="*/ 2490569 h 3178301"/>
                  <a:gd name="connsiteX63" fmla="*/ 3696971 w 4885338"/>
                  <a:gd name="connsiteY63" fmla="*/ 2491902 h 3178301"/>
                  <a:gd name="connsiteX64" fmla="*/ 3669063 w 4885338"/>
                  <a:gd name="connsiteY64" fmla="*/ 2482377 h 3178301"/>
                  <a:gd name="connsiteX65" fmla="*/ 3648679 w 4885338"/>
                  <a:gd name="connsiteY65" fmla="*/ 2468185 h 3178301"/>
                  <a:gd name="connsiteX66" fmla="*/ 3612865 w 4885338"/>
                  <a:gd name="connsiteY66" fmla="*/ 2473519 h 3178301"/>
                  <a:gd name="connsiteX67" fmla="*/ 3592577 w 4885338"/>
                  <a:gd name="connsiteY67" fmla="*/ 2457898 h 3178301"/>
                  <a:gd name="connsiteX68" fmla="*/ 3583052 w 4885338"/>
                  <a:gd name="connsiteY68" fmla="*/ 2448945 h 3178301"/>
                  <a:gd name="connsiteX69" fmla="*/ 3567717 w 4885338"/>
                  <a:gd name="connsiteY69" fmla="*/ 2432657 h 3178301"/>
                  <a:gd name="connsiteX70" fmla="*/ 3585147 w 4885338"/>
                  <a:gd name="connsiteY70" fmla="*/ 2428180 h 3178301"/>
                  <a:gd name="connsiteX71" fmla="*/ 3579528 w 4885338"/>
                  <a:gd name="connsiteY71" fmla="*/ 2415988 h 3178301"/>
                  <a:gd name="connsiteX72" fmla="*/ 3593434 w 4885338"/>
                  <a:gd name="connsiteY72" fmla="*/ 2410273 h 3178301"/>
                  <a:gd name="connsiteX73" fmla="*/ 3611151 w 4885338"/>
                  <a:gd name="connsiteY73" fmla="*/ 2416464 h 3178301"/>
                  <a:gd name="connsiteX74" fmla="*/ 3624962 w 4885338"/>
                  <a:gd name="connsiteY74" fmla="*/ 2427323 h 3178301"/>
                  <a:gd name="connsiteX75" fmla="*/ 3644012 w 4885338"/>
                  <a:gd name="connsiteY75" fmla="*/ 2439705 h 3178301"/>
                  <a:gd name="connsiteX76" fmla="*/ 3666110 w 4885338"/>
                  <a:gd name="connsiteY76" fmla="*/ 2437419 h 3178301"/>
                  <a:gd name="connsiteX77" fmla="*/ 3661538 w 4885338"/>
                  <a:gd name="connsiteY77" fmla="*/ 2462184 h 3178301"/>
                  <a:gd name="connsiteX78" fmla="*/ 3689256 w 4885338"/>
                  <a:gd name="connsiteY78" fmla="*/ 2457898 h 3178301"/>
                  <a:gd name="connsiteX79" fmla="*/ 3704972 w 4885338"/>
                  <a:gd name="connsiteY79" fmla="*/ 2462946 h 3178301"/>
                  <a:gd name="connsiteX80" fmla="*/ 3729642 w 4885338"/>
                  <a:gd name="connsiteY80" fmla="*/ 2456279 h 3178301"/>
                  <a:gd name="connsiteX81" fmla="*/ 3729642 w 4885338"/>
                  <a:gd name="connsiteY81" fmla="*/ 2442658 h 3178301"/>
                  <a:gd name="connsiteX82" fmla="*/ 3714783 w 4885338"/>
                  <a:gd name="connsiteY82" fmla="*/ 2430657 h 3178301"/>
                  <a:gd name="connsiteX83" fmla="*/ 3702400 w 4885338"/>
                  <a:gd name="connsiteY83" fmla="*/ 2412845 h 3178301"/>
                  <a:gd name="connsiteX84" fmla="*/ 3675063 w 4885338"/>
                  <a:gd name="connsiteY84" fmla="*/ 2424084 h 3178301"/>
                  <a:gd name="connsiteX85" fmla="*/ 3664014 w 4885338"/>
                  <a:gd name="connsiteY85" fmla="*/ 2419703 h 3178301"/>
                  <a:gd name="connsiteX86" fmla="*/ 3655347 w 4885338"/>
                  <a:gd name="connsiteY86" fmla="*/ 2396271 h 3178301"/>
                  <a:gd name="connsiteX87" fmla="*/ 3652870 w 4885338"/>
                  <a:gd name="connsiteY87" fmla="*/ 2392938 h 3178301"/>
                  <a:gd name="connsiteX88" fmla="*/ 3624295 w 4885338"/>
                  <a:gd name="connsiteY88" fmla="*/ 2388937 h 3178301"/>
                  <a:gd name="connsiteX89" fmla="*/ 3606531 w 4885338"/>
                  <a:gd name="connsiteY89" fmla="*/ 2378755 h 3178301"/>
                  <a:gd name="connsiteX90" fmla="*/ 3606103 w 4885338"/>
                  <a:gd name="connsiteY90" fmla="*/ 2376459 h 3178301"/>
                  <a:gd name="connsiteX91" fmla="*/ 3593815 w 4885338"/>
                  <a:gd name="connsiteY91" fmla="*/ 2345979 h 3178301"/>
                  <a:gd name="connsiteX92" fmla="*/ 3570955 w 4885338"/>
                  <a:gd name="connsiteY92" fmla="*/ 2340455 h 3178301"/>
                  <a:gd name="connsiteX93" fmla="*/ 3537903 w 4885338"/>
                  <a:gd name="connsiteY93" fmla="*/ 2319976 h 3178301"/>
                  <a:gd name="connsiteX94" fmla="*/ 3525807 w 4885338"/>
                  <a:gd name="connsiteY94" fmla="*/ 2313690 h 3178301"/>
                  <a:gd name="connsiteX95" fmla="*/ 3520378 w 4885338"/>
                  <a:gd name="connsiteY95" fmla="*/ 2314547 h 3178301"/>
                  <a:gd name="connsiteX96" fmla="*/ 3490564 w 4885338"/>
                  <a:gd name="connsiteY96" fmla="*/ 2313404 h 3178301"/>
                  <a:gd name="connsiteX97" fmla="*/ 3469990 w 4885338"/>
                  <a:gd name="connsiteY97" fmla="*/ 2302641 h 3178301"/>
                  <a:gd name="connsiteX98" fmla="*/ 3459046 w 4885338"/>
                  <a:gd name="connsiteY98" fmla="*/ 2298440 h 3178301"/>
                  <a:gd name="connsiteX99" fmla="*/ 3456846 w 4885338"/>
                  <a:gd name="connsiteY99" fmla="*/ 2299878 h 3178301"/>
                  <a:gd name="connsiteX100" fmla="*/ 3449797 w 4885338"/>
                  <a:gd name="connsiteY100" fmla="*/ 2318928 h 3178301"/>
                  <a:gd name="connsiteX101" fmla="*/ 3457894 w 4885338"/>
                  <a:gd name="connsiteY101" fmla="*/ 2332644 h 3178301"/>
                  <a:gd name="connsiteX102" fmla="*/ 3453417 w 4885338"/>
                  <a:gd name="connsiteY102" fmla="*/ 2344360 h 3178301"/>
                  <a:gd name="connsiteX103" fmla="*/ 3440082 w 4885338"/>
                  <a:gd name="connsiteY103" fmla="*/ 2318547 h 3178301"/>
                  <a:gd name="connsiteX104" fmla="*/ 3429033 w 4885338"/>
                  <a:gd name="connsiteY104" fmla="*/ 2305879 h 3178301"/>
                  <a:gd name="connsiteX105" fmla="*/ 3415031 w 4885338"/>
                  <a:gd name="connsiteY105" fmla="*/ 2301783 h 3178301"/>
                  <a:gd name="connsiteX106" fmla="*/ 3399600 w 4885338"/>
                  <a:gd name="connsiteY106" fmla="*/ 2278161 h 3178301"/>
                  <a:gd name="connsiteX107" fmla="*/ 3374264 w 4885338"/>
                  <a:gd name="connsiteY107" fmla="*/ 2246729 h 3178301"/>
                  <a:gd name="connsiteX108" fmla="*/ 3343594 w 4885338"/>
                  <a:gd name="connsiteY108" fmla="*/ 2217487 h 3178301"/>
                  <a:gd name="connsiteX109" fmla="*/ 3336259 w 4885338"/>
                  <a:gd name="connsiteY109" fmla="*/ 2201200 h 3178301"/>
                  <a:gd name="connsiteX110" fmla="*/ 3331687 w 4885338"/>
                  <a:gd name="connsiteY110" fmla="*/ 2191198 h 3178301"/>
                  <a:gd name="connsiteX111" fmla="*/ 3322734 w 4885338"/>
                  <a:gd name="connsiteY111" fmla="*/ 2176339 h 3178301"/>
                  <a:gd name="connsiteX112" fmla="*/ 3297778 w 4885338"/>
                  <a:gd name="connsiteY112" fmla="*/ 2156622 h 3178301"/>
                  <a:gd name="connsiteX113" fmla="*/ 3276919 w 4885338"/>
                  <a:gd name="connsiteY113" fmla="*/ 2148526 h 3178301"/>
                  <a:gd name="connsiteX114" fmla="*/ 3255011 w 4885338"/>
                  <a:gd name="connsiteY114" fmla="*/ 2134905 h 3178301"/>
                  <a:gd name="connsiteX115" fmla="*/ 3242057 w 4885338"/>
                  <a:gd name="connsiteY115" fmla="*/ 2124618 h 3178301"/>
                  <a:gd name="connsiteX116" fmla="*/ 3225483 w 4885338"/>
                  <a:gd name="connsiteY116" fmla="*/ 2106235 h 3178301"/>
                  <a:gd name="connsiteX117" fmla="*/ 3214244 w 4885338"/>
                  <a:gd name="connsiteY117" fmla="*/ 2099091 h 3178301"/>
                  <a:gd name="connsiteX118" fmla="*/ 3198528 w 4885338"/>
                  <a:gd name="connsiteY118" fmla="*/ 2072993 h 3178301"/>
                  <a:gd name="connsiteX119" fmla="*/ 3172810 w 4885338"/>
                  <a:gd name="connsiteY119" fmla="*/ 2061372 h 3178301"/>
                  <a:gd name="connsiteX120" fmla="*/ 3159380 w 4885338"/>
                  <a:gd name="connsiteY120" fmla="*/ 2060325 h 3178301"/>
                  <a:gd name="connsiteX121" fmla="*/ 3144521 w 4885338"/>
                  <a:gd name="connsiteY121" fmla="*/ 2045751 h 3178301"/>
                  <a:gd name="connsiteX122" fmla="*/ 3130043 w 4885338"/>
                  <a:gd name="connsiteY122" fmla="*/ 2032893 h 3178301"/>
                  <a:gd name="connsiteX123" fmla="*/ 3132138 w 4885338"/>
                  <a:gd name="connsiteY123" fmla="*/ 2014605 h 3178301"/>
                  <a:gd name="connsiteX124" fmla="*/ 3132996 w 4885338"/>
                  <a:gd name="connsiteY124" fmla="*/ 1997174 h 3178301"/>
                  <a:gd name="connsiteX125" fmla="*/ 3115089 w 4885338"/>
                  <a:gd name="connsiteY125" fmla="*/ 1984601 h 3178301"/>
                  <a:gd name="connsiteX126" fmla="*/ 3105564 w 4885338"/>
                  <a:gd name="connsiteY126" fmla="*/ 1978600 h 3178301"/>
                  <a:gd name="connsiteX127" fmla="*/ 3093086 w 4885338"/>
                  <a:gd name="connsiteY127" fmla="*/ 1971266 h 3178301"/>
                  <a:gd name="connsiteX128" fmla="*/ 3078703 w 4885338"/>
                  <a:gd name="connsiteY128" fmla="*/ 1966694 h 3178301"/>
                  <a:gd name="connsiteX129" fmla="*/ 3065273 w 4885338"/>
                  <a:gd name="connsiteY129" fmla="*/ 1962503 h 3178301"/>
                  <a:gd name="connsiteX130" fmla="*/ 3044699 w 4885338"/>
                  <a:gd name="connsiteY130" fmla="*/ 1939643 h 3178301"/>
                  <a:gd name="connsiteX131" fmla="*/ 3050033 w 4885338"/>
                  <a:gd name="connsiteY131" fmla="*/ 1917640 h 3178301"/>
                  <a:gd name="connsiteX132" fmla="*/ 3045842 w 4885338"/>
                  <a:gd name="connsiteY132" fmla="*/ 1908115 h 3178301"/>
                  <a:gd name="connsiteX133" fmla="*/ 3015362 w 4885338"/>
                  <a:gd name="connsiteY133" fmla="*/ 1911449 h 3178301"/>
                  <a:gd name="connsiteX134" fmla="*/ 2989454 w 4885338"/>
                  <a:gd name="connsiteY134" fmla="*/ 1915449 h 3178301"/>
                  <a:gd name="connsiteX135" fmla="*/ 2969166 w 4885338"/>
                  <a:gd name="connsiteY135" fmla="*/ 1918116 h 3178301"/>
                  <a:gd name="connsiteX136" fmla="*/ 2950116 w 4885338"/>
                  <a:gd name="connsiteY136" fmla="*/ 1918116 h 3178301"/>
                  <a:gd name="connsiteX137" fmla="*/ 2913730 w 4885338"/>
                  <a:gd name="connsiteY137" fmla="*/ 1905924 h 3178301"/>
                  <a:gd name="connsiteX138" fmla="*/ 2903538 w 4885338"/>
                  <a:gd name="connsiteY138" fmla="*/ 1890208 h 3178301"/>
                  <a:gd name="connsiteX139" fmla="*/ 2892108 w 4885338"/>
                  <a:gd name="connsiteY139" fmla="*/ 1880112 h 3178301"/>
                  <a:gd name="connsiteX140" fmla="*/ 2880297 w 4885338"/>
                  <a:gd name="connsiteY140" fmla="*/ 1871253 h 3178301"/>
                  <a:gd name="connsiteX141" fmla="*/ 2870011 w 4885338"/>
                  <a:gd name="connsiteY141" fmla="*/ 1861728 h 3178301"/>
                  <a:gd name="connsiteX142" fmla="*/ 2860486 w 4885338"/>
                  <a:gd name="connsiteY142" fmla="*/ 1854489 h 3178301"/>
                  <a:gd name="connsiteX143" fmla="*/ 2823624 w 4885338"/>
                  <a:gd name="connsiteY143" fmla="*/ 1850394 h 3178301"/>
                  <a:gd name="connsiteX144" fmla="*/ 2809908 w 4885338"/>
                  <a:gd name="connsiteY144" fmla="*/ 1851060 h 3178301"/>
                  <a:gd name="connsiteX145" fmla="*/ 2792191 w 4885338"/>
                  <a:gd name="connsiteY145" fmla="*/ 1847250 h 3178301"/>
                  <a:gd name="connsiteX146" fmla="*/ 2767236 w 4885338"/>
                  <a:gd name="connsiteY146" fmla="*/ 1831725 h 3178301"/>
                  <a:gd name="connsiteX147" fmla="*/ 2758949 w 4885338"/>
                  <a:gd name="connsiteY147" fmla="*/ 1819628 h 3178301"/>
                  <a:gd name="connsiteX148" fmla="*/ 2751234 w 4885338"/>
                  <a:gd name="connsiteY148" fmla="*/ 1796863 h 3178301"/>
                  <a:gd name="connsiteX149" fmla="*/ 2743709 w 4885338"/>
                  <a:gd name="connsiteY149" fmla="*/ 1769241 h 3178301"/>
                  <a:gd name="connsiteX150" fmla="*/ 2757520 w 4885338"/>
                  <a:gd name="connsiteY150" fmla="*/ 1759716 h 3178301"/>
                  <a:gd name="connsiteX151" fmla="*/ 2765236 w 4885338"/>
                  <a:gd name="connsiteY151" fmla="*/ 1765621 h 3178301"/>
                  <a:gd name="connsiteX152" fmla="*/ 2769998 w 4885338"/>
                  <a:gd name="connsiteY152" fmla="*/ 1771431 h 3178301"/>
                  <a:gd name="connsiteX153" fmla="*/ 2777237 w 4885338"/>
                  <a:gd name="connsiteY153" fmla="*/ 1789053 h 3178301"/>
                  <a:gd name="connsiteX154" fmla="*/ 2790096 w 4885338"/>
                  <a:gd name="connsiteY154" fmla="*/ 1799721 h 3178301"/>
                  <a:gd name="connsiteX155" fmla="*/ 2800383 w 4885338"/>
                  <a:gd name="connsiteY155" fmla="*/ 1802292 h 3178301"/>
                  <a:gd name="connsiteX156" fmla="*/ 2812194 w 4885338"/>
                  <a:gd name="connsiteY156" fmla="*/ 1806198 h 3178301"/>
                  <a:gd name="connsiteX157" fmla="*/ 2816480 w 4885338"/>
                  <a:gd name="connsiteY157" fmla="*/ 1826486 h 3178301"/>
                  <a:gd name="connsiteX158" fmla="*/ 2824481 w 4885338"/>
                  <a:gd name="connsiteY158" fmla="*/ 1829058 h 3178301"/>
                  <a:gd name="connsiteX159" fmla="*/ 2833435 w 4885338"/>
                  <a:gd name="connsiteY159" fmla="*/ 1819533 h 3178301"/>
                  <a:gd name="connsiteX160" fmla="*/ 2820671 w 4885338"/>
                  <a:gd name="connsiteY160" fmla="*/ 1784576 h 3178301"/>
                  <a:gd name="connsiteX161" fmla="*/ 2815432 w 4885338"/>
                  <a:gd name="connsiteY161" fmla="*/ 1764669 h 3178301"/>
                  <a:gd name="connsiteX162" fmla="*/ 2811241 w 4885338"/>
                  <a:gd name="connsiteY162" fmla="*/ 1743237 h 3178301"/>
                  <a:gd name="connsiteX163" fmla="*/ 2818861 w 4885338"/>
                  <a:gd name="connsiteY163" fmla="*/ 1731426 h 3178301"/>
                  <a:gd name="connsiteX164" fmla="*/ 2798859 w 4885338"/>
                  <a:gd name="connsiteY164" fmla="*/ 1718091 h 3178301"/>
                  <a:gd name="connsiteX165" fmla="*/ 2764378 w 4885338"/>
                  <a:gd name="connsiteY165" fmla="*/ 1716282 h 3178301"/>
                  <a:gd name="connsiteX166" fmla="*/ 2734089 w 4885338"/>
                  <a:gd name="connsiteY166" fmla="*/ 1718472 h 3178301"/>
                  <a:gd name="connsiteX167" fmla="*/ 2711991 w 4885338"/>
                  <a:gd name="connsiteY167" fmla="*/ 1721901 h 3178301"/>
                  <a:gd name="connsiteX168" fmla="*/ 2672843 w 4885338"/>
                  <a:gd name="connsiteY168" fmla="*/ 1714281 h 3178301"/>
                  <a:gd name="connsiteX169" fmla="*/ 2647697 w 4885338"/>
                  <a:gd name="connsiteY169" fmla="*/ 1698756 h 3178301"/>
                  <a:gd name="connsiteX170" fmla="*/ 2598262 w 4885338"/>
                  <a:gd name="connsiteY170" fmla="*/ 1695517 h 3178301"/>
                  <a:gd name="connsiteX171" fmla="*/ 2579212 w 4885338"/>
                  <a:gd name="connsiteY171" fmla="*/ 1684087 h 3178301"/>
                  <a:gd name="connsiteX172" fmla="*/ 2569687 w 4885338"/>
                  <a:gd name="connsiteY172" fmla="*/ 1669133 h 3178301"/>
                  <a:gd name="connsiteX173" fmla="*/ 2568735 w 4885338"/>
                  <a:gd name="connsiteY173" fmla="*/ 1634938 h 3178301"/>
                  <a:gd name="connsiteX174" fmla="*/ 2553685 w 4885338"/>
                  <a:gd name="connsiteY174" fmla="*/ 1612269 h 3178301"/>
                  <a:gd name="connsiteX175" fmla="*/ 2542541 w 4885338"/>
                  <a:gd name="connsiteY175" fmla="*/ 1603791 h 3178301"/>
                  <a:gd name="connsiteX176" fmla="*/ 2531111 w 4885338"/>
                  <a:gd name="connsiteY176" fmla="*/ 1578074 h 3178301"/>
                  <a:gd name="connsiteX177" fmla="*/ 2530635 w 4885338"/>
                  <a:gd name="connsiteY177" fmla="*/ 1577502 h 3178301"/>
                  <a:gd name="connsiteX178" fmla="*/ 2510823 w 4885338"/>
                  <a:gd name="connsiteY178" fmla="*/ 1562643 h 3178301"/>
                  <a:gd name="connsiteX179" fmla="*/ 2500155 w 4885338"/>
                  <a:gd name="connsiteY179" fmla="*/ 1556738 h 3178301"/>
                  <a:gd name="connsiteX180" fmla="*/ 2471580 w 4885338"/>
                  <a:gd name="connsiteY180" fmla="*/ 1525496 h 3178301"/>
                  <a:gd name="connsiteX181" fmla="*/ 2437575 w 4885338"/>
                  <a:gd name="connsiteY181" fmla="*/ 1485967 h 3178301"/>
                  <a:gd name="connsiteX182" fmla="*/ 2420240 w 4885338"/>
                  <a:gd name="connsiteY182" fmla="*/ 1473108 h 3178301"/>
                  <a:gd name="connsiteX183" fmla="*/ 2397570 w 4885338"/>
                  <a:gd name="connsiteY183" fmla="*/ 1456344 h 3178301"/>
                  <a:gd name="connsiteX184" fmla="*/ 2373663 w 4885338"/>
                  <a:gd name="connsiteY184" fmla="*/ 1437294 h 3178301"/>
                  <a:gd name="connsiteX185" fmla="*/ 2358232 w 4885338"/>
                  <a:gd name="connsiteY185" fmla="*/ 1423007 h 3178301"/>
                  <a:gd name="connsiteX186" fmla="*/ 2350231 w 4885338"/>
                  <a:gd name="connsiteY186" fmla="*/ 1415101 h 3178301"/>
                  <a:gd name="connsiteX187" fmla="*/ 2338992 w 4885338"/>
                  <a:gd name="connsiteY187" fmla="*/ 1405576 h 3178301"/>
                  <a:gd name="connsiteX188" fmla="*/ 2323656 w 4885338"/>
                  <a:gd name="connsiteY188" fmla="*/ 1394337 h 3178301"/>
                  <a:gd name="connsiteX189" fmla="*/ 2307369 w 4885338"/>
                  <a:gd name="connsiteY189" fmla="*/ 1381192 h 3178301"/>
                  <a:gd name="connsiteX190" fmla="*/ 2280889 w 4885338"/>
                  <a:gd name="connsiteY190" fmla="*/ 1380525 h 3178301"/>
                  <a:gd name="connsiteX191" fmla="*/ 2263839 w 4885338"/>
                  <a:gd name="connsiteY191" fmla="*/ 1363571 h 3178301"/>
                  <a:gd name="connsiteX192" fmla="*/ 2251933 w 4885338"/>
                  <a:gd name="connsiteY192" fmla="*/ 1339568 h 3178301"/>
                  <a:gd name="connsiteX193" fmla="*/ 2240979 w 4885338"/>
                  <a:gd name="connsiteY193" fmla="*/ 1326233 h 3178301"/>
                  <a:gd name="connsiteX194" fmla="*/ 2260696 w 4885338"/>
                  <a:gd name="connsiteY194" fmla="*/ 1306611 h 3178301"/>
                  <a:gd name="connsiteX195" fmla="*/ 2289938 w 4885338"/>
                  <a:gd name="connsiteY195" fmla="*/ 1280989 h 3178301"/>
                  <a:gd name="connsiteX196" fmla="*/ 2302702 w 4885338"/>
                  <a:gd name="connsiteY196" fmla="*/ 1266606 h 3178301"/>
                  <a:gd name="connsiteX197" fmla="*/ 2313370 w 4885338"/>
                  <a:gd name="connsiteY197" fmla="*/ 1246128 h 3178301"/>
                  <a:gd name="connsiteX198" fmla="*/ 2318322 w 4885338"/>
                  <a:gd name="connsiteY198" fmla="*/ 1225268 h 3178301"/>
                  <a:gd name="connsiteX199" fmla="*/ 2311179 w 4885338"/>
                  <a:gd name="connsiteY199" fmla="*/ 1183358 h 3178301"/>
                  <a:gd name="connsiteX200" fmla="*/ 2302225 w 4885338"/>
                  <a:gd name="connsiteY200" fmla="*/ 1163451 h 3178301"/>
                  <a:gd name="connsiteX201" fmla="*/ 2290033 w 4885338"/>
                  <a:gd name="connsiteY201" fmla="*/ 1144401 h 3178301"/>
                  <a:gd name="connsiteX202" fmla="*/ 2277651 w 4885338"/>
                  <a:gd name="connsiteY202" fmla="*/ 1124684 h 3178301"/>
                  <a:gd name="connsiteX203" fmla="*/ 2276508 w 4885338"/>
                  <a:gd name="connsiteY203" fmla="*/ 1121350 h 3178301"/>
                  <a:gd name="connsiteX204" fmla="*/ 2264506 w 4885338"/>
                  <a:gd name="connsiteY204" fmla="*/ 1090870 h 3178301"/>
                  <a:gd name="connsiteX205" fmla="*/ 2248885 w 4885338"/>
                  <a:gd name="connsiteY205" fmla="*/ 1043721 h 3178301"/>
                  <a:gd name="connsiteX206" fmla="*/ 2247075 w 4885338"/>
                  <a:gd name="connsiteY206" fmla="*/ 1029815 h 3178301"/>
                  <a:gd name="connsiteX207" fmla="*/ 2251552 w 4885338"/>
                  <a:gd name="connsiteY207" fmla="*/ 997049 h 3178301"/>
                  <a:gd name="connsiteX208" fmla="*/ 2253076 w 4885338"/>
                  <a:gd name="connsiteY208" fmla="*/ 976475 h 3178301"/>
                  <a:gd name="connsiteX209" fmla="*/ 2250504 w 4885338"/>
                  <a:gd name="connsiteY209" fmla="*/ 960663 h 3178301"/>
                  <a:gd name="connsiteX210" fmla="*/ 2246218 w 4885338"/>
                  <a:gd name="connsiteY210" fmla="*/ 946852 h 3178301"/>
                  <a:gd name="connsiteX211" fmla="*/ 2255743 w 4885338"/>
                  <a:gd name="connsiteY211" fmla="*/ 918277 h 3178301"/>
                  <a:gd name="connsiteX212" fmla="*/ 2262792 w 4885338"/>
                  <a:gd name="connsiteY212" fmla="*/ 905990 h 3178301"/>
                  <a:gd name="connsiteX213" fmla="*/ 2268221 w 4885338"/>
                  <a:gd name="connsiteY213" fmla="*/ 875700 h 3178301"/>
                  <a:gd name="connsiteX214" fmla="*/ 2262411 w 4885338"/>
                  <a:gd name="connsiteY214" fmla="*/ 852650 h 3178301"/>
                  <a:gd name="connsiteX215" fmla="*/ 2253648 w 4885338"/>
                  <a:gd name="connsiteY215" fmla="*/ 833600 h 3178301"/>
                  <a:gd name="connsiteX216" fmla="*/ 2225739 w 4885338"/>
                  <a:gd name="connsiteY216" fmla="*/ 833600 h 3178301"/>
                  <a:gd name="connsiteX217" fmla="*/ 2192688 w 4885338"/>
                  <a:gd name="connsiteY217" fmla="*/ 830457 h 3178301"/>
                  <a:gd name="connsiteX218" fmla="*/ 2167828 w 4885338"/>
                  <a:gd name="connsiteY218" fmla="*/ 828933 h 3178301"/>
                  <a:gd name="connsiteX219" fmla="*/ 2139253 w 4885338"/>
                  <a:gd name="connsiteY219" fmla="*/ 832362 h 3178301"/>
                  <a:gd name="connsiteX220" fmla="*/ 2103915 w 4885338"/>
                  <a:gd name="connsiteY220" fmla="*/ 860937 h 3178301"/>
                  <a:gd name="connsiteX221" fmla="*/ 2088198 w 4885338"/>
                  <a:gd name="connsiteY221" fmla="*/ 882177 h 3178301"/>
                  <a:gd name="connsiteX222" fmla="*/ 2065148 w 4885338"/>
                  <a:gd name="connsiteY222" fmla="*/ 904180 h 3178301"/>
                  <a:gd name="connsiteX223" fmla="*/ 2042193 w 4885338"/>
                  <a:gd name="connsiteY223" fmla="*/ 921516 h 3178301"/>
                  <a:gd name="connsiteX224" fmla="*/ 2032668 w 4885338"/>
                  <a:gd name="connsiteY224" fmla="*/ 933803 h 3178301"/>
                  <a:gd name="connsiteX225" fmla="*/ 2004093 w 4885338"/>
                  <a:gd name="connsiteY225" fmla="*/ 960187 h 3178301"/>
                  <a:gd name="connsiteX226" fmla="*/ 1961325 w 4885338"/>
                  <a:gd name="connsiteY226" fmla="*/ 958092 h 3178301"/>
                  <a:gd name="connsiteX227" fmla="*/ 1926273 w 4885338"/>
                  <a:gd name="connsiteY227" fmla="*/ 944947 h 3178301"/>
                  <a:gd name="connsiteX228" fmla="*/ 1903128 w 4885338"/>
                  <a:gd name="connsiteY228" fmla="*/ 934279 h 3178301"/>
                  <a:gd name="connsiteX229" fmla="*/ 1894746 w 4885338"/>
                  <a:gd name="connsiteY229" fmla="*/ 931422 h 3178301"/>
                  <a:gd name="connsiteX230" fmla="*/ 1870362 w 4885338"/>
                  <a:gd name="connsiteY230" fmla="*/ 921897 h 3178301"/>
                  <a:gd name="connsiteX231" fmla="*/ 1856169 w 4885338"/>
                  <a:gd name="connsiteY231" fmla="*/ 915515 h 3178301"/>
                  <a:gd name="connsiteX232" fmla="*/ 1826356 w 4885338"/>
                  <a:gd name="connsiteY232" fmla="*/ 916086 h 3178301"/>
                  <a:gd name="connsiteX233" fmla="*/ 1795876 w 4885338"/>
                  <a:gd name="connsiteY233" fmla="*/ 884082 h 3178301"/>
                  <a:gd name="connsiteX234" fmla="*/ 1775016 w 4885338"/>
                  <a:gd name="connsiteY234" fmla="*/ 870747 h 3178301"/>
                  <a:gd name="connsiteX235" fmla="*/ 1765015 w 4885338"/>
                  <a:gd name="connsiteY235" fmla="*/ 862651 h 3178301"/>
                  <a:gd name="connsiteX236" fmla="*/ 1731201 w 4885338"/>
                  <a:gd name="connsiteY236" fmla="*/ 864461 h 3178301"/>
                  <a:gd name="connsiteX237" fmla="*/ 1708627 w 4885338"/>
                  <a:gd name="connsiteY237" fmla="*/ 868176 h 3178301"/>
                  <a:gd name="connsiteX238" fmla="*/ 1695292 w 4885338"/>
                  <a:gd name="connsiteY238" fmla="*/ 867128 h 3178301"/>
                  <a:gd name="connsiteX239" fmla="*/ 1676242 w 4885338"/>
                  <a:gd name="connsiteY239" fmla="*/ 862937 h 3178301"/>
                  <a:gd name="connsiteX240" fmla="*/ 1669098 w 4885338"/>
                  <a:gd name="connsiteY240" fmla="*/ 843125 h 3178301"/>
                  <a:gd name="connsiteX241" fmla="*/ 1662431 w 4885338"/>
                  <a:gd name="connsiteY241" fmla="*/ 836362 h 3178301"/>
                  <a:gd name="connsiteX242" fmla="*/ 1644429 w 4885338"/>
                  <a:gd name="connsiteY242" fmla="*/ 821313 h 3178301"/>
                  <a:gd name="connsiteX243" fmla="*/ 1624331 w 4885338"/>
                  <a:gd name="connsiteY243" fmla="*/ 805215 h 3178301"/>
                  <a:gd name="connsiteX244" fmla="*/ 1603566 w 4885338"/>
                  <a:gd name="connsiteY244" fmla="*/ 780831 h 3178301"/>
                  <a:gd name="connsiteX245" fmla="*/ 1590517 w 4885338"/>
                  <a:gd name="connsiteY245" fmla="*/ 758829 h 3178301"/>
                  <a:gd name="connsiteX246" fmla="*/ 1569943 w 4885338"/>
                  <a:gd name="connsiteY246" fmla="*/ 742922 h 3178301"/>
                  <a:gd name="connsiteX247" fmla="*/ 1549560 w 4885338"/>
                  <a:gd name="connsiteY247" fmla="*/ 737969 h 3178301"/>
                  <a:gd name="connsiteX248" fmla="*/ 1535653 w 4885338"/>
                  <a:gd name="connsiteY248" fmla="*/ 724348 h 3178301"/>
                  <a:gd name="connsiteX249" fmla="*/ 1519556 w 4885338"/>
                  <a:gd name="connsiteY249" fmla="*/ 701393 h 3178301"/>
                  <a:gd name="connsiteX250" fmla="*/ 1513650 w 4885338"/>
                  <a:gd name="connsiteY250" fmla="*/ 695011 h 3178301"/>
                  <a:gd name="connsiteX251" fmla="*/ 1497363 w 4885338"/>
                  <a:gd name="connsiteY251" fmla="*/ 673104 h 3178301"/>
                  <a:gd name="connsiteX252" fmla="*/ 1480789 w 4885338"/>
                  <a:gd name="connsiteY252" fmla="*/ 645862 h 3178301"/>
                  <a:gd name="connsiteX253" fmla="*/ 1459072 w 4885338"/>
                  <a:gd name="connsiteY253" fmla="*/ 618525 h 3178301"/>
                  <a:gd name="connsiteX254" fmla="*/ 1449547 w 4885338"/>
                  <a:gd name="connsiteY254" fmla="*/ 605000 h 3178301"/>
                  <a:gd name="connsiteX255" fmla="*/ 1446023 w 4885338"/>
                  <a:gd name="connsiteY255" fmla="*/ 590141 h 3178301"/>
                  <a:gd name="connsiteX256" fmla="*/ 1437260 w 4885338"/>
                  <a:gd name="connsiteY256" fmla="*/ 565757 h 3178301"/>
                  <a:gd name="connsiteX257" fmla="*/ 1415638 w 4885338"/>
                  <a:gd name="connsiteY257" fmla="*/ 537182 h 3178301"/>
                  <a:gd name="connsiteX258" fmla="*/ 1406113 w 4885338"/>
                  <a:gd name="connsiteY258" fmla="*/ 521656 h 3178301"/>
                  <a:gd name="connsiteX259" fmla="*/ 1379729 w 4885338"/>
                  <a:gd name="connsiteY259" fmla="*/ 501749 h 3178301"/>
                  <a:gd name="connsiteX260" fmla="*/ 1368585 w 4885338"/>
                  <a:gd name="connsiteY260" fmla="*/ 496891 h 3178301"/>
                  <a:gd name="connsiteX261" fmla="*/ 1305529 w 4885338"/>
                  <a:gd name="connsiteY261" fmla="*/ 506416 h 3178301"/>
                  <a:gd name="connsiteX262" fmla="*/ 1273525 w 4885338"/>
                  <a:gd name="connsiteY262" fmla="*/ 514036 h 3178301"/>
                  <a:gd name="connsiteX263" fmla="*/ 1259238 w 4885338"/>
                  <a:gd name="connsiteY263" fmla="*/ 508797 h 3178301"/>
                  <a:gd name="connsiteX264" fmla="*/ 1241712 w 4885338"/>
                  <a:gd name="connsiteY264" fmla="*/ 496510 h 3178301"/>
                  <a:gd name="connsiteX265" fmla="*/ 1218471 w 4885338"/>
                  <a:gd name="connsiteY265" fmla="*/ 488985 h 3178301"/>
                  <a:gd name="connsiteX266" fmla="*/ 1203707 w 4885338"/>
                  <a:gd name="connsiteY266" fmla="*/ 458410 h 3178301"/>
                  <a:gd name="connsiteX267" fmla="*/ 1199421 w 4885338"/>
                  <a:gd name="connsiteY267" fmla="*/ 424501 h 3178301"/>
                  <a:gd name="connsiteX268" fmla="*/ 1190372 w 4885338"/>
                  <a:gd name="connsiteY268" fmla="*/ 412214 h 3178301"/>
                  <a:gd name="connsiteX269" fmla="*/ 1190372 w 4885338"/>
                  <a:gd name="connsiteY269" fmla="*/ 396117 h 3178301"/>
                  <a:gd name="connsiteX270" fmla="*/ 1188086 w 4885338"/>
                  <a:gd name="connsiteY270" fmla="*/ 380019 h 3178301"/>
                  <a:gd name="connsiteX271" fmla="*/ 1175894 w 4885338"/>
                  <a:gd name="connsiteY271" fmla="*/ 336300 h 3178301"/>
                  <a:gd name="connsiteX272" fmla="*/ 1168750 w 4885338"/>
                  <a:gd name="connsiteY272" fmla="*/ 329632 h 3178301"/>
                  <a:gd name="connsiteX273" fmla="*/ 1156177 w 4885338"/>
                  <a:gd name="connsiteY273" fmla="*/ 321441 h 3178301"/>
                  <a:gd name="connsiteX274" fmla="*/ 1140556 w 4885338"/>
                  <a:gd name="connsiteY274" fmla="*/ 296390 h 3178301"/>
                  <a:gd name="connsiteX275" fmla="*/ 1126935 w 4885338"/>
                  <a:gd name="connsiteY275" fmla="*/ 269148 h 3178301"/>
                  <a:gd name="connsiteX276" fmla="*/ 1123792 w 4885338"/>
                  <a:gd name="connsiteY276" fmla="*/ 256385 h 3178301"/>
                  <a:gd name="connsiteX277" fmla="*/ 1122744 w 4885338"/>
                  <a:gd name="connsiteY277" fmla="*/ 244955 h 3178301"/>
                  <a:gd name="connsiteX278" fmla="*/ 1116363 w 4885338"/>
                  <a:gd name="connsiteY278" fmla="*/ 227048 h 3178301"/>
                  <a:gd name="connsiteX279" fmla="*/ 1097313 w 4885338"/>
                  <a:gd name="connsiteY279" fmla="*/ 208665 h 3178301"/>
                  <a:gd name="connsiteX280" fmla="*/ 1076548 w 4885338"/>
                  <a:gd name="connsiteY280" fmla="*/ 190662 h 3178301"/>
                  <a:gd name="connsiteX281" fmla="*/ 1065594 w 4885338"/>
                  <a:gd name="connsiteY281" fmla="*/ 176661 h 3178301"/>
                  <a:gd name="connsiteX282" fmla="*/ 1050831 w 4885338"/>
                  <a:gd name="connsiteY282" fmla="*/ 162373 h 3178301"/>
                  <a:gd name="connsiteX283" fmla="*/ 1037591 w 4885338"/>
                  <a:gd name="connsiteY283" fmla="*/ 147324 h 3178301"/>
                  <a:gd name="connsiteX284" fmla="*/ 1021208 w 4885338"/>
                  <a:gd name="connsiteY284" fmla="*/ 115034 h 3178301"/>
                  <a:gd name="connsiteX285" fmla="*/ 1023875 w 4885338"/>
                  <a:gd name="connsiteY285" fmla="*/ 98746 h 3178301"/>
                  <a:gd name="connsiteX286" fmla="*/ 1022351 w 4885338"/>
                  <a:gd name="connsiteY286" fmla="*/ 84459 h 3178301"/>
                  <a:gd name="connsiteX287" fmla="*/ 1005492 w 4885338"/>
                  <a:gd name="connsiteY287" fmla="*/ 76172 h 3178301"/>
                  <a:gd name="connsiteX288" fmla="*/ 994728 w 4885338"/>
                  <a:gd name="connsiteY288" fmla="*/ 72362 h 3178301"/>
                  <a:gd name="connsiteX289" fmla="*/ 970535 w 4885338"/>
                  <a:gd name="connsiteY289" fmla="*/ 55217 h 3178301"/>
                  <a:gd name="connsiteX290" fmla="*/ 988728 w 4885338"/>
                  <a:gd name="connsiteY290" fmla="*/ 57027 h 3178301"/>
                  <a:gd name="connsiteX291" fmla="*/ 998253 w 4885338"/>
                  <a:gd name="connsiteY291" fmla="*/ 59789 h 3178301"/>
                  <a:gd name="connsiteX292" fmla="*/ 1009302 w 4885338"/>
                  <a:gd name="connsiteY292" fmla="*/ 60646 h 3178301"/>
                  <a:gd name="connsiteX293" fmla="*/ 1015207 w 4885338"/>
                  <a:gd name="connsiteY293" fmla="*/ 56836 h 3178301"/>
                  <a:gd name="connsiteX294" fmla="*/ 996157 w 4885338"/>
                  <a:gd name="connsiteY294" fmla="*/ 29309 h 3178301"/>
                  <a:gd name="connsiteX295" fmla="*/ 981012 w 4885338"/>
                  <a:gd name="connsiteY295" fmla="*/ 16831 h 3178301"/>
                  <a:gd name="connsiteX296" fmla="*/ 985870 w 4885338"/>
                  <a:gd name="connsiteY296" fmla="*/ 353 h 3178301"/>
                  <a:gd name="connsiteX297" fmla="*/ 1001967 w 4885338"/>
                  <a:gd name="connsiteY297" fmla="*/ 353 h 3178301"/>
                  <a:gd name="connsiteX298" fmla="*/ 1030542 w 4885338"/>
                  <a:gd name="connsiteY298" fmla="*/ 49407 h 3178301"/>
                  <a:gd name="connsiteX299" fmla="*/ 1043211 w 4885338"/>
                  <a:gd name="connsiteY299" fmla="*/ 67885 h 3178301"/>
                  <a:gd name="connsiteX300" fmla="*/ 1045973 w 4885338"/>
                  <a:gd name="connsiteY300" fmla="*/ 79982 h 3178301"/>
                  <a:gd name="connsiteX301" fmla="*/ 1055498 w 4885338"/>
                  <a:gd name="connsiteY301" fmla="*/ 89507 h 3178301"/>
                  <a:gd name="connsiteX302" fmla="*/ 1071690 w 4885338"/>
                  <a:gd name="connsiteY302" fmla="*/ 103699 h 3178301"/>
                  <a:gd name="connsiteX303" fmla="*/ 1081692 w 4885338"/>
                  <a:gd name="connsiteY303" fmla="*/ 111319 h 3178301"/>
                  <a:gd name="connsiteX304" fmla="*/ 1076167 w 4885338"/>
                  <a:gd name="connsiteY304" fmla="*/ 125035 h 3178301"/>
                  <a:gd name="connsiteX305" fmla="*/ 1063213 w 4885338"/>
                  <a:gd name="connsiteY305" fmla="*/ 135417 h 3178301"/>
                  <a:gd name="connsiteX306" fmla="*/ 1065404 w 4885338"/>
                  <a:gd name="connsiteY306" fmla="*/ 146847 h 3178301"/>
                  <a:gd name="connsiteX307" fmla="*/ 1076072 w 4885338"/>
                  <a:gd name="connsiteY307" fmla="*/ 160563 h 3178301"/>
                  <a:gd name="connsiteX308" fmla="*/ 1093979 w 4885338"/>
                  <a:gd name="connsiteY308" fmla="*/ 152943 h 3178301"/>
                  <a:gd name="connsiteX309" fmla="*/ 1111314 w 4885338"/>
                  <a:gd name="connsiteY309" fmla="*/ 137227 h 3178301"/>
                  <a:gd name="connsiteX310" fmla="*/ 1135508 w 4885338"/>
                  <a:gd name="connsiteY310" fmla="*/ 139799 h 3178301"/>
                  <a:gd name="connsiteX311" fmla="*/ 1145890 w 4885338"/>
                  <a:gd name="connsiteY311" fmla="*/ 159801 h 3178301"/>
                  <a:gd name="connsiteX312" fmla="*/ 1152748 w 4885338"/>
                  <a:gd name="connsiteY312" fmla="*/ 171422 h 3178301"/>
                  <a:gd name="connsiteX313" fmla="*/ 1157796 w 4885338"/>
                  <a:gd name="connsiteY313" fmla="*/ 208093 h 3178301"/>
                  <a:gd name="connsiteX314" fmla="*/ 1157796 w 4885338"/>
                  <a:gd name="connsiteY314" fmla="*/ 228000 h 3178301"/>
                  <a:gd name="connsiteX315" fmla="*/ 1176846 w 4885338"/>
                  <a:gd name="connsiteY315" fmla="*/ 236668 h 3178301"/>
                  <a:gd name="connsiteX316" fmla="*/ 1168655 w 4885338"/>
                  <a:gd name="connsiteY316" fmla="*/ 241335 h 3178301"/>
                  <a:gd name="connsiteX317" fmla="*/ 1155606 w 4885338"/>
                  <a:gd name="connsiteY317" fmla="*/ 254956 h 3178301"/>
                  <a:gd name="connsiteX318" fmla="*/ 1155606 w 4885338"/>
                  <a:gd name="connsiteY318" fmla="*/ 254956 h 3178301"/>
                  <a:gd name="connsiteX319" fmla="*/ 1170084 w 4885338"/>
                  <a:gd name="connsiteY319" fmla="*/ 259719 h 3178301"/>
                  <a:gd name="connsiteX320" fmla="*/ 1183038 w 4885338"/>
                  <a:gd name="connsiteY320" fmla="*/ 267529 h 3178301"/>
                  <a:gd name="connsiteX321" fmla="*/ 1198849 w 4885338"/>
                  <a:gd name="connsiteY321" fmla="*/ 277911 h 3178301"/>
                  <a:gd name="connsiteX322" fmla="*/ 1204278 w 4885338"/>
                  <a:gd name="connsiteY322" fmla="*/ 301057 h 3178301"/>
                  <a:gd name="connsiteX323" fmla="*/ 1211136 w 4885338"/>
                  <a:gd name="connsiteY323" fmla="*/ 339157 h 3178301"/>
                  <a:gd name="connsiteX324" fmla="*/ 1218852 w 4885338"/>
                  <a:gd name="connsiteY324" fmla="*/ 352111 h 3178301"/>
                  <a:gd name="connsiteX325" fmla="*/ 1228377 w 4885338"/>
                  <a:gd name="connsiteY325" fmla="*/ 366780 h 3178301"/>
                  <a:gd name="connsiteX326" fmla="*/ 1240473 w 4885338"/>
                  <a:gd name="connsiteY326" fmla="*/ 370780 h 3178301"/>
                  <a:gd name="connsiteX327" fmla="*/ 1265238 w 4885338"/>
                  <a:gd name="connsiteY327" fmla="*/ 380305 h 3178301"/>
                  <a:gd name="connsiteX328" fmla="*/ 1268286 w 4885338"/>
                  <a:gd name="connsiteY328" fmla="*/ 381924 h 3178301"/>
                  <a:gd name="connsiteX329" fmla="*/ 1279240 w 4885338"/>
                  <a:gd name="connsiteY329" fmla="*/ 392592 h 3178301"/>
                  <a:gd name="connsiteX330" fmla="*/ 1301338 w 4885338"/>
                  <a:gd name="connsiteY330" fmla="*/ 419262 h 3178301"/>
                  <a:gd name="connsiteX331" fmla="*/ 1314006 w 4885338"/>
                  <a:gd name="connsiteY331" fmla="*/ 425168 h 3178301"/>
                  <a:gd name="connsiteX332" fmla="*/ 1322769 w 4885338"/>
                  <a:gd name="connsiteY332" fmla="*/ 426978 h 3178301"/>
                  <a:gd name="connsiteX333" fmla="*/ 1362393 w 4885338"/>
                  <a:gd name="connsiteY333" fmla="*/ 430597 h 3178301"/>
                  <a:gd name="connsiteX334" fmla="*/ 1387349 w 4885338"/>
                  <a:gd name="connsiteY334" fmla="*/ 435074 h 3178301"/>
                  <a:gd name="connsiteX335" fmla="*/ 1395540 w 4885338"/>
                  <a:gd name="connsiteY335" fmla="*/ 445456 h 3178301"/>
                  <a:gd name="connsiteX336" fmla="*/ 1412400 w 4885338"/>
                  <a:gd name="connsiteY336" fmla="*/ 463935 h 3178301"/>
                  <a:gd name="connsiteX337" fmla="*/ 1426878 w 4885338"/>
                  <a:gd name="connsiteY337" fmla="*/ 481842 h 3178301"/>
                  <a:gd name="connsiteX338" fmla="*/ 1432974 w 4885338"/>
                  <a:gd name="connsiteY338" fmla="*/ 484223 h 3178301"/>
                  <a:gd name="connsiteX339" fmla="*/ 1434117 w 4885338"/>
                  <a:gd name="connsiteY339" fmla="*/ 472507 h 3178301"/>
                  <a:gd name="connsiteX340" fmla="*/ 1441927 w 4885338"/>
                  <a:gd name="connsiteY340" fmla="*/ 466983 h 3178301"/>
                  <a:gd name="connsiteX341" fmla="*/ 1454024 w 4885338"/>
                  <a:gd name="connsiteY341" fmla="*/ 474222 h 3178301"/>
                  <a:gd name="connsiteX342" fmla="*/ 1464025 w 4885338"/>
                  <a:gd name="connsiteY342" fmla="*/ 480127 h 3178301"/>
                  <a:gd name="connsiteX343" fmla="*/ 1482599 w 4885338"/>
                  <a:gd name="connsiteY343" fmla="*/ 497748 h 3178301"/>
                  <a:gd name="connsiteX344" fmla="*/ 1484313 w 4885338"/>
                  <a:gd name="connsiteY344" fmla="*/ 508321 h 3178301"/>
                  <a:gd name="connsiteX345" fmla="*/ 1491076 w 4885338"/>
                  <a:gd name="connsiteY345" fmla="*/ 522894 h 3178301"/>
                  <a:gd name="connsiteX346" fmla="*/ 1506030 w 4885338"/>
                  <a:gd name="connsiteY346" fmla="*/ 552993 h 3178301"/>
                  <a:gd name="connsiteX347" fmla="*/ 1502601 w 4885338"/>
                  <a:gd name="connsiteY347" fmla="*/ 561756 h 3178301"/>
                  <a:gd name="connsiteX348" fmla="*/ 1509936 w 4885338"/>
                  <a:gd name="connsiteY348" fmla="*/ 571281 h 3178301"/>
                  <a:gd name="connsiteX349" fmla="*/ 1514698 w 4885338"/>
                  <a:gd name="connsiteY349" fmla="*/ 549279 h 3178301"/>
                  <a:gd name="connsiteX350" fmla="*/ 1510698 w 4885338"/>
                  <a:gd name="connsiteY350" fmla="*/ 535658 h 3178301"/>
                  <a:gd name="connsiteX351" fmla="*/ 1506697 w 4885338"/>
                  <a:gd name="connsiteY351" fmla="*/ 525466 h 3178301"/>
                  <a:gd name="connsiteX352" fmla="*/ 1503173 w 4885338"/>
                  <a:gd name="connsiteY352" fmla="*/ 515084 h 3178301"/>
                  <a:gd name="connsiteX353" fmla="*/ 1495934 w 4885338"/>
                  <a:gd name="connsiteY353" fmla="*/ 491271 h 3178301"/>
                  <a:gd name="connsiteX354" fmla="*/ 1503459 w 4885338"/>
                  <a:gd name="connsiteY354" fmla="*/ 497748 h 3178301"/>
                  <a:gd name="connsiteX355" fmla="*/ 1521651 w 4885338"/>
                  <a:gd name="connsiteY355" fmla="*/ 508607 h 3178301"/>
                  <a:gd name="connsiteX356" fmla="*/ 1523175 w 4885338"/>
                  <a:gd name="connsiteY356" fmla="*/ 522037 h 3178301"/>
                  <a:gd name="connsiteX357" fmla="*/ 1532700 w 4885338"/>
                  <a:gd name="connsiteY357" fmla="*/ 533562 h 3178301"/>
                  <a:gd name="connsiteX358" fmla="*/ 1553084 w 4885338"/>
                  <a:gd name="connsiteY358" fmla="*/ 530514 h 3178301"/>
                  <a:gd name="connsiteX359" fmla="*/ 1559656 w 4885338"/>
                  <a:gd name="connsiteY359" fmla="*/ 543754 h 3178301"/>
                  <a:gd name="connsiteX360" fmla="*/ 1566609 w 4885338"/>
                  <a:gd name="connsiteY360" fmla="*/ 555946 h 3178301"/>
                  <a:gd name="connsiteX361" fmla="*/ 1585659 w 4885338"/>
                  <a:gd name="connsiteY361" fmla="*/ 572710 h 3178301"/>
                  <a:gd name="connsiteX362" fmla="*/ 1594518 w 4885338"/>
                  <a:gd name="connsiteY362" fmla="*/ 584235 h 3178301"/>
                  <a:gd name="connsiteX363" fmla="*/ 1594518 w 4885338"/>
                  <a:gd name="connsiteY363" fmla="*/ 603285 h 3178301"/>
                  <a:gd name="connsiteX364" fmla="*/ 1579563 w 4885338"/>
                  <a:gd name="connsiteY364" fmla="*/ 624050 h 3178301"/>
                  <a:gd name="connsiteX365" fmla="*/ 1560513 w 4885338"/>
                  <a:gd name="connsiteY365" fmla="*/ 630908 h 3178301"/>
                  <a:gd name="connsiteX366" fmla="*/ 1559370 w 4885338"/>
                  <a:gd name="connsiteY366" fmla="*/ 649958 h 3178301"/>
                  <a:gd name="connsiteX367" fmla="*/ 1566038 w 4885338"/>
                  <a:gd name="connsiteY367" fmla="*/ 669960 h 3178301"/>
                  <a:gd name="connsiteX368" fmla="*/ 1568514 w 4885338"/>
                  <a:gd name="connsiteY368" fmla="*/ 692725 h 3178301"/>
                  <a:gd name="connsiteX369" fmla="*/ 1568514 w 4885338"/>
                  <a:gd name="connsiteY369" fmla="*/ 693868 h 3178301"/>
                  <a:gd name="connsiteX370" fmla="*/ 1590612 w 4885338"/>
                  <a:gd name="connsiteY370" fmla="*/ 708727 h 3178301"/>
                  <a:gd name="connsiteX371" fmla="*/ 1601185 w 4885338"/>
                  <a:gd name="connsiteY371" fmla="*/ 714252 h 3178301"/>
                  <a:gd name="connsiteX372" fmla="*/ 1629093 w 4885338"/>
                  <a:gd name="connsiteY372" fmla="*/ 725396 h 3178301"/>
                  <a:gd name="connsiteX373" fmla="*/ 1645953 w 4885338"/>
                  <a:gd name="connsiteY373" fmla="*/ 748065 h 3178301"/>
                  <a:gd name="connsiteX374" fmla="*/ 1667098 w 4885338"/>
                  <a:gd name="connsiteY374" fmla="*/ 767115 h 3178301"/>
                  <a:gd name="connsiteX375" fmla="*/ 1676623 w 4885338"/>
                  <a:gd name="connsiteY375" fmla="*/ 785308 h 3178301"/>
                  <a:gd name="connsiteX376" fmla="*/ 1690339 w 4885338"/>
                  <a:gd name="connsiteY376" fmla="*/ 804358 h 3178301"/>
                  <a:gd name="connsiteX377" fmla="*/ 1718438 w 4885338"/>
                  <a:gd name="connsiteY377" fmla="*/ 804358 h 3178301"/>
                  <a:gd name="connsiteX378" fmla="*/ 1697959 w 4885338"/>
                  <a:gd name="connsiteY378" fmla="*/ 774259 h 3178301"/>
                  <a:gd name="connsiteX379" fmla="*/ 1717009 w 4885338"/>
                  <a:gd name="connsiteY379" fmla="*/ 785022 h 3178301"/>
                  <a:gd name="connsiteX380" fmla="*/ 1731011 w 4885338"/>
                  <a:gd name="connsiteY380" fmla="*/ 798834 h 3178301"/>
                  <a:gd name="connsiteX381" fmla="*/ 1753014 w 4885338"/>
                  <a:gd name="connsiteY381" fmla="*/ 803501 h 3178301"/>
                  <a:gd name="connsiteX382" fmla="*/ 1758919 w 4885338"/>
                  <a:gd name="connsiteY382" fmla="*/ 806835 h 3178301"/>
                  <a:gd name="connsiteX383" fmla="*/ 1770063 w 4885338"/>
                  <a:gd name="connsiteY383" fmla="*/ 816360 h 3178301"/>
                  <a:gd name="connsiteX384" fmla="*/ 1818164 w 4885338"/>
                  <a:gd name="connsiteY384" fmla="*/ 814359 h 3178301"/>
                  <a:gd name="connsiteX385" fmla="*/ 1845311 w 4885338"/>
                  <a:gd name="connsiteY385" fmla="*/ 816074 h 3178301"/>
                  <a:gd name="connsiteX386" fmla="*/ 1880458 w 4885338"/>
                  <a:gd name="connsiteY386" fmla="*/ 816074 h 3178301"/>
                  <a:gd name="connsiteX387" fmla="*/ 1898365 w 4885338"/>
                  <a:gd name="connsiteY387" fmla="*/ 815217 h 3178301"/>
                  <a:gd name="connsiteX388" fmla="*/ 1916272 w 4885338"/>
                  <a:gd name="connsiteY388" fmla="*/ 801786 h 3178301"/>
                  <a:gd name="connsiteX389" fmla="*/ 1936179 w 4885338"/>
                  <a:gd name="connsiteY389" fmla="*/ 791595 h 3178301"/>
                  <a:gd name="connsiteX390" fmla="*/ 1946562 w 4885338"/>
                  <a:gd name="connsiteY390" fmla="*/ 790928 h 3178301"/>
                  <a:gd name="connsiteX391" fmla="*/ 1960849 w 4885338"/>
                  <a:gd name="connsiteY391" fmla="*/ 767687 h 3178301"/>
                  <a:gd name="connsiteX392" fmla="*/ 1980471 w 4885338"/>
                  <a:gd name="connsiteY392" fmla="*/ 759019 h 3178301"/>
                  <a:gd name="connsiteX393" fmla="*/ 1994377 w 4885338"/>
                  <a:gd name="connsiteY393" fmla="*/ 759876 h 3178301"/>
                  <a:gd name="connsiteX394" fmla="*/ 2017428 w 4885338"/>
                  <a:gd name="connsiteY394" fmla="*/ 752256 h 3178301"/>
                  <a:gd name="connsiteX395" fmla="*/ 2038478 w 4885338"/>
                  <a:gd name="connsiteY395" fmla="*/ 736731 h 3178301"/>
                  <a:gd name="connsiteX396" fmla="*/ 2051241 w 4885338"/>
                  <a:gd name="connsiteY396" fmla="*/ 727968 h 3178301"/>
                  <a:gd name="connsiteX397" fmla="*/ 2070768 w 4885338"/>
                  <a:gd name="connsiteY397" fmla="*/ 718443 h 3178301"/>
                  <a:gd name="connsiteX398" fmla="*/ 2090580 w 4885338"/>
                  <a:gd name="connsiteY398" fmla="*/ 730635 h 3178301"/>
                  <a:gd name="connsiteX399" fmla="*/ 2105724 w 4885338"/>
                  <a:gd name="connsiteY399" fmla="*/ 736445 h 3178301"/>
                  <a:gd name="connsiteX400" fmla="*/ 2123822 w 4885338"/>
                  <a:gd name="connsiteY400" fmla="*/ 736445 h 3178301"/>
                  <a:gd name="connsiteX401" fmla="*/ 2138395 w 4885338"/>
                  <a:gd name="connsiteY401" fmla="*/ 724539 h 3178301"/>
                  <a:gd name="connsiteX402" fmla="*/ 2152683 w 4885338"/>
                  <a:gd name="connsiteY402" fmla="*/ 718824 h 3178301"/>
                  <a:gd name="connsiteX403" fmla="*/ 2176305 w 4885338"/>
                  <a:gd name="connsiteY403" fmla="*/ 709299 h 3178301"/>
                  <a:gd name="connsiteX404" fmla="*/ 2204403 w 4885338"/>
                  <a:gd name="connsiteY404" fmla="*/ 713585 h 3178301"/>
                  <a:gd name="connsiteX405" fmla="*/ 2239360 w 4885338"/>
                  <a:gd name="connsiteY405" fmla="*/ 727587 h 3178301"/>
                  <a:gd name="connsiteX406" fmla="*/ 2247266 w 4885338"/>
                  <a:gd name="connsiteY406" fmla="*/ 730254 h 3178301"/>
                  <a:gd name="connsiteX407" fmla="*/ 2262887 w 4885338"/>
                  <a:gd name="connsiteY407" fmla="*/ 739017 h 3178301"/>
                  <a:gd name="connsiteX408" fmla="*/ 2272412 w 4885338"/>
                  <a:gd name="connsiteY408" fmla="*/ 756066 h 3178301"/>
                  <a:gd name="connsiteX409" fmla="*/ 2282889 w 4885338"/>
                  <a:gd name="connsiteY409" fmla="*/ 772449 h 3178301"/>
                  <a:gd name="connsiteX410" fmla="*/ 2298511 w 4885338"/>
                  <a:gd name="connsiteY410" fmla="*/ 778545 h 3178301"/>
                  <a:gd name="connsiteX411" fmla="*/ 2308893 w 4885338"/>
                  <a:gd name="connsiteY411" fmla="*/ 783117 h 3178301"/>
                  <a:gd name="connsiteX412" fmla="*/ 2321942 w 4885338"/>
                  <a:gd name="connsiteY412" fmla="*/ 792642 h 3178301"/>
                  <a:gd name="connsiteX413" fmla="*/ 2343945 w 4885338"/>
                  <a:gd name="connsiteY413" fmla="*/ 808740 h 3178301"/>
                  <a:gd name="connsiteX414" fmla="*/ 2362995 w 4885338"/>
                  <a:gd name="connsiteY414" fmla="*/ 799215 h 3178301"/>
                  <a:gd name="connsiteX415" fmla="*/ 2381569 w 4885338"/>
                  <a:gd name="connsiteY415" fmla="*/ 768639 h 3178301"/>
                  <a:gd name="connsiteX416" fmla="*/ 2385569 w 4885338"/>
                  <a:gd name="connsiteY416" fmla="*/ 744541 h 3178301"/>
                  <a:gd name="connsiteX417" fmla="*/ 2380235 w 4885338"/>
                  <a:gd name="connsiteY417" fmla="*/ 715395 h 3178301"/>
                  <a:gd name="connsiteX418" fmla="*/ 2372139 w 4885338"/>
                  <a:gd name="connsiteY418" fmla="*/ 700536 h 3178301"/>
                  <a:gd name="connsiteX419" fmla="*/ 2373472 w 4885338"/>
                  <a:gd name="connsiteY419" fmla="*/ 677104 h 3178301"/>
                  <a:gd name="connsiteX420" fmla="*/ 2376235 w 4885338"/>
                  <a:gd name="connsiteY420" fmla="*/ 686153 h 3178301"/>
                  <a:gd name="connsiteX421" fmla="*/ 2388903 w 4885338"/>
                  <a:gd name="connsiteY421" fmla="*/ 717490 h 3178301"/>
                  <a:gd name="connsiteX422" fmla="*/ 2392522 w 4885338"/>
                  <a:gd name="connsiteY422" fmla="*/ 743112 h 3178301"/>
                  <a:gd name="connsiteX423" fmla="*/ 2391855 w 4885338"/>
                  <a:gd name="connsiteY423" fmla="*/ 760924 h 3178301"/>
                  <a:gd name="connsiteX424" fmla="*/ 2393094 w 4885338"/>
                  <a:gd name="connsiteY424" fmla="*/ 804072 h 3178301"/>
                  <a:gd name="connsiteX425" fmla="*/ 2394332 w 4885338"/>
                  <a:gd name="connsiteY425" fmla="*/ 809121 h 3178301"/>
                  <a:gd name="connsiteX426" fmla="*/ 2408048 w 4885338"/>
                  <a:gd name="connsiteY426" fmla="*/ 824932 h 3178301"/>
                  <a:gd name="connsiteX427" fmla="*/ 2433765 w 4885338"/>
                  <a:gd name="connsiteY427" fmla="*/ 837029 h 3178301"/>
                  <a:gd name="connsiteX428" fmla="*/ 2467389 w 4885338"/>
                  <a:gd name="connsiteY428" fmla="*/ 842172 h 3178301"/>
                  <a:gd name="connsiteX429" fmla="*/ 2472437 w 4885338"/>
                  <a:gd name="connsiteY429" fmla="*/ 867318 h 3178301"/>
                  <a:gd name="connsiteX430" fmla="*/ 2481962 w 4885338"/>
                  <a:gd name="connsiteY430" fmla="*/ 905990 h 3178301"/>
                  <a:gd name="connsiteX431" fmla="*/ 2487772 w 4885338"/>
                  <a:gd name="connsiteY431" fmla="*/ 935327 h 3178301"/>
                  <a:gd name="connsiteX432" fmla="*/ 2486439 w 4885338"/>
                  <a:gd name="connsiteY432" fmla="*/ 945900 h 3178301"/>
                  <a:gd name="connsiteX433" fmla="*/ 2473675 w 4885338"/>
                  <a:gd name="connsiteY433" fmla="*/ 975903 h 3178301"/>
                  <a:gd name="connsiteX434" fmla="*/ 2470627 w 4885338"/>
                  <a:gd name="connsiteY434" fmla="*/ 986381 h 3178301"/>
                  <a:gd name="connsiteX435" fmla="*/ 2470627 w 4885338"/>
                  <a:gd name="connsiteY435" fmla="*/ 1006669 h 3178301"/>
                  <a:gd name="connsiteX436" fmla="*/ 2486344 w 4885338"/>
                  <a:gd name="connsiteY436" fmla="*/ 1044769 h 3178301"/>
                  <a:gd name="connsiteX437" fmla="*/ 2490820 w 4885338"/>
                  <a:gd name="connsiteY437" fmla="*/ 1095442 h 3178301"/>
                  <a:gd name="connsiteX438" fmla="*/ 2487868 w 4885338"/>
                  <a:gd name="connsiteY438" fmla="*/ 1114492 h 3178301"/>
                  <a:gd name="connsiteX439" fmla="*/ 2491963 w 4885338"/>
                  <a:gd name="connsiteY439" fmla="*/ 1132494 h 3178301"/>
                  <a:gd name="connsiteX440" fmla="*/ 2497869 w 4885338"/>
                  <a:gd name="connsiteY440" fmla="*/ 1154783 h 3178301"/>
                  <a:gd name="connsiteX441" fmla="*/ 2500536 w 4885338"/>
                  <a:gd name="connsiteY441" fmla="*/ 1208218 h 3178301"/>
                  <a:gd name="connsiteX442" fmla="*/ 2491487 w 4885338"/>
                  <a:gd name="connsiteY442" fmla="*/ 1230602 h 3178301"/>
                  <a:gd name="connsiteX443" fmla="*/ 2474628 w 4885338"/>
                  <a:gd name="connsiteY443" fmla="*/ 1226316 h 3178301"/>
                  <a:gd name="connsiteX444" fmla="*/ 2466341 w 4885338"/>
                  <a:gd name="connsiteY444" fmla="*/ 1209075 h 3178301"/>
                  <a:gd name="connsiteX445" fmla="*/ 2452530 w 4885338"/>
                  <a:gd name="connsiteY445" fmla="*/ 1192788 h 3178301"/>
                  <a:gd name="connsiteX446" fmla="*/ 2437575 w 4885338"/>
                  <a:gd name="connsiteY446" fmla="*/ 1213171 h 3178301"/>
                  <a:gd name="connsiteX447" fmla="*/ 2423764 w 4885338"/>
                  <a:gd name="connsiteY447" fmla="*/ 1214314 h 3178301"/>
                  <a:gd name="connsiteX448" fmla="*/ 2415954 w 4885338"/>
                  <a:gd name="connsiteY448" fmla="*/ 1230411 h 3178301"/>
                  <a:gd name="connsiteX449" fmla="*/ 2413572 w 4885338"/>
                  <a:gd name="connsiteY449" fmla="*/ 1244889 h 3178301"/>
                  <a:gd name="connsiteX450" fmla="*/ 2404810 w 4885338"/>
                  <a:gd name="connsiteY450" fmla="*/ 1269940 h 3178301"/>
                  <a:gd name="connsiteX451" fmla="*/ 2395285 w 4885338"/>
                  <a:gd name="connsiteY451" fmla="*/ 1294419 h 3178301"/>
                  <a:gd name="connsiteX452" fmla="*/ 2383759 w 4885338"/>
                  <a:gd name="connsiteY452" fmla="*/ 1313469 h 3178301"/>
                  <a:gd name="connsiteX453" fmla="*/ 2364709 w 4885338"/>
                  <a:gd name="connsiteY453" fmla="*/ 1327090 h 3178301"/>
                  <a:gd name="connsiteX454" fmla="*/ 2356232 w 4885338"/>
                  <a:gd name="connsiteY454" fmla="*/ 1344140 h 3178301"/>
                  <a:gd name="connsiteX455" fmla="*/ 2339468 w 4885338"/>
                  <a:gd name="connsiteY455" fmla="*/ 1360809 h 3178301"/>
                  <a:gd name="connsiteX456" fmla="*/ 2340182 w 4885338"/>
                  <a:gd name="connsiteY456" fmla="*/ 1375877 h 3178301"/>
                  <a:gd name="connsiteX457" fmla="*/ 2341659 w 4885338"/>
                  <a:gd name="connsiteY457" fmla="*/ 1377001 h 3178301"/>
                  <a:gd name="connsiteX458" fmla="*/ 2373377 w 4885338"/>
                  <a:gd name="connsiteY458" fmla="*/ 1401671 h 3178301"/>
                  <a:gd name="connsiteX459" fmla="*/ 2382902 w 4885338"/>
                  <a:gd name="connsiteY459" fmla="*/ 1412434 h 3178301"/>
                  <a:gd name="connsiteX460" fmla="*/ 2394427 w 4885338"/>
                  <a:gd name="connsiteY460" fmla="*/ 1426626 h 3178301"/>
                  <a:gd name="connsiteX461" fmla="*/ 2395570 w 4885338"/>
                  <a:gd name="connsiteY461" fmla="*/ 1428055 h 3178301"/>
                  <a:gd name="connsiteX462" fmla="*/ 2412525 w 4885338"/>
                  <a:gd name="connsiteY462" fmla="*/ 1444914 h 3178301"/>
                  <a:gd name="connsiteX463" fmla="*/ 2425955 w 4885338"/>
                  <a:gd name="connsiteY463" fmla="*/ 1455297 h 3178301"/>
                  <a:gd name="connsiteX464" fmla="*/ 2443671 w 4885338"/>
                  <a:gd name="connsiteY464" fmla="*/ 1459297 h 3178301"/>
                  <a:gd name="connsiteX465" fmla="*/ 2461674 w 4885338"/>
                  <a:gd name="connsiteY465" fmla="*/ 1460821 h 3178301"/>
                  <a:gd name="connsiteX466" fmla="*/ 2475009 w 4885338"/>
                  <a:gd name="connsiteY466" fmla="*/ 1465393 h 3178301"/>
                  <a:gd name="connsiteX467" fmla="*/ 2480628 w 4885338"/>
                  <a:gd name="connsiteY467" fmla="*/ 1471203 h 3178301"/>
                  <a:gd name="connsiteX468" fmla="*/ 2449863 w 4885338"/>
                  <a:gd name="connsiteY468" fmla="*/ 1474347 h 3178301"/>
                  <a:gd name="connsiteX469" fmla="*/ 2464341 w 4885338"/>
                  <a:gd name="connsiteY469" fmla="*/ 1497683 h 3178301"/>
                  <a:gd name="connsiteX470" fmla="*/ 2488915 w 4885338"/>
                  <a:gd name="connsiteY470" fmla="*/ 1522638 h 3178301"/>
                  <a:gd name="connsiteX471" fmla="*/ 2507108 w 4885338"/>
                  <a:gd name="connsiteY471" fmla="*/ 1541688 h 3178301"/>
                  <a:gd name="connsiteX472" fmla="*/ 2523681 w 4885338"/>
                  <a:gd name="connsiteY472" fmla="*/ 1549689 h 3178301"/>
                  <a:gd name="connsiteX473" fmla="*/ 2537969 w 4885338"/>
                  <a:gd name="connsiteY473" fmla="*/ 1536926 h 3178301"/>
                  <a:gd name="connsiteX474" fmla="*/ 2549970 w 4885338"/>
                  <a:gd name="connsiteY474" fmla="*/ 1552452 h 3178301"/>
                  <a:gd name="connsiteX475" fmla="*/ 2559495 w 4885338"/>
                  <a:gd name="connsiteY475" fmla="*/ 1561024 h 3178301"/>
                  <a:gd name="connsiteX476" fmla="*/ 2574640 w 4885338"/>
                  <a:gd name="connsiteY476" fmla="*/ 1586742 h 3178301"/>
                  <a:gd name="connsiteX477" fmla="*/ 2575497 w 4885338"/>
                  <a:gd name="connsiteY477" fmla="*/ 1590456 h 3178301"/>
                  <a:gd name="connsiteX478" fmla="*/ 2582070 w 4885338"/>
                  <a:gd name="connsiteY478" fmla="*/ 1628080 h 3178301"/>
                  <a:gd name="connsiteX479" fmla="*/ 2590642 w 4885338"/>
                  <a:gd name="connsiteY479" fmla="*/ 1659322 h 3178301"/>
                  <a:gd name="connsiteX480" fmla="*/ 2600167 w 4885338"/>
                  <a:gd name="connsiteY480" fmla="*/ 1676943 h 3178301"/>
                  <a:gd name="connsiteX481" fmla="*/ 2645220 w 4885338"/>
                  <a:gd name="connsiteY481" fmla="*/ 1679801 h 3178301"/>
                  <a:gd name="connsiteX482" fmla="*/ 2668843 w 4885338"/>
                  <a:gd name="connsiteY482" fmla="*/ 1679801 h 3178301"/>
                  <a:gd name="connsiteX483" fmla="*/ 2689893 w 4885338"/>
                  <a:gd name="connsiteY483" fmla="*/ 1685421 h 3178301"/>
                  <a:gd name="connsiteX484" fmla="*/ 2700846 w 4885338"/>
                  <a:gd name="connsiteY484" fmla="*/ 1695993 h 3178301"/>
                  <a:gd name="connsiteX485" fmla="*/ 2725802 w 4885338"/>
                  <a:gd name="connsiteY485" fmla="*/ 1702566 h 3178301"/>
                  <a:gd name="connsiteX486" fmla="*/ 2740280 w 4885338"/>
                  <a:gd name="connsiteY486" fmla="*/ 1696755 h 3178301"/>
                  <a:gd name="connsiteX487" fmla="*/ 2771903 w 4885338"/>
                  <a:gd name="connsiteY487" fmla="*/ 1690374 h 3178301"/>
                  <a:gd name="connsiteX488" fmla="*/ 2783143 w 4885338"/>
                  <a:gd name="connsiteY488" fmla="*/ 1695327 h 3178301"/>
                  <a:gd name="connsiteX489" fmla="*/ 2804478 w 4885338"/>
                  <a:gd name="connsiteY489" fmla="*/ 1703994 h 3178301"/>
                  <a:gd name="connsiteX490" fmla="*/ 2823528 w 4885338"/>
                  <a:gd name="connsiteY490" fmla="*/ 1714758 h 3178301"/>
                  <a:gd name="connsiteX491" fmla="*/ 2833053 w 4885338"/>
                  <a:gd name="connsiteY491" fmla="*/ 1723711 h 3178301"/>
                  <a:gd name="connsiteX492" fmla="*/ 2839245 w 4885338"/>
                  <a:gd name="connsiteY492" fmla="*/ 1733236 h 3178301"/>
                  <a:gd name="connsiteX493" fmla="*/ 2842293 w 4885338"/>
                  <a:gd name="connsiteY493" fmla="*/ 1753048 h 3178301"/>
                  <a:gd name="connsiteX494" fmla="*/ 2845627 w 4885338"/>
                  <a:gd name="connsiteY494" fmla="*/ 1784481 h 3178301"/>
                  <a:gd name="connsiteX495" fmla="*/ 2846484 w 4885338"/>
                  <a:gd name="connsiteY495" fmla="*/ 1786671 h 3178301"/>
                  <a:gd name="connsiteX496" fmla="*/ 2858485 w 4885338"/>
                  <a:gd name="connsiteY496" fmla="*/ 1803531 h 3178301"/>
                  <a:gd name="connsiteX497" fmla="*/ 2896585 w 4885338"/>
                  <a:gd name="connsiteY497" fmla="*/ 1840297 h 3178301"/>
                  <a:gd name="connsiteX498" fmla="*/ 2907253 w 4885338"/>
                  <a:gd name="connsiteY498" fmla="*/ 1856775 h 3178301"/>
                  <a:gd name="connsiteX499" fmla="*/ 2916302 w 4885338"/>
                  <a:gd name="connsiteY499" fmla="*/ 1863729 h 3178301"/>
                  <a:gd name="connsiteX500" fmla="*/ 2954402 w 4885338"/>
                  <a:gd name="connsiteY500" fmla="*/ 1881636 h 3178301"/>
                  <a:gd name="connsiteX501" fmla="*/ 2979548 w 4885338"/>
                  <a:gd name="connsiteY501" fmla="*/ 1896685 h 3178301"/>
                  <a:gd name="connsiteX502" fmla="*/ 2995645 w 4885338"/>
                  <a:gd name="connsiteY502" fmla="*/ 1880112 h 3178301"/>
                  <a:gd name="connsiteX503" fmla="*/ 2981548 w 4885338"/>
                  <a:gd name="connsiteY503" fmla="*/ 1870587 h 3178301"/>
                  <a:gd name="connsiteX504" fmla="*/ 2936114 w 4885338"/>
                  <a:gd name="connsiteY504" fmla="*/ 1858585 h 3178301"/>
                  <a:gd name="connsiteX505" fmla="*/ 2938019 w 4885338"/>
                  <a:gd name="connsiteY505" fmla="*/ 1847727 h 3178301"/>
                  <a:gd name="connsiteX506" fmla="*/ 2934209 w 4885338"/>
                  <a:gd name="connsiteY506" fmla="*/ 1835916 h 3178301"/>
                  <a:gd name="connsiteX507" fmla="*/ 2941067 w 4885338"/>
                  <a:gd name="connsiteY507" fmla="*/ 1823533 h 3178301"/>
                  <a:gd name="connsiteX508" fmla="*/ 2945353 w 4885338"/>
                  <a:gd name="connsiteY508" fmla="*/ 1833725 h 3178301"/>
                  <a:gd name="connsiteX509" fmla="*/ 2970880 w 4885338"/>
                  <a:gd name="connsiteY509" fmla="*/ 1852775 h 3178301"/>
                  <a:gd name="connsiteX510" fmla="*/ 2996121 w 4885338"/>
                  <a:gd name="connsiteY510" fmla="*/ 1848489 h 3178301"/>
                  <a:gd name="connsiteX511" fmla="*/ 3015171 w 4885338"/>
                  <a:gd name="connsiteY511" fmla="*/ 1838964 h 3178301"/>
                  <a:gd name="connsiteX512" fmla="*/ 3026697 w 4885338"/>
                  <a:gd name="connsiteY512" fmla="*/ 1840202 h 3178301"/>
                  <a:gd name="connsiteX513" fmla="*/ 3053557 w 4885338"/>
                  <a:gd name="connsiteY513" fmla="*/ 1833249 h 3178301"/>
                  <a:gd name="connsiteX514" fmla="*/ 3067845 w 4885338"/>
                  <a:gd name="connsiteY514" fmla="*/ 1826581 h 3178301"/>
                  <a:gd name="connsiteX515" fmla="*/ 3096420 w 4885338"/>
                  <a:gd name="connsiteY515" fmla="*/ 1826581 h 3178301"/>
                  <a:gd name="connsiteX516" fmla="*/ 3109183 w 4885338"/>
                  <a:gd name="connsiteY516" fmla="*/ 1846488 h 3178301"/>
                  <a:gd name="connsiteX517" fmla="*/ 3112041 w 4885338"/>
                  <a:gd name="connsiteY517" fmla="*/ 1847250 h 3178301"/>
                  <a:gd name="connsiteX518" fmla="*/ 3132234 w 4885338"/>
                  <a:gd name="connsiteY518" fmla="*/ 1845250 h 3178301"/>
                  <a:gd name="connsiteX519" fmla="*/ 3148426 w 4885338"/>
                  <a:gd name="connsiteY519" fmla="*/ 1846203 h 3178301"/>
                  <a:gd name="connsiteX520" fmla="*/ 3175001 w 4885338"/>
                  <a:gd name="connsiteY520" fmla="*/ 1864395 h 3178301"/>
                  <a:gd name="connsiteX521" fmla="*/ 3194051 w 4885338"/>
                  <a:gd name="connsiteY521" fmla="*/ 1851156 h 3178301"/>
                  <a:gd name="connsiteX522" fmla="*/ 3216149 w 4885338"/>
                  <a:gd name="connsiteY522" fmla="*/ 1884398 h 3178301"/>
                  <a:gd name="connsiteX523" fmla="*/ 3244724 w 4885338"/>
                  <a:gd name="connsiteY523" fmla="*/ 1893161 h 3178301"/>
                  <a:gd name="connsiteX524" fmla="*/ 3247772 w 4885338"/>
                  <a:gd name="connsiteY524" fmla="*/ 1893828 h 3178301"/>
                  <a:gd name="connsiteX525" fmla="*/ 3263107 w 4885338"/>
                  <a:gd name="connsiteY525" fmla="*/ 1900400 h 3178301"/>
                  <a:gd name="connsiteX526" fmla="*/ 3298445 w 4885338"/>
                  <a:gd name="connsiteY526" fmla="*/ 1919450 h 3178301"/>
                  <a:gd name="connsiteX527" fmla="*/ 3315304 w 4885338"/>
                  <a:gd name="connsiteY527" fmla="*/ 1939548 h 3178301"/>
                  <a:gd name="connsiteX528" fmla="*/ 3324829 w 4885338"/>
                  <a:gd name="connsiteY528" fmla="*/ 1947358 h 3178301"/>
                  <a:gd name="connsiteX529" fmla="*/ 3343022 w 4885338"/>
                  <a:gd name="connsiteY529" fmla="*/ 1955835 h 3178301"/>
                  <a:gd name="connsiteX530" fmla="*/ 3365691 w 4885338"/>
                  <a:gd name="connsiteY530" fmla="*/ 1965360 h 3178301"/>
                  <a:gd name="connsiteX531" fmla="*/ 3381503 w 4885338"/>
                  <a:gd name="connsiteY531" fmla="*/ 1988792 h 3178301"/>
                  <a:gd name="connsiteX532" fmla="*/ 3399886 w 4885338"/>
                  <a:gd name="connsiteY532" fmla="*/ 1999746 h 3178301"/>
                  <a:gd name="connsiteX533" fmla="*/ 3417984 w 4885338"/>
                  <a:gd name="connsiteY533" fmla="*/ 1999746 h 3178301"/>
                  <a:gd name="connsiteX534" fmla="*/ 3439034 w 4885338"/>
                  <a:gd name="connsiteY534" fmla="*/ 2007366 h 3178301"/>
                  <a:gd name="connsiteX535" fmla="*/ 3456274 w 4885338"/>
                  <a:gd name="connsiteY535" fmla="*/ 2017843 h 3178301"/>
                  <a:gd name="connsiteX536" fmla="*/ 3478468 w 4885338"/>
                  <a:gd name="connsiteY536" fmla="*/ 2022891 h 3178301"/>
                  <a:gd name="connsiteX537" fmla="*/ 3513138 w 4885338"/>
                  <a:gd name="connsiteY537" fmla="*/ 2020510 h 3178301"/>
                  <a:gd name="connsiteX538" fmla="*/ 3541713 w 4885338"/>
                  <a:gd name="connsiteY538" fmla="*/ 2020034 h 3178301"/>
                  <a:gd name="connsiteX539" fmla="*/ 3551238 w 4885338"/>
                  <a:gd name="connsiteY539" fmla="*/ 2032893 h 3178301"/>
                  <a:gd name="connsiteX540" fmla="*/ 3565336 w 4885338"/>
                  <a:gd name="connsiteY540" fmla="*/ 2045275 h 3178301"/>
                  <a:gd name="connsiteX541" fmla="*/ 3603436 w 4885338"/>
                  <a:gd name="connsiteY541" fmla="*/ 2059182 h 3178301"/>
                  <a:gd name="connsiteX542" fmla="*/ 3625914 w 4885338"/>
                  <a:gd name="connsiteY542" fmla="*/ 2063182 h 3178301"/>
                  <a:gd name="connsiteX543" fmla="*/ 3639249 w 4885338"/>
                  <a:gd name="connsiteY543" fmla="*/ 2065849 h 3178301"/>
                  <a:gd name="connsiteX544" fmla="*/ 3632487 w 4885338"/>
                  <a:gd name="connsiteY544" fmla="*/ 2054514 h 3178301"/>
                  <a:gd name="connsiteX545" fmla="*/ 3624486 w 4885338"/>
                  <a:gd name="connsiteY545" fmla="*/ 2040036 h 3178301"/>
                  <a:gd name="connsiteX546" fmla="*/ 3611532 w 4885338"/>
                  <a:gd name="connsiteY546" fmla="*/ 2038608 h 3178301"/>
                  <a:gd name="connsiteX547" fmla="*/ 3597911 w 4885338"/>
                  <a:gd name="connsiteY547" fmla="*/ 2037465 h 3178301"/>
                  <a:gd name="connsiteX548" fmla="*/ 3572098 w 4885338"/>
                  <a:gd name="connsiteY548" fmla="*/ 2030607 h 3178301"/>
                  <a:gd name="connsiteX549" fmla="*/ 3579528 w 4885338"/>
                  <a:gd name="connsiteY549" fmla="*/ 2022415 h 3178301"/>
                  <a:gd name="connsiteX550" fmla="*/ 3600387 w 4885338"/>
                  <a:gd name="connsiteY550" fmla="*/ 2007556 h 3178301"/>
                  <a:gd name="connsiteX551" fmla="*/ 3620104 w 4885338"/>
                  <a:gd name="connsiteY551" fmla="*/ 1995745 h 3178301"/>
                  <a:gd name="connsiteX552" fmla="*/ 3635630 w 4885338"/>
                  <a:gd name="connsiteY552" fmla="*/ 2011652 h 3178301"/>
                  <a:gd name="connsiteX553" fmla="*/ 3664205 w 4885338"/>
                  <a:gd name="connsiteY553" fmla="*/ 2013271 h 3178301"/>
                  <a:gd name="connsiteX554" fmla="*/ 3681540 w 4885338"/>
                  <a:gd name="connsiteY554" fmla="*/ 2021177 h 3178301"/>
                  <a:gd name="connsiteX555" fmla="*/ 3691065 w 4885338"/>
                  <a:gd name="connsiteY555" fmla="*/ 2028321 h 3178301"/>
                  <a:gd name="connsiteX556" fmla="*/ 3708401 w 4885338"/>
                  <a:gd name="connsiteY556" fmla="*/ 2052038 h 3178301"/>
                  <a:gd name="connsiteX557" fmla="*/ 3724784 w 4885338"/>
                  <a:gd name="connsiteY557" fmla="*/ 2059467 h 3178301"/>
                  <a:gd name="connsiteX558" fmla="*/ 3749263 w 4885338"/>
                  <a:gd name="connsiteY558" fmla="*/ 2084232 h 3178301"/>
                  <a:gd name="connsiteX559" fmla="*/ 3775933 w 4885338"/>
                  <a:gd name="connsiteY559" fmla="*/ 2104235 h 3178301"/>
                  <a:gd name="connsiteX560" fmla="*/ 3794983 w 4885338"/>
                  <a:gd name="connsiteY560" fmla="*/ 2118999 h 3178301"/>
                  <a:gd name="connsiteX561" fmla="*/ 3798412 w 4885338"/>
                  <a:gd name="connsiteY561" fmla="*/ 2122999 h 3178301"/>
                  <a:gd name="connsiteX562" fmla="*/ 3812890 w 4885338"/>
                  <a:gd name="connsiteY562" fmla="*/ 2137953 h 3178301"/>
                  <a:gd name="connsiteX563" fmla="*/ 3830893 w 4885338"/>
                  <a:gd name="connsiteY563" fmla="*/ 2152622 h 3178301"/>
                  <a:gd name="connsiteX564" fmla="*/ 3856705 w 4885338"/>
                  <a:gd name="connsiteY564" fmla="*/ 2177292 h 3178301"/>
                  <a:gd name="connsiteX565" fmla="*/ 3888804 w 4885338"/>
                  <a:gd name="connsiteY565" fmla="*/ 2201676 h 3178301"/>
                  <a:gd name="connsiteX566" fmla="*/ 3917379 w 4885338"/>
                  <a:gd name="connsiteY566" fmla="*/ 2208248 h 3178301"/>
                  <a:gd name="connsiteX567" fmla="*/ 3940906 w 4885338"/>
                  <a:gd name="connsiteY567" fmla="*/ 2231013 h 3178301"/>
                  <a:gd name="connsiteX568" fmla="*/ 3952432 w 4885338"/>
                  <a:gd name="connsiteY568" fmla="*/ 2239680 h 3178301"/>
                  <a:gd name="connsiteX569" fmla="*/ 3963195 w 4885338"/>
                  <a:gd name="connsiteY569" fmla="*/ 2244729 h 3178301"/>
                  <a:gd name="connsiteX570" fmla="*/ 3983673 w 4885338"/>
                  <a:gd name="connsiteY570" fmla="*/ 2260635 h 3178301"/>
                  <a:gd name="connsiteX571" fmla="*/ 3990722 w 4885338"/>
                  <a:gd name="connsiteY571" fmla="*/ 2271684 h 3178301"/>
                  <a:gd name="connsiteX572" fmla="*/ 4007295 w 4885338"/>
                  <a:gd name="connsiteY572" fmla="*/ 2303403 h 3178301"/>
                  <a:gd name="connsiteX573" fmla="*/ 4024250 w 4885338"/>
                  <a:gd name="connsiteY573" fmla="*/ 2313594 h 3178301"/>
                  <a:gd name="connsiteX574" fmla="*/ 4055016 w 4885338"/>
                  <a:gd name="connsiteY574" fmla="*/ 2314547 h 3178301"/>
                  <a:gd name="connsiteX575" fmla="*/ 4071780 w 4885338"/>
                  <a:gd name="connsiteY575" fmla="*/ 2320833 h 3178301"/>
                  <a:gd name="connsiteX576" fmla="*/ 4109308 w 4885338"/>
                  <a:gd name="connsiteY576" fmla="*/ 2328549 h 3178301"/>
                  <a:gd name="connsiteX577" fmla="*/ 4159791 w 4885338"/>
                  <a:gd name="connsiteY577" fmla="*/ 2349599 h 3178301"/>
                  <a:gd name="connsiteX578" fmla="*/ 4178841 w 4885338"/>
                  <a:gd name="connsiteY578" fmla="*/ 2364553 h 3178301"/>
                  <a:gd name="connsiteX579" fmla="*/ 4195129 w 4885338"/>
                  <a:gd name="connsiteY579" fmla="*/ 2373316 h 3178301"/>
                  <a:gd name="connsiteX580" fmla="*/ 4209035 w 4885338"/>
                  <a:gd name="connsiteY580" fmla="*/ 2379698 h 3178301"/>
                  <a:gd name="connsiteX581" fmla="*/ 4226276 w 4885338"/>
                  <a:gd name="connsiteY581" fmla="*/ 2383032 h 3178301"/>
                  <a:gd name="connsiteX582" fmla="*/ 4259898 w 4885338"/>
                  <a:gd name="connsiteY582" fmla="*/ 2382079 h 3178301"/>
                  <a:gd name="connsiteX583" fmla="*/ 4291998 w 4885338"/>
                  <a:gd name="connsiteY583" fmla="*/ 2386366 h 3178301"/>
                  <a:gd name="connsiteX584" fmla="*/ 4314858 w 4885338"/>
                  <a:gd name="connsiteY584" fmla="*/ 2389128 h 3178301"/>
                  <a:gd name="connsiteX585" fmla="*/ 4326669 w 4885338"/>
                  <a:gd name="connsiteY585" fmla="*/ 2379603 h 3178301"/>
                  <a:gd name="connsiteX586" fmla="*/ 4326669 w 4885338"/>
                  <a:gd name="connsiteY586" fmla="*/ 2357505 h 3178301"/>
                  <a:gd name="connsiteX587" fmla="*/ 4317144 w 4885338"/>
                  <a:gd name="connsiteY587" fmla="*/ 2335026 h 3178301"/>
                  <a:gd name="connsiteX588" fmla="*/ 4303904 w 4885338"/>
                  <a:gd name="connsiteY588" fmla="*/ 2316452 h 3178301"/>
                  <a:gd name="connsiteX589" fmla="*/ 4270566 w 4885338"/>
                  <a:gd name="connsiteY589" fmla="*/ 2310832 h 3178301"/>
                  <a:gd name="connsiteX590" fmla="*/ 4249993 w 4885338"/>
                  <a:gd name="connsiteY590" fmla="*/ 2302260 h 3178301"/>
                  <a:gd name="connsiteX591" fmla="*/ 4240468 w 4885338"/>
                  <a:gd name="connsiteY591" fmla="*/ 2286162 h 3178301"/>
                  <a:gd name="connsiteX592" fmla="*/ 4238277 w 4885338"/>
                  <a:gd name="connsiteY592" fmla="*/ 2254920 h 3178301"/>
                  <a:gd name="connsiteX593" fmla="*/ 4239610 w 4885338"/>
                  <a:gd name="connsiteY593" fmla="*/ 2239395 h 3178301"/>
                  <a:gd name="connsiteX594" fmla="*/ 4239610 w 4885338"/>
                  <a:gd name="connsiteY594" fmla="*/ 2228060 h 3178301"/>
                  <a:gd name="connsiteX595" fmla="*/ 4230085 w 4885338"/>
                  <a:gd name="connsiteY595" fmla="*/ 2207010 h 3178301"/>
                  <a:gd name="connsiteX596" fmla="*/ 4216845 w 4885338"/>
                  <a:gd name="connsiteY596" fmla="*/ 2202247 h 3178301"/>
                  <a:gd name="connsiteX597" fmla="*/ 4192271 w 4885338"/>
                  <a:gd name="connsiteY597" fmla="*/ 2180721 h 3178301"/>
                  <a:gd name="connsiteX598" fmla="*/ 4205320 w 4885338"/>
                  <a:gd name="connsiteY598" fmla="*/ 2169291 h 3178301"/>
                  <a:gd name="connsiteX599" fmla="*/ 4231419 w 4885338"/>
                  <a:gd name="connsiteY599" fmla="*/ 2157289 h 3178301"/>
                  <a:gd name="connsiteX600" fmla="*/ 4232086 w 4885338"/>
                  <a:gd name="connsiteY600" fmla="*/ 2149002 h 3178301"/>
                  <a:gd name="connsiteX601" fmla="*/ 4228561 w 4885338"/>
                  <a:gd name="connsiteY601" fmla="*/ 2133000 h 3178301"/>
                  <a:gd name="connsiteX602" fmla="*/ 4223608 w 4885338"/>
                  <a:gd name="connsiteY602" fmla="*/ 2113950 h 3178301"/>
                  <a:gd name="connsiteX603" fmla="*/ 4224942 w 4885338"/>
                  <a:gd name="connsiteY603" fmla="*/ 2100520 h 3178301"/>
                  <a:gd name="connsiteX604" fmla="*/ 4223132 w 4885338"/>
                  <a:gd name="connsiteY604" fmla="*/ 2077565 h 3178301"/>
                  <a:gd name="connsiteX605" fmla="*/ 4226561 w 4885338"/>
                  <a:gd name="connsiteY605" fmla="*/ 2051752 h 3178301"/>
                  <a:gd name="connsiteX606" fmla="*/ 4239229 w 4885338"/>
                  <a:gd name="connsiteY606" fmla="*/ 2015271 h 3178301"/>
                  <a:gd name="connsiteX607" fmla="*/ 4236467 w 4885338"/>
                  <a:gd name="connsiteY607" fmla="*/ 2001365 h 3178301"/>
                  <a:gd name="connsiteX608" fmla="*/ 4226942 w 4885338"/>
                  <a:gd name="connsiteY608" fmla="*/ 1979076 h 3178301"/>
                  <a:gd name="connsiteX609" fmla="*/ 4226942 w 4885338"/>
                  <a:gd name="connsiteY609" fmla="*/ 1965075 h 3178301"/>
                  <a:gd name="connsiteX610" fmla="*/ 4241896 w 4885338"/>
                  <a:gd name="connsiteY610" fmla="*/ 1952787 h 3178301"/>
                  <a:gd name="connsiteX611" fmla="*/ 4259803 w 4885338"/>
                  <a:gd name="connsiteY611" fmla="*/ 1946977 h 3178301"/>
                  <a:gd name="connsiteX612" fmla="*/ 4271329 w 4885338"/>
                  <a:gd name="connsiteY612" fmla="*/ 1942310 h 3178301"/>
                  <a:gd name="connsiteX613" fmla="*/ 4291045 w 4885338"/>
                  <a:gd name="connsiteY613" fmla="*/ 1939833 h 3178301"/>
                  <a:gd name="connsiteX614" fmla="*/ 4291998 w 4885338"/>
                  <a:gd name="connsiteY614" fmla="*/ 1963932 h 3178301"/>
                  <a:gd name="connsiteX615" fmla="*/ 4312477 w 4885338"/>
                  <a:gd name="connsiteY615" fmla="*/ 1969266 h 3178301"/>
                  <a:gd name="connsiteX616" fmla="*/ 4308286 w 4885338"/>
                  <a:gd name="connsiteY616" fmla="*/ 1949549 h 3178301"/>
                  <a:gd name="connsiteX617" fmla="*/ 4294855 w 4885338"/>
                  <a:gd name="connsiteY617" fmla="*/ 1920974 h 3178301"/>
                  <a:gd name="connsiteX618" fmla="*/ 4300380 w 4885338"/>
                  <a:gd name="connsiteY618" fmla="*/ 1905353 h 3178301"/>
                  <a:gd name="connsiteX619" fmla="*/ 4308381 w 4885338"/>
                  <a:gd name="connsiteY619" fmla="*/ 1890684 h 3178301"/>
                  <a:gd name="connsiteX620" fmla="*/ 4320097 w 4885338"/>
                  <a:gd name="connsiteY620" fmla="*/ 1884398 h 3178301"/>
                  <a:gd name="connsiteX621" fmla="*/ 4317811 w 4885338"/>
                  <a:gd name="connsiteY621" fmla="*/ 1897257 h 3178301"/>
                  <a:gd name="connsiteX622" fmla="*/ 4322192 w 4885338"/>
                  <a:gd name="connsiteY622" fmla="*/ 1912592 h 3178301"/>
                  <a:gd name="connsiteX623" fmla="*/ 4329622 w 4885338"/>
                  <a:gd name="connsiteY623" fmla="*/ 1919736 h 3178301"/>
                  <a:gd name="connsiteX624" fmla="*/ 4336861 w 4885338"/>
                  <a:gd name="connsiteY624" fmla="*/ 1897066 h 3178301"/>
                  <a:gd name="connsiteX625" fmla="*/ 4359911 w 4885338"/>
                  <a:gd name="connsiteY625" fmla="*/ 1889922 h 3178301"/>
                  <a:gd name="connsiteX626" fmla="*/ 4367341 w 4885338"/>
                  <a:gd name="connsiteY626" fmla="*/ 1881731 h 3178301"/>
                  <a:gd name="connsiteX627" fmla="*/ 4371627 w 4885338"/>
                  <a:gd name="connsiteY627" fmla="*/ 1869253 h 3178301"/>
                  <a:gd name="connsiteX628" fmla="*/ 4374675 w 4885338"/>
                  <a:gd name="connsiteY628" fmla="*/ 1850775 h 3178301"/>
                  <a:gd name="connsiteX629" fmla="*/ 4384962 w 4885338"/>
                  <a:gd name="connsiteY629" fmla="*/ 1842774 h 3178301"/>
                  <a:gd name="connsiteX630" fmla="*/ 4396583 w 4885338"/>
                  <a:gd name="connsiteY630" fmla="*/ 1840964 h 3178301"/>
                  <a:gd name="connsiteX631" fmla="*/ 4402393 w 4885338"/>
                  <a:gd name="connsiteY631" fmla="*/ 1850489 h 3178301"/>
                  <a:gd name="connsiteX632" fmla="*/ 4392868 w 4885338"/>
                  <a:gd name="connsiteY632" fmla="*/ 1872587 h 3178301"/>
                  <a:gd name="connsiteX633" fmla="*/ 4367341 w 4885338"/>
                  <a:gd name="connsiteY633" fmla="*/ 1898114 h 3178301"/>
                  <a:gd name="connsiteX634" fmla="*/ 4367341 w 4885338"/>
                  <a:gd name="connsiteY634" fmla="*/ 1936214 h 3178301"/>
                  <a:gd name="connsiteX635" fmla="*/ 4357816 w 4885338"/>
                  <a:gd name="connsiteY635" fmla="*/ 1966122 h 3178301"/>
                  <a:gd name="connsiteX636" fmla="*/ 4351529 w 4885338"/>
                  <a:gd name="connsiteY636" fmla="*/ 1984029 h 3178301"/>
                  <a:gd name="connsiteX637" fmla="*/ 4348672 w 4885338"/>
                  <a:gd name="connsiteY637" fmla="*/ 1995840 h 3178301"/>
                  <a:gd name="connsiteX638" fmla="*/ 4344576 w 4885338"/>
                  <a:gd name="connsiteY638" fmla="*/ 2014890 h 3178301"/>
                  <a:gd name="connsiteX639" fmla="*/ 4338670 w 4885338"/>
                  <a:gd name="connsiteY639" fmla="*/ 2035941 h 3178301"/>
                  <a:gd name="connsiteX640" fmla="*/ 4304666 w 4885338"/>
                  <a:gd name="connsiteY640" fmla="*/ 2052133 h 3178301"/>
                  <a:gd name="connsiteX641" fmla="*/ 4300189 w 4885338"/>
                  <a:gd name="connsiteY641" fmla="*/ 2061658 h 3178301"/>
                  <a:gd name="connsiteX642" fmla="*/ 4291712 w 4885338"/>
                  <a:gd name="connsiteY642" fmla="*/ 2071183 h 3178301"/>
                  <a:gd name="connsiteX643" fmla="*/ 4273805 w 4885338"/>
                  <a:gd name="connsiteY643" fmla="*/ 2071183 h 3178301"/>
                  <a:gd name="connsiteX644" fmla="*/ 4254755 w 4885338"/>
                  <a:gd name="connsiteY644" fmla="*/ 2080708 h 3178301"/>
                  <a:gd name="connsiteX645" fmla="*/ 4272472 w 4885338"/>
                  <a:gd name="connsiteY645" fmla="*/ 2087757 h 3178301"/>
                  <a:gd name="connsiteX646" fmla="*/ 4283235 w 4885338"/>
                  <a:gd name="connsiteY646" fmla="*/ 2105283 h 3178301"/>
                  <a:gd name="connsiteX647" fmla="*/ 4304285 w 4885338"/>
                  <a:gd name="connsiteY647" fmla="*/ 2101473 h 3178301"/>
                  <a:gd name="connsiteX648" fmla="*/ 4319716 w 4885338"/>
                  <a:gd name="connsiteY648" fmla="*/ 2109569 h 3178301"/>
                  <a:gd name="connsiteX649" fmla="*/ 4342099 w 4885338"/>
                  <a:gd name="connsiteY649" fmla="*/ 2124047 h 3178301"/>
                  <a:gd name="connsiteX650" fmla="*/ 4355529 w 4885338"/>
                  <a:gd name="connsiteY650" fmla="*/ 2115951 h 3178301"/>
                  <a:gd name="connsiteX651" fmla="*/ 4368008 w 4885338"/>
                  <a:gd name="connsiteY651" fmla="*/ 2090328 h 3178301"/>
                  <a:gd name="connsiteX652" fmla="*/ 4381628 w 4885338"/>
                  <a:gd name="connsiteY652" fmla="*/ 2072136 h 3178301"/>
                  <a:gd name="connsiteX653" fmla="*/ 4397154 w 4885338"/>
                  <a:gd name="connsiteY653" fmla="*/ 2081089 h 3178301"/>
                  <a:gd name="connsiteX654" fmla="*/ 4417347 w 4885338"/>
                  <a:gd name="connsiteY654" fmla="*/ 2089471 h 3178301"/>
                  <a:gd name="connsiteX655" fmla="*/ 4402393 w 4885338"/>
                  <a:gd name="connsiteY655" fmla="*/ 2114903 h 3178301"/>
                  <a:gd name="connsiteX656" fmla="*/ 4399630 w 4885338"/>
                  <a:gd name="connsiteY656" fmla="*/ 2126238 h 3178301"/>
                  <a:gd name="connsiteX657" fmla="*/ 4396487 w 4885338"/>
                  <a:gd name="connsiteY657" fmla="*/ 2153193 h 3178301"/>
                  <a:gd name="connsiteX658" fmla="*/ 4435254 w 4885338"/>
                  <a:gd name="connsiteY658" fmla="*/ 2168433 h 3178301"/>
                  <a:gd name="connsiteX659" fmla="*/ 4454304 w 4885338"/>
                  <a:gd name="connsiteY659" fmla="*/ 2170243 h 3178301"/>
                  <a:gd name="connsiteX660" fmla="*/ 4464972 w 4885338"/>
                  <a:gd name="connsiteY660" fmla="*/ 2174529 h 3178301"/>
                  <a:gd name="connsiteX661" fmla="*/ 4479545 w 4885338"/>
                  <a:gd name="connsiteY661" fmla="*/ 2179006 h 3178301"/>
                  <a:gd name="connsiteX662" fmla="*/ 4480783 w 4885338"/>
                  <a:gd name="connsiteY662" fmla="*/ 2165385 h 3178301"/>
                  <a:gd name="connsiteX663" fmla="*/ 4471258 w 4885338"/>
                  <a:gd name="connsiteY663" fmla="*/ 2147002 h 3178301"/>
                  <a:gd name="connsiteX664" fmla="*/ 4485450 w 4885338"/>
                  <a:gd name="connsiteY664" fmla="*/ 2121951 h 3178301"/>
                  <a:gd name="connsiteX665" fmla="*/ 4493832 w 4885338"/>
                  <a:gd name="connsiteY665" fmla="*/ 2100996 h 3178301"/>
                  <a:gd name="connsiteX666" fmla="*/ 4505548 w 4885338"/>
                  <a:gd name="connsiteY666" fmla="*/ 2081946 h 3178301"/>
                  <a:gd name="connsiteX667" fmla="*/ 4515073 w 4885338"/>
                  <a:gd name="connsiteY667" fmla="*/ 2072993 h 3178301"/>
                  <a:gd name="connsiteX668" fmla="*/ 4534123 w 4885338"/>
                  <a:gd name="connsiteY668" fmla="*/ 2072993 h 3178301"/>
                  <a:gd name="connsiteX669" fmla="*/ 4552602 w 4885338"/>
                  <a:gd name="connsiteY669" fmla="*/ 2093186 h 3178301"/>
                  <a:gd name="connsiteX670" fmla="*/ 4550030 w 4885338"/>
                  <a:gd name="connsiteY670" fmla="*/ 2114427 h 3178301"/>
                  <a:gd name="connsiteX671" fmla="*/ 4537457 w 4885338"/>
                  <a:gd name="connsiteY671" fmla="*/ 2129286 h 3178301"/>
                  <a:gd name="connsiteX672" fmla="*/ 4535361 w 4885338"/>
                  <a:gd name="connsiteY672" fmla="*/ 2155384 h 3178301"/>
                  <a:gd name="connsiteX673" fmla="*/ 4533647 w 4885338"/>
                  <a:gd name="connsiteY673" fmla="*/ 2157099 h 3178301"/>
                  <a:gd name="connsiteX674" fmla="*/ 4519550 w 4885338"/>
                  <a:gd name="connsiteY674" fmla="*/ 2166624 h 3178301"/>
                  <a:gd name="connsiteX675" fmla="*/ 4505072 w 4885338"/>
                  <a:gd name="connsiteY675" fmla="*/ 2180721 h 3178301"/>
                  <a:gd name="connsiteX676" fmla="*/ 4512692 w 4885338"/>
                  <a:gd name="connsiteY676" fmla="*/ 2196437 h 3178301"/>
                  <a:gd name="connsiteX677" fmla="*/ 4528027 w 4885338"/>
                  <a:gd name="connsiteY677" fmla="*/ 2216916 h 3178301"/>
                  <a:gd name="connsiteX678" fmla="*/ 4518502 w 4885338"/>
                  <a:gd name="connsiteY678" fmla="*/ 2242728 h 3178301"/>
                  <a:gd name="connsiteX679" fmla="*/ 4513359 w 4885338"/>
                  <a:gd name="connsiteY679" fmla="*/ 2261778 h 3178301"/>
                  <a:gd name="connsiteX680" fmla="*/ 4491833 w 4885338"/>
                  <a:gd name="connsiteY680" fmla="*/ 2285591 h 3178301"/>
                  <a:gd name="connsiteX681" fmla="*/ 4478973 w 4885338"/>
                  <a:gd name="connsiteY681" fmla="*/ 2293783 h 3178301"/>
                  <a:gd name="connsiteX682" fmla="*/ 4492880 w 4885338"/>
                  <a:gd name="connsiteY682" fmla="*/ 2299307 h 3178301"/>
                  <a:gd name="connsiteX683" fmla="*/ 4529075 w 4885338"/>
                  <a:gd name="connsiteY683" fmla="*/ 2306736 h 3178301"/>
                  <a:gd name="connsiteX684" fmla="*/ 4549268 w 4885338"/>
                  <a:gd name="connsiteY684" fmla="*/ 2304927 h 3178301"/>
                  <a:gd name="connsiteX685" fmla="*/ 4572890 w 4885338"/>
                  <a:gd name="connsiteY685" fmla="*/ 2289401 h 3178301"/>
                  <a:gd name="connsiteX686" fmla="*/ 4588606 w 4885338"/>
                  <a:gd name="connsiteY686" fmla="*/ 2298354 h 3178301"/>
                  <a:gd name="connsiteX687" fmla="*/ 4590130 w 4885338"/>
                  <a:gd name="connsiteY687" fmla="*/ 2301688 h 3178301"/>
                  <a:gd name="connsiteX688" fmla="*/ 4590130 w 4885338"/>
                  <a:gd name="connsiteY688" fmla="*/ 2329787 h 3178301"/>
                  <a:gd name="connsiteX689" fmla="*/ 4595179 w 4885338"/>
                  <a:gd name="connsiteY689" fmla="*/ 2350170 h 3178301"/>
                  <a:gd name="connsiteX690" fmla="*/ 4580605 w 4885338"/>
                  <a:gd name="connsiteY690" fmla="*/ 2359219 h 3178301"/>
                  <a:gd name="connsiteX691" fmla="*/ 4562984 w 4885338"/>
                  <a:gd name="connsiteY691" fmla="*/ 2384556 h 3178301"/>
                  <a:gd name="connsiteX692" fmla="*/ 4568794 w 4885338"/>
                  <a:gd name="connsiteY692" fmla="*/ 2404177 h 3178301"/>
                  <a:gd name="connsiteX693" fmla="*/ 4574986 w 4885338"/>
                  <a:gd name="connsiteY693" fmla="*/ 2423227 h 3178301"/>
                  <a:gd name="connsiteX694" fmla="*/ 4590225 w 4885338"/>
                  <a:gd name="connsiteY694" fmla="*/ 2434657 h 3178301"/>
                  <a:gd name="connsiteX695" fmla="*/ 4585558 w 4885338"/>
                  <a:gd name="connsiteY695" fmla="*/ 2420846 h 3178301"/>
                  <a:gd name="connsiteX696" fmla="*/ 4587844 w 4885338"/>
                  <a:gd name="connsiteY696" fmla="*/ 2405796 h 3178301"/>
                  <a:gd name="connsiteX697" fmla="*/ 4607847 w 4885338"/>
                  <a:gd name="connsiteY697" fmla="*/ 2414274 h 3178301"/>
                  <a:gd name="connsiteX698" fmla="*/ 4624134 w 4885338"/>
                  <a:gd name="connsiteY698" fmla="*/ 2421036 h 3178301"/>
                  <a:gd name="connsiteX699" fmla="*/ 4631469 w 4885338"/>
                  <a:gd name="connsiteY699" fmla="*/ 2429037 h 3178301"/>
                  <a:gd name="connsiteX700" fmla="*/ 4633279 w 4885338"/>
                  <a:gd name="connsiteY700" fmla="*/ 2452850 h 3178301"/>
                  <a:gd name="connsiteX701" fmla="*/ 4659853 w 4885338"/>
                  <a:gd name="connsiteY701" fmla="*/ 2468090 h 3178301"/>
                  <a:gd name="connsiteX702" fmla="*/ 4675093 w 4885338"/>
                  <a:gd name="connsiteY702" fmla="*/ 2475519 h 3178301"/>
                  <a:gd name="connsiteX703" fmla="*/ 4699858 w 4885338"/>
                  <a:gd name="connsiteY703" fmla="*/ 2511905 h 3178301"/>
                  <a:gd name="connsiteX704" fmla="*/ 4719480 w 4885338"/>
                  <a:gd name="connsiteY704" fmla="*/ 2524954 h 3178301"/>
                  <a:gd name="connsiteX705" fmla="*/ 4738530 w 4885338"/>
                  <a:gd name="connsiteY705" fmla="*/ 2549243 h 3178301"/>
                  <a:gd name="connsiteX706" fmla="*/ 4745293 w 4885338"/>
                  <a:gd name="connsiteY706" fmla="*/ 2557625 h 3178301"/>
                  <a:gd name="connsiteX707" fmla="*/ 4759770 w 4885338"/>
                  <a:gd name="connsiteY707" fmla="*/ 2564007 h 3178301"/>
                  <a:gd name="connsiteX708" fmla="*/ 4789870 w 4885338"/>
                  <a:gd name="connsiteY708" fmla="*/ 2572389 h 3178301"/>
                  <a:gd name="connsiteX709" fmla="*/ 4826351 w 4885338"/>
                  <a:gd name="connsiteY709" fmla="*/ 2590772 h 3178301"/>
                  <a:gd name="connsiteX710" fmla="*/ 4839819 w 4885338"/>
                  <a:gd name="connsiteY710" fmla="*/ 2590591 h 3178301"/>
                  <a:gd name="connsiteX711" fmla="*/ 4841781 w 4885338"/>
                  <a:gd name="connsiteY711" fmla="*/ 2587629 h 3178301"/>
                  <a:gd name="connsiteX712" fmla="*/ 4852734 w 4885338"/>
                  <a:gd name="connsiteY712" fmla="*/ 2583819 h 3178301"/>
                  <a:gd name="connsiteX713" fmla="*/ 4858164 w 4885338"/>
                  <a:gd name="connsiteY713" fmla="*/ 2596963 h 3178301"/>
                  <a:gd name="connsiteX714" fmla="*/ 4873213 w 4885338"/>
                  <a:gd name="connsiteY714" fmla="*/ 2608584 h 3178301"/>
                  <a:gd name="connsiteX715" fmla="*/ 4885310 w 4885338"/>
                  <a:gd name="connsiteY715" fmla="*/ 2618109 h 3178301"/>
                  <a:gd name="connsiteX716" fmla="*/ 4885310 w 4885338"/>
                  <a:gd name="connsiteY716" fmla="*/ 3019397 h 3178301"/>
                  <a:gd name="connsiteX717" fmla="*/ 1041115 w 4885338"/>
                  <a:gd name="connsiteY717" fmla="*/ 127321 h 3178301"/>
                  <a:gd name="connsiteX718" fmla="*/ 1038924 w 4885338"/>
                  <a:gd name="connsiteY718" fmla="*/ 111605 h 3178301"/>
                  <a:gd name="connsiteX719" fmla="*/ 1043973 w 4885338"/>
                  <a:gd name="connsiteY719" fmla="*/ 98079 h 3178301"/>
                  <a:gd name="connsiteX720" fmla="*/ 1055593 w 4885338"/>
                  <a:gd name="connsiteY720" fmla="*/ 104937 h 3178301"/>
                  <a:gd name="connsiteX721" fmla="*/ 1056641 w 4885338"/>
                  <a:gd name="connsiteY721" fmla="*/ 114462 h 3178301"/>
                  <a:gd name="connsiteX722" fmla="*/ 1048259 w 4885338"/>
                  <a:gd name="connsiteY722" fmla="*/ 135989 h 3178301"/>
                  <a:gd name="connsiteX723" fmla="*/ 1041306 w 4885338"/>
                  <a:gd name="connsiteY723" fmla="*/ 130655 h 3178301"/>
                  <a:gd name="connsiteX724" fmla="*/ 1041306 w 4885338"/>
                  <a:gd name="connsiteY724" fmla="*/ 127131 h 3178301"/>
                  <a:gd name="connsiteX725" fmla="*/ 1108552 w 4885338"/>
                  <a:gd name="connsiteY725" fmla="*/ 192663 h 3178301"/>
                  <a:gd name="connsiteX726" fmla="*/ 1094169 w 4885338"/>
                  <a:gd name="connsiteY726" fmla="*/ 192663 h 3178301"/>
                  <a:gd name="connsiteX727" fmla="*/ 1087692 w 4885338"/>
                  <a:gd name="connsiteY727" fmla="*/ 182185 h 3178301"/>
                  <a:gd name="connsiteX728" fmla="*/ 1098646 w 4885338"/>
                  <a:gd name="connsiteY728" fmla="*/ 169326 h 3178301"/>
                  <a:gd name="connsiteX729" fmla="*/ 1114553 w 4885338"/>
                  <a:gd name="connsiteY729" fmla="*/ 156468 h 3178301"/>
                  <a:gd name="connsiteX730" fmla="*/ 1126935 w 4885338"/>
                  <a:gd name="connsiteY730" fmla="*/ 163326 h 3178301"/>
                  <a:gd name="connsiteX731" fmla="*/ 1128364 w 4885338"/>
                  <a:gd name="connsiteY731" fmla="*/ 177708 h 3178301"/>
                  <a:gd name="connsiteX732" fmla="*/ 1121887 w 4885338"/>
                  <a:gd name="connsiteY732" fmla="*/ 184185 h 3178301"/>
                  <a:gd name="connsiteX733" fmla="*/ 1114267 w 4885338"/>
                  <a:gd name="connsiteY733" fmla="*/ 189519 h 3178301"/>
                  <a:gd name="connsiteX734" fmla="*/ 1159701 w 4885338"/>
                  <a:gd name="connsiteY734" fmla="*/ 310392 h 3178301"/>
                  <a:gd name="connsiteX735" fmla="*/ 1152177 w 4885338"/>
                  <a:gd name="connsiteY735" fmla="*/ 294104 h 3178301"/>
                  <a:gd name="connsiteX736" fmla="*/ 1160654 w 4885338"/>
                  <a:gd name="connsiteY736" fmla="*/ 292104 h 3178301"/>
                  <a:gd name="connsiteX737" fmla="*/ 1165131 w 4885338"/>
                  <a:gd name="connsiteY737" fmla="*/ 299819 h 3178301"/>
                  <a:gd name="connsiteX738" fmla="*/ 1168941 w 4885338"/>
                  <a:gd name="connsiteY738" fmla="*/ 316678 h 3178301"/>
                  <a:gd name="connsiteX739" fmla="*/ 1161511 w 4885338"/>
                  <a:gd name="connsiteY739" fmla="*/ 312582 h 3178301"/>
                  <a:gd name="connsiteX740" fmla="*/ 1159701 w 4885338"/>
                  <a:gd name="connsiteY740" fmla="*/ 310392 h 3178301"/>
                  <a:gd name="connsiteX741" fmla="*/ 1538606 w 4885338"/>
                  <a:gd name="connsiteY741" fmla="*/ 612620 h 3178301"/>
                  <a:gd name="connsiteX742" fmla="*/ 1520699 w 4885338"/>
                  <a:gd name="connsiteY742" fmla="*/ 598713 h 3178301"/>
                  <a:gd name="connsiteX743" fmla="*/ 1518508 w 4885338"/>
                  <a:gd name="connsiteY743" fmla="*/ 583569 h 3178301"/>
                  <a:gd name="connsiteX744" fmla="*/ 1528033 w 4885338"/>
                  <a:gd name="connsiteY744" fmla="*/ 570900 h 3178301"/>
                  <a:gd name="connsiteX745" fmla="*/ 1526700 w 4885338"/>
                  <a:gd name="connsiteY745" fmla="*/ 559566 h 3178301"/>
                  <a:gd name="connsiteX746" fmla="*/ 1530891 w 4885338"/>
                  <a:gd name="connsiteY746" fmla="*/ 542516 h 3178301"/>
                  <a:gd name="connsiteX747" fmla="*/ 1543368 w 4885338"/>
                  <a:gd name="connsiteY747" fmla="*/ 552041 h 3178301"/>
                  <a:gd name="connsiteX748" fmla="*/ 1547178 w 4885338"/>
                  <a:gd name="connsiteY748" fmla="*/ 567281 h 3178301"/>
                  <a:gd name="connsiteX749" fmla="*/ 1557561 w 4885338"/>
                  <a:gd name="connsiteY749" fmla="*/ 570329 h 3178301"/>
                  <a:gd name="connsiteX750" fmla="*/ 1575658 w 4885338"/>
                  <a:gd name="connsiteY750" fmla="*/ 576139 h 3178301"/>
                  <a:gd name="connsiteX751" fmla="*/ 1567848 w 4885338"/>
                  <a:gd name="connsiteY751" fmla="*/ 602904 h 3178301"/>
                  <a:gd name="connsiteX752" fmla="*/ 1554227 w 4885338"/>
                  <a:gd name="connsiteY752" fmla="*/ 614144 h 3178301"/>
                  <a:gd name="connsiteX753" fmla="*/ 1545845 w 4885338"/>
                  <a:gd name="connsiteY753" fmla="*/ 615668 h 3178301"/>
                  <a:gd name="connsiteX754" fmla="*/ 1538701 w 4885338"/>
                  <a:gd name="connsiteY754" fmla="*/ 612906 h 3178301"/>
                  <a:gd name="connsiteX755" fmla="*/ 1538130 w 4885338"/>
                  <a:gd name="connsiteY755" fmla="*/ 668436 h 3178301"/>
                  <a:gd name="connsiteX756" fmla="*/ 1542606 w 4885338"/>
                  <a:gd name="connsiteY756" fmla="*/ 641481 h 3178301"/>
                  <a:gd name="connsiteX757" fmla="*/ 1547083 w 4885338"/>
                  <a:gd name="connsiteY757" fmla="*/ 661293 h 3178301"/>
                  <a:gd name="connsiteX758" fmla="*/ 1545750 w 4885338"/>
                  <a:gd name="connsiteY758" fmla="*/ 674342 h 3178301"/>
                  <a:gd name="connsiteX759" fmla="*/ 1537939 w 4885338"/>
                  <a:gd name="connsiteY759" fmla="*/ 672532 h 3178301"/>
                  <a:gd name="connsiteX760" fmla="*/ 1537939 w 4885338"/>
                  <a:gd name="connsiteY760" fmla="*/ 668436 h 3178301"/>
                  <a:gd name="connsiteX761" fmla="*/ 2450815 w 4885338"/>
                  <a:gd name="connsiteY761" fmla="*/ 1174119 h 3178301"/>
                  <a:gd name="connsiteX762" fmla="*/ 2445291 w 4885338"/>
                  <a:gd name="connsiteY762" fmla="*/ 1152783 h 3178301"/>
                  <a:gd name="connsiteX763" fmla="*/ 2446815 w 4885338"/>
                  <a:gd name="connsiteY763" fmla="*/ 1140114 h 3178301"/>
                  <a:gd name="connsiteX764" fmla="*/ 2455292 w 4885338"/>
                  <a:gd name="connsiteY764" fmla="*/ 1154307 h 3178301"/>
                  <a:gd name="connsiteX765" fmla="*/ 2458816 w 4885338"/>
                  <a:gd name="connsiteY765" fmla="*/ 1163832 h 3178301"/>
                  <a:gd name="connsiteX766" fmla="*/ 2461769 w 4885338"/>
                  <a:gd name="connsiteY766" fmla="*/ 1179548 h 3178301"/>
                  <a:gd name="connsiteX767" fmla="*/ 2454625 w 4885338"/>
                  <a:gd name="connsiteY767" fmla="*/ 1179548 h 3178301"/>
                  <a:gd name="connsiteX768" fmla="*/ 2450815 w 4885338"/>
                  <a:gd name="connsiteY768" fmla="*/ 1174214 h 3178301"/>
                  <a:gd name="connsiteX769" fmla="*/ 2548828 w 4885338"/>
                  <a:gd name="connsiteY769" fmla="*/ 1588456 h 3178301"/>
                  <a:gd name="connsiteX770" fmla="*/ 2536921 w 4885338"/>
                  <a:gd name="connsiteY770" fmla="*/ 1574264 h 3178301"/>
                  <a:gd name="connsiteX771" fmla="*/ 2549589 w 4885338"/>
                  <a:gd name="connsiteY771" fmla="*/ 1565215 h 3178301"/>
                  <a:gd name="connsiteX772" fmla="*/ 2554352 w 4885338"/>
                  <a:gd name="connsiteY772" fmla="*/ 1576645 h 3178301"/>
                  <a:gd name="connsiteX773" fmla="*/ 2555781 w 4885338"/>
                  <a:gd name="connsiteY773" fmla="*/ 1584360 h 3178301"/>
                  <a:gd name="connsiteX774" fmla="*/ 2554161 w 4885338"/>
                  <a:gd name="connsiteY774" fmla="*/ 1587980 h 3178301"/>
                  <a:gd name="connsiteX775" fmla="*/ 2548828 w 4885338"/>
                  <a:gd name="connsiteY775" fmla="*/ 1588456 h 3178301"/>
                  <a:gd name="connsiteX776" fmla="*/ 3029935 w 4885338"/>
                  <a:gd name="connsiteY776" fmla="*/ 1880397 h 3178301"/>
                  <a:gd name="connsiteX777" fmla="*/ 3018124 w 4885338"/>
                  <a:gd name="connsiteY777" fmla="*/ 1869729 h 3178301"/>
                  <a:gd name="connsiteX778" fmla="*/ 3031173 w 4885338"/>
                  <a:gd name="connsiteY778" fmla="*/ 1861443 h 3178301"/>
                  <a:gd name="connsiteX779" fmla="*/ 3048795 w 4885338"/>
                  <a:gd name="connsiteY779" fmla="*/ 1869539 h 3178301"/>
                  <a:gd name="connsiteX780" fmla="*/ 3067845 w 4885338"/>
                  <a:gd name="connsiteY780" fmla="*/ 1879064 h 3178301"/>
                  <a:gd name="connsiteX781" fmla="*/ 3066035 w 4885338"/>
                  <a:gd name="connsiteY781" fmla="*/ 1886779 h 3178301"/>
                  <a:gd name="connsiteX782" fmla="*/ 3036698 w 4885338"/>
                  <a:gd name="connsiteY782" fmla="*/ 1883255 h 3178301"/>
                  <a:gd name="connsiteX783" fmla="*/ 3029554 w 4885338"/>
                  <a:gd name="connsiteY783" fmla="*/ 1880493 h 3178301"/>
                  <a:gd name="connsiteX784" fmla="*/ 3093562 w 4885338"/>
                  <a:gd name="connsiteY784" fmla="*/ 1936500 h 3178301"/>
                  <a:gd name="connsiteX785" fmla="*/ 3091467 w 4885338"/>
                  <a:gd name="connsiteY785" fmla="*/ 1915926 h 3178301"/>
                  <a:gd name="connsiteX786" fmla="*/ 3103373 w 4885338"/>
                  <a:gd name="connsiteY786" fmla="*/ 1911639 h 3178301"/>
                  <a:gd name="connsiteX787" fmla="*/ 3104706 w 4885338"/>
                  <a:gd name="connsiteY787" fmla="*/ 1926784 h 3178301"/>
                  <a:gd name="connsiteX788" fmla="*/ 3106897 w 4885338"/>
                  <a:gd name="connsiteY788" fmla="*/ 1934785 h 3178301"/>
                  <a:gd name="connsiteX789" fmla="*/ 3103945 w 4885338"/>
                  <a:gd name="connsiteY789" fmla="*/ 1941834 h 3178301"/>
                  <a:gd name="connsiteX790" fmla="*/ 3100420 w 4885338"/>
                  <a:gd name="connsiteY790" fmla="*/ 1940691 h 3178301"/>
                  <a:gd name="connsiteX791" fmla="*/ 3093562 w 4885338"/>
                  <a:gd name="connsiteY791" fmla="*/ 1936500 h 3178301"/>
                  <a:gd name="connsiteX792" fmla="*/ 4369912 w 4885338"/>
                  <a:gd name="connsiteY792" fmla="*/ 2232727 h 3178301"/>
                  <a:gd name="connsiteX793" fmla="*/ 4373818 w 4885338"/>
                  <a:gd name="connsiteY793" fmla="*/ 2214249 h 3178301"/>
                  <a:gd name="connsiteX794" fmla="*/ 4393535 w 4885338"/>
                  <a:gd name="connsiteY794" fmla="*/ 2199009 h 3178301"/>
                  <a:gd name="connsiteX795" fmla="*/ 4393535 w 4885338"/>
                  <a:gd name="connsiteY795" fmla="*/ 2210629 h 3178301"/>
                  <a:gd name="connsiteX796" fmla="*/ 4390010 w 4885338"/>
                  <a:gd name="connsiteY796" fmla="*/ 2225393 h 3178301"/>
                  <a:gd name="connsiteX797" fmla="*/ 4374675 w 4885338"/>
                  <a:gd name="connsiteY797" fmla="*/ 2237966 h 3178301"/>
                  <a:gd name="connsiteX798" fmla="*/ 4373342 w 4885338"/>
                  <a:gd name="connsiteY798" fmla="*/ 2237394 h 3178301"/>
                  <a:gd name="connsiteX799" fmla="*/ 4370007 w 4885338"/>
                  <a:gd name="connsiteY799" fmla="*/ 2232727 h 3178301"/>
                  <a:gd name="connsiteX800" fmla="*/ 4436016 w 4885338"/>
                  <a:gd name="connsiteY800" fmla="*/ 2279590 h 3178301"/>
                  <a:gd name="connsiteX801" fmla="*/ 4425252 w 4885338"/>
                  <a:gd name="connsiteY801" fmla="*/ 2258159 h 3178301"/>
                  <a:gd name="connsiteX802" fmla="*/ 4443350 w 4885338"/>
                  <a:gd name="connsiteY802" fmla="*/ 2240157 h 3178301"/>
                  <a:gd name="connsiteX803" fmla="*/ 4462400 w 4885338"/>
                  <a:gd name="connsiteY803" fmla="*/ 2234156 h 3178301"/>
                  <a:gd name="connsiteX804" fmla="*/ 4486689 w 4885338"/>
                  <a:gd name="connsiteY804" fmla="*/ 2235775 h 3178301"/>
                  <a:gd name="connsiteX805" fmla="*/ 4461257 w 4885338"/>
                  <a:gd name="connsiteY805" fmla="*/ 2262255 h 3178301"/>
                  <a:gd name="connsiteX806" fmla="*/ 4451732 w 4885338"/>
                  <a:gd name="connsiteY806" fmla="*/ 2272351 h 3178301"/>
                  <a:gd name="connsiteX807" fmla="*/ 4444779 w 4885338"/>
                  <a:gd name="connsiteY807" fmla="*/ 2278542 h 3178301"/>
                  <a:gd name="connsiteX808" fmla="*/ 4436778 w 4885338"/>
                  <a:gd name="connsiteY808" fmla="*/ 2279590 h 3178301"/>
                  <a:gd name="connsiteX809" fmla="*/ 4109880 w 4885338"/>
                  <a:gd name="connsiteY809" fmla="*/ 2372459 h 3178301"/>
                  <a:gd name="connsiteX810" fmla="*/ 4106070 w 4885338"/>
                  <a:gd name="connsiteY810" fmla="*/ 2359981 h 3178301"/>
                  <a:gd name="connsiteX811" fmla="*/ 4125977 w 4885338"/>
                  <a:gd name="connsiteY811" fmla="*/ 2368363 h 3178301"/>
                  <a:gd name="connsiteX812" fmla="*/ 4136359 w 4885338"/>
                  <a:gd name="connsiteY812" fmla="*/ 2375412 h 3178301"/>
                  <a:gd name="connsiteX813" fmla="*/ 4142455 w 4885338"/>
                  <a:gd name="connsiteY813" fmla="*/ 2378745 h 3178301"/>
                  <a:gd name="connsiteX814" fmla="*/ 4144075 w 4885338"/>
                  <a:gd name="connsiteY814" fmla="*/ 2392747 h 3178301"/>
                  <a:gd name="connsiteX815" fmla="*/ 4120262 w 4885338"/>
                  <a:gd name="connsiteY815" fmla="*/ 2385984 h 3178301"/>
                  <a:gd name="connsiteX816" fmla="*/ 4117881 w 4885338"/>
                  <a:gd name="connsiteY816" fmla="*/ 2382460 h 3178301"/>
                  <a:gd name="connsiteX817" fmla="*/ 4109880 w 4885338"/>
                  <a:gd name="connsiteY817" fmla="*/ 2372459 h 3178301"/>
                  <a:gd name="connsiteX818" fmla="*/ 4203891 w 4885338"/>
                  <a:gd name="connsiteY818" fmla="*/ 2413512 h 3178301"/>
                  <a:gd name="connsiteX819" fmla="*/ 4195509 w 4885338"/>
                  <a:gd name="connsiteY819" fmla="*/ 2405225 h 3178301"/>
                  <a:gd name="connsiteX820" fmla="*/ 4224084 w 4885338"/>
                  <a:gd name="connsiteY820" fmla="*/ 2405225 h 3178301"/>
                  <a:gd name="connsiteX821" fmla="*/ 4247707 w 4885338"/>
                  <a:gd name="connsiteY821" fmla="*/ 2408463 h 3178301"/>
                  <a:gd name="connsiteX822" fmla="*/ 4275234 w 4885338"/>
                  <a:gd name="connsiteY822" fmla="*/ 2411797 h 3178301"/>
                  <a:gd name="connsiteX823" fmla="*/ 4299999 w 4885338"/>
                  <a:gd name="connsiteY823" fmla="*/ 2421322 h 3178301"/>
                  <a:gd name="connsiteX824" fmla="*/ 4330860 w 4885338"/>
                  <a:gd name="connsiteY824" fmla="*/ 2421799 h 3178301"/>
                  <a:gd name="connsiteX825" fmla="*/ 4343718 w 4885338"/>
                  <a:gd name="connsiteY825" fmla="*/ 2429133 h 3178301"/>
                  <a:gd name="connsiteX826" fmla="*/ 4353243 w 4885338"/>
                  <a:gd name="connsiteY826" fmla="*/ 2432085 h 3178301"/>
                  <a:gd name="connsiteX827" fmla="*/ 4368008 w 4885338"/>
                  <a:gd name="connsiteY827" fmla="*/ 2440467 h 3178301"/>
                  <a:gd name="connsiteX828" fmla="*/ 4347243 w 4885338"/>
                  <a:gd name="connsiteY828" fmla="*/ 2447230 h 3178301"/>
                  <a:gd name="connsiteX829" fmla="*/ 4320383 w 4885338"/>
                  <a:gd name="connsiteY829" fmla="*/ 2437705 h 3178301"/>
                  <a:gd name="connsiteX830" fmla="*/ 4295236 w 4885338"/>
                  <a:gd name="connsiteY830" fmla="*/ 2434371 h 3178301"/>
                  <a:gd name="connsiteX831" fmla="*/ 4280663 w 4885338"/>
                  <a:gd name="connsiteY831" fmla="*/ 2435514 h 3178301"/>
                  <a:gd name="connsiteX832" fmla="*/ 4266566 w 4885338"/>
                  <a:gd name="connsiteY832" fmla="*/ 2435514 h 3178301"/>
                  <a:gd name="connsiteX833" fmla="*/ 4236943 w 4885338"/>
                  <a:gd name="connsiteY833" fmla="*/ 2428085 h 3178301"/>
                  <a:gd name="connsiteX834" fmla="*/ 4225323 w 4885338"/>
                  <a:gd name="connsiteY834" fmla="*/ 2419893 h 3178301"/>
                  <a:gd name="connsiteX835" fmla="*/ 4218370 w 4885338"/>
                  <a:gd name="connsiteY835" fmla="*/ 2417893 h 3178301"/>
                  <a:gd name="connsiteX836" fmla="*/ 4203891 w 4885338"/>
                  <a:gd name="connsiteY836" fmla="*/ 2412559 h 3178301"/>
                  <a:gd name="connsiteX837" fmla="*/ 4397820 w 4885338"/>
                  <a:gd name="connsiteY837" fmla="*/ 2459041 h 3178301"/>
                  <a:gd name="connsiteX838" fmla="*/ 4390391 w 4885338"/>
                  <a:gd name="connsiteY838" fmla="*/ 2442753 h 3178301"/>
                  <a:gd name="connsiteX839" fmla="*/ 4406012 w 4885338"/>
                  <a:gd name="connsiteY839" fmla="*/ 2447040 h 3178301"/>
                  <a:gd name="connsiteX840" fmla="*/ 4411632 w 4885338"/>
                  <a:gd name="connsiteY840" fmla="*/ 2459041 h 3178301"/>
                  <a:gd name="connsiteX841" fmla="*/ 4403250 w 4885338"/>
                  <a:gd name="connsiteY841" fmla="*/ 2462851 h 3178301"/>
                  <a:gd name="connsiteX842" fmla="*/ 4403250 w 4885338"/>
                  <a:gd name="connsiteY842" fmla="*/ 2462851 h 3178301"/>
                  <a:gd name="connsiteX843" fmla="*/ 4398297 w 4885338"/>
                  <a:gd name="connsiteY843" fmla="*/ 2459041 h 3178301"/>
                  <a:gd name="connsiteX844" fmla="*/ 4619467 w 4885338"/>
                  <a:gd name="connsiteY844" fmla="*/ 2756317 h 3178301"/>
                  <a:gd name="connsiteX845" fmla="*/ 4621753 w 4885338"/>
                  <a:gd name="connsiteY845" fmla="*/ 2734218 h 3178301"/>
                  <a:gd name="connsiteX846" fmla="*/ 4629945 w 4885338"/>
                  <a:gd name="connsiteY846" fmla="*/ 2742029 h 3178301"/>
                  <a:gd name="connsiteX847" fmla="*/ 4638136 w 4885338"/>
                  <a:gd name="connsiteY847" fmla="*/ 2753840 h 3178301"/>
                  <a:gd name="connsiteX848" fmla="*/ 4628611 w 4885338"/>
                  <a:gd name="connsiteY848" fmla="*/ 2762698 h 3178301"/>
                  <a:gd name="connsiteX849" fmla="*/ 4625659 w 4885338"/>
                  <a:gd name="connsiteY849" fmla="*/ 2762127 h 3178301"/>
                  <a:gd name="connsiteX850" fmla="*/ 4619467 w 4885338"/>
                  <a:gd name="connsiteY850" fmla="*/ 2756317 h 3178301"/>
                  <a:gd name="connsiteX851" fmla="*/ 3181192 w 4885338"/>
                  <a:gd name="connsiteY851" fmla="*/ 1924212 h 3178301"/>
                  <a:gd name="connsiteX852" fmla="*/ 3180525 w 4885338"/>
                  <a:gd name="connsiteY852" fmla="*/ 1912782 h 3178301"/>
                  <a:gd name="connsiteX853" fmla="*/ 3198052 w 4885338"/>
                  <a:gd name="connsiteY853" fmla="*/ 1912782 h 3178301"/>
                  <a:gd name="connsiteX854" fmla="*/ 3200147 w 4885338"/>
                  <a:gd name="connsiteY854" fmla="*/ 1920212 h 3178301"/>
                  <a:gd name="connsiteX855" fmla="*/ 3188050 w 4885338"/>
                  <a:gd name="connsiteY855" fmla="*/ 1925546 h 3178301"/>
                  <a:gd name="connsiteX856" fmla="*/ 3181192 w 4885338"/>
                  <a:gd name="connsiteY856" fmla="*/ 1924022 h 3178301"/>
                  <a:gd name="connsiteX857" fmla="*/ 3165095 w 4885338"/>
                  <a:gd name="connsiteY857" fmla="*/ 1962312 h 3178301"/>
                  <a:gd name="connsiteX858" fmla="*/ 3160332 w 4885338"/>
                  <a:gd name="connsiteY858" fmla="*/ 1952787 h 3178301"/>
                  <a:gd name="connsiteX859" fmla="*/ 3173668 w 4885338"/>
                  <a:gd name="connsiteY859" fmla="*/ 1958407 h 3178301"/>
                  <a:gd name="connsiteX860" fmla="*/ 3169095 w 4885338"/>
                  <a:gd name="connsiteY860" fmla="*/ 1961741 h 3178301"/>
                  <a:gd name="connsiteX861" fmla="*/ 3165095 w 4885338"/>
                  <a:gd name="connsiteY861" fmla="*/ 1961741 h 3178301"/>
                  <a:gd name="connsiteX862" fmla="*/ 4638898 w 4885338"/>
                  <a:gd name="connsiteY862" fmla="*/ 2234442 h 3178301"/>
                  <a:gd name="connsiteX863" fmla="*/ 4637374 w 4885338"/>
                  <a:gd name="connsiteY863" fmla="*/ 2228155 h 3178301"/>
                  <a:gd name="connsiteX864" fmla="*/ 4628421 w 4885338"/>
                  <a:gd name="connsiteY864" fmla="*/ 2207105 h 3178301"/>
                  <a:gd name="connsiteX865" fmla="*/ 4611752 w 4885338"/>
                  <a:gd name="connsiteY865" fmla="*/ 2199485 h 3178301"/>
                  <a:gd name="connsiteX866" fmla="*/ 4620706 w 4885338"/>
                  <a:gd name="connsiteY866" fmla="*/ 2179959 h 3178301"/>
                  <a:gd name="connsiteX867" fmla="*/ 4620706 w 4885338"/>
                  <a:gd name="connsiteY867" fmla="*/ 2160909 h 3178301"/>
                  <a:gd name="connsiteX868" fmla="*/ 4615562 w 4885338"/>
                  <a:gd name="connsiteY868" fmla="*/ 2140144 h 3178301"/>
                  <a:gd name="connsiteX869" fmla="*/ 4592988 w 4885338"/>
                  <a:gd name="connsiteY869" fmla="*/ 2153098 h 3178301"/>
                  <a:gd name="connsiteX870" fmla="*/ 4579462 w 4885338"/>
                  <a:gd name="connsiteY870" fmla="*/ 2164147 h 3178301"/>
                  <a:gd name="connsiteX871" fmla="*/ 4572414 w 4885338"/>
                  <a:gd name="connsiteY871" fmla="*/ 2180054 h 3178301"/>
                  <a:gd name="connsiteX872" fmla="*/ 4570032 w 4885338"/>
                  <a:gd name="connsiteY872" fmla="*/ 2204628 h 3178301"/>
                  <a:gd name="connsiteX873" fmla="*/ 4576319 w 4885338"/>
                  <a:gd name="connsiteY873" fmla="*/ 2233203 h 3178301"/>
                  <a:gd name="connsiteX874" fmla="*/ 4586987 w 4885338"/>
                  <a:gd name="connsiteY874" fmla="*/ 2248348 h 3178301"/>
                  <a:gd name="connsiteX875" fmla="*/ 4598703 w 4885338"/>
                  <a:gd name="connsiteY875" fmla="*/ 2265779 h 3178301"/>
                  <a:gd name="connsiteX876" fmla="*/ 4614133 w 4885338"/>
                  <a:gd name="connsiteY876" fmla="*/ 2277876 h 3178301"/>
                  <a:gd name="connsiteX877" fmla="*/ 4620325 w 4885338"/>
                  <a:gd name="connsiteY877" fmla="*/ 2283781 h 3178301"/>
                  <a:gd name="connsiteX878" fmla="*/ 4636136 w 4885338"/>
                  <a:gd name="connsiteY878" fmla="*/ 2296735 h 3178301"/>
                  <a:gd name="connsiteX879" fmla="*/ 4644233 w 4885338"/>
                  <a:gd name="connsiteY879" fmla="*/ 2281591 h 3178301"/>
                  <a:gd name="connsiteX880" fmla="*/ 4641565 w 4885338"/>
                  <a:gd name="connsiteY880" fmla="*/ 2265874 h 3178301"/>
                  <a:gd name="connsiteX881" fmla="*/ 4640422 w 4885338"/>
                  <a:gd name="connsiteY881" fmla="*/ 2246158 h 3178301"/>
                  <a:gd name="connsiteX882" fmla="*/ 4640422 w 4885338"/>
                  <a:gd name="connsiteY882" fmla="*/ 2244824 h 3178301"/>
                  <a:gd name="connsiteX883" fmla="*/ 4639375 w 4885338"/>
                  <a:gd name="connsiteY883" fmla="*/ 2233870 h 3178301"/>
                  <a:gd name="connsiteX884" fmla="*/ 4584415 w 4885338"/>
                  <a:gd name="connsiteY884" fmla="*/ 2200818 h 3178301"/>
                  <a:gd name="connsiteX885" fmla="*/ 4583082 w 4885338"/>
                  <a:gd name="connsiteY885" fmla="*/ 2188817 h 3178301"/>
                  <a:gd name="connsiteX886" fmla="*/ 4594893 w 4885338"/>
                  <a:gd name="connsiteY886" fmla="*/ 2198342 h 3178301"/>
                  <a:gd name="connsiteX887" fmla="*/ 4588226 w 4885338"/>
                  <a:gd name="connsiteY887" fmla="*/ 2203771 h 3178301"/>
                  <a:gd name="connsiteX888" fmla="*/ 4661854 w 4885338"/>
                  <a:gd name="connsiteY888" fmla="*/ 2337407 h 3178301"/>
                  <a:gd name="connsiteX889" fmla="*/ 4648423 w 4885338"/>
                  <a:gd name="connsiteY889" fmla="*/ 2336550 h 3178301"/>
                  <a:gd name="connsiteX890" fmla="*/ 4635184 w 4885338"/>
                  <a:gd name="connsiteY890" fmla="*/ 2323596 h 3178301"/>
                  <a:gd name="connsiteX891" fmla="*/ 4642708 w 4885338"/>
                  <a:gd name="connsiteY891" fmla="*/ 2310927 h 3178301"/>
                  <a:gd name="connsiteX892" fmla="*/ 4655662 w 4885338"/>
                  <a:gd name="connsiteY892" fmla="*/ 2307879 h 3178301"/>
                  <a:gd name="connsiteX893" fmla="*/ 4674712 w 4885338"/>
                  <a:gd name="connsiteY893" fmla="*/ 2323500 h 3178301"/>
                  <a:gd name="connsiteX894" fmla="*/ 4682237 w 4885338"/>
                  <a:gd name="connsiteY894" fmla="*/ 2350647 h 3178301"/>
                  <a:gd name="connsiteX895" fmla="*/ 4689190 w 4885338"/>
                  <a:gd name="connsiteY895" fmla="*/ 2359219 h 3178301"/>
                  <a:gd name="connsiteX896" fmla="*/ 4684332 w 4885338"/>
                  <a:gd name="connsiteY896" fmla="*/ 2389509 h 3178301"/>
                  <a:gd name="connsiteX897" fmla="*/ 4670521 w 4885338"/>
                  <a:gd name="connsiteY897" fmla="*/ 2416750 h 3178301"/>
                  <a:gd name="connsiteX898" fmla="*/ 4652709 w 4885338"/>
                  <a:gd name="connsiteY898" fmla="*/ 2421703 h 3178301"/>
                  <a:gd name="connsiteX899" fmla="*/ 4637565 w 4885338"/>
                  <a:gd name="connsiteY899" fmla="*/ 2409607 h 3178301"/>
                  <a:gd name="connsiteX900" fmla="*/ 4633088 w 4885338"/>
                  <a:gd name="connsiteY900" fmla="*/ 2395319 h 3178301"/>
                  <a:gd name="connsiteX901" fmla="*/ 4647947 w 4885338"/>
                  <a:gd name="connsiteY901" fmla="*/ 2390557 h 3178301"/>
                  <a:gd name="connsiteX902" fmla="*/ 4663473 w 4885338"/>
                  <a:gd name="connsiteY902" fmla="*/ 2378460 h 3178301"/>
                  <a:gd name="connsiteX903" fmla="*/ 4665282 w 4885338"/>
                  <a:gd name="connsiteY903" fmla="*/ 2365220 h 3178301"/>
                  <a:gd name="connsiteX904" fmla="*/ 4665282 w 4885338"/>
                  <a:gd name="connsiteY904" fmla="*/ 2353409 h 3178301"/>
                  <a:gd name="connsiteX905" fmla="*/ 4664520 w 4885338"/>
                  <a:gd name="connsiteY905" fmla="*/ 2342741 h 3178301"/>
                  <a:gd name="connsiteX906" fmla="*/ 4661854 w 4885338"/>
                  <a:gd name="connsiteY906" fmla="*/ 2337407 h 3178301"/>
                  <a:gd name="connsiteX907" fmla="*/ 8986 w 4885338"/>
                  <a:gd name="connsiteY907" fmla="*/ 2975582 h 3178301"/>
                  <a:gd name="connsiteX908" fmla="*/ 128 w 4885338"/>
                  <a:gd name="connsiteY908" fmla="*/ 2965581 h 3178301"/>
                  <a:gd name="connsiteX909" fmla="*/ 2223 w 4885338"/>
                  <a:gd name="connsiteY909" fmla="*/ 2951198 h 3178301"/>
                  <a:gd name="connsiteX910" fmla="*/ 16882 w 4885338"/>
                  <a:gd name="connsiteY910" fmla="*/ 2935396 h 3178301"/>
                  <a:gd name="connsiteX911" fmla="*/ 17368 w 4885338"/>
                  <a:gd name="connsiteY911" fmla="*/ 2935386 h 3178301"/>
                  <a:gd name="connsiteX912" fmla="*/ 36418 w 4885338"/>
                  <a:gd name="connsiteY912" fmla="*/ 2948341 h 3178301"/>
                  <a:gd name="connsiteX913" fmla="*/ 45943 w 4885338"/>
                  <a:gd name="connsiteY913" fmla="*/ 2959389 h 3178301"/>
                  <a:gd name="connsiteX914" fmla="*/ 57278 w 4885338"/>
                  <a:gd name="connsiteY914" fmla="*/ 2973772 h 3178301"/>
                  <a:gd name="connsiteX915" fmla="*/ 81186 w 4885338"/>
                  <a:gd name="connsiteY915" fmla="*/ 2974344 h 3178301"/>
                  <a:gd name="connsiteX916" fmla="*/ 96235 w 4885338"/>
                  <a:gd name="connsiteY916" fmla="*/ 2984631 h 3178301"/>
                  <a:gd name="connsiteX917" fmla="*/ 109856 w 4885338"/>
                  <a:gd name="connsiteY917" fmla="*/ 2987679 h 3178301"/>
                  <a:gd name="connsiteX918" fmla="*/ 119381 w 4885338"/>
                  <a:gd name="connsiteY918" fmla="*/ 2978154 h 3178301"/>
                  <a:gd name="connsiteX919" fmla="*/ 131954 w 4885338"/>
                  <a:gd name="connsiteY919" fmla="*/ 2972153 h 3178301"/>
                  <a:gd name="connsiteX920" fmla="*/ 147670 w 4885338"/>
                  <a:gd name="connsiteY920" fmla="*/ 2973582 h 3178301"/>
                  <a:gd name="connsiteX921" fmla="*/ 123762 w 4885338"/>
                  <a:gd name="connsiteY921" fmla="*/ 2994537 h 3178301"/>
                  <a:gd name="connsiteX922" fmla="*/ 98426 w 4885338"/>
                  <a:gd name="connsiteY922" fmla="*/ 2992632 h 3178301"/>
                  <a:gd name="connsiteX923" fmla="*/ 81948 w 4885338"/>
                  <a:gd name="connsiteY923" fmla="*/ 2988250 h 3178301"/>
                  <a:gd name="connsiteX924" fmla="*/ 70518 w 4885338"/>
                  <a:gd name="connsiteY924" fmla="*/ 2986441 h 3178301"/>
                  <a:gd name="connsiteX925" fmla="*/ 60421 w 4885338"/>
                  <a:gd name="connsiteY925" fmla="*/ 2990632 h 3178301"/>
                  <a:gd name="connsiteX926" fmla="*/ 37466 w 4885338"/>
                  <a:gd name="connsiteY926" fmla="*/ 2986441 h 3178301"/>
                  <a:gd name="connsiteX927" fmla="*/ 22416 w 4885338"/>
                  <a:gd name="connsiteY927" fmla="*/ 2983297 h 3178301"/>
                  <a:gd name="connsiteX928" fmla="*/ 8796 w 4885338"/>
                  <a:gd name="connsiteY928" fmla="*/ 2975201 h 3178301"/>
                  <a:gd name="connsiteX929" fmla="*/ 205773 w 4885338"/>
                  <a:gd name="connsiteY929" fmla="*/ 3066546 h 3178301"/>
                  <a:gd name="connsiteX930" fmla="*/ 195104 w 4885338"/>
                  <a:gd name="connsiteY930" fmla="*/ 3053116 h 3178301"/>
                  <a:gd name="connsiteX931" fmla="*/ 198629 w 4885338"/>
                  <a:gd name="connsiteY931" fmla="*/ 3039209 h 3178301"/>
                  <a:gd name="connsiteX932" fmla="*/ 209678 w 4885338"/>
                  <a:gd name="connsiteY932" fmla="*/ 3048734 h 3178301"/>
                  <a:gd name="connsiteX933" fmla="*/ 225299 w 4885338"/>
                  <a:gd name="connsiteY933" fmla="*/ 3056544 h 3178301"/>
                  <a:gd name="connsiteX934" fmla="*/ 234157 w 4885338"/>
                  <a:gd name="connsiteY934" fmla="*/ 3072927 h 3178301"/>
                  <a:gd name="connsiteX935" fmla="*/ 225680 w 4885338"/>
                  <a:gd name="connsiteY935" fmla="*/ 3083119 h 3178301"/>
                  <a:gd name="connsiteX936" fmla="*/ 216155 w 4885338"/>
                  <a:gd name="connsiteY936" fmla="*/ 3079119 h 3178301"/>
                  <a:gd name="connsiteX937" fmla="*/ 211869 w 4885338"/>
                  <a:gd name="connsiteY937" fmla="*/ 3073308 h 3178301"/>
                  <a:gd name="connsiteX938" fmla="*/ 206058 w 4885338"/>
                  <a:gd name="connsiteY938" fmla="*/ 3066546 h 3178301"/>
                  <a:gd name="connsiteX939" fmla="*/ 190342 w 4885338"/>
                  <a:gd name="connsiteY939" fmla="*/ 3174369 h 3178301"/>
                  <a:gd name="connsiteX940" fmla="*/ 191199 w 4885338"/>
                  <a:gd name="connsiteY940" fmla="*/ 3147794 h 3178301"/>
                  <a:gd name="connsiteX941" fmla="*/ 199962 w 4885338"/>
                  <a:gd name="connsiteY941" fmla="*/ 3150461 h 3178301"/>
                  <a:gd name="connsiteX942" fmla="*/ 212726 w 4885338"/>
                  <a:gd name="connsiteY942" fmla="*/ 3170654 h 3178301"/>
                  <a:gd name="connsiteX943" fmla="*/ 202248 w 4885338"/>
                  <a:gd name="connsiteY943" fmla="*/ 3178274 h 3178301"/>
                  <a:gd name="connsiteX944" fmla="*/ 194819 w 4885338"/>
                  <a:gd name="connsiteY944" fmla="*/ 3176845 h 3178301"/>
                  <a:gd name="connsiteX945" fmla="*/ 190342 w 4885338"/>
                  <a:gd name="connsiteY945" fmla="*/ 3174369 h 3178301"/>
                  <a:gd name="connsiteX946" fmla="*/ 367221 w 4885338"/>
                  <a:gd name="connsiteY946" fmla="*/ 2867950 h 3178301"/>
                  <a:gd name="connsiteX947" fmla="*/ 351219 w 4885338"/>
                  <a:gd name="connsiteY947" fmla="*/ 2877475 h 3178301"/>
                  <a:gd name="connsiteX948" fmla="*/ 327216 w 4885338"/>
                  <a:gd name="connsiteY948" fmla="*/ 2865949 h 3178301"/>
                  <a:gd name="connsiteX949" fmla="*/ 323121 w 4885338"/>
                  <a:gd name="connsiteY949" fmla="*/ 2852995 h 3178301"/>
                  <a:gd name="connsiteX950" fmla="*/ 337027 w 4885338"/>
                  <a:gd name="connsiteY950" fmla="*/ 2852043 h 3178301"/>
                  <a:gd name="connsiteX951" fmla="*/ 352934 w 4885338"/>
                  <a:gd name="connsiteY951" fmla="*/ 2849280 h 3178301"/>
                  <a:gd name="connsiteX952" fmla="*/ 367126 w 4885338"/>
                  <a:gd name="connsiteY952" fmla="*/ 2851757 h 3178301"/>
                  <a:gd name="connsiteX953" fmla="*/ 386843 w 4885338"/>
                  <a:gd name="connsiteY953" fmla="*/ 2858139 h 3178301"/>
                  <a:gd name="connsiteX954" fmla="*/ 386948 w 4885338"/>
                  <a:gd name="connsiteY954" fmla="*/ 2865416 h 3178301"/>
                  <a:gd name="connsiteX955" fmla="*/ 384557 w 4885338"/>
                  <a:gd name="connsiteY955" fmla="*/ 2866807 h 3178301"/>
                  <a:gd name="connsiteX956" fmla="*/ 373698 w 4885338"/>
                  <a:gd name="connsiteY956" fmla="*/ 2867854 h 3178301"/>
                  <a:gd name="connsiteX957" fmla="*/ 367221 w 4885338"/>
                  <a:gd name="connsiteY957" fmla="*/ 2867854 h 3178301"/>
                  <a:gd name="connsiteX958" fmla="*/ 2766474 w 4885338"/>
                  <a:gd name="connsiteY958" fmla="*/ 203902 h 3178301"/>
                  <a:gd name="connsiteX959" fmla="*/ 2735232 w 4885338"/>
                  <a:gd name="connsiteY959" fmla="*/ 207045 h 3178301"/>
                  <a:gd name="connsiteX960" fmla="*/ 2735232 w 4885338"/>
                  <a:gd name="connsiteY960" fmla="*/ 174470 h 3178301"/>
                  <a:gd name="connsiteX961" fmla="*/ 2731041 w 4885338"/>
                  <a:gd name="connsiteY961" fmla="*/ 142275 h 3178301"/>
                  <a:gd name="connsiteX962" fmla="*/ 2748186 w 4885338"/>
                  <a:gd name="connsiteY962" fmla="*/ 127416 h 3178301"/>
                  <a:gd name="connsiteX963" fmla="*/ 2785047 w 4885338"/>
                  <a:gd name="connsiteY963" fmla="*/ 137513 h 3178301"/>
                  <a:gd name="connsiteX964" fmla="*/ 2790286 w 4885338"/>
                  <a:gd name="connsiteY964" fmla="*/ 165135 h 3178301"/>
                  <a:gd name="connsiteX965" fmla="*/ 2795239 w 4885338"/>
                  <a:gd name="connsiteY965" fmla="*/ 176375 h 3178301"/>
                  <a:gd name="connsiteX966" fmla="*/ 2790781 w 4885338"/>
                  <a:gd name="connsiteY966" fmla="*/ 201987 h 3178301"/>
                  <a:gd name="connsiteX967" fmla="*/ 2790762 w 4885338"/>
                  <a:gd name="connsiteY967" fmla="*/ 201997 h 3178301"/>
                  <a:gd name="connsiteX968" fmla="*/ 2787333 w 4885338"/>
                  <a:gd name="connsiteY968" fmla="*/ 201997 h 3178301"/>
                  <a:gd name="connsiteX969" fmla="*/ 2766760 w 4885338"/>
                  <a:gd name="connsiteY969" fmla="*/ 203807 h 3178301"/>
                  <a:gd name="connsiteX970" fmla="*/ 2767807 w 4885338"/>
                  <a:gd name="connsiteY970" fmla="*/ 108652 h 3178301"/>
                  <a:gd name="connsiteX971" fmla="*/ 2748757 w 4885338"/>
                  <a:gd name="connsiteY971" fmla="*/ 86364 h 3178301"/>
                  <a:gd name="connsiteX972" fmla="*/ 2747328 w 4885338"/>
                  <a:gd name="connsiteY972" fmla="*/ 67980 h 3178301"/>
                  <a:gd name="connsiteX973" fmla="*/ 2747328 w 4885338"/>
                  <a:gd name="connsiteY973" fmla="*/ 51121 h 3178301"/>
                  <a:gd name="connsiteX974" fmla="*/ 2757901 w 4885338"/>
                  <a:gd name="connsiteY974" fmla="*/ 32071 h 3178301"/>
                  <a:gd name="connsiteX975" fmla="*/ 2753996 w 4885338"/>
                  <a:gd name="connsiteY975" fmla="*/ 17688 h 3178301"/>
                  <a:gd name="connsiteX976" fmla="*/ 2745995 w 4885338"/>
                  <a:gd name="connsiteY976" fmla="*/ 11116 h 3178301"/>
                  <a:gd name="connsiteX977" fmla="*/ 2738375 w 4885338"/>
                  <a:gd name="connsiteY977" fmla="*/ -28 h 3178301"/>
                  <a:gd name="connsiteX978" fmla="*/ 2773713 w 4885338"/>
                  <a:gd name="connsiteY978" fmla="*/ -28 h 3178301"/>
                  <a:gd name="connsiteX979" fmla="*/ 2789143 w 4885338"/>
                  <a:gd name="connsiteY979" fmla="*/ 12164 h 3178301"/>
                  <a:gd name="connsiteX980" fmla="*/ 2780666 w 4885338"/>
                  <a:gd name="connsiteY980" fmla="*/ 39786 h 3178301"/>
                  <a:gd name="connsiteX981" fmla="*/ 2781237 w 4885338"/>
                  <a:gd name="connsiteY981" fmla="*/ 81220 h 3178301"/>
                  <a:gd name="connsiteX982" fmla="*/ 2784000 w 4885338"/>
                  <a:gd name="connsiteY982" fmla="*/ 98175 h 3178301"/>
                  <a:gd name="connsiteX983" fmla="*/ 2775046 w 4885338"/>
                  <a:gd name="connsiteY983" fmla="*/ 108462 h 31783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</a:cxnLst>
                <a:rect l="l" t="t" r="r" b="b"/>
                <a:pathLst>
                  <a:path w="4885338" h="3178301">
                    <a:moveTo>
                      <a:pt x="4884739" y="3019207"/>
                    </a:moveTo>
                    <a:lnTo>
                      <a:pt x="4868070" y="3023874"/>
                    </a:lnTo>
                    <a:cubicBezTo>
                      <a:pt x="4866746" y="3024264"/>
                      <a:pt x="4865355" y="3024426"/>
                      <a:pt x="4863974" y="3024350"/>
                    </a:cubicBezTo>
                    <a:cubicBezTo>
                      <a:pt x="4853963" y="3024798"/>
                      <a:pt x="4843952" y="3023740"/>
                      <a:pt x="4834256" y="3021207"/>
                    </a:cubicBezTo>
                    <a:cubicBezTo>
                      <a:pt x="4822531" y="3015139"/>
                      <a:pt x="4809300" y="3012587"/>
                      <a:pt x="4796156" y="3013872"/>
                    </a:cubicBezTo>
                    <a:cubicBezTo>
                      <a:pt x="4793585" y="3013872"/>
                      <a:pt x="4769105" y="3014634"/>
                      <a:pt x="4767581" y="3014444"/>
                    </a:cubicBezTo>
                    <a:cubicBezTo>
                      <a:pt x="4760247" y="3013492"/>
                      <a:pt x="4754056" y="3014444"/>
                      <a:pt x="4748531" y="3013777"/>
                    </a:cubicBezTo>
                    <a:cubicBezTo>
                      <a:pt x="4739759" y="3012767"/>
                      <a:pt x="4730891" y="3013158"/>
                      <a:pt x="4722242" y="3014920"/>
                    </a:cubicBezTo>
                    <a:cubicBezTo>
                      <a:pt x="4713898" y="3017549"/>
                      <a:pt x="4706640" y="3022835"/>
                      <a:pt x="4701573" y="3029970"/>
                    </a:cubicBezTo>
                    <a:cubicBezTo>
                      <a:pt x="4697953" y="3035304"/>
                      <a:pt x="4689095" y="3044829"/>
                      <a:pt x="4693001" y="3050449"/>
                    </a:cubicBezTo>
                    <a:cubicBezTo>
                      <a:pt x="4698239" y="3058164"/>
                      <a:pt x="4691762" y="3059307"/>
                      <a:pt x="4691667" y="3065879"/>
                    </a:cubicBezTo>
                    <a:cubicBezTo>
                      <a:pt x="4691572" y="3072451"/>
                      <a:pt x="4671188" y="3070451"/>
                      <a:pt x="4667950" y="3070356"/>
                    </a:cubicBezTo>
                    <a:cubicBezTo>
                      <a:pt x="4657186" y="3071118"/>
                      <a:pt x="4647566" y="3069308"/>
                      <a:pt x="4637374" y="3069689"/>
                    </a:cubicBezTo>
                    <a:cubicBezTo>
                      <a:pt x="4611657" y="3070832"/>
                      <a:pt x="4604227" y="3063974"/>
                      <a:pt x="4589178" y="3045591"/>
                    </a:cubicBezTo>
                    <a:cubicBezTo>
                      <a:pt x="4585482" y="3041981"/>
                      <a:pt x="4582596" y="3037628"/>
                      <a:pt x="4580700" y="3032827"/>
                    </a:cubicBezTo>
                    <a:cubicBezTo>
                      <a:pt x="4578415" y="3027588"/>
                      <a:pt x="4570414" y="3021778"/>
                      <a:pt x="4565175" y="3023302"/>
                    </a:cubicBezTo>
                    <a:cubicBezTo>
                      <a:pt x="4557841" y="3025588"/>
                      <a:pt x="4554031" y="3033780"/>
                      <a:pt x="4547363" y="3039018"/>
                    </a:cubicBezTo>
                    <a:cubicBezTo>
                      <a:pt x="4541296" y="3044514"/>
                      <a:pt x="4535685" y="3050506"/>
                      <a:pt x="4530599" y="3056925"/>
                    </a:cubicBezTo>
                    <a:cubicBezTo>
                      <a:pt x="4526408" y="3061402"/>
                      <a:pt x="4517073" y="3066450"/>
                      <a:pt x="4515454" y="3068546"/>
                    </a:cubicBezTo>
                    <a:cubicBezTo>
                      <a:pt x="4509739" y="3074308"/>
                      <a:pt x="4501434" y="3076652"/>
                      <a:pt x="4493547" y="3074737"/>
                    </a:cubicBezTo>
                    <a:cubicBezTo>
                      <a:pt x="4482488" y="3073023"/>
                      <a:pt x="4471287" y="3072480"/>
                      <a:pt x="4460114" y="3073118"/>
                    </a:cubicBezTo>
                    <a:cubicBezTo>
                      <a:pt x="4455447" y="3073118"/>
                      <a:pt x="4454970" y="3073118"/>
                      <a:pt x="4450589" y="3073118"/>
                    </a:cubicBezTo>
                    <a:cubicBezTo>
                      <a:pt x="4446207" y="3073118"/>
                      <a:pt x="4437921" y="3065593"/>
                      <a:pt x="4436111" y="3061497"/>
                    </a:cubicBezTo>
                    <a:cubicBezTo>
                      <a:pt x="4432491" y="3053496"/>
                      <a:pt x="4423538" y="3050353"/>
                      <a:pt x="4430110" y="3044543"/>
                    </a:cubicBezTo>
                    <a:cubicBezTo>
                      <a:pt x="4435892" y="3038533"/>
                      <a:pt x="4436339" y="3029170"/>
                      <a:pt x="4431158" y="3022635"/>
                    </a:cubicBezTo>
                    <a:cubicBezTo>
                      <a:pt x="4427729" y="3016635"/>
                      <a:pt x="4422776" y="3015301"/>
                      <a:pt x="4420681" y="3009967"/>
                    </a:cubicBezTo>
                    <a:cubicBezTo>
                      <a:pt x="4418404" y="3005186"/>
                      <a:pt x="4415794" y="3000566"/>
                      <a:pt x="4412870" y="2996156"/>
                    </a:cubicBezTo>
                    <a:cubicBezTo>
                      <a:pt x="4410441" y="2990765"/>
                      <a:pt x="4407231" y="2985755"/>
                      <a:pt x="4403345" y="2981297"/>
                    </a:cubicBezTo>
                    <a:cubicBezTo>
                      <a:pt x="4399888" y="2976020"/>
                      <a:pt x="4395792" y="2971191"/>
                      <a:pt x="4391153" y="2966914"/>
                    </a:cubicBezTo>
                    <a:cubicBezTo>
                      <a:pt x="4382867" y="2960723"/>
                      <a:pt x="4374770" y="2953293"/>
                      <a:pt x="4366579" y="2946531"/>
                    </a:cubicBezTo>
                    <a:cubicBezTo>
                      <a:pt x="4362959" y="2943673"/>
                      <a:pt x="4357625" y="2940149"/>
                      <a:pt x="4354768" y="2937577"/>
                    </a:cubicBezTo>
                    <a:cubicBezTo>
                      <a:pt x="4348291" y="2931776"/>
                      <a:pt x="4341118" y="2926785"/>
                      <a:pt x="4333432" y="2922718"/>
                    </a:cubicBezTo>
                    <a:cubicBezTo>
                      <a:pt x="4327621" y="2919289"/>
                      <a:pt x="4323907" y="2914812"/>
                      <a:pt x="4319049" y="2911574"/>
                    </a:cubicBezTo>
                    <a:cubicBezTo>
                      <a:pt x="4308000" y="2904049"/>
                      <a:pt x="4313239" y="2909669"/>
                      <a:pt x="4305333" y="2898525"/>
                    </a:cubicBezTo>
                    <a:cubicBezTo>
                      <a:pt x="4298598" y="2888161"/>
                      <a:pt x="4293846" y="2876627"/>
                      <a:pt x="4291331" y="2864520"/>
                    </a:cubicBezTo>
                    <a:cubicBezTo>
                      <a:pt x="4289902" y="2853376"/>
                      <a:pt x="4290379" y="2856519"/>
                      <a:pt x="4283902" y="2848709"/>
                    </a:cubicBezTo>
                    <a:cubicBezTo>
                      <a:pt x="4277682" y="2844185"/>
                      <a:pt x="4270395" y="2841365"/>
                      <a:pt x="4262756" y="2840517"/>
                    </a:cubicBezTo>
                    <a:cubicBezTo>
                      <a:pt x="4251136" y="2838612"/>
                      <a:pt x="4255422" y="2834802"/>
                      <a:pt x="4251326" y="2829373"/>
                    </a:cubicBezTo>
                    <a:cubicBezTo>
                      <a:pt x="4248088" y="2824744"/>
                      <a:pt x="4243334" y="2821382"/>
                      <a:pt x="4237896" y="2819848"/>
                    </a:cubicBezTo>
                    <a:cubicBezTo>
                      <a:pt x="4229142" y="2815381"/>
                      <a:pt x="4221027" y="2809742"/>
                      <a:pt x="4213798" y="2803084"/>
                    </a:cubicBezTo>
                    <a:cubicBezTo>
                      <a:pt x="4206654" y="2796036"/>
                      <a:pt x="4199034" y="2789940"/>
                      <a:pt x="4191795" y="2783082"/>
                    </a:cubicBezTo>
                    <a:cubicBezTo>
                      <a:pt x="4184556" y="2776224"/>
                      <a:pt x="4176841" y="2770509"/>
                      <a:pt x="4169887" y="2764032"/>
                    </a:cubicBezTo>
                    <a:cubicBezTo>
                      <a:pt x="4160896" y="2755354"/>
                      <a:pt x="4151028" y="2747630"/>
                      <a:pt x="4140455" y="2740981"/>
                    </a:cubicBezTo>
                    <a:cubicBezTo>
                      <a:pt x="4126548" y="2732313"/>
                      <a:pt x="4101498" y="2730980"/>
                      <a:pt x="4093592" y="2719264"/>
                    </a:cubicBezTo>
                    <a:cubicBezTo>
                      <a:pt x="4091249" y="2715226"/>
                      <a:pt x="4087982" y="2711806"/>
                      <a:pt x="4084067" y="2709263"/>
                    </a:cubicBezTo>
                    <a:cubicBezTo>
                      <a:pt x="4079599" y="2705805"/>
                      <a:pt x="4074380" y="2703453"/>
                      <a:pt x="4068827" y="2702405"/>
                    </a:cubicBezTo>
                    <a:cubicBezTo>
                      <a:pt x="4058273" y="2701091"/>
                      <a:pt x="4048253" y="2697023"/>
                      <a:pt x="4039776" y="2690594"/>
                    </a:cubicBezTo>
                    <a:cubicBezTo>
                      <a:pt x="4026631" y="2682688"/>
                      <a:pt x="4030918" y="2679450"/>
                      <a:pt x="4023107" y="2673449"/>
                    </a:cubicBezTo>
                    <a:cubicBezTo>
                      <a:pt x="4018249" y="2669734"/>
                      <a:pt x="4015296" y="2666496"/>
                      <a:pt x="4010534" y="2662591"/>
                    </a:cubicBezTo>
                    <a:cubicBezTo>
                      <a:pt x="3998352" y="2650979"/>
                      <a:pt x="3984436" y="2641340"/>
                      <a:pt x="3969291" y="2634016"/>
                    </a:cubicBezTo>
                    <a:cubicBezTo>
                      <a:pt x="3961328" y="2630844"/>
                      <a:pt x="3953536" y="2627253"/>
                      <a:pt x="3945954" y="2623252"/>
                    </a:cubicBezTo>
                    <a:cubicBezTo>
                      <a:pt x="3937573" y="2618680"/>
                      <a:pt x="3931191" y="2613727"/>
                      <a:pt x="3923475" y="2609250"/>
                    </a:cubicBezTo>
                    <a:cubicBezTo>
                      <a:pt x="3915760" y="2604774"/>
                      <a:pt x="3915093" y="2601440"/>
                      <a:pt x="3909855" y="2597439"/>
                    </a:cubicBezTo>
                    <a:cubicBezTo>
                      <a:pt x="3904616" y="2593439"/>
                      <a:pt x="3902425" y="2589915"/>
                      <a:pt x="3899473" y="2587914"/>
                    </a:cubicBezTo>
                    <a:cubicBezTo>
                      <a:pt x="3893300" y="2583885"/>
                      <a:pt x="3887690" y="2579047"/>
                      <a:pt x="3882804" y="2573532"/>
                    </a:cubicBezTo>
                    <a:cubicBezTo>
                      <a:pt x="3876793" y="2566388"/>
                      <a:pt x="3869316" y="2560606"/>
                      <a:pt x="3860896" y="2556577"/>
                    </a:cubicBezTo>
                    <a:cubicBezTo>
                      <a:pt x="3850152" y="2551643"/>
                      <a:pt x="3838998" y="2547662"/>
                      <a:pt x="3827558" y="2544671"/>
                    </a:cubicBezTo>
                    <a:cubicBezTo>
                      <a:pt x="3820748" y="2543642"/>
                      <a:pt x="3814157" y="2541528"/>
                      <a:pt x="3808032" y="2538384"/>
                    </a:cubicBezTo>
                    <a:cubicBezTo>
                      <a:pt x="3802422" y="2536899"/>
                      <a:pt x="3796984" y="2534784"/>
                      <a:pt x="3791840" y="2532098"/>
                    </a:cubicBezTo>
                    <a:cubicBezTo>
                      <a:pt x="3789078" y="2530574"/>
                      <a:pt x="3774409" y="2526574"/>
                      <a:pt x="3770504" y="2525335"/>
                    </a:cubicBezTo>
                    <a:cubicBezTo>
                      <a:pt x="3764275" y="2523211"/>
                      <a:pt x="3758274" y="2520468"/>
                      <a:pt x="3752597" y="2517144"/>
                    </a:cubicBezTo>
                    <a:cubicBezTo>
                      <a:pt x="3746596" y="2514477"/>
                      <a:pt x="3742120" y="2510952"/>
                      <a:pt x="3736786" y="2508476"/>
                    </a:cubicBezTo>
                    <a:cubicBezTo>
                      <a:pt x="3729546" y="2504952"/>
                      <a:pt x="3723260" y="2492760"/>
                      <a:pt x="3716021" y="2490569"/>
                    </a:cubicBezTo>
                    <a:cubicBezTo>
                      <a:pt x="3709792" y="2488149"/>
                      <a:pt x="3702800" y="2488635"/>
                      <a:pt x="3696971" y="2491902"/>
                    </a:cubicBezTo>
                    <a:cubicBezTo>
                      <a:pt x="3678588" y="2499999"/>
                      <a:pt x="3679064" y="2489045"/>
                      <a:pt x="3669063" y="2482377"/>
                    </a:cubicBezTo>
                    <a:cubicBezTo>
                      <a:pt x="3659061" y="2475710"/>
                      <a:pt x="3659538" y="2465709"/>
                      <a:pt x="3648679" y="2468185"/>
                    </a:cubicBezTo>
                    <a:cubicBezTo>
                      <a:pt x="3636106" y="2471043"/>
                      <a:pt x="3626486" y="2475996"/>
                      <a:pt x="3612865" y="2473519"/>
                    </a:cubicBezTo>
                    <a:cubicBezTo>
                      <a:pt x="3604874" y="2470138"/>
                      <a:pt x="3597892" y="2464756"/>
                      <a:pt x="3592577" y="2457898"/>
                    </a:cubicBezTo>
                    <a:cubicBezTo>
                      <a:pt x="3589596" y="2454707"/>
                      <a:pt x="3586414" y="2451716"/>
                      <a:pt x="3583052" y="2448945"/>
                    </a:cubicBezTo>
                    <a:cubicBezTo>
                      <a:pt x="3578004" y="2443896"/>
                      <a:pt x="3567336" y="2440277"/>
                      <a:pt x="3567717" y="2432657"/>
                    </a:cubicBezTo>
                    <a:cubicBezTo>
                      <a:pt x="3568383" y="2420370"/>
                      <a:pt x="3584862" y="2430466"/>
                      <a:pt x="3585147" y="2428180"/>
                    </a:cubicBezTo>
                    <a:cubicBezTo>
                      <a:pt x="3585814" y="2422465"/>
                      <a:pt x="3581147" y="2419227"/>
                      <a:pt x="3579528" y="2415988"/>
                    </a:cubicBezTo>
                    <a:cubicBezTo>
                      <a:pt x="3574861" y="2406463"/>
                      <a:pt x="3589624" y="2409797"/>
                      <a:pt x="3593434" y="2410273"/>
                    </a:cubicBezTo>
                    <a:cubicBezTo>
                      <a:pt x="3599568" y="2411597"/>
                      <a:pt x="3605521" y="2413683"/>
                      <a:pt x="3611151" y="2416464"/>
                    </a:cubicBezTo>
                    <a:cubicBezTo>
                      <a:pt x="3621152" y="2419227"/>
                      <a:pt x="3618199" y="2419417"/>
                      <a:pt x="3624962" y="2427323"/>
                    </a:cubicBezTo>
                    <a:cubicBezTo>
                      <a:pt x="3630277" y="2432857"/>
                      <a:pt x="3636792" y="2437096"/>
                      <a:pt x="3644012" y="2439705"/>
                    </a:cubicBezTo>
                    <a:cubicBezTo>
                      <a:pt x="3655252" y="2446183"/>
                      <a:pt x="3661919" y="2436276"/>
                      <a:pt x="3666110" y="2437419"/>
                    </a:cubicBezTo>
                    <a:cubicBezTo>
                      <a:pt x="3673825" y="2439515"/>
                      <a:pt x="3657919" y="2456469"/>
                      <a:pt x="3661538" y="2462184"/>
                    </a:cubicBezTo>
                    <a:cubicBezTo>
                      <a:pt x="3665157" y="2467900"/>
                      <a:pt x="3683064" y="2459613"/>
                      <a:pt x="3689256" y="2457898"/>
                    </a:cubicBezTo>
                    <a:cubicBezTo>
                      <a:pt x="3692018" y="2457136"/>
                      <a:pt x="3701352" y="2461899"/>
                      <a:pt x="3704972" y="2462946"/>
                    </a:cubicBezTo>
                    <a:cubicBezTo>
                      <a:pt x="3713716" y="2463632"/>
                      <a:pt x="3722431" y="2461280"/>
                      <a:pt x="3729642" y="2456279"/>
                    </a:cubicBezTo>
                    <a:cubicBezTo>
                      <a:pt x="3733166" y="2453326"/>
                      <a:pt x="3730689" y="2446754"/>
                      <a:pt x="3729642" y="2442658"/>
                    </a:cubicBezTo>
                    <a:cubicBezTo>
                      <a:pt x="3725832" y="2437419"/>
                      <a:pt x="3720707" y="2433276"/>
                      <a:pt x="3714783" y="2430657"/>
                    </a:cubicBezTo>
                    <a:cubicBezTo>
                      <a:pt x="3707924" y="2427513"/>
                      <a:pt x="3709449" y="2412654"/>
                      <a:pt x="3702400" y="2412845"/>
                    </a:cubicBezTo>
                    <a:cubicBezTo>
                      <a:pt x="3680112" y="2413417"/>
                      <a:pt x="3687255" y="2422370"/>
                      <a:pt x="3675063" y="2424084"/>
                    </a:cubicBezTo>
                    <a:cubicBezTo>
                      <a:pt x="3665538" y="2425227"/>
                      <a:pt x="3668015" y="2423513"/>
                      <a:pt x="3664014" y="2419703"/>
                    </a:cubicBezTo>
                    <a:cubicBezTo>
                      <a:pt x="3658833" y="2412940"/>
                      <a:pt x="3655813" y="2404777"/>
                      <a:pt x="3655347" y="2396271"/>
                    </a:cubicBezTo>
                    <a:lnTo>
                      <a:pt x="3652870" y="2392938"/>
                    </a:lnTo>
                    <a:cubicBezTo>
                      <a:pt x="3646965" y="2385222"/>
                      <a:pt x="3632963" y="2387127"/>
                      <a:pt x="3624295" y="2388937"/>
                    </a:cubicBezTo>
                    <a:cubicBezTo>
                      <a:pt x="3616580" y="2391033"/>
                      <a:pt x="3608626" y="2386470"/>
                      <a:pt x="3606531" y="2378755"/>
                    </a:cubicBezTo>
                    <a:cubicBezTo>
                      <a:pt x="3606331" y="2378002"/>
                      <a:pt x="3606179" y="2377231"/>
                      <a:pt x="3606103" y="2376459"/>
                    </a:cubicBezTo>
                    <a:cubicBezTo>
                      <a:pt x="3605055" y="2367792"/>
                      <a:pt x="3603340" y="2349885"/>
                      <a:pt x="3593815" y="2345979"/>
                    </a:cubicBezTo>
                    <a:cubicBezTo>
                      <a:pt x="3586595" y="2342769"/>
                      <a:pt x="3578842" y="2340903"/>
                      <a:pt x="3570955" y="2340455"/>
                    </a:cubicBezTo>
                    <a:cubicBezTo>
                      <a:pt x="3550191" y="2338550"/>
                      <a:pt x="3543809" y="2342932"/>
                      <a:pt x="3537903" y="2319976"/>
                    </a:cubicBezTo>
                    <a:cubicBezTo>
                      <a:pt x="3536189" y="2313118"/>
                      <a:pt x="3532760" y="2312451"/>
                      <a:pt x="3525807" y="2313690"/>
                    </a:cubicBezTo>
                    <a:lnTo>
                      <a:pt x="3520378" y="2314547"/>
                    </a:lnTo>
                    <a:cubicBezTo>
                      <a:pt x="3514758" y="2315404"/>
                      <a:pt x="3494374" y="2318262"/>
                      <a:pt x="3490564" y="2313404"/>
                    </a:cubicBezTo>
                    <a:cubicBezTo>
                      <a:pt x="3483706" y="2304736"/>
                      <a:pt x="3476372" y="2314071"/>
                      <a:pt x="3469990" y="2302641"/>
                    </a:cubicBezTo>
                    <a:cubicBezTo>
                      <a:pt x="3468133" y="2298459"/>
                      <a:pt x="3463228" y="2296583"/>
                      <a:pt x="3459046" y="2298440"/>
                    </a:cubicBezTo>
                    <a:cubicBezTo>
                      <a:pt x="3458246" y="2298802"/>
                      <a:pt x="3457503" y="2299288"/>
                      <a:pt x="3456846" y="2299878"/>
                    </a:cubicBezTo>
                    <a:cubicBezTo>
                      <a:pt x="3454169" y="2306108"/>
                      <a:pt x="3451817" y="2312461"/>
                      <a:pt x="3449797" y="2318928"/>
                    </a:cubicBezTo>
                    <a:cubicBezTo>
                      <a:pt x="3452064" y="2323739"/>
                      <a:pt x="3454779" y="2328330"/>
                      <a:pt x="3457894" y="2332644"/>
                    </a:cubicBezTo>
                    <a:cubicBezTo>
                      <a:pt x="3461037" y="2338741"/>
                      <a:pt x="3457894" y="2344932"/>
                      <a:pt x="3453417" y="2344360"/>
                    </a:cubicBezTo>
                    <a:cubicBezTo>
                      <a:pt x="3450559" y="2343884"/>
                      <a:pt x="3441415" y="2321976"/>
                      <a:pt x="3440082" y="2318547"/>
                    </a:cubicBezTo>
                    <a:cubicBezTo>
                      <a:pt x="3436557" y="2309880"/>
                      <a:pt x="3436843" y="2309975"/>
                      <a:pt x="3429033" y="2305879"/>
                    </a:cubicBezTo>
                    <a:cubicBezTo>
                      <a:pt x="3424785" y="2303355"/>
                      <a:pt x="3419965" y="2301945"/>
                      <a:pt x="3415031" y="2301783"/>
                    </a:cubicBezTo>
                    <a:cubicBezTo>
                      <a:pt x="3403887" y="2299783"/>
                      <a:pt x="3401124" y="2287877"/>
                      <a:pt x="3399600" y="2278161"/>
                    </a:cubicBezTo>
                    <a:cubicBezTo>
                      <a:pt x="3395257" y="2264950"/>
                      <a:pt x="3386256" y="2253777"/>
                      <a:pt x="3374264" y="2246729"/>
                    </a:cubicBezTo>
                    <a:cubicBezTo>
                      <a:pt x="3362091" y="2239261"/>
                      <a:pt x="3351633" y="2229298"/>
                      <a:pt x="3343594" y="2217487"/>
                    </a:cubicBezTo>
                    <a:cubicBezTo>
                      <a:pt x="3340450" y="2211296"/>
                      <a:pt x="3340641" y="2208819"/>
                      <a:pt x="3336259" y="2201200"/>
                    </a:cubicBezTo>
                    <a:cubicBezTo>
                      <a:pt x="3334507" y="2197980"/>
                      <a:pt x="3332973" y="2194637"/>
                      <a:pt x="3331687" y="2191198"/>
                    </a:cubicBezTo>
                    <a:cubicBezTo>
                      <a:pt x="3329458" y="2185826"/>
                      <a:pt x="3326439" y="2180816"/>
                      <a:pt x="3322734" y="2176339"/>
                    </a:cubicBezTo>
                    <a:cubicBezTo>
                      <a:pt x="3316609" y="2167386"/>
                      <a:pt x="3307903" y="2160509"/>
                      <a:pt x="3297778" y="2156622"/>
                    </a:cubicBezTo>
                    <a:cubicBezTo>
                      <a:pt x="3291301" y="2154527"/>
                      <a:pt x="3283681" y="2151003"/>
                      <a:pt x="3276919" y="2148526"/>
                    </a:cubicBezTo>
                    <a:cubicBezTo>
                      <a:pt x="3269232" y="2144630"/>
                      <a:pt x="3261907" y="2140068"/>
                      <a:pt x="3255011" y="2134905"/>
                    </a:cubicBezTo>
                    <a:cubicBezTo>
                      <a:pt x="3250353" y="2131934"/>
                      <a:pt x="3246010" y="2128486"/>
                      <a:pt x="3242057" y="2124618"/>
                    </a:cubicBezTo>
                    <a:cubicBezTo>
                      <a:pt x="3234532" y="2118903"/>
                      <a:pt x="3233008" y="2112236"/>
                      <a:pt x="3225483" y="2106235"/>
                    </a:cubicBezTo>
                    <a:cubicBezTo>
                      <a:pt x="3221769" y="2103282"/>
                      <a:pt x="3216530" y="2101282"/>
                      <a:pt x="3214244" y="2099091"/>
                    </a:cubicBezTo>
                    <a:cubicBezTo>
                      <a:pt x="3205976" y="2092614"/>
                      <a:pt x="3200385" y="2083327"/>
                      <a:pt x="3198528" y="2072993"/>
                    </a:cubicBezTo>
                    <a:cubicBezTo>
                      <a:pt x="3194527" y="2063468"/>
                      <a:pt x="3182145" y="2063468"/>
                      <a:pt x="3172810" y="2061372"/>
                    </a:cubicBezTo>
                    <a:cubicBezTo>
                      <a:pt x="3168619" y="2060610"/>
                      <a:pt x="3161475" y="2060801"/>
                      <a:pt x="3159380" y="2060325"/>
                    </a:cubicBezTo>
                    <a:cubicBezTo>
                      <a:pt x="3150617" y="2058324"/>
                      <a:pt x="3147760" y="2052990"/>
                      <a:pt x="3144521" y="2045751"/>
                    </a:cubicBezTo>
                    <a:cubicBezTo>
                      <a:pt x="3140044" y="2036226"/>
                      <a:pt x="3136425" y="2038036"/>
                      <a:pt x="3130043" y="2032893"/>
                    </a:cubicBezTo>
                    <a:cubicBezTo>
                      <a:pt x="3123661" y="2027749"/>
                      <a:pt x="3129186" y="2018986"/>
                      <a:pt x="3132138" y="2014605"/>
                    </a:cubicBezTo>
                    <a:cubicBezTo>
                      <a:pt x="3139568" y="2003746"/>
                      <a:pt x="3140425" y="2006699"/>
                      <a:pt x="3132996" y="1997174"/>
                    </a:cubicBezTo>
                    <a:cubicBezTo>
                      <a:pt x="3125566" y="1987649"/>
                      <a:pt x="3119661" y="1990316"/>
                      <a:pt x="3115089" y="1984601"/>
                    </a:cubicBezTo>
                    <a:cubicBezTo>
                      <a:pt x="3110517" y="1978886"/>
                      <a:pt x="3109945" y="1980791"/>
                      <a:pt x="3105564" y="1978600"/>
                    </a:cubicBezTo>
                    <a:cubicBezTo>
                      <a:pt x="3098229" y="1974885"/>
                      <a:pt x="3101944" y="1980029"/>
                      <a:pt x="3093086" y="1971266"/>
                    </a:cubicBezTo>
                    <a:cubicBezTo>
                      <a:pt x="3088390" y="1969456"/>
                      <a:pt x="3083580" y="1967932"/>
                      <a:pt x="3078703" y="1966694"/>
                    </a:cubicBezTo>
                    <a:cubicBezTo>
                      <a:pt x="3074150" y="1965551"/>
                      <a:pt x="3069664" y="1964151"/>
                      <a:pt x="3065273" y="1962503"/>
                    </a:cubicBezTo>
                    <a:cubicBezTo>
                      <a:pt x="3050604" y="1957550"/>
                      <a:pt x="3050986" y="1950216"/>
                      <a:pt x="3044699" y="1939643"/>
                    </a:cubicBezTo>
                    <a:cubicBezTo>
                      <a:pt x="3039460" y="1930785"/>
                      <a:pt x="3042889" y="1924403"/>
                      <a:pt x="3050033" y="1917640"/>
                    </a:cubicBezTo>
                    <a:cubicBezTo>
                      <a:pt x="3058605" y="1909544"/>
                      <a:pt x="3051271" y="1909925"/>
                      <a:pt x="3045842" y="1908115"/>
                    </a:cubicBezTo>
                    <a:cubicBezTo>
                      <a:pt x="3034317" y="1903829"/>
                      <a:pt x="3026792" y="1908115"/>
                      <a:pt x="3015362" y="1911449"/>
                    </a:cubicBezTo>
                    <a:cubicBezTo>
                      <a:pt x="3006847" y="1913468"/>
                      <a:pt x="2998179" y="1914802"/>
                      <a:pt x="2989454" y="1915449"/>
                    </a:cubicBezTo>
                    <a:cubicBezTo>
                      <a:pt x="2983072" y="1916688"/>
                      <a:pt x="2974500" y="1916878"/>
                      <a:pt x="2969166" y="1918116"/>
                    </a:cubicBezTo>
                    <a:cubicBezTo>
                      <a:pt x="2962850" y="1919050"/>
                      <a:pt x="2956431" y="1919050"/>
                      <a:pt x="2950116" y="1918116"/>
                    </a:cubicBezTo>
                    <a:cubicBezTo>
                      <a:pt x="2937324" y="1916402"/>
                      <a:pt x="2924970" y="1912268"/>
                      <a:pt x="2913730" y="1905924"/>
                    </a:cubicBezTo>
                    <a:cubicBezTo>
                      <a:pt x="2910682" y="1903734"/>
                      <a:pt x="2903253" y="1894304"/>
                      <a:pt x="2903538" y="1890208"/>
                    </a:cubicBezTo>
                    <a:cubicBezTo>
                      <a:pt x="2904015" y="1883922"/>
                      <a:pt x="2897061" y="1882779"/>
                      <a:pt x="2892108" y="1880112"/>
                    </a:cubicBezTo>
                    <a:cubicBezTo>
                      <a:pt x="2885631" y="1876587"/>
                      <a:pt x="2887251" y="1875254"/>
                      <a:pt x="2880297" y="1871253"/>
                    </a:cubicBezTo>
                    <a:cubicBezTo>
                      <a:pt x="2877249" y="1868967"/>
                      <a:pt x="2873154" y="1864776"/>
                      <a:pt x="2870011" y="1861728"/>
                    </a:cubicBezTo>
                    <a:cubicBezTo>
                      <a:pt x="2866867" y="1858680"/>
                      <a:pt x="2862295" y="1856109"/>
                      <a:pt x="2860486" y="1854489"/>
                    </a:cubicBezTo>
                    <a:cubicBezTo>
                      <a:pt x="2852199" y="1846679"/>
                      <a:pt x="2834006" y="1848774"/>
                      <a:pt x="2823624" y="1850394"/>
                    </a:cubicBezTo>
                    <a:cubicBezTo>
                      <a:pt x="2819080" y="1851041"/>
                      <a:pt x="2814489" y="1851260"/>
                      <a:pt x="2809908" y="1851060"/>
                    </a:cubicBezTo>
                    <a:cubicBezTo>
                      <a:pt x="2797430" y="1851060"/>
                      <a:pt x="2801145" y="1849251"/>
                      <a:pt x="2792191" y="1847250"/>
                    </a:cubicBezTo>
                    <a:cubicBezTo>
                      <a:pt x="2782362" y="1845021"/>
                      <a:pt x="2773579" y="1839554"/>
                      <a:pt x="2767236" y="1831725"/>
                    </a:cubicBezTo>
                    <a:cubicBezTo>
                      <a:pt x="2763950" y="1828077"/>
                      <a:pt x="2761159" y="1824009"/>
                      <a:pt x="2758949" y="1819628"/>
                    </a:cubicBezTo>
                    <a:cubicBezTo>
                      <a:pt x="2754796" y="1812675"/>
                      <a:pt x="2752167" y="1804912"/>
                      <a:pt x="2751234" y="1796863"/>
                    </a:cubicBezTo>
                    <a:cubicBezTo>
                      <a:pt x="2749557" y="1787452"/>
                      <a:pt x="2747033" y="1778204"/>
                      <a:pt x="2743709" y="1769241"/>
                    </a:cubicBezTo>
                    <a:cubicBezTo>
                      <a:pt x="2740375" y="1761525"/>
                      <a:pt x="2752281" y="1762097"/>
                      <a:pt x="2757520" y="1759716"/>
                    </a:cubicBezTo>
                    <a:cubicBezTo>
                      <a:pt x="2762759" y="1757334"/>
                      <a:pt x="2761806" y="1762478"/>
                      <a:pt x="2765236" y="1765621"/>
                    </a:cubicBezTo>
                    <a:cubicBezTo>
                      <a:pt x="2767055" y="1767355"/>
                      <a:pt x="2768645" y="1769307"/>
                      <a:pt x="2769998" y="1771431"/>
                    </a:cubicBezTo>
                    <a:cubicBezTo>
                      <a:pt x="2775713" y="1778861"/>
                      <a:pt x="2774379" y="1786195"/>
                      <a:pt x="2777237" y="1789053"/>
                    </a:cubicBezTo>
                    <a:cubicBezTo>
                      <a:pt x="2782761" y="1794768"/>
                      <a:pt x="2781904" y="1798006"/>
                      <a:pt x="2790096" y="1799721"/>
                    </a:cubicBezTo>
                    <a:cubicBezTo>
                      <a:pt x="2793458" y="1800835"/>
                      <a:pt x="2796897" y="1801692"/>
                      <a:pt x="2800383" y="1802292"/>
                    </a:cubicBezTo>
                    <a:cubicBezTo>
                      <a:pt x="2804583" y="1802569"/>
                      <a:pt x="2808650" y="1803912"/>
                      <a:pt x="2812194" y="1806198"/>
                    </a:cubicBezTo>
                    <a:cubicBezTo>
                      <a:pt x="2817499" y="1811522"/>
                      <a:pt x="2819176" y="1819466"/>
                      <a:pt x="2816480" y="1826486"/>
                    </a:cubicBezTo>
                    <a:cubicBezTo>
                      <a:pt x="2814194" y="1832296"/>
                      <a:pt x="2821528" y="1830867"/>
                      <a:pt x="2824481" y="1829058"/>
                    </a:cubicBezTo>
                    <a:cubicBezTo>
                      <a:pt x="2829148" y="1826200"/>
                      <a:pt x="2837911" y="1827153"/>
                      <a:pt x="2833435" y="1819533"/>
                    </a:cubicBezTo>
                    <a:cubicBezTo>
                      <a:pt x="2827900" y="1808388"/>
                      <a:pt x="2823624" y="1796663"/>
                      <a:pt x="2820671" y="1784576"/>
                    </a:cubicBezTo>
                    <a:cubicBezTo>
                      <a:pt x="2820671" y="1775051"/>
                      <a:pt x="2821623" y="1772193"/>
                      <a:pt x="2815432" y="1764669"/>
                    </a:cubicBezTo>
                    <a:cubicBezTo>
                      <a:pt x="2807241" y="1755144"/>
                      <a:pt x="2802764" y="1755144"/>
                      <a:pt x="2811241" y="1743237"/>
                    </a:cubicBezTo>
                    <a:cubicBezTo>
                      <a:pt x="2814575" y="1738570"/>
                      <a:pt x="2819147" y="1736856"/>
                      <a:pt x="2818861" y="1731426"/>
                    </a:cubicBezTo>
                    <a:cubicBezTo>
                      <a:pt x="2818385" y="1720854"/>
                      <a:pt x="2807717" y="1717996"/>
                      <a:pt x="2798859" y="1718091"/>
                    </a:cubicBezTo>
                    <a:cubicBezTo>
                      <a:pt x="2786476" y="1718091"/>
                      <a:pt x="2776761" y="1715901"/>
                      <a:pt x="2764378" y="1716282"/>
                    </a:cubicBezTo>
                    <a:cubicBezTo>
                      <a:pt x="2754853" y="1716282"/>
                      <a:pt x="2743614" y="1717996"/>
                      <a:pt x="2734089" y="1718472"/>
                    </a:cubicBezTo>
                    <a:cubicBezTo>
                      <a:pt x="2726793" y="1720044"/>
                      <a:pt x="2719420" y="1721196"/>
                      <a:pt x="2711991" y="1721901"/>
                    </a:cubicBezTo>
                    <a:cubicBezTo>
                      <a:pt x="2695703" y="1721044"/>
                      <a:pt x="2683416" y="1732093"/>
                      <a:pt x="2672843" y="1714281"/>
                    </a:cubicBezTo>
                    <a:cubicBezTo>
                      <a:pt x="2665604" y="1701994"/>
                      <a:pt x="2660556" y="1702280"/>
                      <a:pt x="2647697" y="1698756"/>
                    </a:cubicBezTo>
                    <a:cubicBezTo>
                      <a:pt x="2626266" y="1692945"/>
                      <a:pt x="2619122" y="1695517"/>
                      <a:pt x="2598262" y="1695517"/>
                    </a:cubicBezTo>
                    <a:cubicBezTo>
                      <a:pt x="2590299" y="1695489"/>
                      <a:pt x="2582984" y="1691107"/>
                      <a:pt x="2579212" y="1684087"/>
                    </a:cubicBezTo>
                    <a:cubicBezTo>
                      <a:pt x="2576440" y="1678858"/>
                      <a:pt x="2573250" y="1673857"/>
                      <a:pt x="2569687" y="1669133"/>
                    </a:cubicBezTo>
                    <a:cubicBezTo>
                      <a:pt x="2564544" y="1650083"/>
                      <a:pt x="2565020" y="1652845"/>
                      <a:pt x="2568735" y="1634938"/>
                    </a:cubicBezTo>
                    <a:cubicBezTo>
                      <a:pt x="2570735" y="1625413"/>
                      <a:pt x="2559781" y="1618079"/>
                      <a:pt x="2553685" y="1612269"/>
                    </a:cubicBezTo>
                    <a:cubicBezTo>
                      <a:pt x="2550066" y="1608935"/>
                      <a:pt x="2544160" y="1606839"/>
                      <a:pt x="2542541" y="1603791"/>
                    </a:cubicBezTo>
                    <a:cubicBezTo>
                      <a:pt x="2536674" y="1596286"/>
                      <a:pt x="2532749" y="1587456"/>
                      <a:pt x="2531111" y="1578074"/>
                    </a:cubicBezTo>
                    <a:lnTo>
                      <a:pt x="2530635" y="1577502"/>
                    </a:lnTo>
                    <a:cubicBezTo>
                      <a:pt x="2524320" y="1572168"/>
                      <a:pt x="2517709" y="1567215"/>
                      <a:pt x="2510823" y="1562643"/>
                    </a:cubicBezTo>
                    <a:cubicBezTo>
                      <a:pt x="2507127" y="1560938"/>
                      <a:pt x="2503565" y="1558967"/>
                      <a:pt x="2500155" y="1556738"/>
                    </a:cubicBezTo>
                    <a:cubicBezTo>
                      <a:pt x="2489277" y="1547642"/>
                      <a:pt x="2479666" y="1537135"/>
                      <a:pt x="2471580" y="1525496"/>
                    </a:cubicBezTo>
                    <a:cubicBezTo>
                      <a:pt x="2461588" y="1511227"/>
                      <a:pt x="2450196" y="1497978"/>
                      <a:pt x="2437575" y="1485967"/>
                    </a:cubicBezTo>
                    <a:cubicBezTo>
                      <a:pt x="2432022" y="1481386"/>
                      <a:pt x="2426241" y="1477090"/>
                      <a:pt x="2420240" y="1473108"/>
                    </a:cubicBezTo>
                    <a:cubicBezTo>
                      <a:pt x="2412525" y="1468727"/>
                      <a:pt x="2403476" y="1459488"/>
                      <a:pt x="2397570" y="1456344"/>
                    </a:cubicBezTo>
                    <a:cubicBezTo>
                      <a:pt x="2388960" y="1450839"/>
                      <a:pt x="2380949" y="1444457"/>
                      <a:pt x="2373663" y="1437294"/>
                    </a:cubicBezTo>
                    <a:cubicBezTo>
                      <a:pt x="2366519" y="1431389"/>
                      <a:pt x="2369091" y="1430246"/>
                      <a:pt x="2358232" y="1423007"/>
                    </a:cubicBezTo>
                    <a:cubicBezTo>
                      <a:pt x="2356013" y="1419959"/>
                      <a:pt x="2353308" y="1417292"/>
                      <a:pt x="2350231" y="1415101"/>
                    </a:cubicBezTo>
                    <a:cubicBezTo>
                      <a:pt x="2345850" y="1411958"/>
                      <a:pt x="2342706" y="1408243"/>
                      <a:pt x="2338992" y="1405576"/>
                    </a:cubicBezTo>
                    <a:cubicBezTo>
                      <a:pt x="2333467" y="1402052"/>
                      <a:pt x="2328800" y="1397194"/>
                      <a:pt x="2323656" y="1394337"/>
                    </a:cubicBezTo>
                    <a:cubicBezTo>
                      <a:pt x="2318513" y="1391479"/>
                      <a:pt x="2313465" y="1384812"/>
                      <a:pt x="2307369" y="1381192"/>
                    </a:cubicBezTo>
                    <a:cubicBezTo>
                      <a:pt x="2295558" y="1373572"/>
                      <a:pt x="2286604" y="1382716"/>
                      <a:pt x="2280889" y="1380525"/>
                    </a:cubicBezTo>
                    <a:cubicBezTo>
                      <a:pt x="2273193" y="1377344"/>
                      <a:pt x="2267069" y="1371248"/>
                      <a:pt x="2263839" y="1363571"/>
                    </a:cubicBezTo>
                    <a:cubicBezTo>
                      <a:pt x="2259744" y="1353379"/>
                      <a:pt x="2262125" y="1347759"/>
                      <a:pt x="2251933" y="1339568"/>
                    </a:cubicBezTo>
                    <a:cubicBezTo>
                      <a:pt x="2243837" y="1333091"/>
                      <a:pt x="2246123" y="1332615"/>
                      <a:pt x="2240979" y="1326233"/>
                    </a:cubicBezTo>
                    <a:cubicBezTo>
                      <a:pt x="2233931" y="1317470"/>
                      <a:pt x="2256220" y="1312517"/>
                      <a:pt x="2260696" y="1306611"/>
                    </a:cubicBezTo>
                    <a:cubicBezTo>
                      <a:pt x="2268916" y="1296467"/>
                      <a:pt x="2278803" y="1287809"/>
                      <a:pt x="2289938" y="1280989"/>
                    </a:cubicBezTo>
                    <a:cubicBezTo>
                      <a:pt x="2293748" y="1279560"/>
                      <a:pt x="2300701" y="1269083"/>
                      <a:pt x="2302702" y="1266606"/>
                    </a:cubicBezTo>
                    <a:cubicBezTo>
                      <a:pt x="2307216" y="1260329"/>
                      <a:pt x="2310817" y="1253433"/>
                      <a:pt x="2313370" y="1246128"/>
                    </a:cubicBezTo>
                    <a:cubicBezTo>
                      <a:pt x="2316484" y="1239603"/>
                      <a:pt x="2318170" y="1232497"/>
                      <a:pt x="2318322" y="1225268"/>
                    </a:cubicBezTo>
                    <a:cubicBezTo>
                      <a:pt x="2317951" y="1211028"/>
                      <a:pt x="2315551" y="1196912"/>
                      <a:pt x="2311179" y="1183358"/>
                    </a:cubicBezTo>
                    <a:cubicBezTo>
                      <a:pt x="2308969" y="1176405"/>
                      <a:pt x="2305959" y="1169718"/>
                      <a:pt x="2302225" y="1163451"/>
                    </a:cubicBezTo>
                    <a:cubicBezTo>
                      <a:pt x="2298511" y="1156212"/>
                      <a:pt x="2293653" y="1150592"/>
                      <a:pt x="2290033" y="1144401"/>
                    </a:cubicBezTo>
                    <a:cubicBezTo>
                      <a:pt x="2286623" y="1137400"/>
                      <a:pt x="2282480" y="1130789"/>
                      <a:pt x="2277651" y="1124684"/>
                    </a:cubicBezTo>
                    <a:cubicBezTo>
                      <a:pt x="2277127" y="1123627"/>
                      <a:pt x="2276746" y="1122503"/>
                      <a:pt x="2276508" y="1121350"/>
                    </a:cubicBezTo>
                    <a:cubicBezTo>
                      <a:pt x="2274460" y="1110530"/>
                      <a:pt x="2270383" y="1100186"/>
                      <a:pt x="2264506" y="1090870"/>
                    </a:cubicBezTo>
                    <a:cubicBezTo>
                      <a:pt x="2254134" y="1077364"/>
                      <a:pt x="2248628" y="1060752"/>
                      <a:pt x="2248885" y="1043721"/>
                    </a:cubicBezTo>
                    <a:cubicBezTo>
                      <a:pt x="2248704" y="1039044"/>
                      <a:pt x="2248095" y="1034387"/>
                      <a:pt x="2247075" y="1029815"/>
                    </a:cubicBezTo>
                    <a:cubicBezTo>
                      <a:pt x="2247752" y="1018794"/>
                      <a:pt x="2249247" y="1007841"/>
                      <a:pt x="2251552" y="997049"/>
                    </a:cubicBezTo>
                    <a:cubicBezTo>
                      <a:pt x="2252952" y="990286"/>
                      <a:pt x="2253467" y="983371"/>
                      <a:pt x="2253076" y="976475"/>
                    </a:cubicBezTo>
                    <a:cubicBezTo>
                      <a:pt x="2252819" y="971122"/>
                      <a:pt x="2251952" y="965816"/>
                      <a:pt x="2250504" y="960663"/>
                    </a:cubicBezTo>
                    <a:cubicBezTo>
                      <a:pt x="2249838" y="954948"/>
                      <a:pt x="2246218" y="950186"/>
                      <a:pt x="2246218" y="946852"/>
                    </a:cubicBezTo>
                    <a:cubicBezTo>
                      <a:pt x="2244694" y="936356"/>
                      <a:pt x="2248228" y="925764"/>
                      <a:pt x="2255743" y="918277"/>
                    </a:cubicBezTo>
                    <a:cubicBezTo>
                      <a:pt x="2258410" y="914467"/>
                      <a:pt x="2261077" y="908276"/>
                      <a:pt x="2262792" y="905990"/>
                    </a:cubicBezTo>
                    <a:cubicBezTo>
                      <a:pt x="2269754" y="897532"/>
                      <a:pt x="2271812" y="886054"/>
                      <a:pt x="2268221" y="875700"/>
                    </a:cubicBezTo>
                    <a:cubicBezTo>
                      <a:pt x="2266973" y="867861"/>
                      <a:pt x="2265030" y="860146"/>
                      <a:pt x="2262411" y="852650"/>
                    </a:cubicBezTo>
                    <a:cubicBezTo>
                      <a:pt x="2259934" y="847125"/>
                      <a:pt x="2259458" y="836172"/>
                      <a:pt x="2253648" y="833600"/>
                    </a:cubicBezTo>
                    <a:cubicBezTo>
                      <a:pt x="2244370" y="832685"/>
                      <a:pt x="2235017" y="832685"/>
                      <a:pt x="2225739" y="833600"/>
                    </a:cubicBezTo>
                    <a:cubicBezTo>
                      <a:pt x="2214633" y="834038"/>
                      <a:pt x="2203517" y="832981"/>
                      <a:pt x="2192688" y="830457"/>
                    </a:cubicBezTo>
                    <a:cubicBezTo>
                      <a:pt x="2184458" y="829266"/>
                      <a:pt x="2176143" y="828761"/>
                      <a:pt x="2167828" y="828933"/>
                    </a:cubicBezTo>
                    <a:cubicBezTo>
                      <a:pt x="2158303" y="830076"/>
                      <a:pt x="2148778" y="830552"/>
                      <a:pt x="2139253" y="832362"/>
                    </a:cubicBezTo>
                    <a:cubicBezTo>
                      <a:pt x="2121250" y="837410"/>
                      <a:pt x="2114011" y="846173"/>
                      <a:pt x="2103915" y="860937"/>
                    </a:cubicBezTo>
                    <a:cubicBezTo>
                      <a:pt x="2099247" y="867604"/>
                      <a:pt x="2092199" y="875700"/>
                      <a:pt x="2088198" y="882177"/>
                    </a:cubicBezTo>
                    <a:cubicBezTo>
                      <a:pt x="2081474" y="890455"/>
                      <a:pt x="2073730" y="897856"/>
                      <a:pt x="2065148" y="904180"/>
                    </a:cubicBezTo>
                    <a:cubicBezTo>
                      <a:pt x="2056347" y="908257"/>
                      <a:pt x="2048527" y="914172"/>
                      <a:pt x="2042193" y="921516"/>
                    </a:cubicBezTo>
                    <a:cubicBezTo>
                      <a:pt x="2038287" y="925897"/>
                      <a:pt x="2035906" y="930183"/>
                      <a:pt x="2032668" y="933803"/>
                    </a:cubicBezTo>
                    <a:cubicBezTo>
                      <a:pt x="2022285" y="945614"/>
                      <a:pt x="2018571" y="953424"/>
                      <a:pt x="2004093" y="960187"/>
                    </a:cubicBezTo>
                    <a:cubicBezTo>
                      <a:pt x="1985614" y="968664"/>
                      <a:pt x="1978947" y="962092"/>
                      <a:pt x="1961325" y="958092"/>
                    </a:cubicBezTo>
                    <a:cubicBezTo>
                      <a:pt x="1949295" y="954701"/>
                      <a:pt x="1937570" y="950310"/>
                      <a:pt x="1926273" y="944947"/>
                    </a:cubicBezTo>
                    <a:cubicBezTo>
                      <a:pt x="1918149" y="942347"/>
                      <a:pt x="1910376" y="938765"/>
                      <a:pt x="1903128" y="934279"/>
                    </a:cubicBezTo>
                    <a:cubicBezTo>
                      <a:pt x="1900365" y="933231"/>
                      <a:pt x="1897508" y="932374"/>
                      <a:pt x="1894746" y="931422"/>
                    </a:cubicBezTo>
                    <a:cubicBezTo>
                      <a:pt x="1890174" y="929707"/>
                      <a:pt x="1874362" y="923802"/>
                      <a:pt x="1870362" y="921897"/>
                    </a:cubicBezTo>
                    <a:cubicBezTo>
                      <a:pt x="1866361" y="919992"/>
                      <a:pt x="1860837" y="917896"/>
                      <a:pt x="1856169" y="915515"/>
                    </a:cubicBezTo>
                    <a:cubicBezTo>
                      <a:pt x="1838072" y="905990"/>
                      <a:pt x="1835976" y="920277"/>
                      <a:pt x="1826356" y="916086"/>
                    </a:cubicBezTo>
                    <a:cubicBezTo>
                      <a:pt x="1816736" y="911895"/>
                      <a:pt x="1809497" y="892464"/>
                      <a:pt x="1795876" y="884082"/>
                    </a:cubicBezTo>
                    <a:cubicBezTo>
                      <a:pt x="1789190" y="879234"/>
                      <a:pt x="1782227" y="874786"/>
                      <a:pt x="1775016" y="870747"/>
                    </a:cubicBezTo>
                    <a:cubicBezTo>
                      <a:pt x="1768349" y="867795"/>
                      <a:pt x="1768444" y="864080"/>
                      <a:pt x="1765015" y="862651"/>
                    </a:cubicBezTo>
                    <a:cubicBezTo>
                      <a:pt x="1749299" y="855698"/>
                      <a:pt x="1745965" y="861127"/>
                      <a:pt x="1731201" y="864461"/>
                    </a:cubicBezTo>
                    <a:cubicBezTo>
                      <a:pt x="1724000" y="867175"/>
                      <a:pt x="1716323" y="868442"/>
                      <a:pt x="1708627" y="868176"/>
                    </a:cubicBezTo>
                    <a:cubicBezTo>
                      <a:pt x="1703674" y="867128"/>
                      <a:pt x="1699674" y="868176"/>
                      <a:pt x="1695292" y="867128"/>
                    </a:cubicBezTo>
                    <a:cubicBezTo>
                      <a:pt x="1690911" y="866080"/>
                      <a:pt x="1677671" y="866175"/>
                      <a:pt x="1676242" y="862937"/>
                    </a:cubicBezTo>
                    <a:cubicBezTo>
                      <a:pt x="1674223" y="856212"/>
                      <a:pt x="1671832" y="849592"/>
                      <a:pt x="1669098" y="843125"/>
                    </a:cubicBezTo>
                    <a:cubicBezTo>
                      <a:pt x="1666555" y="841210"/>
                      <a:pt x="1664307" y="838934"/>
                      <a:pt x="1662431" y="836362"/>
                    </a:cubicBezTo>
                    <a:cubicBezTo>
                      <a:pt x="1654144" y="826837"/>
                      <a:pt x="1652906" y="828266"/>
                      <a:pt x="1644429" y="821313"/>
                    </a:cubicBezTo>
                    <a:cubicBezTo>
                      <a:pt x="1642619" y="819789"/>
                      <a:pt x="1624807" y="805501"/>
                      <a:pt x="1624331" y="805215"/>
                    </a:cubicBezTo>
                    <a:cubicBezTo>
                      <a:pt x="1614234" y="799786"/>
                      <a:pt x="1609853" y="789594"/>
                      <a:pt x="1603566" y="780831"/>
                    </a:cubicBezTo>
                    <a:cubicBezTo>
                      <a:pt x="1598194" y="774154"/>
                      <a:pt x="1593794" y="766744"/>
                      <a:pt x="1590517" y="758829"/>
                    </a:cubicBezTo>
                    <a:cubicBezTo>
                      <a:pt x="1587355" y="749961"/>
                      <a:pt x="1579316" y="743751"/>
                      <a:pt x="1569943" y="742922"/>
                    </a:cubicBezTo>
                    <a:cubicBezTo>
                      <a:pt x="1563028" y="741807"/>
                      <a:pt x="1556208" y="740160"/>
                      <a:pt x="1549560" y="737969"/>
                    </a:cubicBezTo>
                    <a:cubicBezTo>
                      <a:pt x="1543949" y="734549"/>
                      <a:pt x="1539187" y="729892"/>
                      <a:pt x="1535653" y="724348"/>
                    </a:cubicBezTo>
                    <a:cubicBezTo>
                      <a:pt x="1530710" y="716404"/>
                      <a:pt x="1525338" y="708746"/>
                      <a:pt x="1519556" y="701393"/>
                    </a:cubicBezTo>
                    <a:cubicBezTo>
                      <a:pt x="1517794" y="699088"/>
                      <a:pt x="1515813" y="696954"/>
                      <a:pt x="1513650" y="695011"/>
                    </a:cubicBezTo>
                    <a:cubicBezTo>
                      <a:pt x="1507135" y="688582"/>
                      <a:pt x="1501639" y="681193"/>
                      <a:pt x="1497363" y="673104"/>
                    </a:cubicBezTo>
                    <a:cubicBezTo>
                      <a:pt x="1490695" y="661102"/>
                      <a:pt x="1491362" y="656911"/>
                      <a:pt x="1480789" y="645862"/>
                    </a:cubicBezTo>
                    <a:cubicBezTo>
                      <a:pt x="1471264" y="636337"/>
                      <a:pt x="1468502" y="627479"/>
                      <a:pt x="1459072" y="618525"/>
                    </a:cubicBezTo>
                    <a:cubicBezTo>
                      <a:pt x="1455376" y="614405"/>
                      <a:pt x="1452186" y="609865"/>
                      <a:pt x="1449547" y="605000"/>
                    </a:cubicBezTo>
                    <a:cubicBezTo>
                      <a:pt x="1445166" y="596808"/>
                      <a:pt x="1447071" y="598047"/>
                      <a:pt x="1446023" y="590141"/>
                    </a:cubicBezTo>
                    <a:cubicBezTo>
                      <a:pt x="1446109" y="581227"/>
                      <a:pt x="1442994" y="572579"/>
                      <a:pt x="1437260" y="565757"/>
                    </a:cubicBezTo>
                    <a:cubicBezTo>
                      <a:pt x="1434498" y="562614"/>
                      <a:pt x="1416781" y="540135"/>
                      <a:pt x="1415638" y="537182"/>
                    </a:cubicBezTo>
                    <a:cubicBezTo>
                      <a:pt x="1414495" y="534229"/>
                      <a:pt x="1406780" y="522894"/>
                      <a:pt x="1406113" y="521656"/>
                    </a:cubicBezTo>
                    <a:cubicBezTo>
                      <a:pt x="1394683" y="507559"/>
                      <a:pt x="1397541" y="508321"/>
                      <a:pt x="1379729" y="501749"/>
                    </a:cubicBezTo>
                    <a:cubicBezTo>
                      <a:pt x="1375919" y="500366"/>
                      <a:pt x="1372195" y="498744"/>
                      <a:pt x="1368585" y="496891"/>
                    </a:cubicBezTo>
                    <a:cubicBezTo>
                      <a:pt x="1339438" y="480794"/>
                      <a:pt x="1330485" y="493462"/>
                      <a:pt x="1305529" y="506416"/>
                    </a:cubicBezTo>
                    <a:cubicBezTo>
                      <a:pt x="1294385" y="512226"/>
                      <a:pt x="1286479" y="521085"/>
                      <a:pt x="1273525" y="514036"/>
                    </a:cubicBezTo>
                    <a:cubicBezTo>
                      <a:pt x="1269077" y="511521"/>
                      <a:pt x="1264257" y="509752"/>
                      <a:pt x="1259238" y="508797"/>
                    </a:cubicBezTo>
                    <a:cubicBezTo>
                      <a:pt x="1248379" y="507083"/>
                      <a:pt x="1247236" y="506511"/>
                      <a:pt x="1241712" y="496510"/>
                    </a:cubicBezTo>
                    <a:cubicBezTo>
                      <a:pt x="1238378" y="490414"/>
                      <a:pt x="1225043" y="490033"/>
                      <a:pt x="1218471" y="488985"/>
                    </a:cubicBezTo>
                    <a:cubicBezTo>
                      <a:pt x="1209422" y="487461"/>
                      <a:pt x="1205231" y="466221"/>
                      <a:pt x="1203707" y="458410"/>
                    </a:cubicBezTo>
                    <a:cubicBezTo>
                      <a:pt x="1202183" y="450600"/>
                      <a:pt x="1201802" y="432788"/>
                      <a:pt x="1199421" y="424501"/>
                    </a:cubicBezTo>
                    <a:cubicBezTo>
                      <a:pt x="1195706" y="412119"/>
                      <a:pt x="1191324" y="414976"/>
                      <a:pt x="1190372" y="412214"/>
                    </a:cubicBezTo>
                    <a:cubicBezTo>
                      <a:pt x="1187610" y="404499"/>
                      <a:pt x="1190372" y="405356"/>
                      <a:pt x="1190372" y="396117"/>
                    </a:cubicBezTo>
                    <a:cubicBezTo>
                      <a:pt x="1190372" y="391735"/>
                      <a:pt x="1188276" y="384782"/>
                      <a:pt x="1188086" y="380019"/>
                    </a:cubicBezTo>
                    <a:cubicBezTo>
                      <a:pt x="1187229" y="362398"/>
                      <a:pt x="1170750" y="352302"/>
                      <a:pt x="1175894" y="336300"/>
                    </a:cubicBezTo>
                    <a:cubicBezTo>
                      <a:pt x="1177418" y="331537"/>
                      <a:pt x="1172274" y="328965"/>
                      <a:pt x="1168750" y="329632"/>
                    </a:cubicBezTo>
                    <a:cubicBezTo>
                      <a:pt x="1161511" y="331156"/>
                      <a:pt x="1160273" y="325822"/>
                      <a:pt x="1156177" y="321441"/>
                    </a:cubicBezTo>
                    <a:cubicBezTo>
                      <a:pt x="1150386" y="313466"/>
                      <a:pt x="1145166" y="305096"/>
                      <a:pt x="1140556" y="296390"/>
                    </a:cubicBezTo>
                    <a:cubicBezTo>
                      <a:pt x="1135060" y="287820"/>
                      <a:pt x="1130488" y="278689"/>
                      <a:pt x="1126935" y="269148"/>
                    </a:cubicBezTo>
                    <a:cubicBezTo>
                      <a:pt x="1126078" y="264862"/>
                      <a:pt x="1124173" y="260195"/>
                      <a:pt x="1123792" y="256385"/>
                    </a:cubicBezTo>
                    <a:cubicBezTo>
                      <a:pt x="1123411" y="252575"/>
                      <a:pt x="1123792" y="249813"/>
                      <a:pt x="1122744" y="244955"/>
                    </a:cubicBezTo>
                    <a:cubicBezTo>
                      <a:pt x="1122163" y="238543"/>
                      <a:pt x="1119973" y="232382"/>
                      <a:pt x="1116363" y="227048"/>
                    </a:cubicBezTo>
                    <a:cubicBezTo>
                      <a:pt x="1110476" y="220459"/>
                      <a:pt x="1104104" y="214315"/>
                      <a:pt x="1097313" y="208665"/>
                    </a:cubicBezTo>
                    <a:cubicBezTo>
                      <a:pt x="1089902" y="203255"/>
                      <a:pt x="1082958" y="197234"/>
                      <a:pt x="1076548" y="190662"/>
                    </a:cubicBezTo>
                    <a:cubicBezTo>
                      <a:pt x="1072452" y="184566"/>
                      <a:pt x="1069785" y="181995"/>
                      <a:pt x="1065594" y="176661"/>
                    </a:cubicBezTo>
                    <a:cubicBezTo>
                      <a:pt x="1061422" y="171177"/>
                      <a:pt x="1056450" y="166359"/>
                      <a:pt x="1050831" y="162373"/>
                    </a:cubicBezTo>
                    <a:cubicBezTo>
                      <a:pt x="1046944" y="156920"/>
                      <a:pt x="1042506" y="151877"/>
                      <a:pt x="1037591" y="147324"/>
                    </a:cubicBezTo>
                    <a:cubicBezTo>
                      <a:pt x="1026923" y="136084"/>
                      <a:pt x="1021208" y="131322"/>
                      <a:pt x="1021208" y="115034"/>
                    </a:cubicBezTo>
                    <a:cubicBezTo>
                      <a:pt x="1021751" y="109553"/>
                      <a:pt x="1022637" y="104113"/>
                      <a:pt x="1023875" y="98746"/>
                    </a:cubicBezTo>
                    <a:cubicBezTo>
                      <a:pt x="1023875" y="91412"/>
                      <a:pt x="1025589" y="92079"/>
                      <a:pt x="1022351" y="84459"/>
                    </a:cubicBezTo>
                    <a:cubicBezTo>
                      <a:pt x="1020636" y="80363"/>
                      <a:pt x="1009587" y="77029"/>
                      <a:pt x="1005492" y="76172"/>
                    </a:cubicBezTo>
                    <a:cubicBezTo>
                      <a:pt x="1001758" y="75370"/>
                      <a:pt x="998138" y="74089"/>
                      <a:pt x="994728" y="72362"/>
                    </a:cubicBezTo>
                    <a:cubicBezTo>
                      <a:pt x="986003" y="67643"/>
                      <a:pt x="977879" y="61886"/>
                      <a:pt x="970535" y="55217"/>
                    </a:cubicBezTo>
                    <a:cubicBezTo>
                      <a:pt x="969963" y="48740"/>
                      <a:pt x="986632" y="55884"/>
                      <a:pt x="988728" y="57027"/>
                    </a:cubicBezTo>
                    <a:cubicBezTo>
                      <a:pt x="991709" y="58511"/>
                      <a:pt x="994938" y="59446"/>
                      <a:pt x="998253" y="59789"/>
                    </a:cubicBezTo>
                    <a:cubicBezTo>
                      <a:pt x="1002444" y="61503"/>
                      <a:pt x="1005873" y="59789"/>
                      <a:pt x="1009302" y="60646"/>
                    </a:cubicBezTo>
                    <a:cubicBezTo>
                      <a:pt x="1012731" y="61503"/>
                      <a:pt x="1015969" y="58455"/>
                      <a:pt x="1015207" y="56836"/>
                    </a:cubicBezTo>
                    <a:cubicBezTo>
                      <a:pt x="1011616" y="46029"/>
                      <a:pt x="1005006" y="36477"/>
                      <a:pt x="996157" y="29309"/>
                    </a:cubicBezTo>
                    <a:cubicBezTo>
                      <a:pt x="995014" y="24261"/>
                      <a:pt x="978441" y="23118"/>
                      <a:pt x="981012" y="16831"/>
                    </a:cubicBezTo>
                    <a:cubicBezTo>
                      <a:pt x="983594" y="11669"/>
                      <a:pt x="985232" y="6090"/>
                      <a:pt x="985870" y="353"/>
                    </a:cubicBezTo>
                    <a:lnTo>
                      <a:pt x="1001967" y="353"/>
                    </a:lnTo>
                    <a:cubicBezTo>
                      <a:pt x="1007825" y="18582"/>
                      <a:pt x="1017579" y="35319"/>
                      <a:pt x="1030542" y="49407"/>
                    </a:cubicBezTo>
                    <a:cubicBezTo>
                      <a:pt x="1031304" y="50169"/>
                      <a:pt x="1042830" y="66742"/>
                      <a:pt x="1043211" y="67885"/>
                    </a:cubicBezTo>
                    <a:cubicBezTo>
                      <a:pt x="1046163" y="74934"/>
                      <a:pt x="1046354" y="71124"/>
                      <a:pt x="1045973" y="79982"/>
                    </a:cubicBezTo>
                    <a:cubicBezTo>
                      <a:pt x="1045973" y="83982"/>
                      <a:pt x="1052640" y="88173"/>
                      <a:pt x="1055498" y="89507"/>
                    </a:cubicBezTo>
                    <a:cubicBezTo>
                      <a:pt x="1070166" y="96841"/>
                      <a:pt x="1063689" y="98365"/>
                      <a:pt x="1071690" y="103699"/>
                    </a:cubicBezTo>
                    <a:cubicBezTo>
                      <a:pt x="1076643" y="107033"/>
                      <a:pt x="1079215" y="99889"/>
                      <a:pt x="1081692" y="111319"/>
                    </a:cubicBezTo>
                    <a:cubicBezTo>
                      <a:pt x="1080996" y="116272"/>
                      <a:pt x="1079101" y="120980"/>
                      <a:pt x="1076167" y="125035"/>
                    </a:cubicBezTo>
                    <a:cubicBezTo>
                      <a:pt x="1072357" y="129226"/>
                      <a:pt x="1064547" y="133703"/>
                      <a:pt x="1063213" y="135417"/>
                    </a:cubicBezTo>
                    <a:cubicBezTo>
                      <a:pt x="1061880" y="137132"/>
                      <a:pt x="1065404" y="146752"/>
                      <a:pt x="1065404" y="146847"/>
                    </a:cubicBezTo>
                    <a:cubicBezTo>
                      <a:pt x="1067976" y="150372"/>
                      <a:pt x="1072929" y="156372"/>
                      <a:pt x="1076072" y="160563"/>
                    </a:cubicBezTo>
                    <a:cubicBezTo>
                      <a:pt x="1080644" y="166374"/>
                      <a:pt x="1090645" y="156087"/>
                      <a:pt x="1093979" y="152943"/>
                    </a:cubicBezTo>
                    <a:cubicBezTo>
                      <a:pt x="1102742" y="144752"/>
                      <a:pt x="1096360" y="144942"/>
                      <a:pt x="1111314" y="137227"/>
                    </a:cubicBezTo>
                    <a:cubicBezTo>
                      <a:pt x="1119468" y="135975"/>
                      <a:pt x="1127802" y="136861"/>
                      <a:pt x="1135508" y="139799"/>
                    </a:cubicBezTo>
                    <a:cubicBezTo>
                      <a:pt x="1139556" y="146142"/>
                      <a:pt x="1143033" y="152837"/>
                      <a:pt x="1145890" y="159801"/>
                    </a:cubicBezTo>
                    <a:cubicBezTo>
                      <a:pt x="1148271" y="164088"/>
                      <a:pt x="1150176" y="167326"/>
                      <a:pt x="1152748" y="171422"/>
                    </a:cubicBezTo>
                    <a:cubicBezTo>
                      <a:pt x="1158758" y="182651"/>
                      <a:pt x="1160549" y="195658"/>
                      <a:pt x="1157796" y="208093"/>
                    </a:cubicBezTo>
                    <a:cubicBezTo>
                      <a:pt x="1155891" y="213808"/>
                      <a:pt x="1153129" y="222952"/>
                      <a:pt x="1157796" y="228000"/>
                    </a:cubicBezTo>
                    <a:cubicBezTo>
                      <a:pt x="1162464" y="233049"/>
                      <a:pt x="1172751" y="214475"/>
                      <a:pt x="1176846" y="236668"/>
                    </a:cubicBezTo>
                    <a:cubicBezTo>
                      <a:pt x="1177799" y="242002"/>
                      <a:pt x="1172084" y="242002"/>
                      <a:pt x="1168655" y="241335"/>
                    </a:cubicBezTo>
                    <a:cubicBezTo>
                      <a:pt x="1158368" y="239335"/>
                      <a:pt x="1152748" y="243812"/>
                      <a:pt x="1155606" y="254956"/>
                    </a:cubicBezTo>
                    <a:lnTo>
                      <a:pt x="1155606" y="254956"/>
                    </a:lnTo>
                    <a:cubicBezTo>
                      <a:pt x="1158939" y="282007"/>
                      <a:pt x="1166178" y="261052"/>
                      <a:pt x="1170084" y="259719"/>
                    </a:cubicBezTo>
                    <a:cubicBezTo>
                      <a:pt x="1173989" y="258385"/>
                      <a:pt x="1177608" y="264862"/>
                      <a:pt x="1183038" y="267529"/>
                    </a:cubicBezTo>
                    <a:cubicBezTo>
                      <a:pt x="1184562" y="268291"/>
                      <a:pt x="1198278" y="277054"/>
                      <a:pt x="1198849" y="277911"/>
                    </a:cubicBezTo>
                    <a:cubicBezTo>
                      <a:pt x="1207517" y="288579"/>
                      <a:pt x="1204183" y="288675"/>
                      <a:pt x="1204278" y="301057"/>
                    </a:cubicBezTo>
                    <a:cubicBezTo>
                      <a:pt x="1204374" y="313440"/>
                      <a:pt x="1199992" y="329061"/>
                      <a:pt x="1211136" y="339157"/>
                    </a:cubicBezTo>
                    <a:cubicBezTo>
                      <a:pt x="1214604" y="342874"/>
                      <a:pt x="1217232" y="347290"/>
                      <a:pt x="1218852" y="352111"/>
                    </a:cubicBezTo>
                    <a:cubicBezTo>
                      <a:pt x="1218852" y="358302"/>
                      <a:pt x="1221233" y="365256"/>
                      <a:pt x="1228377" y="366780"/>
                    </a:cubicBezTo>
                    <a:cubicBezTo>
                      <a:pt x="1232301" y="368426"/>
                      <a:pt x="1236340" y="369764"/>
                      <a:pt x="1240473" y="370780"/>
                    </a:cubicBezTo>
                    <a:cubicBezTo>
                      <a:pt x="1248912" y="373459"/>
                      <a:pt x="1257180" y="376639"/>
                      <a:pt x="1265238" y="380305"/>
                    </a:cubicBezTo>
                    <a:lnTo>
                      <a:pt x="1268286" y="381924"/>
                    </a:lnTo>
                    <a:cubicBezTo>
                      <a:pt x="1271620" y="385793"/>
                      <a:pt x="1275287" y="389363"/>
                      <a:pt x="1279240" y="392592"/>
                    </a:cubicBezTo>
                    <a:cubicBezTo>
                      <a:pt x="1288765" y="399831"/>
                      <a:pt x="1291813" y="415167"/>
                      <a:pt x="1301338" y="419262"/>
                    </a:cubicBezTo>
                    <a:cubicBezTo>
                      <a:pt x="1308006" y="422215"/>
                      <a:pt x="1304577" y="423549"/>
                      <a:pt x="1314006" y="425168"/>
                    </a:cubicBezTo>
                    <a:cubicBezTo>
                      <a:pt x="1316883" y="425960"/>
                      <a:pt x="1319817" y="426565"/>
                      <a:pt x="1322769" y="426978"/>
                    </a:cubicBezTo>
                    <a:cubicBezTo>
                      <a:pt x="1335819" y="428311"/>
                      <a:pt x="1349249" y="429549"/>
                      <a:pt x="1362393" y="430597"/>
                    </a:cubicBezTo>
                    <a:cubicBezTo>
                      <a:pt x="1370956" y="429996"/>
                      <a:pt x="1379529" y="431534"/>
                      <a:pt x="1387349" y="435074"/>
                    </a:cubicBezTo>
                    <a:cubicBezTo>
                      <a:pt x="1394302" y="439646"/>
                      <a:pt x="1391635" y="438503"/>
                      <a:pt x="1395540" y="445456"/>
                    </a:cubicBezTo>
                    <a:cubicBezTo>
                      <a:pt x="1402208" y="451076"/>
                      <a:pt x="1405827" y="457934"/>
                      <a:pt x="1412400" y="463935"/>
                    </a:cubicBezTo>
                    <a:cubicBezTo>
                      <a:pt x="1418972" y="469935"/>
                      <a:pt x="1421925" y="476222"/>
                      <a:pt x="1426878" y="481842"/>
                    </a:cubicBezTo>
                    <a:cubicBezTo>
                      <a:pt x="1427354" y="481842"/>
                      <a:pt x="1431354" y="489176"/>
                      <a:pt x="1432974" y="484223"/>
                    </a:cubicBezTo>
                    <a:cubicBezTo>
                      <a:pt x="1433736" y="481746"/>
                      <a:pt x="1429830" y="482032"/>
                      <a:pt x="1434117" y="472507"/>
                    </a:cubicBezTo>
                    <a:cubicBezTo>
                      <a:pt x="1435545" y="469459"/>
                      <a:pt x="1437164" y="462982"/>
                      <a:pt x="1441927" y="466983"/>
                    </a:cubicBezTo>
                    <a:cubicBezTo>
                      <a:pt x="1446689" y="470983"/>
                      <a:pt x="1443737" y="473364"/>
                      <a:pt x="1454024" y="474222"/>
                    </a:cubicBezTo>
                    <a:cubicBezTo>
                      <a:pt x="1457072" y="474222"/>
                      <a:pt x="1464787" y="475936"/>
                      <a:pt x="1464025" y="480127"/>
                    </a:cubicBezTo>
                    <a:cubicBezTo>
                      <a:pt x="1460310" y="500701"/>
                      <a:pt x="1477931" y="480127"/>
                      <a:pt x="1482599" y="497748"/>
                    </a:cubicBezTo>
                    <a:cubicBezTo>
                      <a:pt x="1483799" y="501141"/>
                      <a:pt x="1484380" y="504723"/>
                      <a:pt x="1484313" y="508321"/>
                    </a:cubicBezTo>
                    <a:cubicBezTo>
                      <a:pt x="1484313" y="511560"/>
                      <a:pt x="1489933" y="516036"/>
                      <a:pt x="1491076" y="522894"/>
                    </a:cubicBezTo>
                    <a:cubicBezTo>
                      <a:pt x="1494029" y="539373"/>
                      <a:pt x="1516889" y="544135"/>
                      <a:pt x="1506030" y="552993"/>
                    </a:cubicBezTo>
                    <a:cubicBezTo>
                      <a:pt x="1503421" y="555106"/>
                      <a:pt x="1502125" y="558435"/>
                      <a:pt x="1502601" y="561756"/>
                    </a:cubicBezTo>
                    <a:cubicBezTo>
                      <a:pt x="1503459" y="564995"/>
                      <a:pt x="1501554" y="580044"/>
                      <a:pt x="1509936" y="571281"/>
                    </a:cubicBezTo>
                    <a:cubicBezTo>
                      <a:pt x="1513584" y="564549"/>
                      <a:pt x="1515232" y="556917"/>
                      <a:pt x="1514698" y="549279"/>
                    </a:cubicBezTo>
                    <a:cubicBezTo>
                      <a:pt x="1513851" y="544608"/>
                      <a:pt x="1512507" y="540043"/>
                      <a:pt x="1510698" y="535658"/>
                    </a:cubicBezTo>
                    <a:cubicBezTo>
                      <a:pt x="1510698" y="534610"/>
                      <a:pt x="1506602" y="526133"/>
                      <a:pt x="1506697" y="525466"/>
                    </a:cubicBezTo>
                    <a:cubicBezTo>
                      <a:pt x="1507173" y="517941"/>
                      <a:pt x="1508412" y="521847"/>
                      <a:pt x="1503173" y="515084"/>
                    </a:cubicBezTo>
                    <a:cubicBezTo>
                      <a:pt x="1497934" y="508321"/>
                      <a:pt x="1491267" y="499272"/>
                      <a:pt x="1495934" y="491271"/>
                    </a:cubicBezTo>
                    <a:cubicBezTo>
                      <a:pt x="1498506" y="486795"/>
                      <a:pt x="1500220" y="494986"/>
                      <a:pt x="1503459" y="497748"/>
                    </a:cubicBezTo>
                    <a:cubicBezTo>
                      <a:pt x="1513555" y="506511"/>
                      <a:pt x="1508507" y="504987"/>
                      <a:pt x="1521651" y="508607"/>
                    </a:cubicBezTo>
                    <a:cubicBezTo>
                      <a:pt x="1529938" y="510893"/>
                      <a:pt x="1525366" y="514417"/>
                      <a:pt x="1523175" y="522037"/>
                    </a:cubicBezTo>
                    <a:cubicBezTo>
                      <a:pt x="1518318" y="538420"/>
                      <a:pt x="1527843" y="529276"/>
                      <a:pt x="1532700" y="533562"/>
                    </a:cubicBezTo>
                    <a:cubicBezTo>
                      <a:pt x="1537558" y="537849"/>
                      <a:pt x="1545369" y="525371"/>
                      <a:pt x="1553084" y="530514"/>
                    </a:cubicBezTo>
                    <a:cubicBezTo>
                      <a:pt x="1555846" y="532324"/>
                      <a:pt x="1557180" y="540039"/>
                      <a:pt x="1559656" y="543754"/>
                    </a:cubicBezTo>
                    <a:cubicBezTo>
                      <a:pt x="1561752" y="547941"/>
                      <a:pt x="1564076" y="552011"/>
                      <a:pt x="1566609" y="555946"/>
                    </a:cubicBezTo>
                    <a:cubicBezTo>
                      <a:pt x="1573181" y="565471"/>
                      <a:pt x="1577944" y="565471"/>
                      <a:pt x="1585659" y="572710"/>
                    </a:cubicBezTo>
                    <a:cubicBezTo>
                      <a:pt x="1589365" y="575908"/>
                      <a:pt x="1592384" y="579830"/>
                      <a:pt x="1594518" y="584235"/>
                    </a:cubicBezTo>
                    <a:cubicBezTo>
                      <a:pt x="1596851" y="590370"/>
                      <a:pt x="1596851" y="597150"/>
                      <a:pt x="1594518" y="603285"/>
                    </a:cubicBezTo>
                    <a:cubicBezTo>
                      <a:pt x="1592994" y="607953"/>
                      <a:pt x="1587183" y="624431"/>
                      <a:pt x="1579563" y="624050"/>
                    </a:cubicBezTo>
                    <a:cubicBezTo>
                      <a:pt x="1572515" y="623441"/>
                      <a:pt x="1565552" y="625947"/>
                      <a:pt x="1560513" y="630908"/>
                    </a:cubicBezTo>
                    <a:cubicBezTo>
                      <a:pt x="1553941" y="639195"/>
                      <a:pt x="1555370" y="640433"/>
                      <a:pt x="1559370" y="649958"/>
                    </a:cubicBezTo>
                    <a:cubicBezTo>
                      <a:pt x="1563371" y="659483"/>
                      <a:pt x="1566228" y="657768"/>
                      <a:pt x="1566038" y="669960"/>
                    </a:cubicBezTo>
                    <a:cubicBezTo>
                      <a:pt x="1565190" y="677638"/>
                      <a:pt x="1566038" y="685410"/>
                      <a:pt x="1568514" y="692725"/>
                    </a:cubicBezTo>
                    <a:lnTo>
                      <a:pt x="1568514" y="693868"/>
                    </a:lnTo>
                    <a:cubicBezTo>
                      <a:pt x="1579468" y="711870"/>
                      <a:pt x="1579278" y="701298"/>
                      <a:pt x="1590612" y="708727"/>
                    </a:cubicBezTo>
                    <a:cubicBezTo>
                      <a:pt x="1593565" y="710727"/>
                      <a:pt x="1596899" y="711204"/>
                      <a:pt x="1601185" y="714252"/>
                    </a:cubicBezTo>
                    <a:cubicBezTo>
                      <a:pt x="1608996" y="719871"/>
                      <a:pt x="1623855" y="719014"/>
                      <a:pt x="1629093" y="725396"/>
                    </a:cubicBezTo>
                    <a:cubicBezTo>
                      <a:pt x="1634332" y="731778"/>
                      <a:pt x="1631284" y="741779"/>
                      <a:pt x="1645953" y="748065"/>
                    </a:cubicBezTo>
                    <a:cubicBezTo>
                      <a:pt x="1655449" y="751009"/>
                      <a:pt x="1663183" y="757971"/>
                      <a:pt x="1667098" y="767115"/>
                    </a:cubicBezTo>
                    <a:cubicBezTo>
                      <a:pt x="1668784" y="773849"/>
                      <a:pt x="1672042" y="780088"/>
                      <a:pt x="1676623" y="785308"/>
                    </a:cubicBezTo>
                    <a:cubicBezTo>
                      <a:pt x="1678909" y="788547"/>
                      <a:pt x="1683957" y="810549"/>
                      <a:pt x="1690339" y="804358"/>
                    </a:cubicBezTo>
                    <a:cubicBezTo>
                      <a:pt x="1696721" y="798167"/>
                      <a:pt x="1715295" y="811883"/>
                      <a:pt x="1718438" y="804358"/>
                    </a:cubicBezTo>
                    <a:cubicBezTo>
                      <a:pt x="1721581" y="796833"/>
                      <a:pt x="1699388" y="783498"/>
                      <a:pt x="1697959" y="774259"/>
                    </a:cubicBezTo>
                    <a:cubicBezTo>
                      <a:pt x="1696911" y="767592"/>
                      <a:pt x="1715295" y="783784"/>
                      <a:pt x="1717009" y="785022"/>
                    </a:cubicBezTo>
                    <a:cubicBezTo>
                      <a:pt x="1726534" y="791118"/>
                      <a:pt x="1726534" y="787213"/>
                      <a:pt x="1731011" y="798834"/>
                    </a:cubicBezTo>
                    <a:cubicBezTo>
                      <a:pt x="1733583" y="805406"/>
                      <a:pt x="1745298" y="796643"/>
                      <a:pt x="1753014" y="803501"/>
                    </a:cubicBezTo>
                    <a:cubicBezTo>
                      <a:pt x="1754614" y="805168"/>
                      <a:pt x="1756671" y="806320"/>
                      <a:pt x="1758919" y="806835"/>
                    </a:cubicBezTo>
                    <a:cubicBezTo>
                      <a:pt x="1762805" y="809806"/>
                      <a:pt x="1766530" y="812978"/>
                      <a:pt x="1770063" y="816360"/>
                    </a:cubicBezTo>
                    <a:cubicBezTo>
                      <a:pt x="1782446" y="825885"/>
                      <a:pt x="1804925" y="811788"/>
                      <a:pt x="1818164" y="814359"/>
                    </a:cubicBezTo>
                    <a:cubicBezTo>
                      <a:pt x="1826956" y="817036"/>
                      <a:pt x="1836253" y="817626"/>
                      <a:pt x="1845311" y="816074"/>
                    </a:cubicBezTo>
                    <a:cubicBezTo>
                      <a:pt x="1860456" y="809978"/>
                      <a:pt x="1866552" y="816074"/>
                      <a:pt x="1880458" y="816074"/>
                    </a:cubicBezTo>
                    <a:cubicBezTo>
                      <a:pt x="1886373" y="817636"/>
                      <a:pt x="1892622" y="817331"/>
                      <a:pt x="1898365" y="815217"/>
                    </a:cubicBezTo>
                    <a:cubicBezTo>
                      <a:pt x="1905452" y="812464"/>
                      <a:pt x="1911643" y="807816"/>
                      <a:pt x="1916272" y="801786"/>
                    </a:cubicBezTo>
                    <a:cubicBezTo>
                      <a:pt x="1919034" y="796833"/>
                      <a:pt x="1933608" y="775688"/>
                      <a:pt x="1936179" y="791595"/>
                    </a:cubicBezTo>
                    <a:cubicBezTo>
                      <a:pt x="1937227" y="798738"/>
                      <a:pt x="1943037" y="802834"/>
                      <a:pt x="1946562" y="790928"/>
                    </a:cubicBezTo>
                    <a:cubicBezTo>
                      <a:pt x="1950276" y="782584"/>
                      <a:pt x="1955077" y="774764"/>
                      <a:pt x="1960849" y="767687"/>
                    </a:cubicBezTo>
                    <a:cubicBezTo>
                      <a:pt x="1968279" y="760638"/>
                      <a:pt x="1969707" y="756543"/>
                      <a:pt x="1980471" y="759019"/>
                    </a:cubicBezTo>
                    <a:cubicBezTo>
                      <a:pt x="1984995" y="760257"/>
                      <a:pt x="1989729" y="760553"/>
                      <a:pt x="1994377" y="759876"/>
                    </a:cubicBezTo>
                    <a:cubicBezTo>
                      <a:pt x="2002673" y="759867"/>
                      <a:pt x="2010751" y="757190"/>
                      <a:pt x="2017428" y="752256"/>
                    </a:cubicBezTo>
                    <a:cubicBezTo>
                      <a:pt x="2023809" y="747113"/>
                      <a:pt x="2031810" y="742065"/>
                      <a:pt x="2038478" y="736731"/>
                    </a:cubicBezTo>
                    <a:cubicBezTo>
                      <a:pt x="2042764" y="733397"/>
                      <a:pt x="2046384" y="732254"/>
                      <a:pt x="2051241" y="727968"/>
                    </a:cubicBezTo>
                    <a:cubicBezTo>
                      <a:pt x="2056099" y="723681"/>
                      <a:pt x="2064862" y="716442"/>
                      <a:pt x="2070768" y="718443"/>
                    </a:cubicBezTo>
                    <a:cubicBezTo>
                      <a:pt x="2084198" y="722062"/>
                      <a:pt x="2080293" y="724443"/>
                      <a:pt x="2090580" y="730635"/>
                    </a:cubicBezTo>
                    <a:cubicBezTo>
                      <a:pt x="2095094" y="733740"/>
                      <a:pt x="2100286" y="735730"/>
                      <a:pt x="2105724" y="736445"/>
                    </a:cubicBezTo>
                    <a:cubicBezTo>
                      <a:pt x="2112963" y="737493"/>
                      <a:pt x="2115249" y="739969"/>
                      <a:pt x="2123822" y="736445"/>
                    </a:cubicBezTo>
                    <a:cubicBezTo>
                      <a:pt x="2127632" y="735016"/>
                      <a:pt x="2133347" y="727968"/>
                      <a:pt x="2138395" y="724539"/>
                    </a:cubicBezTo>
                    <a:cubicBezTo>
                      <a:pt x="2145444" y="719776"/>
                      <a:pt x="2143539" y="717776"/>
                      <a:pt x="2152683" y="718824"/>
                    </a:cubicBezTo>
                    <a:cubicBezTo>
                      <a:pt x="2161827" y="719871"/>
                      <a:pt x="2169447" y="712918"/>
                      <a:pt x="2176305" y="709299"/>
                    </a:cubicBezTo>
                    <a:cubicBezTo>
                      <a:pt x="2185801" y="705984"/>
                      <a:pt x="2196326" y="707594"/>
                      <a:pt x="2204403" y="713585"/>
                    </a:cubicBezTo>
                    <a:cubicBezTo>
                      <a:pt x="2215481" y="719567"/>
                      <a:pt x="2227216" y="724262"/>
                      <a:pt x="2239360" y="727587"/>
                    </a:cubicBezTo>
                    <a:cubicBezTo>
                      <a:pt x="2242027" y="728349"/>
                      <a:pt x="2244599" y="729301"/>
                      <a:pt x="2247266" y="730254"/>
                    </a:cubicBezTo>
                    <a:cubicBezTo>
                      <a:pt x="2253514" y="730720"/>
                      <a:pt x="2259239" y="733930"/>
                      <a:pt x="2262887" y="739017"/>
                    </a:cubicBezTo>
                    <a:cubicBezTo>
                      <a:pt x="2268230" y="743189"/>
                      <a:pt x="2271660" y="749332"/>
                      <a:pt x="2272412" y="756066"/>
                    </a:cubicBezTo>
                    <a:cubicBezTo>
                      <a:pt x="2274127" y="764067"/>
                      <a:pt x="2280222" y="755209"/>
                      <a:pt x="2282889" y="772449"/>
                    </a:cubicBezTo>
                    <a:cubicBezTo>
                      <a:pt x="2284318" y="781403"/>
                      <a:pt x="2290890" y="775593"/>
                      <a:pt x="2298511" y="778545"/>
                    </a:cubicBezTo>
                    <a:cubicBezTo>
                      <a:pt x="2302197" y="779498"/>
                      <a:pt x="2305702" y="781041"/>
                      <a:pt x="2308893" y="783117"/>
                    </a:cubicBezTo>
                    <a:cubicBezTo>
                      <a:pt x="2316608" y="787880"/>
                      <a:pt x="2314608" y="785022"/>
                      <a:pt x="2321942" y="792642"/>
                    </a:cubicBezTo>
                    <a:cubicBezTo>
                      <a:pt x="2328314" y="799215"/>
                      <a:pt x="2335753" y="804653"/>
                      <a:pt x="2343945" y="808740"/>
                    </a:cubicBezTo>
                    <a:cubicBezTo>
                      <a:pt x="2352708" y="811311"/>
                      <a:pt x="2360899" y="808740"/>
                      <a:pt x="2362995" y="799215"/>
                    </a:cubicBezTo>
                    <a:cubicBezTo>
                      <a:pt x="2365757" y="782260"/>
                      <a:pt x="2377187" y="781117"/>
                      <a:pt x="2381569" y="768639"/>
                    </a:cubicBezTo>
                    <a:cubicBezTo>
                      <a:pt x="2384531" y="760962"/>
                      <a:pt x="2385893" y="752761"/>
                      <a:pt x="2385569" y="744541"/>
                    </a:cubicBezTo>
                    <a:cubicBezTo>
                      <a:pt x="2383854" y="732921"/>
                      <a:pt x="2387664" y="726920"/>
                      <a:pt x="2380235" y="715395"/>
                    </a:cubicBezTo>
                    <a:cubicBezTo>
                      <a:pt x="2376835" y="710861"/>
                      <a:pt x="2374101" y="705851"/>
                      <a:pt x="2372139" y="700536"/>
                    </a:cubicBezTo>
                    <a:cubicBezTo>
                      <a:pt x="2369281" y="692439"/>
                      <a:pt x="2365757" y="683962"/>
                      <a:pt x="2373472" y="677104"/>
                    </a:cubicBezTo>
                    <a:cubicBezTo>
                      <a:pt x="2376330" y="674628"/>
                      <a:pt x="2375663" y="682629"/>
                      <a:pt x="2376235" y="686153"/>
                    </a:cubicBezTo>
                    <a:cubicBezTo>
                      <a:pt x="2378616" y="701393"/>
                      <a:pt x="2387188" y="696440"/>
                      <a:pt x="2388903" y="717490"/>
                    </a:cubicBezTo>
                    <a:cubicBezTo>
                      <a:pt x="2389760" y="728825"/>
                      <a:pt x="2394713" y="725015"/>
                      <a:pt x="2392522" y="743112"/>
                    </a:cubicBezTo>
                    <a:cubicBezTo>
                      <a:pt x="2391884" y="749027"/>
                      <a:pt x="2391655" y="754981"/>
                      <a:pt x="2391855" y="760924"/>
                    </a:cubicBezTo>
                    <a:cubicBezTo>
                      <a:pt x="2391855" y="776831"/>
                      <a:pt x="2387950" y="788070"/>
                      <a:pt x="2393094" y="804072"/>
                    </a:cubicBezTo>
                    <a:cubicBezTo>
                      <a:pt x="2393656" y="805720"/>
                      <a:pt x="2394065" y="807406"/>
                      <a:pt x="2394332" y="809121"/>
                    </a:cubicBezTo>
                    <a:cubicBezTo>
                      <a:pt x="2398713" y="814645"/>
                      <a:pt x="2403857" y="819693"/>
                      <a:pt x="2408048" y="824932"/>
                    </a:cubicBezTo>
                    <a:cubicBezTo>
                      <a:pt x="2415430" y="831114"/>
                      <a:pt x="2424298" y="835286"/>
                      <a:pt x="2433765" y="837029"/>
                    </a:cubicBezTo>
                    <a:cubicBezTo>
                      <a:pt x="2441862" y="837029"/>
                      <a:pt x="2462340" y="837029"/>
                      <a:pt x="2467389" y="842172"/>
                    </a:cubicBezTo>
                    <a:cubicBezTo>
                      <a:pt x="2475675" y="850173"/>
                      <a:pt x="2470722" y="856555"/>
                      <a:pt x="2472437" y="867318"/>
                    </a:cubicBezTo>
                    <a:cubicBezTo>
                      <a:pt x="2473361" y="880663"/>
                      <a:pt x="2476580" y="893741"/>
                      <a:pt x="2481962" y="905990"/>
                    </a:cubicBezTo>
                    <a:cubicBezTo>
                      <a:pt x="2486791" y="914972"/>
                      <a:pt x="2488811" y="925183"/>
                      <a:pt x="2487772" y="935327"/>
                    </a:cubicBezTo>
                    <a:cubicBezTo>
                      <a:pt x="2487734" y="938889"/>
                      <a:pt x="2487287" y="942442"/>
                      <a:pt x="2486439" y="945900"/>
                    </a:cubicBezTo>
                    <a:cubicBezTo>
                      <a:pt x="2480524" y="955110"/>
                      <a:pt x="2476209" y="965254"/>
                      <a:pt x="2473675" y="975903"/>
                    </a:cubicBezTo>
                    <a:cubicBezTo>
                      <a:pt x="2473008" y="978761"/>
                      <a:pt x="2471485" y="982857"/>
                      <a:pt x="2470627" y="986381"/>
                    </a:cubicBezTo>
                    <a:cubicBezTo>
                      <a:pt x="2467817" y="992848"/>
                      <a:pt x="2467817" y="1000202"/>
                      <a:pt x="2470627" y="1006669"/>
                    </a:cubicBezTo>
                    <a:cubicBezTo>
                      <a:pt x="2473485" y="1016194"/>
                      <a:pt x="2485772" y="1013622"/>
                      <a:pt x="2486344" y="1044769"/>
                    </a:cubicBezTo>
                    <a:cubicBezTo>
                      <a:pt x="2486344" y="1062295"/>
                      <a:pt x="2503393" y="1058961"/>
                      <a:pt x="2490820" y="1095442"/>
                    </a:cubicBezTo>
                    <a:cubicBezTo>
                      <a:pt x="2488258" y="1101443"/>
                      <a:pt x="2487248" y="1107996"/>
                      <a:pt x="2487868" y="1114492"/>
                    </a:cubicBezTo>
                    <a:cubicBezTo>
                      <a:pt x="2489772" y="1120302"/>
                      <a:pt x="2490344" y="1126208"/>
                      <a:pt x="2491963" y="1132494"/>
                    </a:cubicBezTo>
                    <a:cubicBezTo>
                      <a:pt x="2493582" y="1138781"/>
                      <a:pt x="2495297" y="1147830"/>
                      <a:pt x="2497869" y="1154783"/>
                    </a:cubicBezTo>
                    <a:cubicBezTo>
                      <a:pt x="2502441" y="1166975"/>
                      <a:pt x="2499012" y="1194693"/>
                      <a:pt x="2500536" y="1208218"/>
                    </a:cubicBezTo>
                    <a:cubicBezTo>
                      <a:pt x="2501203" y="1213743"/>
                      <a:pt x="2499297" y="1230697"/>
                      <a:pt x="2491487" y="1230602"/>
                    </a:cubicBezTo>
                    <a:cubicBezTo>
                      <a:pt x="2485562" y="1230897"/>
                      <a:pt x="2479686" y="1229402"/>
                      <a:pt x="2474628" y="1226316"/>
                    </a:cubicBezTo>
                    <a:cubicBezTo>
                      <a:pt x="2468818" y="1220029"/>
                      <a:pt x="2470151" y="1215838"/>
                      <a:pt x="2466341" y="1209075"/>
                    </a:cubicBezTo>
                    <a:cubicBezTo>
                      <a:pt x="2463159" y="1202579"/>
                      <a:pt x="2458416" y="1196988"/>
                      <a:pt x="2452530" y="1192788"/>
                    </a:cubicBezTo>
                    <a:cubicBezTo>
                      <a:pt x="2436147" y="1178310"/>
                      <a:pt x="2449291" y="1214505"/>
                      <a:pt x="2437575" y="1213171"/>
                    </a:cubicBezTo>
                    <a:cubicBezTo>
                      <a:pt x="2435099" y="1213171"/>
                      <a:pt x="2425669" y="1212504"/>
                      <a:pt x="2423764" y="1214314"/>
                    </a:cubicBezTo>
                    <a:cubicBezTo>
                      <a:pt x="2419430" y="1218658"/>
                      <a:pt x="2416687" y="1224325"/>
                      <a:pt x="2415954" y="1230411"/>
                    </a:cubicBezTo>
                    <a:cubicBezTo>
                      <a:pt x="2414525" y="1235364"/>
                      <a:pt x="2416716" y="1236603"/>
                      <a:pt x="2413572" y="1244889"/>
                    </a:cubicBezTo>
                    <a:cubicBezTo>
                      <a:pt x="2410429" y="1253176"/>
                      <a:pt x="2411858" y="1258891"/>
                      <a:pt x="2404810" y="1269940"/>
                    </a:cubicBezTo>
                    <a:cubicBezTo>
                      <a:pt x="2396999" y="1282418"/>
                      <a:pt x="2395951" y="1279465"/>
                      <a:pt x="2395285" y="1294419"/>
                    </a:cubicBezTo>
                    <a:cubicBezTo>
                      <a:pt x="2395056" y="1302354"/>
                      <a:pt x="2390684" y="1309583"/>
                      <a:pt x="2383759" y="1313469"/>
                    </a:cubicBezTo>
                    <a:cubicBezTo>
                      <a:pt x="2376853" y="1317175"/>
                      <a:pt x="2370443" y="1321747"/>
                      <a:pt x="2364709" y="1327090"/>
                    </a:cubicBezTo>
                    <a:cubicBezTo>
                      <a:pt x="2361433" y="1332538"/>
                      <a:pt x="2358594" y="1338234"/>
                      <a:pt x="2356232" y="1344140"/>
                    </a:cubicBezTo>
                    <a:cubicBezTo>
                      <a:pt x="2347564" y="1359951"/>
                      <a:pt x="2346136" y="1352808"/>
                      <a:pt x="2339468" y="1360809"/>
                    </a:cubicBezTo>
                    <a:cubicBezTo>
                      <a:pt x="2335506" y="1365171"/>
                      <a:pt x="2335829" y="1371915"/>
                      <a:pt x="2340182" y="1375877"/>
                    </a:cubicBezTo>
                    <a:cubicBezTo>
                      <a:pt x="2340640" y="1376296"/>
                      <a:pt x="2341135" y="1376668"/>
                      <a:pt x="2341659" y="1377001"/>
                    </a:cubicBezTo>
                    <a:cubicBezTo>
                      <a:pt x="2345278" y="1379668"/>
                      <a:pt x="2372234" y="1399956"/>
                      <a:pt x="2373377" y="1401671"/>
                    </a:cubicBezTo>
                    <a:cubicBezTo>
                      <a:pt x="2375663" y="1404909"/>
                      <a:pt x="2379663" y="1408815"/>
                      <a:pt x="2382902" y="1412434"/>
                    </a:cubicBezTo>
                    <a:cubicBezTo>
                      <a:pt x="2386140" y="1416054"/>
                      <a:pt x="2390617" y="1421959"/>
                      <a:pt x="2394427" y="1426626"/>
                    </a:cubicBezTo>
                    <a:lnTo>
                      <a:pt x="2395570" y="1428055"/>
                    </a:lnTo>
                    <a:cubicBezTo>
                      <a:pt x="2401476" y="1438056"/>
                      <a:pt x="2404047" y="1437580"/>
                      <a:pt x="2412525" y="1444914"/>
                    </a:cubicBezTo>
                    <a:cubicBezTo>
                      <a:pt x="2416763" y="1448677"/>
                      <a:pt x="2421250" y="1452144"/>
                      <a:pt x="2425955" y="1455297"/>
                    </a:cubicBezTo>
                    <a:cubicBezTo>
                      <a:pt x="2431641" y="1457459"/>
                      <a:pt x="2437604" y="1458802"/>
                      <a:pt x="2443671" y="1459297"/>
                    </a:cubicBezTo>
                    <a:cubicBezTo>
                      <a:pt x="2449701" y="1459459"/>
                      <a:pt x="2455711" y="1459973"/>
                      <a:pt x="2461674" y="1460821"/>
                    </a:cubicBezTo>
                    <a:cubicBezTo>
                      <a:pt x="2466189" y="1462117"/>
                      <a:pt x="2470646" y="1463650"/>
                      <a:pt x="2475009" y="1465393"/>
                    </a:cubicBezTo>
                    <a:cubicBezTo>
                      <a:pt x="2476247" y="1465393"/>
                      <a:pt x="2484534" y="1468917"/>
                      <a:pt x="2480628" y="1471203"/>
                    </a:cubicBezTo>
                    <a:cubicBezTo>
                      <a:pt x="2474247" y="1474632"/>
                      <a:pt x="2452053" y="1461678"/>
                      <a:pt x="2449863" y="1474347"/>
                    </a:cubicBezTo>
                    <a:cubicBezTo>
                      <a:pt x="2448720" y="1481109"/>
                      <a:pt x="2460721" y="1492063"/>
                      <a:pt x="2464341" y="1497683"/>
                    </a:cubicBezTo>
                    <a:cubicBezTo>
                      <a:pt x="2472056" y="1509875"/>
                      <a:pt x="2480152" y="1509589"/>
                      <a:pt x="2488915" y="1522638"/>
                    </a:cubicBezTo>
                    <a:cubicBezTo>
                      <a:pt x="2493487" y="1529592"/>
                      <a:pt x="2501107" y="1532925"/>
                      <a:pt x="2507108" y="1541688"/>
                    </a:cubicBezTo>
                    <a:cubicBezTo>
                      <a:pt x="2509585" y="1545308"/>
                      <a:pt x="2518728" y="1554071"/>
                      <a:pt x="2523681" y="1549689"/>
                    </a:cubicBezTo>
                    <a:cubicBezTo>
                      <a:pt x="2528635" y="1545308"/>
                      <a:pt x="2530635" y="1535973"/>
                      <a:pt x="2537969" y="1536926"/>
                    </a:cubicBezTo>
                    <a:cubicBezTo>
                      <a:pt x="2542636" y="1537593"/>
                      <a:pt x="2545398" y="1549594"/>
                      <a:pt x="2549970" y="1552452"/>
                    </a:cubicBezTo>
                    <a:cubicBezTo>
                      <a:pt x="2554543" y="1555309"/>
                      <a:pt x="2555019" y="1557881"/>
                      <a:pt x="2559495" y="1561024"/>
                    </a:cubicBezTo>
                    <a:cubicBezTo>
                      <a:pt x="2567496" y="1567473"/>
                      <a:pt x="2572878" y="1576617"/>
                      <a:pt x="2574640" y="1586742"/>
                    </a:cubicBezTo>
                    <a:cubicBezTo>
                      <a:pt x="2574821" y="1587999"/>
                      <a:pt x="2575107" y="1589247"/>
                      <a:pt x="2575497" y="1590456"/>
                    </a:cubicBezTo>
                    <a:cubicBezTo>
                      <a:pt x="2575745" y="1603258"/>
                      <a:pt x="2577964" y="1615945"/>
                      <a:pt x="2582070" y="1628080"/>
                    </a:cubicBezTo>
                    <a:cubicBezTo>
                      <a:pt x="2585489" y="1638329"/>
                      <a:pt x="2588356" y="1648759"/>
                      <a:pt x="2590642" y="1659322"/>
                    </a:cubicBezTo>
                    <a:cubicBezTo>
                      <a:pt x="2590642" y="1663323"/>
                      <a:pt x="2593690" y="1680658"/>
                      <a:pt x="2600167" y="1676943"/>
                    </a:cubicBezTo>
                    <a:cubicBezTo>
                      <a:pt x="2622741" y="1664370"/>
                      <a:pt x="2631409" y="1681325"/>
                      <a:pt x="2645220" y="1679801"/>
                    </a:cubicBezTo>
                    <a:cubicBezTo>
                      <a:pt x="2653069" y="1678896"/>
                      <a:pt x="2660994" y="1678896"/>
                      <a:pt x="2668843" y="1679801"/>
                    </a:cubicBezTo>
                    <a:cubicBezTo>
                      <a:pt x="2675977" y="1681211"/>
                      <a:pt x="2683006" y="1683087"/>
                      <a:pt x="2689893" y="1685421"/>
                    </a:cubicBezTo>
                    <a:cubicBezTo>
                      <a:pt x="2698561" y="1691040"/>
                      <a:pt x="2695036" y="1691231"/>
                      <a:pt x="2700846" y="1695993"/>
                    </a:cubicBezTo>
                    <a:cubicBezTo>
                      <a:pt x="2707781" y="1701775"/>
                      <a:pt x="2716925" y="1704175"/>
                      <a:pt x="2725802" y="1702566"/>
                    </a:cubicBezTo>
                    <a:cubicBezTo>
                      <a:pt x="2726945" y="1702566"/>
                      <a:pt x="2737613" y="1697708"/>
                      <a:pt x="2740280" y="1696755"/>
                    </a:cubicBezTo>
                    <a:cubicBezTo>
                      <a:pt x="2751710" y="1692660"/>
                      <a:pt x="2756758" y="1682658"/>
                      <a:pt x="2771903" y="1690374"/>
                    </a:cubicBezTo>
                    <a:cubicBezTo>
                      <a:pt x="2778094" y="1693517"/>
                      <a:pt x="2774379" y="1693136"/>
                      <a:pt x="2783143" y="1695327"/>
                    </a:cubicBezTo>
                    <a:cubicBezTo>
                      <a:pt x="2790439" y="1697736"/>
                      <a:pt x="2797573" y="1700632"/>
                      <a:pt x="2804478" y="1703994"/>
                    </a:cubicBezTo>
                    <a:cubicBezTo>
                      <a:pt x="2811746" y="1705642"/>
                      <a:pt x="2818366" y="1709386"/>
                      <a:pt x="2823528" y="1714758"/>
                    </a:cubicBezTo>
                    <a:cubicBezTo>
                      <a:pt x="2827005" y="1717406"/>
                      <a:pt x="2830196" y="1720406"/>
                      <a:pt x="2833053" y="1723711"/>
                    </a:cubicBezTo>
                    <a:cubicBezTo>
                      <a:pt x="2838102" y="1729712"/>
                      <a:pt x="2836482" y="1724664"/>
                      <a:pt x="2839245" y="1733236"/>
                    </a:cubicBezTo>
                    <a:cubicBezTo>
                      <a:pt x="2842055" y="1739437"/>
                      <a:pt x="2843112" y="1746285"/>
                      <a:pt x="2842293" y="1753048"/>
                    </a:cubicBezTo>
                    <a:cubicBezTo>
                      <a:pt x="2840473" y="1763630"/>
                      <a:pt x="2841636" y="1774508"/>
                      <a:pt x="2845627" y="1784481"/>
                    </a:cubicBezTo>
                    <a:lnTo>
                      <a:pt x="2846484" y="1786671"/>
                    </a:lnTo>
                    <a:cubicBezTo>
                      <a:pt x="2853056" y="1792291"/>
                      <a:pt x="2852485" y="1796673"/>
                      <a:pt x="2858485" y="1803531"/>
                    </a:cubicBezTo>
                    <a:cubicBezTo>
                      <a:pt x="2866772" y="1813056"/>
                      <a:pt x="2894680" y="1830772"/>
                      <a:pt x="2896585" y="1840297"/>
                    </a:cubicBezTo>
                    <a:cubicBezTo>
                      <a:pt x="2898490" y="1849822"/>
                      <a:pt x="2899252" y="1848679"/>
                      <a:pt x="2907253" y="1856775"/>
                    </a:cubicBezTo>
                    <a:cubicBezTo>
                      <a:pt x="2909625" y="1859833"/>
                      <a:pt x="2912740" y="1862224"/>
                      <a:pt x="2916302" y="1863729"/>
                    </a:cubicBezTo>
                    <a:cubicBezTo>
                      <a:pt x="2934685" y="1867824"/>
                      <a:pt x="2937257" y="1877159"/>
                      <a:pt x="2954402" y="1881636"/>
                    </a:cubicBezTo>
                    <a:cubicBezTo>
                      <a:pt x="2962594" y="1883731"/>
                      <a:pt x="2956497" y="1893637"/>
                      <a:pt x="2979548" y="1896685"/>
                    </a:cubicBezTo>
                    <a:cubicBezTo>
                      <a:pt x="2985453" y="1897542"/>
                      <a:pt x="2995645" y="1887160"/>
                      <a:pt x="2995645" y="1880112"/>
                    </a:cubicBezTo>
                    <a:cubicBezTo>
                      <a:pt x="2995645" y="1867062"/>
                      <a:pt x="2993264" y="1871920"/>
                      <a:pt x="2981548" y="1870587"/>
                    </a:cubicBezTo>
                    <a:cubicBezTo>
                      <a:pt x="2969832" y="1869253"/>
                      <a:pt x="2943448" y="1870587"/>
                      <a:pt x="2936114" y="1858585"/>
                    </a:cubicBezTo>
                    <a:cubicBezTo>
                      <a:pt x="2933733" y="1854680"/>
                      <a:pt x="2939638" y="1853061"/>
                      <a:pt x="2938019" y="1847727"/>
                    </a:cubicBezTo>
                    <a:cubicBezTo>
                      <a:pt x="2936400" y="1842393"/>
                      <a:pt x="2938781" y="1842488"/>
                      <a:pt x="2934209" y="1835916"/>
                    </a:cubicBezTo>
                    <a:cubicBezTo>
                      <a:pt x="2929637" y="1829343"/>
                      <a:pt x="2936019" y="1826391"/>
                      <a:pt x="2941067" y="1823533"/>
                    </a:cubicBezTo>
                    <a:cubicBezTo>
                      <a:pt x="2944305" y="1821723"/>
                      <a:pt x="2943162" y="1828486"/>
                      <a:pt x="2945353" y="1833725"/>
                    </a:cubicBezTo>
                    <a:cubicBezTo>
                      <a:pt x="2948773" y="1844983"/>
                      <a:pt x="2959117" y="1852699"/>
                      <a:pt x="2970880" y="1852775"/>
                    </a:cubicBezTo>
                    <a:cubicBezTo>
                      <a:pt x="2982691" y="1852775"/>
                      <a:pt x="2984025" y="1856109"/>
                      <a:pt x="2996121" y="1848489"/>
                    </a:cubicBezTo>
                    <a:cubicBezTo>
                      <a:pt x="3001551" y="1843745"/>
                      <a:pt x="3008113" y="1840459"/>
                      <a:pt x="3015171" y="1838964"/>
                    </a:cubicBezTo>
                    <a:cubicBezTo>
                      <a:pt x="3019744" y="1838106"/>
                      <a:pt x="3019553" y="1840773"/>
                      <a:pt x="3026697" y="1840202"/>
                    </a:cubicBezTo>
                    <a:cubicBezTo>
                      <a:pt x="3036174" y="1840945"/>
                      <a:pt x="3045632" y="1838497"/>
                      <a:pt x="3053557" y="1833249"/>
                    </a:cubicBezTo>
                    <a:cubicBezTo>
                      <a:pt x="3058129" y="1830772"/>
                      <a:pt x="3062320" y="1829724"/>
                      <a:pt x="3067845" y="1826581"/>
                    </a:cubicBezTo>
                    <a:cubicBezTo>
                      <a:pt x="3076131" y="1821914"/>
                      <a:pt x="3091276" y="1814675"/>
                      <a:pt x="3096420" y="1826581"/>
                    </a:cubicBezTo>
                    <a:cubicBezTo>
                      <a:pt x="3100325" y="1835058"/>
                      <a:pt x="3099563" y="1844012"/>
                      <a:pt x="3109183" y="1846488"/>
                    </a:cubicBezTo>
                    <a:lnTo>
                      <a:pt x="3112041" y="1847250"/>
                    </a:lnTo>
                    <a:cubicBezTo>
                      <a:pt x="3122995" y="1853727"/>
                      <a:pt x="3121566" y="1849251"/>
                      <a:pt x="3132234" y="1845250"/>
                    </a:cubicBezTo>
                    <a:cubicBezTo>
                      <a:pt x="3142902" y="1841250"/>
                      <a:pt x="3140520" y="1851156"/>
                      <a:pt x="3148426" y="1846203"/>
                    </a:cubicBezTo>
                    <a:cubicBezTo>
                      <a:pt x="3173668" y="1830677"/>
                      <a:pt x="3162333" y="1867634"/>
                      <a:pt x="3175001" y="1864395"/>
                    </a:cubicBezTo>
                    <a:cubicBezTo>
                      <a:pt x="3181002" y="1862967"/>
                      <a:pt x="3186336" y="1848870"/>
                      <a:pt x="3194051" y="1851156"/>
                    </a:cubicBezTo>
                    <a:cubicBezTo>
                      <a:pt x="3199004" y="1852584"/>
                      <a:pt x="3204338" y="1879731"/>
                      <a:pt x="3216149" y="1884398"/>
                    </a:cubicBezTo>
                    <a:cubicBezTo>
                      <a:pt x="3224960" y="1889265"/>
                      <a:pt x="3234694" y="1892247"/>
                      <a:pt x="3244724" y="1893161"/>
                    </a:cubicBezTo>
                    <a:lnTo>
                      <a:pt x="3247772" y="1893828"/>
                    </a:lnTo>
                    <a:cubicBezTo>
                      <a:pt x="3257297" y="1895828"/>
                      <a:pt x="3254725" y="1898019"/>
                      <a:pt x="3263107" y="1900400"/>
                    </a:cubicBezTo>
                    <a:cubicBezTo>
                      <a:pt x="3279871" y="1905162"/>
                      <a:pt x="3293873" y="1898304"/>
                      <a:pt x="3298445" y="1919450"/>
                    </a:cubicBezTo>
                    <a:cubicBezTo>
                      <a:pt x="3301112" y="1928156"/>
                      <a:pt x="3307198" y="1935404"/>
                      <a:pt x="3315304" y="1939548"/>
                    </a:cubicBezTo>
                    <a:cubicBezTo>
                      <a:pt x="3318924" y="1941357"/>
                      <a:pt x="3319114" y="1944310"/>
                      <a:pt x="3324829" y="1947358"/>
                    </a:cubicBezTo>
                    <a:cubicBezTo>
                      <a:pt x="3334354" y="1952502"/>
                      <a:pt x="3329973" y="1952978"/>
                      <a:pt x="3343022" y="1955835"/>
                    </a:cubicBezTo>
                    <a:cubicBezTo>
                      <a:pt x="3351118" y="1957531"/>
                      <a:pt x="3358814" y="1960760"/>
                      <a:pt x="3365691" y="1965360"/>
                    </a:cubicBezTo>
                    <a:cubicBezTo>
                      <a:pt x="3372559" y="1971971"/>
                      <a:pt x="3377941" y="1979953"/>
                      <a:pt x="3381503" y="1988792"/>
                    </a:cubicBezTo>
                    <a:cubicBezTo>
                      <a:pt x="3384646" y="1996031"/>
                      <a:pt x="3393219" y="1996698"/>
                      <a:pt x="3399886" y="1999746"/>
                    </a:cubicBezTo>
                    <a:cubicBezTo>
                      <a:pt x="3405906" y="1999212"/>
                      <a:pt x="3411964" y="1999212"/>
                      <a:pt x="3417984" y="1999746"/>
                    </a:cubicBezTo>
                    <a:cubicBezTo>
                      <a:pt x="3425432" y="2000870"/>
                      <a:pt x="3432585" y="2003460"/>
                      <a:pt x="3439034" y="2007366"/>
                    </a:cubicBezTo>
                    <a:cubicBezTo>
                      <a:pt x="3448559" y="2016033"/>
                      <a:pt x="3446273" y="2012604"/>
                      <a:pt x="3456274" y="2017843"/>
                    </a:cubicBezTo>
                    <a:cubicBezTo>
                      <a:pt x="3466275" y="2023082"/>
                      <a:pt x="3468943" y="2019939"/>
                      <a:pt x="3478468" y="2022891"/>
                    </a:cubicBezTo>
                    <a:cubicBezTo>
                      <a:pt x="3489964" y="2026025"/>
                      <a:pt x="3502185" y="2025187"/>
                      <a:pt x="3513138" y="2020510"/>
                    </a:cubicBezTo>
                    <a:cubicBezTo>
                      <a:pt x="3520854" y="2016795"/>
                      <a:pt x="3535236" y="2012128"/>
                      <a:pt x="3541713" y="2020034"/>
                    </a:cubicBezTo>
                    <a:cubicBezTo>
                      <a:pt x="3545371" y="2023939"/>
                      <a:pt x="3548571" y="2028254"/>
                      <a:pt x="3551238" y="2032893"/>
                    </a:cubicBezTo>
                    <a:cubicBezTo>
                      <a:pt x="3555487" y="2037512"/>
                      <a:pt x="3560211" y="2041665"/>
                      <a:pt x="3565336" y="2045275"/>
                    </a:cubicBezTo>
                    <a:cubicBezTo>
                      <a:pt x="3577204" y="2051933"/>
                      <a:pt x="3590072" y="2056629"/>
                      <a:pt x="3603436" y="2059182"/>
                    </a:cubicBezTo>
                    <a:cubicBezTo>
                      <a:pt x="3610484" y="2060039"/>
                      <a:pt x="3618295" y="2062230"/>
                      <a:pt x="3625914" y="2063182"/>
                    </a:cubicBezTo>
                    <a:cubicBezTo>
                      <a:pt x="3630486" y="2063754"/>
                      <a:pt x="3634773" y="2064897"/>
                      <a:pt x="3639249" y="2065849"/>
                    </a:cubicBezTo>
                    <a:cubicBezTo>
                      <a:pt x="3642583" y="2055467"/>
                      <a:pt x="3639249" y="2060039"/>
                      <a:pt x="3632487" y="2054514"/>
                    </a:cubicBezTo>
                    <a:cubicBezTo>
                      <a:pt x="3622962" y="2045847"/>
                      <a:pt x="3630582" y="2041179"/>
                      <a:pt x="3624486" y="2040036"/>
                    </a:cubicBezTo>
                    <a:cubicBezTo>
                      <a:pt x="3618390" y="2038893"/>
                      <a:pt x="3618675" y="2044799"/>
                      <a:pt x="3611532" y="2038608"/>
                    </a:cubicBezTo>
                    <a:cubicBezTo>
                      <a:pt x="3608388" y="2035845"/>
                      <a:pt x="3602007" y="2037369"/>
                      <a:pt x="3597911" y="2037465"/>
                    </a:cubicBezTo>
                    <a:cubicBezTo>
                      <a:pt x="3589338" y="2037465"/>
                      <a:pt x="3577432" y="2039370"/>
                      <a:pt x="3572098" y="2030607"/>
                    </a:cubicBezTo>
                    <a:cubicBezTo>
                      <a:pt x="3570003" y="2027178"/>
                      <a:pt x="3576575" y="2024606"/>
                      <a:pt x="3579528" y="2022415"/>
                    </a:cubicBezTo>
                    <a:cubicBezTo>
                      <a:pt x="3588481" y="2015843"/>
                      <a:pt x="3590958" y="2019653"/>
                      <a:pt x="3600387" y="2007556"/>
                    </a:cubicBezTo>
                    <a:cubicBezTo>
                      <a:pt x="3603245" y="2003937"/>
                      <a:pt x="3615151" y="1990030"/>
                      <a:pt x="3620104" y="1995745"/>
                    </a:cubicBezTo>
                    <a:cubicBezTo>
                      <a:pt x="3625057" y="2001460"/>
                      <a:pt x="3626010" y="2007175"/>
                      <a:pt x="3635630" y="2011652"/>
                    </a:cubicBezTo>
                    <a:cubicBezTo>
                      <a:pt x="3651251" y="2018986"/>
                      <a:pt x="3648203" y="2010985"/>
                      <a:pt x="3664205" y="2013271"/>
                    </a:cubicBezTo>
                    <a:cubicBezTo>
                      <a:pt x="3674587" y="2014700"/>
                      <a:pt x="3673730" y="2013271"/>
                      <a:pt x="3681540" y="2021177"/>
                    </a:cubicBezTo>
                    <a:cubicBezTo>
                      <a:pt x="3687541" y="2027559"/>
                      <a:pt x="3683541" y="2023844"/>
                      <a:pt x="3691065" y="2028321"/>
                    </a:cubicBezTo>
                    <a:cubicBezTo>
                      <a:pt x="3700591" y="2033940"/>
                      <a:pt x="3686684" y="2047371"/>
                      <a:pt x="3708401" y="2052038"/>
                    </a:cubicBezTo>
                    <a:cubicBezTo>
                      <a:pt x="3714287" y="2053448"/>
                      <a:pt x="3719841" y="2055972"/>
                      <a:pt x="3724784" y="2059467"/>
                    </a:cubicBezTo>
                    <a:cubicBezTo>
                      <a:pt x="3741357" y="2071278"/>
                      <a:pt x="3738785" y="2064230"/>
                      <a:pt x="3749263" y="2084232"/>
                    </a:cubicBezTo>
                    <a:cubicBezTo>
                      <a:pt x="3757074" y="2099091"/>
                      <a:pt x="3762979" y="2097472"/>
                      <a:pt x="3775933" y="2104235"/>
                    </a:cubicBezTo>
                    <a:cubicBezTo>
                      <a:pt x="3786887" y="2109950"/>
                      <a:pt x="3786792" y="2108045"/>
                      <a:pt x="3794983" y="2118999"/>
                    </a:cubicBezTo>
                    <a:cubicBezTo>
                      <a:pt x="3795993" y="2120437"/>
                      <a:pt x="3797145" y="2121780"/>
                      <a:pt x="3798412" y="2122999"/>
                    </a:cubicBezTo>
                    <a:cubicBezTo>
                      <a:pt x="3803937" y="2128619"/>
                      <a:pt x="3806985" y="2132524"/>
                      <a:pt x="3812890" y="2137953"/>
                    </a:cubicBezTo>
                    <a:cubicBezTo>
                      <a:pt x="3820701" y="2145097"/>
                      <a:pt x="3817081" y="2147478"/>
                      <a:pt x="3830893" y="2152622"/>
                    </a:cubicBezTo>
                    <a:cubicBezTo>
                      <a:pt x="3841980" y="2157775"/>
                      <a:pt x="3851057" y="2166443"/>
                      <a:pt x="3856705" y="2177292"/>
                    </a:cubicBezTo>
                    <a:cubicBezTo>
                      <a:pt x="3863563" y="2189512"/>
                      <a:pt x="3875183" y="2198351"/>
                      <a:pt x="3888804" y="2201676"/>
                    </a:cubicBezTo>
                    <a:cubicBezTo>
                      <a:pt x="3898329" y="2203200"/>
                      <a:pt x="3907854" y="2206057"/>
                      <a:pt x="3917379" y="2208248"/>
                    </a:cubicBezTo>
                    <a:cubicBezTo>
                      <a:pt x="3929952" y="2211105"/>
                      <a:pt x="3932239" y="2223202"/>
                      <a:pt x="3940906" y="2231013"/>
                    </a:cubicBezTo>
                    <a:cubicBezTo>
                      <a:pt x="3947098" y="2236633"/>
                      <a:pt x="3943478" y="2235680"/>
                      <a:pt x="3952432" y="2239680"/>
                    </a:cubicBezTo>
                    <a:cubicBezTo>
                      <a:pt x="3956241" y="2241395"/>
                      <a:pt x="3958813" y="2243014"/>
                      <a:pt x="3963195" y="2244729"/>
                    </a:cubicBezTo>
                    <a:cubicBezTo>
                      <a:pt x="3971434" y="2247910"/>
                      <a:pt x="3978549" y="2253444"/>
                      <a:pt x="3983673" y="2260635"/>
                    </a:cubicBezTo>
                    <a:cubicBezTo>
                      <a:pt x="3986055" y="2264922"/>
                      <a:pt x="3989865" y="2268065"/>
                      <a:pt x="3990722" y="2271684"/>
                    </a:cubicBezTo>
                    <a:cubicBezTo>
                      <a:pt x="3994903" y="2282905"/>
                      <a:pt x="4000475" y="2293563"/>
                      <a:pt x="4007295" y="2303403"/>
                    </a:cubicBezTo>
                    <a:cubicBezTo>
                      <a:pt x="4011820" y="2308403"/>
                      <a:pt x="4017716" y="2311947"/>
                      <a:pt x="4024250" y="2313594"/>
                    </a:cubicBezTo>
                    <a:cubicBezTo>
                      <a:pt x="4031965" y="2315880"/>
                      <a:pt x="4047396" y="2312451"/>
                      <a:pt x="4055016" y="2314547"/>
                    </a:cubicBezTo>
                    <a:cubicBezTo>
                      <a:pt x="4064541" y="2317214"/>
                      <a:pt x="4062826" y="2314547"/>
                      <a:pt x="4071780" y="2320833"/>
                    </a:cubicBezTo>
                    <a:cubicBezTo>
                      <a:pt x="4077590" y="2325025"/>
                      <a:pt x="4101307" y="2326549"/>
                      <a:pt x="4109308" y="2328549"/>
                    </a:cubicBezTo>
                    <a:cubicBezTo>
                      <a:pt x="4127406" y="2333025"/>
                      <a:pt x="4145884" y="2335883"/>
                      <a:pt x="4159791" y="2349599"/>
                    </a:cubicBezTo>
                    <a:cubicBezTo>
                      <a:pt x="4165172" y="2355704"/>
                      <a:pt x="4171630" y="2360772"/>
                      <a:pt x="4178841" y="2364553"/>
                    </a:cubicBezTo>
                    <a:cubicBezTo>
                      <a:pt x="4184013" y="2367925"/>
                      <a:pt x="4189461" y="2370849"/>
                      <a:pt x="4195129" y="2373316"/>
                    </a:cubicBezTo>
                    <a:cubicBezTo>
                      <a:pt x="4201225" y="2376459"/>
                      <a:pt x="4201034" y="2378269"/>
                      <a:pt x="4209035" y="2379698"/>
                    </a:cubicBezTo>
                    <a:cubicBezTo>
                      <a:pt x="4214579" y="2381670"/>
                      <a:pt x="4220399" y="2382784"/>
                      <a:pt x="4226276" y="2383032"/>
                    </a:cubicBezTo>
                    <a:cubicBezTo>
                      <a:pt x="4237039" y="2383032"/>
                      <a:pt x="4249231" y="2383032"/>
                      <a:pt x="4259898" y="2382079"/>
                    </a:cubicBezTo>
                    <a:cubicBezTo>
                      <a:pt x="4270566" y="2381127"/>
                      <a:pt x="4280854" y="2386175"/>
                      <a:pt x="4291998" y="2386366"/>
                    </a:cubicBezTo>
                    <a:cubicBezTo>
                      <a:pt x="4299704" y="2386366"/>
                      <a:pt x="4307371" y="2387299"/>
                      <a:pt x="4314858" y="2389128"/>
                    </a:cubicBezTo>
                    <a:cubicBezTo>
                      <a:pt x="4320097" y="2390461"/>
                      <a:pt x="4325811" y="2384651"/>
                      <a:pt x="4326669" y="2379603"/>
                    </a:cubicBezTo>
                    <a:cubicBezTo>
                      <a:pt x="4328479" y="2367220"/>
                      <a:pt x="4329908" y="2370078"/>
                      <a:pt x="4326669" y="2357505"/>
                    </a:cubicBezTo>
                    <a:cubicBezTo>
                      <a:pt x="4324468" y="2349637"/>
                      <a:pt x="4321259" y="2342084"/>
                      <a:pt x="4317144" y="2335026"/>
                    </a:cubicBezTo>
                    <a:cubicBezTo>
                      <a:pt x="4313429" y="2328368"/>
                      <a:pt x="4308990" y="2322138"/>
                      <a:pt x="4303904" y="2316452"/>
                    </a:cubicBezTo>
                    <a:cubicBezTo>
                      <a:pt x="4295713" y="2310642"/>
                      <a:pt x="4280282" y="2312547"/>
                      <a:pt x="4270566" y="2310832"/>
                    </a:cubicBezTo>
                    <a:cubicBezTo>
                      <a:pt x="4262851" y="2310785"/>
                      <a:pt x="4255460" y="2307708"/>
                      <a:pt x="4249993" y="2302260"/>
                    </a:cubicBezTo>
                    <a:cubicBezTo>
                      <a:pt x="4242373" y="2291973"/>
                      <a:pt x="4245135" y="2300545"/>
                      <a:pt x="4240468" y="2286162"/>
                    </a:cubicBezTo>
                    <a:cubicBezTo>
                      <a:pt x="4233419" y="2265588"/>
                      <a:pt x="4236562" y="2274542"/>
                      <a:pt x="4238277" y="2254920"/>
                    </a:cubicBezTo>
                    <a:cubicBezTo>
                      <a:pt x="4238848" y="2248443"/>
                      <a:pt x="4238277" y="2246348"/>
                      <a:pt x="4239610" y="2239395"/>
                    </a:cubicBezTo>
                    <a:cubicBezTo>
                      <a:pt x="4240277" y="2235299"/>
                      <a:pt x="4239610" y="2232442"/>
                      <a:pt x="4239610" y="2228060"/>
                    </a:cubicBezTo>
                    <a:cubicBezTo>
                      <a:pt x="4239039" y="2221774"/>
                      <a:pt x="4237324" y="2209867"/>
                      <a:pt x="4230085" y="2207010"/>
                    </a:cubicBezTo>
                    <a:cubicBezTo>
                      <a:pt x="4225799" y="2205086"/>
                      <a:pt x="4221370" y="2203495"/>
                      <a:pt x="4216845" y="2202247"/>
                    </a:cubicBezTo>
                    <a:cubicBezTo>
                      <a:pt x="4208178" y="2199866"/>
                      <a:pt x="4192557" y="2190912"/>
                      <a:pt x="4192271" y="2180721"/>
                    </a:cubicBezTo>
                    <a:cubicBezTo>
                      <a:pt x="4192271" y="2176149"/>
                      <a:pt x="4201796" y="2170434"/>
                      <a:pt x="4205320" y="2169291"/>
                    </a:cubicBezTo>
                    <a:cubicBezTo>
                      <a:pt x="4215798" y="2165766"/>
                      <a:pt x="4222846" y="2165957"/>
                      <a:pt x="4231419" y="2157289"/>
                    </a:cubicBezTo>
                    <a:cubicBezTo>
                      <a:pt x="4233895" y="2154717"/>
                      <a:pt x="4231419" y="2152717"/>
                      <a:pt x="4232086" y="2149002"/>
                    </a:cubicBezTo>
                    <a:cubicBezTo>
                      <a:pt x="4232657" y="2142049"/>
                      <a:pt x="4229704" y="2140716"/>
                      <a:pt x="4228561" y="2133000"/>
                    </a:cubicBezTo>
                    <a:cubicBezTo>
                      <a:pt x="4227418" y="2125285"/>
                      <a:pt x="4223418" y="2124714"/>
                      <a:pt x="4223608" y="2113950"/>
                    </a:cubicBezTo>
                    <a:cubicBezTo>
                      <a:pt x="4223132" y="2109426"/>
                      <a:pt x="4223589" y="2104864"/>
                      <a:pt x="4224942" y="2100520"/>
                    </a:cubicBezTo>
                    <a:cubicBezTo>
                      <a:pt x="4223608" y="2090995"/>
                      <a:pt x="4224084" y="2086137"/>
                      <a:pt x="4223132" y="2077565"/>
                    </a:cubicBezTo>
                    <a:cubicBezTo>
                      <a:pt x="4223608" y="2068888"/>
                      <a:pt x="4224761" y="2060258"/>
                      <a:pt x="4226561" y="2051752"/>
                    </a:cubicBezTo>
                    <a:cubicBezTo>
                      <a:pt x="4228847" y="2045561"/>
                      <a:pt x="4239992" y="2020320"/>
                      <a:pt x="4239229" y="2015271"/>
                    </a:cubicBezTo>
                    <a:cubicBezTo>
                      <a:pt x="4238182" y="2007747"/>
                      <a:pt x="4242468" y="2011366"/>
                      <a:pt x="4236467" y="2001365"/>
                    </a:cubicBezTo>
                    <a:cubicBezTo>
                      <a:pt x="4231286" y="1994964"/>
                      <a:pt x="4227980" y="1987249"/>
                      <a:pt x="4226942" y="1979076"/>
                    </a:cubicBezTo>
                    <a:cubicBezTo>
                      <a:pt x="4226276" y="1974428"/>
                      <a:pt x="4226276" y="1969723"/>
                      <a:pt x="4226942" y="1965075"/>
                    </a:cubicBezTo>
                    <a:cubicBezTo>
                      <a:pt x="4232943" y="1956597"/>
                      <a:pt x="4234372" y="1957550"/>
                      <a:pt x="4241896" y="1952787"/>
                    </a:cubicBezTo>
                    <a:cubicBezTo>
                      <a:pt x="4247668" y="1950282"/>
                      <a:pt x="4253660" y="1948339"/>
                      <a:pt x="4259803" y="1946977"/>
                    </a:cubicBezTo>
                    <a:cubicBezTo>
                      <a:pt x="4263861" y="1946015"/>
                      <a:pt x="4267747" y="1944443"/>
                      <a:pt x="4271329" y="1942310"/>
                    </a:cubicBezTo>
                    <a:cubicBezTo>
                      <a:pt x="4277139" y="1938690"/>
                      <a:pt x="4285425" y="1932023"/>
                      <a:pt x="4291045" y="1939833"/>
                    </a:cubicBezTo>
                    <a:cubicBezTo>
                      <a:pt x="4296665" y="1947644"/>
                      <a:pt x="4280282" y="1963741"/>
                      <a:pt x="4291998" y="1963932"/>
                    </a:cubicBezTo>
                    <a:cubicBezTo>
                      <a:pt x="4301523" y="1963932"/>
                      <a:pt x="4298570" y="1976695"/>
                      <a:pt x="4312477" y="1969266"/>
                    </a:cubicBezTo>
                    <a:cubicBezTo>
                      <a:pt x="4320287" y="1965075"/>
                      <a:pt x="4306571" y="1958217"/>
                      <a:pt x="4308286" y="1949549"/>
                    </a:cubicBezTo>
                    <a:cubicBezTo>
                      <a:pt x="4311810" y="1930499"/>
                      <a:pt x="4293712" y="1933071"/>
                      <a:pt x="4294855" y="1920974"/>
                    </a:cubicBezTo>
                    <a:cubicBezTo>
                      <a:pt x="4296093" y="1907163"/>
                      <a:pt x="4295998" y="1915735"/>
                      <a:pt x="4300380" y="1905353"/>
                    </a:cubicBezTo>
                    <a:cubicBezTo>
                      <a:pt x="4303142" y="1898685"/>
                      <a:pt x="4298951" y="1898495"/>
                      <a:pt x="4308381" y="1890684"/>
                    </a:cubicBezTo>
                    <a:cubicBezTo>
                      <a:pt x="4309143" y="1890018"/>
                      <a:pt x="4319811" y="1882302"/>
                      <a:pt x="4320097" y="1884398"/>
                    </a:cubicBezTo>
                    <a:cubicBezTo>
                      <a:pt x="4320335" y="1888798"/>
                      <a:pt x="4319554" y="1893209"/>
                      <a:pt x="4317811" y="1897257"/>
                    </a:cubicBezTo>
                    <a:cubicBezTo>
                      <a:pt x="4310762" y="1907544"/>
                      <a:pt x="4320097" y="1905353"/>
                      <a:pt x="4322192" y="1912592"/>
                    </a:cubicBezTo>
                    <a:cubicBezTo>
                      <a:pt x="4322764" y="1914687"/>
                      <a:pt x="4326478" y="1928689"/>
                      <a:pt x="4329622" y="1919736"/>
                    </a:cubicBezTo>
                    <a:cubicBezTo>
                      <a:pt x="4331717" y="1914021"/>
                      <a:pt x="4327526" y="1893923"/>
                      <a:pt x="4336861" y="1897066"/>
                    </a:cubicBezTo>
                    <a:cubicBezTo>
                      <a:pt x="4348481" y="1900971"/>
                      <a:pt x="4352577" y="1897066"/>
                      <a:pt x="4359911" y="1889922"/>
                    </a:cubicBezTo>
                    <a:cubicBezTo>
                      <a:pt x="4363340" y="1886493"/>
                      <a:pt x="4363626" y="1885255"/>
                      <a:pt x="4367341" y="1881731"/>
                    </a:cubicBezTo>
                    <a:cubicBezTo>
                      <a:pt x="4369950" y="1878083"/>
                      <a:pt x="4371446" y="1873739"/>
                      <a:pt x="4371627" y="1869253"/>
                    </a:cubicBezTo>
                    <a:cubicBezTo>
                      <a:pt x="4370865" y="1862929"/>
                      <a:pt x="4371922" y="1856518"/>
                      <a:pt x="4374675" y="1850775"/>
                    </a:cubicBezTo>
                    <a:cubicBezTo>
                      <a:pt x="4377151" y="1844964"/>
                      <a:pt x="4377723" y="1844488"/>
                      <a:pt x="4384962" y="1842774"/>
                    </a:cubicBezTo>
                    <a:cubicBezTo>
                      <a:pt x="4388391" y="1842012"/>
                      <a:pt x="4391915" y="1842107"/>
                      <a:pt x="4396583" y="1840964"/>
                    </a:cubicBezTo>
                    <a:cubicBezTo>
                      <a:pt x="4413537" y="1836582"/>
                      <a:pt x="4405441" y="1843250"/>
                      <a:pt x="4402393" y="1850489"/>
                    </a:cubicBezTo>
                    <a:cubicBezTo>
                      <a:pt x="4399345" y="1857728"/>
                      <a:pt x="4400107" y="1864491"/>
                      <a:pt x="4392868" y="1872587"/>
                    </a:cubicBezTo>
                    <a:cubicBezTo>
                      <a:pt x="4387248" y="1878683"/>
                      <a:pt x="4369722" y="1892494"/>
                      <a:pt x="4367341" y="1898114"/>
                    </a:cubicBezTo>
                    <a:cubicBezTo>
                      <a:pt x="4360864" y="1913068"/>
                      <a:pt x="4372008" y="1922117"/>
                      <a:pt x="4367341" y="1936214"/>
                    </a:cubicBezTo>
                    <a:cubicBezTo>
                      <a:pt x="4363540" y="1945977"/>
                      <a:pt x="4360359" y="1955959"/>
                      <a:pt x="4357816" y="1966122"/>
                    </a:cubicBezTo>
                    <a:cubicBezTo>
                      <a:pt x="4356749" y="1972409"/>
                      <a:pt x="4354625" y="1978457"/>
                      <a:pt x="4351529" y="1984029"/>
                    </a:cubicBezTo>
                    <a:cubicBezTo>
                      <a:pt x="4350195" y="1987268"/>
                      <a:pt x="4350577" y="1991078"/>
                      <a:pt x="4348672" y="1995840"/>
                    </a:cubicBezTo>
                    <a:cubicBezTo>
                      <a:pt x="4346795" y="2002070"/>
                      <a:pt x="4345424" y="2008442"/>
                      <a:pt x="4344576" y="2014890"/>
                    </a:cubicBezTo>
                    <a:cubicBezTo>
                      <a:pt x="4341432" y="2022796"/>
                      <a:pt x="4341623" y="2027749"/>
                      <a:pt x="4338670" y="2035941"/>
                    </a:cubicBezTo>
                    <a:cubicBezTo>
                      <a:pt x="4331431" y="2056134"/>
                      <a:pt x="4309333" y="2043656"/>
                      <a:pt x="4304666" y="2052133"/>
                    </a:cubicBezTo>
                    <a:cubicBezTo>
                      <a:pt x="4302570" y="2055753"/>
                      <a:pt x="4304190" y="2056229"/>
                      <a:pt x="4300189" y="2061658"/>
                    </a:cubicBezTo>
                    <a:cubicBezTo>
                      <a:pt x="4296189" y="2067087"/>
                      <a:pt x="4298665" y="2067945"/>
                      <a:pt x="4291712" y="2071183"/>
                    </a:cubicBezTo>
                    <a:cubicBezTo>
                      <a:pt x="4288664" y="2072612"/>
                      <a:pt x="4276948" y="2065182"/>
                      <a:pt x="4273805" y="2071183"/>
                    </a:cubicBezTo>
                    <a:cubicBezTo>
                      <a:pt x="4272186" y="2074326"/>
                      <a:pt x="4245230" y="2073850"/>
                      <a:pt x="4254755" y="2080708"/>
                    </a:cubicBezTo>
                    <a:cubicBezTo>
                      <a:pt x="4262851" y="2086328"/>
                      <a:pt x="4266757" y="2084042"/>
                      <a:pt x="4272472" y="2087757"/>
                    </a:cubicBezTo>
                    <a:cubicBezTo>
                      <a:pt x="4278186" y="2091471"/>
                      <a:pt x="4266661" y="2113093"/>
                      <a:pt x="4283235" y="2105283"/>
                    </a:cubicBezTo>
                    <a:cubicBezTo>
                      <a:pt x="4289893" y="2102520"/>
                      <a:pt x="4297075" y="2101216"/>
                      <a:pt x="4304285" y="2101473"/>
                    </a:cubicBezTo>
                    <a:cubicBezTo>
                      <a:pt x="4305809" y="2101473"/>
                      <a:pt x="4315334" y="2108045"/>
                      <a:pt x="4319716" y="2109569"/>
                    </a:cubicBezTo>
                    <a:cubicBezTo>
                      <a:pt x="4334765" y="2114903"/>
                      <a:pt x="4332574" y="2119094"/>
                      <a:pt x="4342099" y="2124047"/>
                    </a:cubicBezTo>
                    <a:cubicBezTo>
                      <a:pt x="4346481" y="2126238"/>
                      <a:pt x="4353339" y="2118713"/>
                      <a:pt x="4355529" y="2115951"/>
                    </a:cubicBezTo>
                    <a:cubicBezTo>
                      <a:pt x="4364293" y="2105473"/>
                      <a:pt x="4378390" y="2118141"/>
                      <a:pt x="4368008" y="2090328"/>
                    </a:cubicBezTo>
                    <a:cubicBezTo>
                      <a:pt x="4364197" y="2080041"/>
                      <a:pt x="4373913" y="2076993"/>
                      <a:pt x="4381628" y="2072136"/>
                    </a:cubicBezTo>
                    <a:cubicBezTo>
                      <a:pt x="4398011" y="2061944"/>
                      <a:pt x="4387534" y="2074041"/>
                      <a:pt x="4397154" y="2081089"/>
                    </a:cubicBezTo>
                    <a:cubicBezTo>
                      <a:pt x="4406774" y="2088138"/>
                      <a:pt x="4410775" y="2085090"/>
                      <a:pt x="4417347" y="2089471"/>
                    </a:cubicBezTo>
                    <a:cubicBezTo>
                      <a:pt x="4426395" y="2095472"/>
                      <a:pt x="4404679" y="2105664"/>
                      <a:pt x="4402393" y="2114903"/>
                    </a:cubicBezTo>
                    <a:cubicBezTo>
                      <a:pt x="4401887" y="2118770"/>
                      <a:pt x="4400954" y="2122571"/>
                      <a:pt x="4399630" y="2126238"/>
                    </a:cubicBezTo>
                    <a:cubicBezTo>
                      <a:pt x="4396220" y="2134791"/>
                      <a:pt x="4395134" y="2144088"/>
                      <a:pt x="4396487" y="2153193"/>
                    </a:cubicBezTo>
                    <a:cubicBezTo>
                      <a:pt x="4404583" y="2174434"/>
                      <a:pt x="4415537" y="2167290"/>
                      <a:pt x="4435254" y="2168433"/>
                    </a:cubicBezTo>
                    <a:cubicBezTo>
                      <a:pt x="4441664" y="2167957"/>
                      <a:pt x="4448103" y="2168576"/>
                      <a:pt x="4454304" y="2170243"/>
                    </a:cubicBezTo>
                    <a:cubicBezTo>
                      <a:pt x="4457990" y="2171319"/>
                      <a:pt x="4461562" y="2172748"/>
                      <a:pt x="4464972" y="2174529"/>
                    </a:cubicBezTo>
                    <a:cubicBezTo>
                      <a:pt x="4468210" y="2175958"/>
                      <a:pt x="4474497" y="2176720"/>
                      <a:pt x="4479545" y="2179006"/>
                    </a:cubicBezTo>
                    <a:cubicBezTo>
                      <a:pt x="4495642" y="2186150"/>
                      <a:pt x="4491642" y="2172720"/>
                      <a:pt x="4480783" y="2165385"/>
                    </a:cubicBezTo>
                    <a:cubicBezTo>
                      <a:pt x="4474268" y="2161671"/>
                      <a:pt x="4470534" y="2154470"/>
                      <a:pt x="4471258" y="2147002"/>
                    </a:cubicBezTo>
                    <a:cubicBezTo>
                      <a:pt x="4473163" y="2129952"/>
                      <a:pt x="4464972" y="2132810"/>
                      <a:pt x="4485450" y="2121951"/>
                    </a:cubicBezTo>
                    <a:cubicBezTo>
                      <a:pt x="4500024" y="2114236"/>
                      <a:pt x="4486784" y="2112426"/>
                      <a:pt x="4493832" y="2100996"/>
                    </a:cubicBezTo>
                    <a:cubicBezTo>
                      <a:pt x="4498214" y="2093662"/>
                      <a:pt x="4503357" y="2100996"/>
                      <a:pt x="4505548" y="2081946"/>
                    </a:cubicBezTo>
                    <a:cubicBezTo>
                      <a:pt x="4506786" y="2072421"/>
                      <a:pt x="4505548" y="2079279"/>
                      <a:pt x="4515073" y="2072993"/>
                    </a:cubicBezTo>
                    <a:cubicBezTo>
                      <a:pt x="4521551" y="2068421"/>
                      <a:pt x="4529170" y="2064325"/>
                      <a:pt x="4534123" y="2072993"/>
                    </a:cubicBezTo>
                    <a:cubicBezTo>
                      <a:pt x="4539895" y="2080070"/>
                      <a:pt x="4546058" y="2086814"/>
                      <a:pt x="4552602" y="2093186"/>
                    </a:cubicBezTo>
                    <a:cubicBezTo>
                      <a:pt x="4553792" y="2100368"/>
                      <a:pt x="4552897" y="2107740"/>
                      <a:pt x="4550030" y="2114427"/>
                    </a:cubicBezTo>
                    <a:cubicBezTo>
                      <a:pt x="4546125" y="2119570"/>
                      <a:pt x="4542410" y="2117475"/>
                      <a:pt x="4537457" y="2129286"/>
                    </a:cubicBezTo>
                    <a:cubicBezTo>
                      <a:pt x="4533457" y="2138811"/>
                      <a:pt x="4543553" y="2147574"/>
                      <a:pt x="4535361" y="2155384"/>
                    </a:cubicBezTo>
                    <a:lnTo>
                      <a:pt x="4533647" y="2157099"/>
                    </a:lnTo>
                    <a:cubicBezTo>
                      <a:pt x="4529532" y="2161061"/>
                      <a:pt x="4524760" y="2164281"/>
                      <a:pt x="4519550" y="2166624"/>
                    </a:cubicBezTo>
                    <a:cubicBezTo>
                      <a:pt x="4511549" y="2170910"/>
                      <a:pt x="4508596" y="2170910"/>
                      <a:pt x="4505072" y="2180721"/>
                    </a:cubicBezTo>
                    <a:cubicBezTo>
                      <a:pt x="4501548" y="2190532"/>
                      <a:pt x="4507358" y="2190246"/>
                      <a:pt x="4512692" y="2196437"/>
                    </a:cubicBezTo>
                    <a:cubicBezTo>
                      <a:pt x="4518026" y="2202628"/>
                      <a:pt x="4528123" y="2207295"/>
                      <a:pt x="4528027" y="2216916"/>
                    </a:cubicBezTo>
                    <a:cubicBezTo>
                      <a:pt x="4528027" y="2217678"/>
                      <a:pt x="4519931" y="2238728"/>
                      <a:pt x="4518502" y="2242728"/>
                    </a:cubicBezTo>
                    <a:cubicBezTo>
                      <a:pt x="4516597" y="2249682"/>
                      <a:pt x="4514788" y="2254254"/>
                      <a:pt x="4513359" y="2261778"/>
                    </a:cubicBezTo>
                    <a:cubicBezTo>
                      <a:pt x="4511454" y="2271780"/>
                      <a:pt x="4502691" y="2284829"/>
                      <a:pt x="4491833" y="2285591"/>
                    </a:cubicBezTo>
                    <a:cubicBezTo>
                      <a:pt x="4487546" y="2285591"/>
                      <a:pt x="4477068" y="2286353"/>
                      <a:pt x="4478973" y="2293783"/>
                    </a:cubicBezTo>
                    <a:cubicBezTo>
                      <a:pt x="4480402" y="2299497"/>
                      <a:pt x="4488498" y="2299878"/>
                      <a:pt x="4492880" y="2299307"/>
                    </a:cubicBezTo>
                    <a:cubicBezTo>
                      <a:pt x="4511930" y="2296830"/>
                      <a:pt x="4513264" y="2298831"/>
                      <a:pt x="4529075" y="2306736"/>
                    </a:cubicBezTo>
                    <a:cubicBezTo>
                      <a:pt x="4535495" y="2310546"/>
                      <a:pt x="4543629" y="2309813"/>
                      <a:pt x="4549268" y="2304927"/>
                    </a:cubicBezTo>
                    <a:cubicBezTo>
                      <a:pt x="4555678" y="2297812"/>
                      <a:pt x="4563812" y="2292458"/>
                      <a:pt x="4572890" y="2289401"/>
                    </a:cubicBezTo>
                    <a:cubicBezTo>
                      <a:pt x="4584320" y="2287401"/>
                      <a:pt x="4584891" y="2288067"/>
                      <a:pt x="4588606" y="2298354"/>
                    </a:cubicBezTo>
                    <a:cubicBezTo>
                      <a:pt x="4588959" y="2299536"/>
                      <a:pt x="4589473" y="2300650"/>
                      <a:pt x="4590130" y="2301688"/>
                    </a:cubicBezTo>
                    <a:cubicBezTo>
                      <a:pt x="4584701" y="2310270"/>
                      <a:pt x="4584701" y="2321205"/>
                      <a:pt x="4590130" y="2329787"/>
                    </a:cubicBezTo>
                    <a:cubicBezTo>
                      <a:pt x="4594559" y="2335588"/>
                      <a:pt x="4596388" y="2342970"/>
                      <a:pt x="4595179" y="2350170"/>
                    </a:cubicBezTo>
                    <a:cubicBezTo>
                      <a:pt x="4594512" y="2357124"/>
                      <a:pt x="4586797" y="2355695"/>
                      <a:pt x="4580605" y="2359219"/>
                    </a:cubicBezTo>
                    <a:cubicBezTo>
                      <a:pt x="4567175" y="2366934"/>
                      <a:pt x="4557269" y="2359219"/>
                      <a:pt x="4562984" y="2384556"/>
                    </a:cubicBezTo>
                    <a:cubicBezTo>
                      <a:pt x="4565375" y="2390957"/>
                      <a:pt x="4567318" y="2397510"/>
                      <a:pt x="4568794" y="2404177"/>
                    </a:cubicBezTo>
                    <a:cubicBezTo>
                      <a:pt x="4569556" y="2409511"/>
                      <a:pt x="4573652" y="2414655"/>
                      <a:pt x="4574986" y="2423227"/>
                    </a:cubicBezTo>
                    <a:cubicBezTo>
                      <a:pt x="4576319" y="2431800"/>
                      <a:pt x="4580891" y="2438467"/>
                      <a:pt x="4590225" y="2434657"/>
                    </a:cubicBezTo>
                    <a:cubicBezTo>
                      <a:pt x="4597084" y="2431800"/>
                      <a:pt x="4586987" y="2425608"/>
                      <a:pt x="4585558" y="2420846"/>
                    </a:cubicBezTo>
                    <a:cubicBezTo>
                      <a:pt x="4584701" y="2417893"/>
                      <a:pt x="4585558" y="2405987"/>
                      <a:pt x="4587844" y="2405796"/>
                    </a:cubicBezTo>
                    <a:cubicBezTo>
                      <a:pt x="4598036" y="2405225"/>
                      <a:pt x="4597369" y="2411511"/>
                      <a:pt x="4607847" y="2414274"/>
                    </a:cubicBezTo>
                    <a:cubicBezTo>
                      <a:pt x="4613438" y="2416112"/>
                      <a:pt x="4618886" y="2418369"/>
                      <a:pt x="4624134" y="2421036"/>
                    </a:cubicBezTo>
                    <a:cubicBezTo>
                      <a:pt x="4626744" y="2423541"/>
                      <a:pt x="4629202" y="2426218"/>
                      <a:pt x="4631469" y="2429037"/>
                    </a:cubicBezTo>
                    <a:cubicBezTo>
                      <a:pt x="4626230" y="2439134"/>
                      <a:pt x="4624611" y="2445325"/>
                      <a:pt x="4633279" y="2452850"/>
                    </a:cubicBezTo>
                    <a:cubicBezTo>
                      <a:pt x="4641946" y="2460375"/>
                      <a:pt x="4644899" y="2468947"/>
                      <a:pt x="4659853" y="2468090"/>
                    </a:cubicBezTo>
                    <a:cubicBezTo>
                      <a:pt x="4668807" y="2467518"/>
                      <a:pt x="4669378" y="2468661"/>
                      <a:pt x="4675093" y="2475519"/>
                    </a:cubicBezTo>
                    <a:cubicBezTo>
                      <a:pt x="4680808" y="2482377"/>
                      <a:pt x="4670140" y="2503523"/>
                      <a:pt x="4699858" y="2511905"/>
                    </a:cubicBezTo>
                    <a:cubicBezTo>
                      <a:pt x="4705573" y="2513524"/>
                      <a:pt x="4717098" y="2519144"/>
                      <a:pt x="4719480" y="2524954"/>
                    </a:cubicBezTo>
                    <a:cubicBezTo>
                      <a:pt x="4725481" y="2539718"/>
                      <a:pt x="4729767" y="2538194"/>
                      <a:pt x="4738530" y="2549243"/>
                    </a:cubicBezTo>
                    <a:cubicBezTo>
                      <a:pt x="4740530" y="2551910"/>
                      <a:pt x="4743102" y="2555244"/>
                      <a:pt x="4745293" y="2557625"/>
                    </a:cubicBezTo>
                    <a:cubicBezTo>
                      <a:pt x="4750341" y="2559197"/>
                      <a:pt x="4755198" y="2561340"/>
                      <a:pt x="4759770" y="2564007"/>
                    </a:cubicBezTo>
                    <a:cubicBezTo>
                      <a:pt x="4769524" y="2567712"/>
                      <a:pt x="4779602" y="2570522"/>
                      <a:pt x="4789870" y="2572389"/>
                    </a:cubicBezTo>
                    <a:cubicBezTo>
                      <a:pt x="4803490" y="2575027"/>
                      <a:pt x="4816120" y="2581390"/>
                      <a:pt x="4826351" y="2590772"/>
                    </a:cubicBezTo>
                    <a:cubicBezTo>
                      <a:pt x="4830122" y="2594439"/>
                      <a:pt x="4836152" y="2594363"/>
                      <a:pt x="4839819" y="2590591"/>
                    </a:cubicBezTo>
                    <a:cubicBezTo>
                      <a:pt x="4840657" y="2589734"/>
                      <a:pt x="4841314" y="2588734"/>
                      <a:pt x="4841781" y="2587629"/>
                    </a:cubicBezTo>
                    <a:cubicBezTo>
                      <a:pt x="4843876" y="2583628"/>
                      <a:pt x="4851306" y="2576199"/>
                      <a:pt x="4852734" y="2583819"/>
                    </a:cubicBezTo>
                    <a:cubicBezTo>
                      <a:pt x="4852734" y="2585057"/>
                      <a:pt x="4857116" y="2594010"/>
                      <a:pt x="4858164" y="2596963"/>
                    </a:cubicBezTo>
                    <a:cubicBezTo>
                      <a:pt x="4861116" y="2605631"/>
                      <a:pt x="4867117" y="2604297"/>
                      <a:pt x="4873213" y="2608584"/>
                    </a:cubicBezTo>
                    <a:lnTo>
                      <a:pt x="4885310" y="2618109"/>
                    </a:lnTo>
                    <a:lnTo>
                      <a:pt x="4885310" y="3019397"/>
                    </a:lnTo>
                    <a:close/>
                    <a:moveTo>
                      <a:pt x="1041115" y="127321"/>
                    </a:moveTo>
                    <a:cubicBezTo>
                      <a:pt x="1040448" y="119796"/>
                      <a:pt x="1039877" y="117796"/>
                      <a:pt x="1038924" y="111605"/>
                    </a:cubicBezTo>
                    <a:cubicBezTo>
                      <a:pt x="1038353" y="107795"/>
                      <a:pt x="1038924" y="98079"/>
                      <a:pt x="1043973" y="98079"/>
                    </a:cubicBezTo>
                    <a:cubicBezTo>
                      <a:pt x="1049021" y="98079"/>
                      <a:pt x="1048449" y="103032"/>
                      <a:pt x="1055593" y="104937"/>
                    </a:cubicBezTo>
                    <a:cubicBezTo>
                      <a:pt x="1059498" y="105985"/>
                      <a:pt x="1059689" y="111319"/>
                      <a:pt x="1056641" y="114462"/>
                    </a:cubicBezTo>
                    <a:cubicBezTo>
                      <a:pt x="1050831" y="120844"/>
                      <a:pt x="1055974" y="133512"/>
                      <a:pt x="1048259" y="135989"/>
                    </a:cubicBezTo>
                    <a:cubicBezTo>
                      <a:pt x="1045878" y="136751"/>
                      <a:pt x="1041782" y="132084"/>
                      <a:pt x="1041306" y="130655"/>
                    </a:cubicBezTo>
                    <a:lnTo>
                      <a:pt x="1041306" y="127131"/>
                    </a:lnTo>
                    <a:close/>
                    <a:moveTo>
                      <a:pt x="1108552" y="192663"/>
                    </a:moveTo>
                    <a:cubicBezTo>
                      <a:pt x="1104142" y="195378"/>
                      <a:pt x="1098579" y="195378"/>
                      <a:pt x="1094169" y="192663"/>
                    </a:cubicBezTo>
                    <a:cubicBezTo>
                      <a:pt x="1092455" y="191901"/>
                      <a:pt x="1084644" y="184185"/>
                      <a:pt x="1087692" y="182185"/>
                    </a:cubicBezTo>
                    <a:cubicBezTo>
                      <a:pt x="1093884" y="177423"/>
                      <a:pt x="1095789" y="177423"/>
                      <a:pt x="1098646" y="169326"/>
                    </a:cubicBezTo>
                    <a:cubicBezTo>
                      <a:pt x="1100646" y="163611"/>
                      <a:pt x="1107123" y="153896"/>
                      <a:pt x="1114553" y="156468"/>
                    </a:cubicBezTo>
                    <a:cubicBezTo>
                      <a:pt x="1118077" y="157706"/>
                      <a:pt x="1120077" y="161421"/>
                      <a:pt x="1126935" y="163326"/>
                    </a:cubicBezTo>
                    <a:cubicBezTo>
                      <a:pt x="1133793" y="165231"/>
                      <a:pt x="1132746" y="173422"/>
                      <a:pt x="1128364" y="177708"/>
                    </a:cubicBezTo>
                    <a:cubicBezTo>
                      <a:pt x="1125411" y="180566"/>
                      <a:pt x="1126364" y="181042"/>
                      <a:pt x="1121887" y="184185"/>
                    </a:cubicBezTo>
                    <a:cubicBezTo>
                      <a:pt x="1119630" y="186342"/>
                      <a:pt x="1117067" y="188140"/>
                      <a:pt x="1114267" y="189519"/>
                    </a:cubicBezTo>
                    <a:close/>
                    <a:moveTo>
                      <a:pt x="1159701" y="310392"/>
                    </a:moveTo>
                    <a:cubicBezTo>
                      <a:pt x="1154939" y="306316"/>
                      <a:pt x="1152196" y="300369"/>
                      <a:pt x="1152177" y="294104"/>
                    </a:cubicBezTo>
                    <a:cubicBezTo>
                      <a:pt x="1152177" y="289056"/>
                      <a:pt x="1156939" y="289056"/>
                      <a:pt x="1160654" y="292104"/>
                    </a:cubicBezTo>
                    <a:cubicBezTo>
                      <a:pt x="1164369" y="295152"/>
                      <a:pt x="1163511" y="293151"/>
                      <a:pt x="1165131" y="299819"/>
                    </a:cubicBezTo>
                    <a:cubicBezTo>
                      <a:pt x="1165131" y="301914"/>
                      <a:pt x="1180371" y="316202"/>
                      <a:pt x="1168941" y="316678"/>
                    </a:cubicBezTo>
                    <a:cubicBezTo>
                      <a:pt x="1166236" y="315778"/>
                      <a:pt x="1163721" y="314390"/>
                      <a:pt x="1161511" y="312582"/>
                    </a:cubicBezTo>
                    <a:lnTo>
                      <a:pt x="1159701" y="310392"/>
                    </a:lnTo>
                    <a:close/>
                    <a:moveTo>
                      <a:pt x="1538606" y="612620"/>
                    </a:moveTo>
                    <a:cubicBezTo>
                      <a:pt x="1531834" y="609124"/>
                      <a:pt x="1525766" y="604410"/>
                      <a:pt x="1520699" y="598713"/>
                    </a:cubicBezTo>
                    <a:cubicBezTo>
                      <a:pt x="1516222" y="594713"/>
                      <a:pt x="1500696" y="590141"/>
                      <a:pt x="1518508" y="583569"/>
                    </a:cubicBezTo>
                    <a:cubicBezTo>
                      <a:pt x="1522032" y="582235"/>
                      <a:pt x="1529271" y="574996"/>
                      <a:pt x="1528033" y="570900"/>
                    </a:cubicBezTo>
                    <a:cubicBezTo>
                      <a:pt x="1527157" y="567186"/>
                      <a:pt x="1526709" y="563382"/>
                      <a:pt x="1526700" y="559566"/>
                    </a:cubicBezTo>
                    <a:cubicBezTo>
                      <a:pt x="1527843" y="555660"/>
                      <a:pt x="1524699" y="540516"/>
                      <a:pt x="1530891" y="542516"/>
                    </a:cubicBezTo>
                    <a:cubicBezTo>
                      <a:pt x="1535368" y="543849"/>
                      <a:pt x="1547083" y="545469"/>
                      <a:pt x="1543368" y="552041"/>
                    </a:cubicBezTo>
                    <a:cubicBezTo>
                      <a:pt x="1539654" y="558613"/>
                      <a:pt x="1538415" y="564804"/>
                      <a:pt x="1547178" y="567281"/>
                    </a:cubicBezTo>
                    <a:cubicBezTo>
                      <a:pt x="1550493" y="568751"/>
                      <a:pt x="1553979" y="569776"/>
                      <a:pt x="1557561" y="570329"/>
                    </a:cubicBezTo>
                    <a:cubicBezTo>
                      <a:pt x="1563733" y="571803"/>
                      <a:pt x="1569781" y="573745"/>
                      <a:pt x="1575658" y="576139"/>
                    </a:cubicBezTo>
                    <a:cubicBezTo>
                      <a:pt x="1584231" y="581949"/>
                      <a:pt x="1571372" y="597951"/>
                      <a:pt x="1567848" y="602904"/>
                    </a:cubicBezTo>
                    <a:cubicBezTo>
                      <a:pt x="1564647" y="608026"/>
                      <a:pt x="1559866" y="611970"/>
                      <a:pt x="1554227" y="614144"/>
                    </a:cubicBezTo>
                    <a:cubicBezTo>
                      <a:pt x="1552322" y="614620"/>
                      <a:pt x="1547845" y="616620"/>
                      <a:pt x="1545845" y="615668"/>
                    </a:cubicBezTo>
                    <a:lnTo>
                      <a:pt x="1538701" y="612906"/>
                    </a:lnTo>
                    <a:close/>
                    <a:moveTo>
                      <a:pt x="1538130" y="668436"/>
                    </a:moveTo>
                    <a:cubicBezTo>
                      <a:pt x="1537082" y="660150"/>
                      <a:pt x="1536034" y="648053"/>
                      <a:pt x="1542606" y="641481"/>
                    </a:cubicBezTo>
                    <a:cubicBezTo>
                      <a:pt x="1546035" y="638052"/>
                      <a:pt x="1547083" y="659102"/>
                      <a:pt x="1547083" y="661293"/>
                    </a:cubicBezTo>
                    <a:cubicBezTo>
                      <a:pt x="1547083" y="666246"/>
                      <a:pt x="1549274" y="667579"/>
                      <a:pt x="1545750" y="674342"/>
                    </a:cubicBezTo>
                    <a:cubicBezTo>
                      <a:pt x="1544893" y="675961"/>
                      <a:pt x="1538320" y="673008"/>
                      <a:pt x="1537939" y="672532"/>
                    </a:cubicBezTo>
                    <a:lnTo>
                      <a:pt x="1537939" y="668436"/>
                    </a:lnTo>
                    <a:close/>
                    <a:moveTo>
                      <a:pt x="2450815" y="1174119"/>
                    </a:moveTo>
                    <a:cubicBezTo>
                      <a:pt x="2445386" y="1162212"/>
                      <a:pt x="2448529" y="1161450"/>
                      <a:pt x="2445291" y="1152783"/>
                    </a:cubicBezTo>
                    <a:cubicBezTo>
                      <a:pt x="2444338" y="1150211"/>
                      <a:pt x="2442052" y="1138305"/>
                      <a:pt x="2446815" y="1140114"/>
                    </a:cubicBezTo>
                    <a:cubicBezTo>
                      <a:pt x="2455006" y="1143067"/>
                      <a:pt x="2459102" y="1145067"/>
                      <a:pt x="2455292" y="1154307"/>
                    </a:cubicBezTo>
                    <a:cubicBezTo>
                      <a:pt x="2453578" y="1158307"/>
                      <a:pt x="2456340" y="1158498"/>
                      <a:pt x="2458816" y="1163832"/>
                    </a:cubicBezTo>
                    <a:cubicBezTo>
                      <a:pt x="2462817" y="1172214"/>
                      <a:pt x="2464627" y="1168308"/>
                      <a:pt x="2461769" y="1179548"/>
                    </a:cubicBezTo>
                    <a:cubicBezTo>
                      <a:pt x="2459531" y="1180700"/>
                      <a:pt x="2456864" y="1180700"/>
                      <a:pt x="2454625" y="1179548"/>
                    </a:cubicBezTo>
                    <a:lnTo>
                      <a:pt x="2450815" y="1174214"/>
                    </a:lnTo>
                    <a:close/>
                    <a:moveTo>
                      <a:pt x="2548828" y="1588456"/>
                    </a:moveTo>
                    <a:cubicBezTo>
                      <a:pt x="2537112" y="1585408"/>
                      <a:pt x="2538826" y="1584360"/>
                      <a:pt x="2536921" y="1574264"/>
                    </a:cubicBezTo>
                    <a:cubicBezTo>
                      <a:pt x="2535016" y="1564167"/>
                      <a:pt x="2545398" y="1554166"/>
                      <a:pt x="2549589" y="1565215"/>
                    </a:cubicBezTo>
                    <a:cubicBezTo>
                      <a:pt x="2552447" y="1572740"/>
                      <a:pt x="2548637" y="1568358"/>
                      <a:pt x="2554352" y="1576645"/>
                    </a:cubicBezTo>
                    <a:cubicBezTo>
                      <a:pt x="2555790" y="1578941"/>
                      <a:pt x="2556305" y="1581703"/>
                      <a:pt x="2555781" y="1584360"/>
                    </a:cubicBezTo>
                    <a:cubicBezTo>
                      <a:pt x="2555457" y="1585656"/>
                      <a:pt x="2554914" y="1586884"/>
                      <a:pt x="2554161" y="1587980"/>
                    </a:cubicBezTo>
                    <a:lnTo>
                      <a:pt x="2548828" y="1588456"/>
                    </a:lnTo>
                    <a:close/>
                    <a:moveTo>
                      <a:pt x="3029935" y="1880397"/>
                    </a:moveTo>
                    <a:cubicBezTo>
                      <a:pt x="3021172" y="1877921"/>
                      <a:pt x="3022411" y="1877159"/>
                      <a:pt x="3018124" y="1869729"/>
                    </a:cubicBezTo>
                    <a:cubicBezTo>
                      <a:pt x="3010314" y="1856109"/>
                      <a:pt x="3022887" y="1859728"/>
                      <a:pt x="3031173" y="1861443"/>
                    </a:cubicBezTo>
                    <a:cubicBezTo>
                      <a:pt x="3039460" y="1863157"/>
                      <a:pt x="3040698" y="1867158"/>
                      <a:pt x="3048795" y="1869539"/>
                    </a:cubicBezTo>
                    <a:cubicBezTo>
                      <a:pt x="3055538" y="1871863"/>
                      <a:pt x="3061939" y="1875073"/>
                      <a:pt x="3067845" y="1879064"/>
                    </a:cubicBezTo>
                    <a:cubicBezTo>
                      <a:pt x="3071178" y="1881064"/>
                      <a:pt x="3072321" y="1886874"/>
                      <a:pt x="3066035" y="1886779"/>
                    </a:cubicBezTo>
                    <a:cubicBezTo>
                      <a:pt x="3059748" y="1886684"/>
                      <a:pt x="3040032" y="1886779"/>
                      <a:pt x="3036698" y="1883255"/>
                    </a:cubicBezTo>
                    <a:lnTo>
                      <a:pt x="3029554" y="1880493"/>
                    </a:lnTo>
                    <a:close/>
                    <a:moveTo>
                      <a:pt x="3093562" y="1936500"/>
                    </a:moveTo>
                    <a:cubicBezTo>
                      <a:pt x="3089342" y="1930470"/>
                      <a:pt x="3088552" y="1922688"/>
                      <a:pt x="3091467" y="1915926"/>
                    </a:cubicBezTo>
                    <a:cubicBezTo>
                      <a:pt x="3094800" y="1904877"/>
                      <a:pt x="3103373" y="1907639"/>
                      <a:pt x="3103373" y="1911639"/>
                    </a:cubicBezTo>
                    <a:cubicBezTo>
                      <a:pt x="3103373" y="1920593"/>
                      <a:pt x="3101278" y="1917069"/>
                      <a:pt x="3104706" y="1926784"/>
                    </a:cubicBezTo>
                    <a:cubicBezTo>
                      <a:pt x="3106011" y="1929261"/>
                      <a:pt x="3106764" y="1931994"/>
                      <a:pt x="3106897" y="1934785"/>
                    </a:cubicBezTo>
                    <a:cubicBezTo>
                      <a:pt x="3106897" y="1936309"/>
                      <a:pt x="3109660" y="1942024"/>
                      <a:pt x="3103945" y="1941834"/>
                    </a:cubicBezTo>
                    <a:cubicBezTo>
                      <a:pt x="3102697" y="1941729"/>
                      <a:pt x="3101487" y="1941338"/>
                      <a:pt x="3100420" y="1940691"/>
                    </a:cubicBezTo>
                    <a:lnTo>
                      <a:pt x="3093562" y="1936500"/>
                    </a:lnTo>
                    <a:close/>
                    <a:moveTo>
                      <a:pt x="4369912" y="2232727"/>
                    </a:moveTo>
                    <a:cubicBezTo>
                      <a:pt x="4367855" y="2226307"/>
                      <a:pt x="4369341" y="2219287"/>
                      <a:pt x="4373818" y="2214249"/>
                    </a:cubicBezTo>
                    <a:cubicBezTo>
                      <a:pt x="4376580" y="2210058"/>
                      <a:pt x="4388391" y="2198913"/>
                      <a:pt x="4393535" y="2199009"/>
                    </a:cubicBezTo>
                    <a:cubicBezTo>
                      <a:pt x="4395916" y="2199009"/>
                      <a:pt x="4394487" y="2208534"/>
                      <a:pt x="4393535" y="2210629"/>
                    </a:cubicBezTo>
                    <a:cubicBezTo>
                      <a:pt x="4391649" y="2215354"/>
                      <a:pt x="4390458" y="2220326"/>
                      <a:pt x="4390010" y="2225393"/>
                    </a:cubicBezTo>
                    <a:cubicBezTo>
                      <a:pt x="4388867" y="2232060"/>
                      <a:pt x="4380485" y="2236156"/>
                      <a:pt x="4374675" y="2237966"/>
                    </a:cubicBezTo>
                    <a:cubicBezTo>
                      <a:pt x="4373913" y="2237966"/>
                      <a:pt x="4373913" y="2237966"/>
                      <a:pt x="4373342" y="2237394"/>
                    </a:cubicBezTo>
                    <a:lnTo>
                      <a:pt x="4370007" y="2232727"/>
                    </a:lnTo>
                    <a:close/>
                    <a:moveTo>
                      <a:pt x="4436016" y="2279590"/>
                    </a:moveTo>
                    <a:cubicBezTo>
                      <a:pt x="4423443" y="2273494"/>
                      <a:pt x="4425538" y="2270637"/>
                      <a:pt x="4425252" y="2258159"/>
                    </a:cubicBezTo>
                    <a:cubicBezTo>
                      <a:pt x="4425252" y="2252444"/>
                      <a:pt x="4438778" y="2242538"/>
                      <a:pt x="4443350" y="2240157"/>
                    </a:cubicBezTo>
                    <a:cubicBezTo>
                      <a:pt x="4449122" y="2236651"/>
                      <a:pt x="4455656" y="2234594"/>
                      <a:pt x="4462400" y="2234156"/>
                    </a:cubicBezTo>
                    <a:cubicBezTo>
                      <a:pt x="4466591" y="2233299"/>
                      <a:pt x="4492213" y="2223012"/>
                      <a:pt x="4486689" y="2235775"/>
                    </a:cubicBezTo>
                    <a:cubicBezTo>
                      <a:pt x="4484403" y="2241109"/>
                      <a:pt x="4466496" y="2255397"/>
                      <a:pt x="4461257" y="2262255"/>
                    </a:cubicBezTo>
                    <a:cubicBezTo>
                      <a:pt x="4458304" y="2266160"/>
                      <a:pt x="4455066" y="2267589"/>
                      <a:pt x="4451732" y="2272351"/>
                    </a:cubicBezTo>
                    <a:cubicBezTo>
                      <a:pt x="4449703" y="2274713"/>
                      <a:pt x="4447360" y="2276799"/>
                      <a:pt x="4444779" y="2278542"/>
                    </a:cubicBezTo>
                    <a:lnTo>
                      <a:pt x="4436778" y="2279590"/>
                    </a:lnTo>
                    <a:close/>
                    <a:moveTo>
                      <a:pt x="4109880" y="2372459"/>
                    </a:moveTo>
                    <a:cubicBezTo>
                      <a:pt x="4109308" y="2371697"/>
                      <a:pt x="4101021" y="2361886"/>
                      <a:pt x="4106070" y="2359981"/>
                    </a:cubicBezTo>
                    <a:cubicBezTo>
                      <a:pt x="4112928" y="2362210"/>
                      <a:pt x="4119585" y="2365010"/>
                      <a:pt x="4125977" y="2368363"/>
                    </a:cubicBezTo>
                    <a:cubicBezTo>
                      <a:pt x="4129158" y="2371097"/>
                      <a:pt x="4132645" y="2373459"/>
                      <a:pt x="4136359" y="2375412"/>
                    </a:cubicBezTo>
                    <a:cubicBezTo>
                      <a:pt x="4138283" y="2376707"/>
                      <a:pt x="4140321" y="2377831"/>
                      <a:pt x="4142455" y="2378745"/>
                    </a:cubicBezTo>
                    <a:cubicBezTo>
                      <a:pt x="4148742" y="2380841"/>
                      <a:pt x="4154457" y="2393700"/>
                      <a:pt x="4144075" y="2392747"/>
                    </a:cubicBezTo>
                    <a:cubicBezTo>
                      <a:pt x="4135873" y="2391538"/>
                      <a:pt x="4127872" y="2389261"/>
                      <a:pt x="4120262" y="2385984"/>
                    </a:cubicBezTo>
                    <a:cubicBezTo>
                      <a:pt x="4119367" y="2384880"/>
                      <a:pt x="4118576" y="2383699"/>
                      <a:pt x="4117881" y="2382460"/>
                    </a:cubicBezTo>
                    <a:lnTo>
                      <a:pt x="4109880" y="2372459"/>
                    </a:lnTo>
                    <a:close/>
                    <a:moveTo>
                      <a:pt x="4203891" y="2413512"/>
                    </a:moveTo>
                    <a:cubicBezTo>
                      <a:pt x="4199034" y="2412845"/>
                      <a:pt x="4190651" y="2411892"/>
                      <a:pt x="4195509" y="2405225"/>
                    </a:cubicBezTo>
                    <a:cubicBezTo>
                      <a:pt x="4200367" y="2398558"/>
                      <a:pt x="4217322" y="2404558"/>
                      <a:pt x="4224084" y="2405225"/>
                    </a:cubicBezTo>
                    <a:cubicBezTo>
                      <a:pt x="4231819" y="2407178"/>
                      <a:pt x="4239734" y="2408263"/>
                      <a:pt x="4247707" y="2408463"/>
                    </a:cubicBezTo>
                    <a:cubicBezTo>
                      <a:pt x="4257003" y="2407911"/>
                      <a:pt x="4266328" y="2409044"/>
                      <a:pt x="4275234" y="2411797"/>
                    </a:cubicBezTo>
                    <a:cubicBezTo>
                      <a:pt x="4281139" y="2414464"/>
                      <a:pt x="4295522" y="2418750"/>
                      <a:pt x="4299999" y="2421322"/>
                    </a:cubicBezTo>
                    <a:cubicBezTo>
                      <a:pt x="4307810" y="2426656"/>
                      <a:pt x="4324764" y="2416941"/>
                      <a:pt x="4330860" y="2421799"/>
                    </a:cubicBezTo>
                    <a:cubicBezTo>
                      <a:pt x="4331717" y="2422465"/>
                      <a:pt x="4343052" y="2428942"/>
                      <a:pt x="4343718" y="2429133"/>
                    </a:cubicBezTo>
                    <a:cubicBezTo>
                      <a:pt x="4346976" y="2429809"/>
                      <a:pt x="4350167" y="2430799"/>
                      <a:pt x="4353243" y="2432085"/>
                    </a:cubicBezTo>
                    <a:cubicBezTo>
                      <a:pt x="4357434" y="2433895"/>
                      <a:pt x="4367341" y="2433133"/>
                      <a:pt x="4368008" y="2440467"/>
                    </a:cubicBezTo>
                    <a:cubicBezTo>
                      <a:pt x="4368674" y="2447802"/>
                      <a:pt x="4351624" y="2448087"/>
                      <a:pt x="4347243" y="2447230"/>
                    </a:cubicBezTo>
                    <a:cubicBezTo>
                      <a:pt x="4337756" y="2445849"/>
                      <a:pt x="4328622" y="2442611"/>
                      <a:pt x="4320383" y="2437705"/>
                    </a:cubicBezTo>
                    <a:cubicBezTo>
                      <a:pt x="4312381" y="2434638"/>
                      <a:pt x="4303761" y="2433495"/>
                      <a:pt x="4295236" y="2434371"/>
                    </a:cubicBezTo>
                    <a:cubicBezTo>
                      <a:pt x="4290855" y="2435133"/>
                      <a:pt x="4285711" y="2434943"/>
                      <a:pt x="4280663" y="2435514"/>
                    </a:cubicBezTo>
                    <a:cubicBezTo>
                      <a:pt x="4275615" y="2436086"/>
                      <a:pt x="4271805" y="2435514"/>
                      <a:pt x="4266566" y="2435514"/>
                    </a:cubicBezTo>
                    <a:cubicBezTo>
                      <a:pt x="4257898" y="2436181"/>
                      <a:pt x="4242849" y="2435514"/>
                      <a:pt x="4236943" y="2428085"/>
                    </a:cubicBezTo>
                    <a:cubicBezTo>
                      <a:pt x="4233781" y="2424466"/>
                      <a:pt x="4229800" y="2421656"/>
                      <a:pt x="4225323" y="2419893"/>
                    </a:cubicBezTo>
                    <a:cubicBezTo>
                      <a:pt x="4222837" y="2420075"/>
                      <a:pt x="4220379" y="2419360"/>
                      <a:pt x="4218370" y="2417893"/>
                    </a:cubicBezTo>
                    <a:lnTo>
                      <a:pt x="4203891" y="2412559"/>
                    </a:lnTo>
                    <a:close/>
                    <a:moveTo>
                      <a:pt x="4397820" y="2459041"/>
                    </a:moveTo>
                    <a:cubicBezTo>
                      <a:pt x="4395439" y="2457041"/>
                      <a:pt x="4382676" y="2446849"/>
                      <a:pt x="4390391" y="2442753"/>
                    </a:cubicBezTo>
                    <a:cubicBezTo>
                      <a:pt x="4395944" y="2442306"/>
                      <a:pt x="4401469" y="2443820"/>
                      <a:pt x="4406012" y="2447040"/>
                    </a:cubicBezTo>
                    <a:cubicBezTo>
                      <a:pt x="4407345" y="2448850"/>
                      <a:pt x="4412489" y="2456565"/>
                      <a:pt x="4411632" y="2459041"/>
                    </a:cubicBezTo>
                    <a:cubicBezTo>
                      <a:pt x="4410775" y="2461518"/>
                      <a:pt x="4405155" y="2462851"/>
                      <a:pt x="4403250" y="2462851"/>
                    </a:cubicBezTo>
                    <a:lnTo>
                      <a:pt x="4403250" y="2462851"/>
                    </a:lnTo>
                    <a:lnTo>
                      <a:pt x="4398297" y="2459041"/>
                    </a:lnTo>
                    <a:close/>
                    <a:moveTo>
                      <a:pt x="4619467" y="2756317"/>
                    </a:moveTo>
                    <a:cubicBezTo>
                      <a:pt x="4617753" y="2751554"/>
                      <a:pt x="4613276" y="2736504"/>
                      <a:pt x="4621753" y="2734218"/>
                    </a:cubicBezTo>
                    <a:cubicBezTo>
                      <a:pt x="4630231" y="2731933"/>
                      <a:pt x="4629088" y="2740791"/>
                      <a:pt x="4629945" y="2742029"/>
                    </a:cubicBezTo>
                    <a:cubicBezTo>
                      <a:pt x="4632993" y="2745734"/>
                      <a:pt x="4635736" y="2749687"/>
                      <a:pt x="4638136" y="2753840"/>
                    </a:cubicBezTo>
                    <a:cubicBezTo>
                      <a:pt x="4640518" y="2760698"/>
                      <a:pt x="4633850" y="2761841"/>
                      <a:pt x="4628611" y="2762698"/>
                    </a:cubicBezTo>
                    <a:cubicBezTo>
                      <a:pt x="4627592" y="2763003"/>
                      <a:pt x="4626487" y="2762793"/>
                      <a:pt x="4625659" y="2762127"/>
                    </a:cubicBezTo>
                    <a:lnTo>
                      <a:pt x="4619467" y="2756317"/>
                    </a:lnTo>
                    <a:close/>
                    <a:moveTo>
                      <a:pt x="3181192" y="1924212"/>
                    </a:moveTo>
                    <a:cubicBezTo>
                      <a:pt x="3177763" y="1918974"/>
                      <a:pt x="3175953" y="1917069"/>
                      <a:pt x="3180525" y="1912782"/>
                    </a:cubicBezTo>
                    <a:cubicBezTo>
                      <a:pt x="3185097" y="1908496"/>
                      <a:pt x="3193384" y="1910592"/>
                      <a:pt x="3198052" y="1912782"/>
                    </a:cubicBezTo>
                    <a:cubicBezTo>
                      <a:pt x="3200719" y="1914116"/>
                      <a:pt x="3203862" y="1917545"/>
                      <a:pt x="3200147" y="1920212"/>
                    </a:cubicBezTo>
                    <a:cubicBezTo>
                      <a:pt x="3196432" y="1922879"/>
                      <a:pt x="3192432" y="1927546"/>
                      <a:pt x="3188050" y="1925546"/>
                    </a:cubicBezTo>
                    <a:lnTo>
                      <a:pt x="3181192" y="1924022"/>
                    </a:lnTo>
                    <a:close/>
                    <a:moveTo>
                      <a:pt x="3165095" y="1962312"/>
                    </a:moveTo>
                    <a:cubicBezTo>
                      <a:pt x="3159666" y="1958217"/>
                      <a:pt x="3160047" y="1959074"/>
                      <a:pt x="3160332" y="1952787"/>
                    </a:cubicBezTo>
                    <a:cubicBezTo>
                      <a:pt x="3160809" y="1944215"/>
                      <a:pt x="3178239" y="1948025"/>
                      <a:pt x="3173668" y="1958407"/>
                    </a:cubicBezTo>
                    <a:cubicBezTo>
                      <a:pt x="3172686" y="1960112"/>
                      <a:pt x="3171019" y="1961331"/>
                      <a:pt x="3169095" y="1961741"/>
                    </a:cubicBezTo>
                    <a:lnTo>
                      <a:pt x="3165095" y="1961741"/>
                    </a:lnTo>
                    <a:close/>
                    <a:moveTo>
                      <a:pt x="4638898" y="2234442"/>
                    </a:moveTo>
                    <a:cubicBezTo>
                      <a:pt x="4638898" y="2232251"/>
                      <a:pt x="4637850" y="2230251"/>
                      <a:pt x="4637374" y="2228155"/>
                    </a:cubicBezTo>
                    <a:cubicBezTo>
                      <a:pt x="4635279" y="2216725"/>
                      <a:pt x="4638708" y="2213868"/>
                      <a:pt x="4628421" y="2207105"/>
                    </a:cubicBezTo>
                    <a:cubicBezTo>
                      <a:pt x="4619943" y="2201485"/>
                      <a:pt x="4618229" y="2207105"/>
                      <a:pt x="4611752" y="2199485"/>
                    </a:cubicBezTo>
                    <a:cubicBezTo>
                      <a:pt x="4608132" y="2195484"/>
                      <a:pt x="4618039" y="2185007"/>
                      <a:pt x="4620706" y="2179959"/>
                    </a:cubicBezTo>
                    <a:cubicBezTo>
                      <a:pt x="4621905" y="2173663"/>
                      <a:pt x="4621905" y="2167205"/>
                      <a:pt x="4620706" y="2160909"/>
                    </a:cubicBezTo>
                    <a:cubicBezTo>
                      <a:pt x="4619372" y="2152622"/>
                      <a:pt x="4625373" y="2139858"/>
                      <a:pt x="4615562" y="2140144"/>
                    </a:cubicBezTo>
                    <a:cubicBezTo>
                      <a:pt x="4607437" y="2143316"/>
                      <a:pt x="4599827" y="2147679"/>
                      <a:pt x="4592988" y="2153098"/>
                    </a:cubicBezTo>
                    <a:cubicBezTo>
                      <a:pt x="4588987" y="2155670"/>
                      <a:pt x="4581939" y="2164909"/>
                      <a:pt x="4579462" y="2164147"/>
                    </a:cubicBezTo>
                    <a:cubicBezTo>
                      <a:pt x="4576986" y="2163385"/>
                      <a:pt x="4572890" y="2177482"/>
                      <a:pt x="4572414" y="2180054"/>
                    </a:cubicBezTo>
                    <a:cubicBezTo>
                      <a:pt x="4570699" y="2190341"/>
                      <a:pt x="4565937" y="2193960"/>
                      <a:pt x="4570032" y="2204628"/>
                    </a:cubicBezTo>
                    <a:cubicBezTo>
                      <a:pt x="4573271" y="2213296"/>
                      <a:pt x="4572318" y="2227298"/>
                      <a:pt x="4576319" y="2233203"/>
                    </a:cubicBezTo>
                    <a:cubicBezTo>
                      <a:pt x="4579377" y="2238585"/>
                      <a:pt x="4582949" y="2243662"/>
                      <a:pt x="4586987" y="2248348"/>
                    </a:cubicBezTo>
                    <a:cubicBezTo>
                      <a:pt x="4592111" y="2253244"/>
                      <a:pt x="4596102" y="2259188"/>
                      <a:pt x="4598703" y="2265779"/>
                    </a:cubicBezTo>
                    <a:cubicBezTo>
                      <a:pt x="4601275" y="2273875"/>
                      <a:pt x="4609085" y="2272923"/>
                      <a:pt x="4614133" y="2277876"/>
                    </a:cubicBezTo>
                    <a:cubicBezTo>
                      <a:pt x="4616410" y="2279609"/>
                      <a:pt x="4618486" y="2281591"/>
                      <a:pt x="4620325" y="2283781"/>
                    </a:cubicBezTo>
                    <a:cubicBezTo>
                      <a:pt x="4625306" y="2288449"/>
                      <a:pt x="4630583" y="2292773"/>
                      <a:pt x="4636136" y="2296735"/>
                    </a:cubicBezTo>
                    <a:cubicBezTo>
                      <a:pt x="4639756" y="2298164"/>
                      <a:pt x="4647757" y="2290163"/>
                      <a:pt x="4644233" y="2281591"/>
                    </a:cubicBezTo>
                    <a:cubicBezTo>
                      <a:pt x="4640708" y="2273018"/>
                      <a:pt x="4643375" y="2272732"/>
                      <a:pt x="4641565" y="2265874"/>
                    </a:cubicBezTo>
                    <a:cubicBezTo>
                      <a:pt x="4641565" y="2265874"/>
                      <a:pt x="4640518" y="2247396"/>
                      <a:pt x="4640422" y="2246158"/>
                    </a:cubicBezTo>
                    <a:cubicBezTo>
                      <a:pt x="4640460" y="2245710"/>
                      <a:pt x="4640460" y="2245272"/>
                      <a:pt x="4640422" y="2244824"/>
                    </a:cubicBezTo>
                    <a:lnTo>
                      <a:pt x="4639375" y="2233870"/>
                    </a:lnTo>
                    <a:close/>
                    <a:moveTo>
                      <a:pt x="4584415" y="2200818"/>
                    </a:moveTo>
                    <a:cubicBezTo>
                      <a:pt x="4582129" y="2196723"/>
                      <a:pt x="4580415" y="2193484"/>
                      <a:pt x="4583082" y="2188817"/>
                    </a:cubicBezTo>
                    <a:cubicBezTo>
                      <a:pt x="4585749" y="2184150"/>
                      <a:pt x="4595369" y="2188817"/>
                      <a:pt x="4594893" y="2198342"/>
                    </a:cubicBezTo>
                    <a:cubicBezTo>
                      <a:pt x="4594893" y="2201390"/>
                      <a:pt x="4590988" y="2203771"/>
                      <a:pt x="4588226" y="2203771"/>
                    </a:cubicBezTo>
                    <a:close/>
                    <a:moveTo>
                      <a:pt x="4661854" y="2337407"/>
                    </a:moveTo>
                    <a:cubicBezTo>
                      <a:pt x="4651186" y="2334835"/>
                      <a:pt x="4655853" y="2337407"/>
                      <a:pt x="4648423" y="2336550"/>
                    </a:cubicBezTo>
                    <a:cubicBezTo>
                      <a:pt x="4640994" y="2335692"/>
                      <a:pt x="4627659" y="2334168"/>
                      <a:pt x="4635184" y="2323596"/>
                    </a:cubicBezTo>
                    <a:cubicBezTo>
                      <a:pt x="4638127" y="2319643"/>
                      <a:pt x="4640651" y="2315404"/>
                      <a:pt x="4642708" y="2310927"/>
                    </a:cubicBezTo>
                    <a:cubicBezTo>
                      <a:pt x="4644899" y="2305879"/>
                      <a:pt x="4651376" y="2301402"/>
                      <a:pt x="4655662" y="2307879"/>
                    </a:cubicBezTo>
                    <a:cubicBezTo>
                      <a:pt x="4659948" y="2314357"/>
                      <a:pt x="4668997" y="2315595"/>
                      <a:pt x="4674712" y="2323500"/>
                    </a:cubicBezTo>
                    <a:cubicBezTo>
                      <a:pt x="4677570" y="2327310"/>
                      <a:pt x="4675284" y="2340360"/>
                      <a:pt x="4682237" y="2350647"/>
                    </a:cubicBezTo>
                    <a:cubicBezTo>
                      <a:pt x="4684161" y="2353800"/>
                      <a:pt x="4686504" y="2356686"/>
                      <a:pt x="4689190" y="2359219"/>
                    </a:cubicBezTo>
                    <a:cubicBezTo>
                      <a:pt x="4698715" y="2369697"/>
                      <a:pt x="4691762" y="2380269"/>
                      <a:pt x="4684332" y="2389509"/>
                    </a:cubicBezTo>
                    <a:cubicBezTo>
                      <a:pt x="4674807" y="2401796"/>
                      <a:pt x="4676998" y="2406368"/>
                      <a:pt x="4670521" y="2416750"/>
                    </a:cubicBezTo>
                    <a:cubicBezTo>
                      <a:pt x="4667568" y="2421513"/>
                      <a:pt x="4657758" y="2422275"/>
                      <a:pt x="4652709" y="2421703"/>
                    </a:cubicBezTo>
                    <a:cubicBezTo>
                      <a:pt x="4643947" y="2420846"/>
                      <a:pt x="4643184" y="2416845"/>
                      <a:pt x="4637565" y="2409607"/>
                    </a:cubicBezTo>
                    <a:cubicBezTo>
                      <a:pt x="4633726" y="2405930"/>
                      <a:pt x="4632031" y="2400539"/>
                      <a:pt x="4633088" y="2395319"/>
                    </a:cubicBezTo>
                    <a:cubicBezTo>
                      <a:pt x="4634898" y="2390366"/>
                      <a:pt x="4643184" y="2398653"/>
                      <a:pt x="4647947" y="2390557"/>
                    </a:cubicBezTo>
                    <a:cubicBezTo>
                      <a:pt x="4650710" y="2385794"/>
                      <a:pt x="4642137" y="2381032"/>
                      <a:pt x="4663473" y="2378460"/>
                    </a:cubicBezTo>
                    <a:cubicBezTo>
                      <a:pt x="4670712" y="2377507"/>
                      <a:pt x="4665282" y="2374650"/>
                      <a:pt x="4665282" y="2365220"/>
                    </a:cubicBezTo>
                    <a:cubicBezTo>
                      <a:pt x="4665282" y="2362553"/>
                      <a:pt x="4664616" y="2354838"/>
                      <a:pt x="4665282" y="2353409"/>
                    </a:cubicBezTo>
                    <a:cubicBezTo>
                      <a:pt x="4666416" y="2349885"/>
                      <a:pt x="4666149" y="2346065"/>
                      <a:pt x="4664520" y="2342741"/>
                    </a:cubicBezTo>
                    <a:lnTo>
                      <a:pt x="4661854" y="2337407"/>
                    </a:lnTo>
                    <a:close/>
                    <a:moveTo>
                      <a:pt x="8986" y="2975582"/>
                    </a:moveTo>
                    <a:cubicBezTo>
                      <a:pt x="4871" y="2973496"/>
                      <a:pt x="1709" y="2969915"/>
                      <a:pt x="128" y="2965581"/>
                    </a:cubicBezTo>
                    <a:cubicBezTo>
                      <a:pt x="-729" y="2962818"/>
                      <a:pt x="2223" y="2956627"/>
                      <a:pt x="2223" y="2951198"/>
                    </a:cubicBezTo>
                    <a:cubicBezTo>
                      <a:pt x="1909" y="2942787"/>
                      <a:pt x="8472" y="2935710"/>
                      <a:pt x="16882" y="2935396"/>
                    </a:cubicBezTo>
                    <a:cubicBezTo>
                      <a:pt x="17044" y="2935386"/>
                      <a:pt x="17206" y="2935386"/>
                      <a:pt x="17368" y="2935386"/>
                    </a:cubicBezTo>
                    <a:cubicBezTo>
                      <a:pt x="22512" y="2935386"/>
                      <a:pt x="26893" y="2945483"/>
                      <a:pt x="36418" y="2948341"/>
                    </a:cubicBezTo>
                    <a:cubicBezTo>
                      <a:pt x="43181" y="2950436"/>
                      <a:pt x="43276" y="2953770"/>
                      <a:pt x="45943" y="2959389"/>
                    </a:cubicBezTo>
                    <a:cubicBezTo>
                      <a:pt x="48610" y="2965009"/>
                      <a:pt x="48991" y="2969962"/>
                      <a:pt x="57278" y="2973772"/>
                    </a:cubicBezTo>
                    <a:cubicBezTo>
                      <a:pt x="73661" y="2981392"/>
                      <a:pt x="65374" y="2976153"/>
                      <a:pt x="81186" y="2974344"/>
                    </a:cubicBezTo>
                    <a:cubicBezTo>
                      <a:pt x="87091" y="2973582"/>
                      <a:pt x="92330" y="2980916"/>
                      <a:pt x="96235" y="2984631"/>
                    </a:cubicBezTo>
                    <a:cubicBezTo>
                      <a:pt x="100140" y="2988345"/>
                      <a:pt x="102141" y="2991584"/>
                      <a:pt x="109856" y="2987679"/>
                    </a:cubicBezTo>
                    <a:cubicBezTo>
                      <a:pt x="112828" y="2984307"/>
                      <a:pt x="116009" y="2981125"/>
                      <a:pt x="119381" y="2978154"/>
                    </a:cubicBezTo>
                    <a:cubicBezTo>
                      <a:pt x="123124" y="2975325"/>
                      <a:pt x="127401" y="2973286"/>
                      <a:pt x="131954" y="2972153"/>
                    </a:cubicBezTo>
                    <a:cubicBezTo>
                      <a:pt x="137954" y="2970153"/>
                      <a:pt x="151671" y="2957580"/>
                      <a:pt x="147670" y="2973582"/>
                    </a:cubicBezTo>
                    <a:cubicBezTo>
                      <a:pt x="143460" y="2983954"/>
                      <a:pt x="134592" y="2991717"/>
                      <a:pt x="123762" y="2994537"/>
                    </a:cubicBezTo>
                    <a:cubicBezTo>
                      <a:pt x="108141" y="2997108"/>
                      <a:pt x="113190" y="2997204"/>
                      <a:pt x="98426" y="2992632"/>
                    </a:cubicBezTo>
                    <a:cubicBezTo>
                      <a:pt x="89758" y="2989965"/>
                      <a:pt x="92997" y="2986059"/>
                      <a:pt x="81948" y="2988250"/>
                    </a:cubicBezTo>
                    <a:cubicBezTo>
                      <a:pt x="78042" y="2988993"/>
                      <a:pt x="74004" y="2988355"/>
                      <a:pt x="70518" y="2986441"/>
                    </a:cubicBezTo>
                    <a:cubicBezTo>
                      <a:pt x="67565" y="2985297"/>
                      <a:pt x="64517" y="2989012"/>
                      <a:pt x="60421" y="2990632"/>
                    </a:cubicBezTo>
                    <a:cubicBezTo>
                      <a:pt x="42609" y="2997585"/>
                      <a:pt x="49658" y="2985583"/>
                      <a:pt x="37466" y="2986441"/>
                    </a:cubicBezTo>
                    <a:cubicBezTo>
                      <a:pt x="32237" y="2987088"/>
                      <a:pt x="26941" y="2985983"/>
                      <a:pt x="22416" y="2983297"/>
                    </a:cubicBezTo>
                    <a:lnTo>
                      <a:pt x="8796" y="2975201"/>
                    </a:lnTo>
                    <a:close/>
                    <a:moveTo>
                      <a:pt x="205773" y="3066546"/>
                    </a:moveTo>
                    <a:cubicBezTo>
                      <a:pt x="196248" y="3059783"/>
                      <a:pt x="200439" y="3060354"/>
                      <a:pt x="195104" y="3053116"/>
                    </a:cubicBezTo>
                    <a:cubicBezTo>
                      <a:pt x="189771" y="3045876"/>
                      <a:pt x="189199" y="3035208"/>
                      <a:pt x="198629" y="3039209"/>
                    </a:cubicBezTo>
                    <a:cubicBezTo>
                      <a:pt x="203391" y="3041209"/>
                      <a:pt x="198629" y="3047305"/>
                      <a:pt x="209678" y="3048734"/>
                    </a:cubicBezTo>
                    <a:cubicBezTo>
                      <a:pt x="215345" y="3050306"/>
                      <a:pt x="220651" y="3052954"/>
                      <a:pt x="225299" y="3056544"/>
                    </a:cubicBezTo>
                    <a:cubicBezTo>
                      <a:pt x="229966" y="3059402"/>
                      <a:pt x="237681" y="3066832"/>
                      <a:pt x="234157" y="3072927"/>
                    </a:cubicBezTo>
                    <a:cubicBezTo>
                      <a:pt x="230633" y="3079024"/>
                      <a:pt x="229490" y="3078166"/>
                      <a:pt x="225680" y="3083119"/>
                    </a:cubicBezTo>
                    <a:cubicBezTo>
                      <a:pt x="221870" y="3088072"/>
                      <a:pt x="220727" y="3082167"/>
                      <a:pt x="216155" y="3079119"/>
                    </a:cubicBezTo>
                    <a:cubicBezTo>
                      <a:pt x="213488" y="3077404"/>
                      <a:pt x="212250" y="3076833"/>
                      <a:pt x="211869" y="3073308"/>
                    </a:cubicBezTo>
                    <a:lnTo>
                      <a:pt x="206058" y="3066546"/>
                    </a:lnTo>
                    <a:close/>
                    <a:moveTo>
                      <a:pt x="190342" y="3174369"/>
                    </a:moveTo>
                    <a:cubicBezTo>
                      <a:pt x="186342" y="3166939"/>
                      <a:pt x="180817" y="3152747"/>
                      <a:pt x="191199" y="3147794"/>
                    </a:cubicBezTo>
                    <a:cubicBezTo>
                      <a:pt x="193581" y="3146746"/>
                      <a:pt x="198724" y="3146937"/>
                      <a:pt x="199962" y="3150461"/>
                    </a:cubicBezTo>
                    <a:cubicBezTo>
                      <a:pt x="202344" y="3157128"/>
                      <a:pt x="215107" y="3162367"/>
                      <a:pt x="212726" y="3170654"/>
                    </a:cubicBezTo>
                    <a:cubicBezTo>
                      <a:pt x="210783" y="3174835"/>
                      <a:pt x="206820" y="3177712"/>
                      <a:pt x="202248" y="3178274"/>
                    </a:cubicBezTo>
                    <a:cubicBezTo>
                      <a:pt x="198915" y="3177798"/>
                      <a:pt x="197867" y="3177512"/>
                      <a:pt x="194819" y="3176845"/>
                    </a:cubicBezTo>
                    <a:lnTo>
                      <a:pt x="190342" y="3174369"/>
                    </a:lnTo>
                    <a:close/>
                    <a:moveTo>
                      <a:pt x="367221" y="2867950"/>
                    </a:moveTo>
                    <a:cubicBezTo>
                      <a:pt x="359601" y="2874617"/>
                      <a:pt x="360363" y="2876046"/>
                      <a:pt x="351219" y="2877475"/>
                    </a:cubicBezTo>
                    <a:cubicBezTo>
                      <a:pt x="342094" y="2876646"/>
                      <a:pt x="333569" y="2872550"/>
                      <a:pt x="327216" y="2865949"/>
                    </a:cubicBezTo>
                    <a:cubicBezTo>
                      <a:pt x="323692" y="2861949"/>
                      <a:pt x="317691" y="2858520"/>
                      <a:pt x="323121" y="2852995"/>
                    </a:cubicBezTo>
                    <a:cubicBezTo>
                      <a:pt x="325692" y="2850519"/>
                      <a:pt x="331693" y="2852995"/>
                      <a:pt x="337027" y="2852043"/>
                    </a:cubicBezTo>
                    <a:cubicBezTo>
                      <a:pt x="342151" y="2850300"/>
                      <a:pt x="347524" y="2849366"/>
                      <a:pt x="352934" y="2849280"/>
                    </a:cubicBezTo>
                    <a:cubicBezTo>
                      <a:pt x="358744" y="2849280"/>
                      <a:pt x="362459" y="2848233"/>
                      <a:pt x="367126" y="2851757"/>
                    </a:cubicBezTo>
                    <a:cubicBezTo>
                      <a:pt x="369412" y="2853567"/>
                      <a:pt x="377699" y="2851281"/>
                      <a:pt x="386843" y="2858139"/>
                    </a:cubicBezTo>
                    <a:cubicBezTo>
                      <a:pt x="388881" y="2860120"/>
                      <a:pt x="388929" y="2863377"/>
                      <a:pt x="386948" y="2865416"/>
                    </a:cubicBezTo>
                    <a:cubicBezTo>
                      <a:pt x="386290" y="2866082"/>
                      <a:pt x="385471" y="2866568"/>
                      <a:pt x="384557" y="2866807"/>
                    </a:cubicBezTo>
                    <a:cubicBezTo>
                      <a:pt x="381080" y="2868045"/>
                      <a:pt x="377346" y="2868407"/>
                      <a:pt x="373698" y="2867854"/>
                    </a:cubicBezTo>
                    <a:lnTo>
                      <a:pt x="367221" y="2867854"/>
                    </a:lnTo>
                    <a:close/>
                    <a:moveTo>
                      <a:pt x="2766474" y="203902"/>
                    </a:moveTo>
                    <a:cubicBezTo>
                      <a:pt x="2760378" y="207998"/>
                      <a:pt x="2736089" y="227048"/>
                      <a:pt x="2735232" y="207045"/>
                    </a:cubicBezTo>
                    <a:cubicBezTo>
                      <a:pt x="2735232" y="197520"/>
                      <a:pt x="2747900" y="197520"/>
                      <a:pt x="2735232" y="174470"/>
                    </a:cubicBezTo>
                    <a:cubicBezTo>
                      <a:pt x="2729040" y="163421"/>
                      <a:pt x="2731517" y="153896"/>
                      <a:pt x="2731041" y="142275"/>
                    </a:cubicBezTo>
                    <a:cubicBezTo>
                      <a:pt x="2731041" y="138275"/>
                      <a:pt x="2743328" y="122559"/>
                      <a:pt x="2748186" y="127416"/>
                    </a:cubicBezTo>
                    <a:cubicBezTo>
                      <a:pt x="2755520" y="134751"/>
                      <a:pt x="2781428" y="117891"/>
                      <a:pt x="2785047" y="137513"/>
                    </a:cubicBezTo>
                    <a:cubicBezTo>
                      <a:pt x="2785905" y="141894"/>
                      <a:pt x="2789238" y="163421"/>
                      <a:pt x="2790286" y="165135"/>
                    </a:cubicBezTo>
                    <a:cubicBezTo>
                      <a:pt x="2792382" y="168374"/>
                      <a:pt x="2790286" y="170088"/>
                      <a:pt x="2795239" y="176375"/>
                    </a:cubicBezTo>
                    <a:cubicBezTo>
                      <a:pt x="2801078" y="184680"/>
                      <a:pt x="2799078" y="196147"/>
                      <a:pt x="2790781" y="201987"/>
                    </a:cubicBezTo>
                    <a:cubicBezTo>
                      <a:pt x="2790772" y="201990"/>
                      <a:pt x="2790772" y="201993"/>
                      <a:pt x="2790762" y="201997"/>
                    </a:cubicBezTo>
                    <a:cubicBezTo>
                      <a:pt x="2789620" y="202145"/>
                      <a:pt x="2788467" y="202145"/>
                      <a:pt x="2787333" y="201997"/>
                    </a:cubicBezTo>
                    <a:lnTo>
                      <a:pt x="2766760" y="203807"/>
                    </a:lnTo>
                    <a:close/>
                    <a:moveTo>
                      <a:pt x="2767807" y="108652"/>
                    </a:moveTo>
                    <a:cubicBezTo>
                      <a:pt x="2749805" y="106366"/>
                      <a:pt x="2737803" y="104366"/>
                      <a:pt x="2748757" y="86364"/>
                    </a:cubicBezTo>
                    <a:cubicBezTo>
                      <a:pt x="2753424" y="78267"/>
                      <a:pt x="2756568" y="78839"/>
                      <a:pt x="2747328" y="67980"/>
                    </a:cubicBezTo>
                    <a:cubicBezTo>
                      <a:pt x="2743137" y="63027"/>
                      <a:pt x="2738470" y="56741"/>
                      <a:pt x="2747328" y="51121"/>
                    </a:cubicBezTo>
                    <a:cubicBezTo>
                      <a:pt x="2760473" y="42834"/>
                      <a:pt x="2753805" y="42930"/>
                      <a:pt x="2757901" y="32071"/>
                    </a:cubicBezTo>
                    <a:cubicBezTo>
                      <a:pt x="2759673" y="26929"/>
                      <a:pt x="2758130" y="21225"/>
                      <a:pt x="2753996" y="17688"/>
                    </a:cubicBezTo>
                    <a:cubicBezTo>
                      <a:pt x="2749995" y="15688"/>
                      <a:pt x="2748281" y="11878"/>
                      <a:pt x="2745995" y="11116"/>
                    </a:cubicBezTo>
                    <a:lnTo>
                      <a:pt x="2738375" y="-28"/>
                    </a:lnTo>
                    <a:lnTo>
                      <a:pt x="2773713" y="-28"/>
                    </a:lnTo>
                    <a:cubicBezTo>
                      <a:pt x="2785619" y="12735"/>
                      <a:pt x="2781619" y="5592"/>
                      <a:pt x="2789143" y="12164"/>
                    </a:cubicBezTo>
                    <a:cubicBezTo>
                      <a:pt x="2795239" y="17403"/>
                      <a:pt x="2783238" y="33690"/>
                      <a:pt x="2780666" y="39786"/>
                    </a:cubicBezTo>
                    <a:cubicBezTo>
                      <a:pt x="2773808" y="55979"/>
                      <a:pt x="2781999" y="64742"/>
                      <a:pt x="2781237" y="81220"/>
                    </a:cubicBezTo>
                    <a:cubicBezTo>
                      <a:pt x="2781361" y="86973"/>
                      <a:pt x="2782285" y="92681"/>
                      <a:pt x="2784000" y="98175"/>
                    </a:cubicBezTo>
                    <a:cubicBezTo>
                      <a:pt x="2784000" y="99222"/>
                      <a:pt x="2778285" y="108747"/>
                      <a:pt x="2775046" y="108462"/>
                    </a:cubicBezTo>
                    <a:close/>
                  </a:path>
                </a:pathLst>
              </a:custGeom>
              <a:solidFill>
                <a:srgbClr val="00B0F0"/>
              </a:solidFill>
              <a:ln w="266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3D62867-9B94-44D0-94E6-BD08D681F222}"/>
                </a:ext>
              </a:extLst>
            </p:cNvPr>
            <p:cNvSpPr/>
            <p:nvPr/>
          </p:nvSpPr>
          <p:spPr>
            <a:xfrm>
              <a:off x="4543432" y="726254"/>
              <a:ext cx="6717898" cy="4920565"/>
            </a:xfrm>
            <a:custGeom>
              <a:avLst/>
              <a:gdLst>
                <a:gd name="connsiteX0" fmla="*/ -17 w 5038344"/>
                <a:gd name="connsiteY0" fmla="*/ 2776901 h 3690365"/>
                <a:gd name="connsiteX1" fmla="*/ 35035 w 5038344"/>
                <a:gd name="connsiteY1" fmla="*/ 2789379 h 3690365"/>
                <a:gd name="connsiteX2" fmla="*/ 67134 w 5038344"/>
                <a:gd name="connsiteY2" fmla="*/ 2795475 h 3690365"/>
                <a:gd name="connsiteX3" fmla="*/ 100948 w 5038344"/>
                <a:gd name="connsiteY3" fmla="*/ 2802618 h 3690365"/>
                <a:gd name="connsiteX4" fmla="*/ 129523 w 5038344"/>
                <a:gd name="connsiteY4" fmla="*/ 2808429 h 3690365"/>
                <a:gd name="connsiteX5" fmla="*/ 155621 w 5038344"/>
                <a:gd name="connsiteY5" fmla="*/ 2805381 h 3690365"/>
                <a:gd name="connsiteX6" fmla="*/ 203246 w 5038344"/>
                <a:gd name="connsiteY6" fmla="*/ 2802047 h 3690365"/>
                <a:gd name="connsiteX7" fmla="*/ 239155 w 5038344"/>
                <a:gd name="connsiteY7" fmla="*/ 2791570 h 3690365"/>
                <a:gd name="connsiteX8" fmla="*/ 291733 w 5038344"/>
                <a:gd name="connsiteY8" fmla="*/ 2787950 h 3690365"/>
                <a:gd name="connsiteX9" fmla="*/ 370410 w 5038344"/>
                <a:gd name="connsiteY9" fmla="*/ 2772900 h 3690365"/>
                <a:gd name="connsiteX10" fmla="*/ 389460 w 5038344"/>
                <a:gd name="connsiteY10" fmla="*/ 2730133 h 3690365"/>
                <a:gd name="connsiteX11" fmla="*/ 403747 w 5038344"/>
                <a:gd name="connsiteY11" fmla="*/ 2711083 h 3690365"/>
                <a:gd name="connsiteX12" fmla="*/ 452611 w 5038344"/>
                <a:gd name="connsiteY12" fmla="*/ 2671173 h 3690365"/>
                <a:gd name="connsiteX13" fmla="*/ 473375 w 5038344"/>
                <a:gd name="connsiteY13" fmla="*/ 2683842 h 3690365"/>
                <a:gd name="connsiteX14" fmla="*/ 513094 w 5038344"/>
                <a:gd name="connsiteY14" fmla="*/ 2699177 h 3690365"/>
                <a:gd name="connsiteX15" fmla="*/ 546908 w 5038344"/>
                <a:gd name="connsiteY15" fmla="*/ 2707845 h 3690365"/>
                <a:gd name="connsiteX16" fmla="*/ 575483 w 5038344"/>
                <a:gd name="connsiteY16" fmla="*/ 2723085 h 3690365"/>
                <a:gd name="connsiteX17" fmla="*/ 590056 w 5038344"/>
                <a:gd name="connsiteY17" fmla="*/ 2730133 h 3690365"/>
                <a:gd name="connsiteX18" fmla="*/ 592342 w 5038344"/>
                <a:gd name="connsiteY18" fmla="*/ 2741944 h 3690365"/>
                <a:gd name="connsiteX19" fmla="*/ 610059 w 5038344"/>
                <a:gd name="connsiteY19" fmla="*/ 2745088 h 3690365"/>
                <a:gd name="connsiteX20" fmla="*/ 755220 w 5038344"/>
                <a:gd name="connsiteY20" fmla="*/ 2768138 h 3690365"/>
                <a:gd name="connsiteX21" fmla="*/ 815418 w 5038344"/>
                <a:gd name="connsiteY21" fmla="*/ 2762137 h 3690365"/>
                <a:gd name="connsiteX22" fmla="*/ 846374 w 5038344"/>
                <a:gd name="connsiteY22" fmla="*/ 2729086 h 3690365"/>
                <a:gd name="connsiteX23" fmla="*/ 900381 w 5038344"/>
                <a:gd name="connsiteY23" fmla="*/ 2711083 h 3690365"/>
                <a:gd name="connsiteX24" fmla="*/ 884855 w 5038344"/>
                <a:gd name="connsiteY24" fmla="*/ 2687080 h 3690365"/>
                <a:gd name="connsiteX25" fmla="*/ 894952 w 5038344"/>
                <a:gd name="connsiteY25" fmla="*/ 2663554 h 3690365"/>
                <a:gd name="connsiteX26" fmla="*/ 897619 w 5038344"/>
                <a:gd name="connsiteY26" fmla="*/ 2662696 h 3690365"/>
                <a:gd name="connsiteX27" fmla="*/ 927813 w 5038344"/>
                <a:gd name="connsiteY27" fmla="*/ 2652123 h 3690365"/>
                <a:gd name="connsiteX28" fmla="*/ 2017092 w 5038344"/>
                <a:gd name="connsiteY28" fmla="*/ 3551664 h 3690365"/>
                <a:gd name="connsiteX29" fmla="*/ 2007567 w 5038344"/>
                <a:gd name="connsiteY29" fmla="*/ 3546616 h 3690365"/>
                <a:gd name="connsiteX30" fmla="*/ 1978992 w 5038344"/>
                <a:gd name="connsiteY30" fmla="*/ 3505563 h 3690365"/>
                <a:gd name="connsiteX31" fmla="*/ 1966800 w 5038344"/>
                <a:gd name="connsiteY31" fmla="*/ 3469273 h 3690365"/>
                <a:gd name="connsiteX32" fmla="*/ 1924414 w 5038344"/>
                <a:gd name="connsiteY32" fmla="*/ 3438222 h 3690365"/>
                <a:gd name="connsiteX33" fmla="*/ 1890314 w 5038344"/>
                <a:gd name="connsiteY33" fmla="*/ 3408980 h 3690365"/>
                <a:gd name="connsiteX34" fmla="*/ 1876027 w 5038344"/>
                <a:gd name="connsiteY34" fmla="*/ 3345924 h 3690365"/>
                <a:gd name="connsiteX35" fmla="*/ 1861358 w 5038344"/>
                <a:gd name="connsiteY35" fmla="*/ 3319921 h 3690365"/>
                <a:gd name="connsiteX36" fmla="*/ 1815829 w 5038344"/>
                <a:gd name="connsiteY36" fmla="*/ 3305443 h 3690365"/>
                <a:gd name="connsiteX37" fmla="*/ 1763536 w 5038344"/>
                <a:gd name="connsiteY37" fmla="*/ 3297061 h 3690365"/>
                <a:gd name="connsiteX38" fmla="*/ 1716674 w 5038344"/>
                <a:gd name="connsiteY38" fmla="*/ 3288393 h 3690365"/>
                <a:gd name="connsiteX39" fmla="*/ 1699814 w 5038344"/>
                <a:gd name="connsiteY39" fmla="*/ 3278011 h 3690365"/>
                <a:gd name="connsiteX40" fmla="*/ 1696004 w 5038344"/>
                <a:gd name="connsiteY40" fmla="*/ 3262200 h 3690365"/>
                <a:gd name="connsiteX41" fmla="*/ 1694766 w 5038344"/>
                <a:gd name="connsiteY41" fmla="*/ 3258390 h 3690365"/>
                <a:gd name="connsiteX42" fmla="*/ 1675716 w 5038344"/>
                <a:gd name="connsiteY42" fmla="*/ 3251817 h 3690365"/>
                <a:gd name="connsiteX43" fmla="*/ 1650951 w 5038344"/>
                <a:gd name="connsiteY43" fmla="*/ 3216384 h 3690365"/>
                <a:gd name="connsiteX44" fmla="*/ 1634378 w 5038344"/>
                <a:gd name="connsiteY44" fmla="*/ 3192667 h 3690365"/>
                <a:gd name="connsiteX45" fmla="*/ 1629520 w 5038344"/>
                <a:gd name="connsiteY45" fmla="*/ 3159996 h 3690365"/>
                <a:gd name="connsiteX46" fmla="*/ 1606279 w 5038344"/>
                <a:gd name="connsiteY46" fmla="*/ 3139899 h 3690365"/>
                <a:gd name="connsiteX47" fmla="*/ 1606279 w 5038344"/>
                <a:gd name="connsiteY47" fmla="*/ 3106180 h 3690365"/>
                <a:gd name="connsiteX48" fmla="*/ 1588848 w 5038344"/>
                <a:gd name="connsiteY48" fmla="*/ 3081796 h 3690365"/>
                <a:gd name="connsiteX49" fmla="*/ 1542080 w 5038344"/>
                <a:gd name="connsiteY49" fmla="*/ 3060841 h 3690365"/>
                <a:gd name="connsiteX50" fmla="*/ 1497979 w 5038344"/>
                <a:gd name="connsiteY50" fmla="*/ 3052936 h 3690365"/>
                <a:gd name="connsiteX51" fmla="*/ 1447116 w 5038344"/>
                <a:gd name="connsiteY51" fmla="*/ 3034362 h 3690365"/>
                <a:gd name="connsiteX52" fmla="*/ 1417970 w 5038344"/>
                <a:gd name="connsiteY52" fmla="*/ 2991785 h 3690365"/>
                <a:gd name="connsiteX53" fmla="*/ 1396443 w 5038344"/>
                <a:gd name="connsiteY53" fmla="*/ 2952066 h 3690365"/>
                <a:gd name="connsiteX54" fmla="*/ 1379393 w 5038344"/>
                <a:gd name="connsiteY54" fmla="*/ 2914918 h 3690365"/>
                <a:gd name="connsiteX55" fmla="*/ 1351390 w 5038344"/>
                <a:gd name="connsiteY55" fmla="*/ 2890058 h 3690365"/>
                <a:gd name="connsiteX56" fmla="*/ 1336150 w 5038344"/>
                <a:gd name="connsiteY56" fmla="*/ 2857959 h 3690365"/>
                <a:gd name="connsiteX57" fmla="*/ 1334245 w 5038344"/>
                <a:gd name="connsiteY57" fmla="*/ 2856816 h 3690365"/>
                <a:gd name="connsiteX58" fmla="*/ 1297097 w 5038344"/>
                <a:gd name="connsiteY58" fmla="*/ 2836813 h 3690365"/>
                <a:gd name="connsiteX59" fmla="*/ 1274809 w 5038344"/>
                <a:gd name="connsiteY59" fmla="*/ 2822145 h 3690365"/>
                <a:gd name="connsiteX60" fmla="*/ 1242709 w 5038344"/>
                <a:gd name="connsiteY60" fmla="*/ 2790426 h 3690365"/>
                <a:gd name="connsiteX61" fmla="*/ 1261759 w 5038344"/>
                <a:gd name="connsiteY61" fmla="*/ 2760232 h 3690365"/>
                <a:gd name="connsiteX62" fmla="*/ 1247948 w 5038344"/>
                <a:gd name="connsiteY62" fmla="*/ 2724037 h 3690365"/>
                <a:gd name="connsiteX63" fmla="*/ 1263188 w 5038344"/>
                <a:gd name="connsiteY63" fmla="*/ 2698224 h 3690365"/>
                <a:gd name="connsiteX64" fmla="*/ 1256045 w 5038344"/>
                <a:gd name="connsiteY64" fmla="*/ 2678508 h 3690365"/>
                <a:gd name="connsiteX65" fmla="*/ 1235756 w 5038344"/>
                <a:gd name="connsiteY65" fmla="*/ 2664506 h 3690365"/>
                <a:gd name="connsiteX66" fmla="*/ 1201657 w 5038344"/>
                <a:gd name="connsiteY66" fmla="*/ 2672412 h 3690365"/>
                <a:gd name="connsiteX67" fmla="*/ 1174606 w 5038344"/>
                <a:gd name="connsiteY67" fmla="*/ 2677460 h 3690365"/>
                <a:gd name="connsiteX68" fmla="*/ 1152794 w 5038344"/>
                <a:gd name="connsiteY68" fmla="*/ 2682318 h 3690365"/>
                <a:gd name="connsiteX69" fmla="*/ 1122980 w 5038344"/>
                <a:gd name="connsiteY69" fmla="*/ 2708035 h 3690365"/>
                <a:gd name="connsiteX70" fmla="*/ 1076974 w 5038344"/>
                <a:gd name="connsiteY70" fmla="*/ 2711083 h 3690365"/>
                <a:gd name="connsiteX71" fmla="*/ 1052114 w 5038344"/>
                <a:gd name="connsiteY71" fmla="*/ 2699272 h 3690365"/>
                <a:gd name="connsiteX72" fmla="*/ 1014014 w 5038344"/>
                <a:gd name="connsiteY72" fmla="*/ 2670697 h 3690365"/>
                <a:gd name="connsiteX73" fmla="*/ 995536 w 5038344"/>
                <a:gd name="connsiteY73" fmla="*/ 2656696 h 3690365"/>
                <a:gd name="connsiteX74" fmla="*/ 5038327 w 5038344"/>
                <a:gd name="connsiteY74" fmla="*/ 2855578 h 3690365"/>
                <a:gd name="connsiteX75" fmla="*/ 5008799 w 5038344"/>
                <a:gd name="connsiteY75" fmla="*/ 2869293 h 3690365"/>
                <a:gd name="connsiteX76" fmla="*/ 4994512 w 5038344"/>
                <a:gd name="connsiteY76" fmla="*/ 2871675 h 3690365"/>
                <a:gd name="connsiteX77" fmla="*/ 4954411 w 5038344"/>
                <a:gd name="connsiteY77" fmla="*/ 2874628 h 3690365"/>
                <a:gd name="connsiteX78" fmla="*/ 4939838 w 5038344"/>
                <a:gd name="connsiteY78" fmla="*/ 2862816 h 3690365"/>
                <a:gd name="connsiteX79" fmla="*/ 4904882 w 5038344"/>
                <a:gd name="connsiteY79" fmla="*/ 2835670 h 3690365"/>
                <a:gd name="connsiteX80" fmla="*/ 4833540 w 5038344"/>
                <a:gd name="connsiteY80" fmla="*/ 2820716 h 3690365"/>
                <a:gd name="connsiteX81" fmla="*/ 4763435 w 5038344"/>
                <a:gd name="connsiteY81" fmla="*/ 2846529 h 3690365"/>
                <a:gd name="connsiteX82" fmla="*/ 4727336 w 5038344"/>
                <a:gd name="connsiteY82" fmla="*/ 2826240 h 3690365"/>
                <a:gd name="connsiteX83" fmla="*/ 4676663 w 5038344"/>
                <a:gd name="connsiteY83" fmla="*/ 2776806 h 3690365"/>
                <a:gd name="connsiteX84" fmla="*/ 4643706 w 5038344"/>
                <a:gd name="connsiteY84" fmla="*/ 2760518 h 3690365"/>
                <a:gd name="connsiteX85" fmla="*/ 4589319 w 5038344"/>
                <a:gd name="connsiteY85" fmla="*/ 2724895 h 3690365"/>
                <a:gd name="connsiteX86" fmla="*/ 4562553 w 5038344"/>
                <a:gd name="connsiteY86" fmla="*/ 2702415 h 3690365"/>
                <a:gd name="connsiteX87" fmla="*/ 4548075 w 5038344"/>
                <a:gd name="connsiteY87" fmla="*/ 2688604 h 3690365"/>
                <a:gd name="connsiteX88" fmla="*/ 4509975 w 5038344"/>
                <a:gd name="connsiteY88" fmla="*/ 2663172 h 3690365"/>
                <a:gd name="connsiteX89" fmla="*/ 4476447 w 5038344"/>
                <a:gd name="connsiteY89" fmla="*/ 2638884 h 3690365"/>
                <a:gd name="connsiteX90" fmla="*/ 4436919 w 5038344"/>
                <a:gd name="connsiteY90" fmla="*/ 2607070 h 3690365"/>
                <a:gd name="connsiteX91" fmla="*/ 4397580 w 5038344"/>
                <a:gd name="connsiteY91" fmla="*/ 2574304 h 3690365"/>
                <a:gd name="connsiteX92" fmla="*/ 4318046 w 5038344"/>
                <a:gd name="connsiteY92" fmla="*/ 2555254 h 3690365"/>
                <a:gd name="connsiteX93" fmla="*/ 4286614 w 5038344"/>
                <a:gd name="connsiteY93" fmla="*/ 2539538 h 3690365"/>
                <a:gd name="connsiteX94" fmla="*/ 4201937 w 5038344"/>
                <a:gd name="connsiteY94" fmla="*/ 2500009 h 3690365"/>
                <a:gd name="connsiteX95" fmla="*/ 4168504 w 5038344"/>
                <a:gd name="connsiteY95" fmla="*/ 2481721 h 3690365"/>
                <a:gd name="connsiteX96" fmla="*/ 4128785 w 5038344"/>
                <a:gd name="connsiteY96" fmla="*/ 2463814 h 3690365"/>
                <a:gd name="connsiteX97" fmla="*/ 4116593 w 5038344"/>
                <a:gd name="connsiteY97" fmla="*/ 2458575 h 3690365"/>
                <a:gd name="connsiteX98" fmla="*/ 4086113 w 5038344"/>
                <a:gd name="connsiteY98" fmla="*/ 2441907 h 3690365"/>
                <a:gd name="connsiteX99" fmla="*/ 4048013 w 5038344"/>
                <a:gd name="connsiteY99" fmla="*/ 2412570 h 3690365"/>
                <a:gd name="connsiteX100" fmla="*/ 4016294 w 5038344"/>
                <a:gd name="connsiteY100" fmla="*/ 2383518 h 3690365"/>
                <a:gd name="connsiteX101" fmla="*/ 3957525 w 5038344"/>
                <a:gd name="connsiteY101" fmla="*/ 2368945 h 3690365"/>
                <a:gd name="connsiteX102" fmla="*/ 3914091 w 5038344"/>
                <a:gd name="connsiteY102" fmla="*/ 2355039 h 3690365"/>
                <a:gd name="connsiteX103" fmla="*/ 3865037 w 5038344"/>
                <a:gd name="connsiteY103" fmla="*/ 2329702 h 3690365"/>
                <a:gd name="connsiteX104" fmla="*/ 3815507 w 5038344"/>
                <a:gd name="connsiteY104" fmla="*/ 2307223 h 3690365"/>
                <a:gd name="connsiteX105" fmla="*/ 3759786 w 5038344"/>
                <a:gd name="connsiteY105" fmla="*/ 2288173 h 3690365"/>
                <a:gd name="connsiteX106" fmla="*/ 3695111 w 5038344"/>
                <a:gd name="connsiteY106" fmla="*/ 2351229 h 3690365"/>
                <a:gd name="connsiteX107" fmla="*/ 3685015 w 5038344"/>
                <a:gd name="connsiteY107" fmla="*/ 2377613 h 3690365"/>
                <a:gd name="connsiteX108" fmla="*/ 3653201 w 5038344"/>
                <a:gd name="connsiteY108" fmla="*/ 2408379 h 3690365"/>
                <a:gd name="connsiteX109" fmla="*/ 3625579 w 5038344"/>
                <a:gd name="connsiteY109" fmla="*/ 2411046 h 3690365"/>
                <a:gd name="connsiteX110" fmla="*/ 3607100 w 5038344"/>
                <a:gd name="connsiteY110" fmla="*/ 2422666 h 3690365"/>
                <a:gd name="connsiteX111" fmla="*/ 3606338 w 5038344"/>
                <a:gd name="connsiteY111" fmla="*/ 2430000 h 3690365"/>
                <a:gd name="connsiteX112" fmla="*/ 3605767 w 5038344"/>
                <a:gd name="connsiteY112" fmla="*/ 2456289 h 3690365"/>
                <a:gd name="connsiteX113" fmla="*/ 3607100 w 5038344"/>
                <a:gd name="connsiteY113" fmla="*/ 2485341 h 3690365"/>
                <a:gd name="connsiteX114" fmla="*/ 3614054 w 5038344"/>
                <a:gd name="connsiteY114" fmla="*/ 2509248 h 3690365"/>
                <a:gd name="connsiteX115" fmla="*/ 3622055 w 5038344"/>
                <a:gd name="connsiteY115" fmla="*/ 2552682 h 3690365"/>
                <a:gd name="connsiteX116" fmla="*/ 3621293 w 5038344"/>
                <a:gd name="connsiteY116" fmla="*/ 2573638 h 3690365"/>
                <a:gd name="connsiteX117" fmla="*/ 3640343 w 5038344"/>
                <a:gd name="connsiteY117" fmla="*/ 2581067 h 3690365"/>
                <a:gd name="connsiteX118" fmla="*/ 3661869 w 5038344"/>
                <a:gd name="connsiteY118" fmla="*/ 2588878 h 3690365"/>
                <a:gd name="connsiteX119" fmla="*/ 3663012 w 5038344"/>
                <a:gd name="connsiteY119" fmla="*/ 2614023 h 3690365"/>
                <a:gd name="connsiteX120" fmla="*/ 3655106 w 5038344"/>
                <a:gd name="connsiteY120" fmla="*/ 2636217 h 3690365"/>
                <a:gd name="connsiteX121" fmla="*/ 3662631 w 5038344"/>
                <a:gd name="connsiteY121" fmla="*/ 2656314 h 3690365"/>
                <a:gd name="connsiteX122" fmla="*/ 3675395 w 5038344"/>
                <a:gd name="connsiteY122" fmla="*/ 2668888 h 3690365"/>
                <a:gd name="connsiteX123" fmla="*/ 3687872 w 5038344"/>
                <a:gd name="connsiteY123" fmla="*/ 2678413 h 3690365"/>
                <a:gd name="connsiteX124" fmla="*/ 3704827 w 5038344"/>
                <a:gd name="connsiteY124" fmla="*/ 2696034 h 3690365"/>
                <a:gd name="connsiteX125" fmla="*/ 3703493 w 5038344"/>
                <a:gd name="connsiteY125" fmla="*/ 2727657 h 3690365"/>
                <a:gd name="connsiteX126" fmla="*/ 3705113 w 5038344"/>
                <a:gd name="connsiteY126" fmla="*/ 2746707 h 3690365"/>
                <a:gd name="connsiteX127" fmla="*/ 3704065 w 5038344"/>
                <a:gd name="connsiteY127" fmla="*/ 2787664 h 3690365"/>
                <a:gd name="connsiteX128" fmla="*/ 3740546 w 5038344"/>
                <a:gd name="connsiteY128" fmla="*/ 2833194 h 3690365"/>
                <a:gd name="connsiteX129" fmla="*/ 3753023 w 5038344"/>
                <a:gd name="connsiteY129" fmla="*/ 2858435 h 3690365"/>
                <a:gd name="connsiteX130" fmla="*/ 3785980 w 5038344"/>
                <a:gd name="connsiteY130" fmla="*/ 2881676 h 3690365"/>
                <a:gd name="connsiteX131" fmla="*/ 3796743 w 5038344"/>
                <a:gd name="connsiteY131" fmla="*/ 2895487 h 3690365"/>
                <a:gd name="connsiteX132" fmla="*/ 3825318 w 5038344"/>
                <a:gd name="connsiteY132" fmla="*/ 2902059 h 3690365"/>
                <a:gd name="connsiteX133" fmla="*/ 3867704 w 5038344"/>
                <a:gd name="connsiteY133" fmla="*/ 2907870 h 3690365"/>
                <a:gd name="connsiteX134" fmla="*/ 3902661 w 5038344"/>
                <a:gd name="connsiteY134" fmla="*/ 2922157 h 3690365"/>
                <a:gd name="connsiteX135" fmla="*/ 3944190 w 5038344"/>
                <a:gd name="connsiteY135" fmla="*/ 2952256 h 3690365"/>
                <a:gd name="connsiteX136" fmla="*/ 3976480 w 5038344"/>
                <a:gd name="connsiteY136" fmla="*/ 2975688 h 3690365"/>
                <a:gd name="connsiteX137" fmla="*/ 4009817 w 5038344"/>
                <a:gd name="connsiteY137" fmla="*/ 3009025 h 3690365"/>
                <a:gd name="connsiteX138" fmla="*/ 4061729 w 5038344"/>
                <a:gd name="connsiteY138" fmla="*/ 3034171 h 3690365"/>
                <a:gd name="connsiteX139" fmla="*/ 4109354 w 5038344"/>
                <a:gd name="connsiteY139" fmla="*/ 3056650 h 3690365"/>
                <a:gd name="connsiteX140" fmla="*/ 4132880 w 5038344"/>
                <a:gd name="connsiteY140" fmla="*/ 3079129 h 3690365"/>
                <a:gd name="connsiteX141" fmla="*/ 4137071 w 5038344"/>
                <a:gd name="connsiteY141" fmla="*/ 3082844 h 3690365"/>
                <a:gd name="connsiteX142" fmla="*/ 4170980 w 5038344"/>
                <a:gd name="connsiteY142" fmla="*/ 3117896 h 3690365"/>
                <a:gd name="connsiteX143" fmla="*/ 4201556 w 5038344"/>
                <a:gd name="connsiteY143" fmla="*/ 3154663 h 3690365"/>
                <a:gd name="connsiteX144" fmla="*/ 4198889 w 5038344"/>
                <a:gd name="connsiteY144" fmla="*/ 3179904 h 3690365"/>
                <a:gd name="connsiteX145" fmla="*/ 4172600 w 5038344"/>
                <a:gd name="connsiteY145" fmla="*/ 3210384 h 3690365"/>
                <a:gd name="connsiteX146" fmla="*/ 4171838 w 5038344"/>
                <a:gd name="connsiteY146" fmla="*/ 3210384 h 3690365"/>
                <a:gd name="connsiteX147" fmla="*/ 4150502 w 5038344"/>
                <a:gd name="connsiteY147" fmla="*/ 3223814 h 3690365"/>
                <a:gd name="connsiteX148" fmla="*/ 4132118 w 5038344"/>
                <a:gd name="connsiteY148" fmla="*/ 3259438 h 3690365"/>
                <a:gd name="connsiteX149" fmla="*/ 4102781 w 5038344"/>
                <a:gd name="connsiteY149" fmla="*/ 3307063 h 3690365"/>
                <a:gd name="connsiteX150" fmla="*/ 4061824 w 5038344"/>
                <a:gd name="connsiteY150" fmla="*/ 3339829 h 3690365"/>
                <a:gd name="connsiteX151" fmla="*/ 4029058 w 5038344"/>
                <a:gd name="connsiteY151" fmla="*/ 3379071 h 3690365"/>
                <a:gd name="connsiteX152" fmla="*/ 4040678 w 5038344"/>
                <a:gd name="connsiteY152" fmla="*/ 3438412 h 3690365"/>
                <a:gd name="connsiteX153" fmla="*/ 2735753 w 5038344"/>
                <a:gd name="connsiteY153" fmla="*/ 3675013 h 3690365"/>
                <a:gd name="connsiteX154" fmla="*/ 2732991 w 5038344"/>
                <a:gd name="connsiteY154" fmla="*/ 3650439 h 3690365"/>
                <a:gd name="connsiteX155" fmla="*/ 2739182 w 5038344"/>
                <a:gd name="connsiteY155" fmla="*/ 3615958 h 3690365"/>
                <a:gd name="connsiteX156" fmla="*/ 2748707 w 5038344"/>
                <a:gd name="connsiteY156" fmla="*/ 3598813 h 3690365"/>
                <a:gd name="connsiteX157" fmla="*/ 2754422 w 5038344"/>
                <a:gd name="connsiteY157" fmla="*/ 3556713 h 3690365"/>
                <a:gd name="connsiteX158" fmla="*/ 2775663 w 5038344"/>
                <a:gd name="connsiteY158" fmla="*/ 3528138 h 3690365"/>
                <a:gd name="connsiteX159" fmla="*/ 2810334 w 5038344"/>
                <a:gd name="connsiteY159" fmla="*/ 3529376 h 3690365"/>
                <a:gd name="connsiteX160" fmla="*/ 2827193 w 5038344"/>
                <a:gd name="connsiteY160" fmla="*/ 3530329 h 3690365"/>
                <a:gd name="connsiteX161" fmla="*/ 2836052 w 5038344"/>
                <a:gd name="connsiteY161" fmla="*/ 3532519 h 3690365"/>
                <a:gd name="connsiteX162" fmla="*/ 2855102 w 5038344"/>
                <a:gd name="connsiteY162" fmla="*/ 3535186 h 3690365"/>
                <a:gd name="connsiteX163" fmla="*/ 2899393 w 5038344"/>
                <a:gd name="connsiteY163" fmla="*/ 3487561 h 3690365"/>
                <a:gd name="connsiteX164" fmla="*/ 2921110 w 5038344"/>
                <a:gd name="connsiteY164" fmla="*/ 3472416 h 3690365"/>
                <a:gd name="connsiteX165" fmla="*/ 2943303 w 5038344"/>
                <a:gd name="connsiteY165" fmla="*/ 3452700 h 3690365"/>
                <a:gd name="connsiteX166" fmla="*/ 2976164 w 5038344"/>
                <a:gd name="connsiteY166" fmla="*/ 3404503 h 3690365"/>
                <a:gd name="connsiteX167" fmla="*/ 2991880 w 5038344"/>
                <a:gd name="connsiteY167" fmla="*/ 3331732 h 3690365"/>
                <a:gd name="connsiteX168" fmla="*/ 2979403 w 5038344"/>
                <a:gd name="connsiteY168" fmla="*/ 3251151 h 3690365"/>
                <a:gd name="connsiteX169" fmla="*/ 2944922 w 5038344"/>
                <a:gd name="connsiteY169" fmla="*/ 3217813 h 3690365"/>
                <a:gd name="connsiteX170" fmla="*/ 2904060 w 5038344"/>
                <a:gd name="connsiteY170" fmla="*/ 3212860 h 3690365"/>
                <a:gd name="connsiteX171" fmla="*/ 2885010 w 5038344"/>
                <a:gd name="connsiteY171" fmla="*/ 3209717 h 3690365"/>
                <a:gd name="connsiteX172" fmla="*/ 2833480 w 5038344"/>
                <a:gd name="connsiteY172" fmla="*/ 3219242 h 3690365"/>
                <a:gd name="connsiteX173" fmla="*/ 3600909 w 5038344"/>
                <a:gd name="connsiteY173" fmla="*/ 1642759 h 3690365"/>
                <a:gd name="connsiteX174" fmla="*/ 3590622 w 5038344"/>
                <a:gd name="connsiteY174" fmla="*/ 1626662 h 3690365"/>
                <a:gd name="connsiteX175" fmla="*/ 3586145 w 5038344"/>
                <a:gd name="connsiteY175" fmla="*/ 1618375 h 3690365"/>
                <a:gd name="connsiteX176" fmla="*/ 3556142 w 5038344"/>
                <a:gd name="connsiteY176" fmla="*/ 1581037 h 3690365"/>
                <a:gd name="connsiteX177" fmla="*/ 3521089 w 5038344"/>
                <a:gd name="connsiteY177" fmla="*/ 1547795 h 3690365"/>
                <a:gd name="connsiteX178" fmla="*/ 3484418 w 5038344"/>
                <a:gd name="connsiteY178" fmla="*/ 1525411 h 3690365"/>
                <a:gd name="connsiteX179" fmla="*/ 3467559 w 5038344"/>
                <a:gd name="connsiteY179" fmla="*/ 1508838 h 3690365"/>
                <a:gd name="connsiteX180" fmla="*/ 3463749 w 5038344"/>
                <a:gd name="connsiteY180" fmla="*/ 1484739 h 3690365"/>
                <a:gd name="connsiteX181" fmla="*/ 3468893 w 5038344"/>
                <a:gd name="connsiteY181" fmla="*/ 1463213 h 3690365"/>
                <a:gd name="connsiteX182" fmla="*/ 3484132 w 5038344"/>
                <a:gd name="connsiteY182" fmla="*/ 1444163 h 3690365"/>
                <a:gd name="connsiteX183" fmla="*/ 3485942 w 5038344"/>
                <a:gd name="connsiteY183" fmla="*/ 1401396 h 3690365"/>
                <a:gd name="connsiteX184" fmla="*/ 3468607 w 5038344"/>
                <a:gd name="connsiteY184" fmla="*/ 1372821 h 3690365"/>
                <a:gd name="connsiteX185" fmla="*/ 3449557 w 5038344"/>
                <a:gd name="connsiteY185" fmla="*/ 1336530 h 3690365"/>
                <a:gd name="connsiteX186" fmla="*/ 3454510 w 5038344"/>
                <a:gd name="connsiteY186" fmla="*/ 1309098 h 3690365"/>
                <a:gd name="connsiteX187" fmla="*/ 3480322 w 5038344"/>
                <a:gd name="connsiteY187" fmla="*/ 1272808 h 3690365"/>
                <a:gd name="connsiteX188" fmla="*/ 3494134 w 5038344"/>
                <a:gd name="connsiteY188" fmla="*/ 1269570 h 3690365"/>
                <a:gd name="connsiteX189" fmla="*/ 3523566 w 5038344"/>
                <a:gd name="connsiteY189" fmla="*/ 1244900 h 3690365"/>
                <a:gd name="connsiteX190" fmla="*/ 3537758 w 5038344"/>
                <a:gd name="connsiteY190" fmla="*/ 1182892 h 3690365"/>
                <a:gd name="connsiteX191" fmla="*/ 3535472 w 5038344"/>
                <a:gd name="connsiteY191" fmla="*/ 1171557 h 3690365"/>
                <a:gd name="connsiteX192" fmla="*/ 3547093 w 5038344"/>
                <a:gd name="connsiteY192" fmla="*/ 1131933 h 3690365"/>
                <a:gd name="connsiteX193" fmla="*/ 3540997 w 5038344"/>
                <a:gd name="connsiteY193" fmla="*/ 1092214 h 3690365"/>
                <a:gd name="connsiteX194" fmla="*/ 3551570 w 5038344"/>
                <a:gd name="connsiteY194" fmla="*/ 1029730 h 3690365"/>
                <a:gd name="connsiteX195" fmla="*/ 3540711 w 5038344"/>
                <a:gd name="connsiteY195" fmla="*/ 975628 h 3690365"/>
                <a:gd name="connsiteX196" fmla="*/ 3546997 w 5038344"/>
                <a:gd name="connsiteY196" fmla="*/ 928003 h 3690365"/>
                <a:gd name="connsiteX197" fmla="*/ 3555665 w 5038344"/>
                <a:gd name="connsiteY197" fmla="*/ 908001 h 3690365"/>
                <a:gd name="connsiteX198" fmla="*/ 3567095 w 5038344"/>
                <a:gd name="connsiteY198" fmla="*/ 883426 h 3690365"/>
                <a:gd name="connsiteX199" fmla="*/ 3581859 w 5038344"/>
                <a:gd name="connsiteY199" fmla="*/ 856185 h 3690365"/>
                <a:gd name="connsiteX200" fmla="*/ 3584431 w 5038344"/>
                <a:gd name="connsiteY200" fmla="*/ 847803 h 3690365"/>
                <a:gd name="connsiteX201" fmla="*/ 3590813 w 5038344"/>
                <a:gd name="connsiteY201" fmla="*/ 814084 h 3690365"/>
                <a:gd name="connsiteX202" fmla="*/ 3594622 w 5038344"/>
                <a:gd name="connsiteY202" fmla="*/ 796463 h 3690365"/>
                <a:gd name="connsiteX203" fmla="*/ 3597861 w 5038344"/>
                <a:gd name="connsiteY203" fmla="*/ 777413 h 3690365"/>
                <a:gd name="connsiteX204" fmla="*/ 3621102 w 5038344"/>
                <a:gd name="connsiteY204" fmla="*/ 727502 h 3690365"/>
                <a:gd name="connsiteX205" fmla="*/ 3643295 w 5038344"/>
                <a:gd name="connsiteY205" fmla="*/ 690164 h 3690365"/>
                <a:gd name="connsiteX206" fmla="*/ 3638438 w 5038344"/>
                <a:gd name="connsiteY206" fmla="*/ 658922 h 3690365"/>
                <a:gd name="connsiteX207" fmla="*/ 3635294 w 5038344"/>
                <a:gd name="connsiteY207" fmla="*/ 638157 h 3690365"/>
                <a:gd name="connsiteX208" fmla="*/ 3632627 w 5038344"/>
                <a:gd name="connsiteY208" fmla="*/ 619107 h 3690365"/>
                <a:gd name="connsiteX209" fmla="*/ 3621769 w 5038344"/>
                <a:gd name="connsiteY209" fmla="*/ 597771 h 3690365"/>
                <a:gd name="connsiteX210" fmla="*/ 3601862 w 5038344"/>
                <a:gd name="connsiteY210" fmla="*/ 563386 h 3690365"/>
                <a:gd name="connsiteX211" fmla="*/ 3586336 w 5038344"/>
                <a:gd name="connsiteY211" fmla="*/ 536621 h 3690365"/>
                <a:gd name="connsiteX212" fmla="*/ 3549855 w 5038344"/>
                <a:gd name="connsiteY212" fmla="*/ 491853 h 3690365"/>
                <a:gd name="connsiteX213" fmla="*/ 3539473 w 5038344"/>
                <a:gd name="connsiteY213" fmla="*/ 423369 h 3690365"/>
                <a:gd name="connsiteX214" fmla="*/ 3522899 w 5038344"/>
                <a:gd name="connsiteY214" fmla="*/ 374315 h 3690365"/>
                <a:gd name="connsiteX215" fmla="*/ 3503849 w 5038344"/>
                <a:gd name="connsiteY215" fmla="*/ 349836 h 3690365"/>
                <a:gd name="connsiteX216" fmla="*/ 3482799 w 5038344"/>
                <a:gd name="connsiteY216" fmla="*/ 307354 h 3690365"/>
                <a:gd name="connsiteX217" fmla="*/ 3490610 w 5038344"/>
                <a:gd name="connsiteY217" fmla="*/ 279922 h 3690365"/>
                <a:gd name="connsiteX218" fmla="*/ 3490610 w 5038344"/>
                <a:gd name="connsiteY218" fmla="*/ 277255 h 3690365"/>
                <a:gd name="connsiteX219" fmla="*/ 3462035 w 5038344"/>
                <a:gd name="connsiteY219" fmla="*/ 242679 h 3690365"/>
                <a:gd name="connsiteX220" fmla="*/ 3439460 w 5038344"/>
                <a:gd name="connsiteY220" fmla="*/ 218295 h 3690365"/>
                <a:gd name="connsiteX221" fmla="*/ 3434222 w 5038344"/>
                <a:gd name="connsiteY221" fmla="*/ 157050 h 3690365"/>
                <a:gd name="connsiteX222" fmla="*/ 3444985 w 5038344"/>
                <a:gd name="connsiteY222" fmla="*/ 94566 h 3690365"/>
                <a:gd name="connsiteX223" fmla="*/ 3432602 w 5038344"/>
                <a:gd name="connsiteY223" fmla="*/ 71706 h 3690365"/>
                <a:gd name="connsiteX224" fmla="*/ 3418220 w 5038344"/>
                <a:gd name="connsiteY224" fmla="*/ 57132 h 3690365"/>
                <a:gd name="connsiteX225" fmla="*/ 3399170 w 5038344"/>
                <a:gd name="connsiteY225" fmla="*/ 29605 h 3690365"/>
                <a:gd name="connsiteX226" fmla="*/ 3390788 w 5038344"/>
                <a:gd name="connsiteY226" fmla="*/ -113 h 3690365"/>
                <a:gd name="connsiteX227" fmla="*/ 2147870 w 5038344"/>
                <a:gd name="connsiteY227" fmla="*/ 1750392 h 3690365"/>
                <a:gd name="connsiteX228" fmla="*/ 2175397 w 5038344"/>
                <a:gd name="connsiteY228" fmla="*/ 1759917 h 3690365"/>
                <a:gd name="connsiteX229" fmla="*/ 2208449 w 5038344"/>
                <a:gd name="connsiteY229" fmla="*/ 1759917 h 3690365"/>
                <a:gd name="connsiteX230" fmla="*/ 2237024 w 5038344"/>
                <a:gd name="connsiteY230" fmla="*/ 1793159 h 3690365"/>
                <a:gd name="connsiteX231" fmla="*/ 2257313 w 5038344"/>
                <a:gd name="connsiteY231" fmla="*/ 1816019 h 3690365"/>
                <a:gd name="connsiteX232" fmla="*/ 2239405 w 5038344"/>
                <a:gd name="connsiteY232" fmla="*/ 1838879 h 3690365"/>
                <a:gd name="connsiteX233" fmla="*/ 2251597 w 5038344"/>
                <a:gd name="connsiteY233" fmla="*/ 1875264 h 3690365"/>
                <a:gd name="connsiteX234" fmla="*/ 2277220 w 5038344"/>
                <a:gd name="connsiteY234" fmla="*/ 1920032 h 3690365"/>
                <a:gd name="connsiteX235" fmla="*/ 2314558 w 5038344"/>
                <a:gd name="connsiteY235" fmla="*/ 1974515 h 3690365"/>
                <a:gd name="connsiteX236" fmla="*/ 2341799 w 5038344"/>
                <a:gd name="connsiteY236" fmla="*/ 2004804 h 3690365"/>
                <a:gd name="connsiteX237" fmla="*/ 2343609 w 5038344"/>
                <a:gd name="connsiteY237" fmla="*/ 2010138 h 3690365"/>
                <a:gd name="connsiteX238" fmla="*/ 2369993 w 5038344"/>
                <a:gd name="connsiteY238" fmla="*/ 2044905 h 3690365"/>
                <a:gd name="connsiteX239" fmla="*/ 2394854 w 5038344"/>
                <a:gd name="connsiteY239" fmla="*/ 2018139 h 3690365"/>
                <a:gd name="connsiteX240" fmla="*/ 2419238 w 5038344"/>
                <a:gd name="connsiteY240" fmla="*/ 1997184 h 3690365"/>
                <a:gd name="connsiteX241" fmla="*/ 2468577 w 5038344"/>
                <a:gd name="connsiteY241" fmla="*/ 2014996 h 3690365"/>
                <a:gd name="connsiteX242" fmla="*/ 2505058 w 5038344"/>
                <a:gd name="connsiteY242" fmla="*/ 2028045 h 3690365"/>
                <a:gd name="connsiteX243" fmla="*/ 2543158 w 5038344"/>
                <a:gd name="connsiteY243" fmla="*/ 2030141 h 3690365"/>
                <a:gd name="connsiteX244" fmla="*/ 2584496 w 5038344"/>
                <a:gd name="connsiteY244" fmla="*/ 2045095 h 3690365"/>
                <a:gd name="connsiteX245" fmla="*/ 2629550 w 5038344"/>
                <a:gd name="connsiteY245" fmla="*/ 2026045 h 3690365"/>
                <a:gd name="connsiteX246" fmla="*/ 2657458 w 5038344"/>
                <a:gd name="connsiteY246" fmla="*/ 2032236 h 3690365"/>
                <a:gd name="connsiteX247" fmla="*/ 2716608 w 5038344"/>
                <a:gd name="connsiteY247" fmla="*/ 2021473 h 3690365"/>
                <a:gd name="connsiteX248" fmla="*/ 2724514 w 5038344"/>
                <a:gd name="connsiteY248" fmla="*/ 1979849 h 3690365"/>
                <a:gd name="connsiteX249" fmla="*/ 2774711 w 5038344"/>
                <a:gd name="connsiteY249" fmla="*/ 1979849 h 3690365"/>
                <a:gd name="connsiteX250" fmla="*/ 2819097 w 5038344"/>
                <a:gd name="connsiteY250" fmla="*/ 1960799 h 3690365"/>
                <a:gd name="connsiteX251" fmla="*/ 2848529 w 5038344"/>
                <a:gd name="connsiteY251" fmla="*/ 1968705 h 3690365"/>
                <a:gd name="connsiteX252" fmla="*/ 2906632 w 5038344"/>
                <a:gd name="connsiteY252" fmla="*/ 1973086 h 3690365"/>
                <a:gd name="connsiteX253" fmla="*/ 2931111 w 5038344"/>
                <a:gd name="connsiteY253" fmla="*/ 1992993 h 3690365"/>
                <a:gd name="connsiteX254" fmla="*/ 2970354 w 5038344"/>
                <a:gd name="connsiteY254" fmla="*/ 2009376 h 3690365"/>
                <a:gd name="connsiteX255" fmla="*/ 3021313 w 5038344"/>
                <a:gd name="connsiteY255" fmla="*/ 2029188 h 3690365"/>
                <a:gd name="connsiteX256" fmla="*/ 3067033 w 5038344"/>
                <a:gd name="connsiteY256" fmla="*/ 2004519 h 3690365"/>
                <a:gd name="connsiteX257" fmla="*/ 3106371 w 5038344"/>
                <a:gd name="connsiteY257" fmla="*/ 1997946 h 3690365"/>
                <a:gd name="connsiteX258" fmla="*/ 3125421 w 5038344"/>
                <a:gd name="connsiteY258" fmla="*/ 1978896 h 3690365"/>
                <a:gd name="connsiteX259" fmla="*/ 3139804 w 5038344"/>
                <a:gd name="connsiteY259" fmla="*/ 1966228 h 3690365"/>
                <a:gd name="connsiteX260" fmla="*/ 3156663 w 5038344"/>
                <a:gd name="connsiteY260" fmla="*/ 1941273 h 3690365"/>
                <a:gd name="connsiteX261" fmla="*/ 3179332 w 5038344"/>
                <a:gd name="connsiteY261" fmla="*/ 1912698 h 3690365"/>
                <a:gd name="connsiteX262" fmla="*/ 3200288 w 5038344"/>
                <a:gd name="connsiteY262" fmla="*/ 1917936 h 3690365"/>
                <a:gd name="connsiteX263" fmla="*/ 3229815 w 5038344"/>
                <a:gd name="connsiteY263" fmla="*/ 1923175 h 3690365"/>
                <a:gd name="connsiteX264" fmla="*/ 3279536 w 5038344"/>
                <a:gd name="connsiteY264" fmla="*/ 1917174 h 3690365"/>
                <a:gd name="connsiteX265" fmla="*/ 3310397 w 5038344"/>
                <a:gd name="connsiteY265" fmla="*/ 1892695 h 3690365"/>
                <a:gd name="connsiteX266" fmla="*/ 3327351 w 5038344"/>
                <a:gd name="connsiteY266" fmla="*/ 1865739 h 3690365"/>
                <a:gd name="connsiteX267" fmla="*/ 3362594 w 5038344"/>
                <a:gd name="connsiteY267" fmla="*/ 1811542 h 3690365"/>
                <a:gd name="connsiteX268" fmla="*/ 3376690 w 5038344"/>
                <a:gd name="connsiteY268" fmla="*/ 1799445 h 3690365"/>
                <a:gd name="connsiteX269" fmla="*/ 3413647 w 5038344"/>
                <a:gd name="connsiteY269" fmla="*/ 1735628 h 3690365"/>
                <a:gd name="connsiteX270" fmla="*/ 3422125 w 5038344"/>
                <a:gd name="connsiteY270" fmla="*/ 1697528 h 3690365"/>
                <a:gd name="connsiteX271" fmla="*/ 3417934 w 5038344"/>
                <a:gd name="connsiteY271" fmla="*/ 1664762 h 3690365"/>
                <a:gd name="connsiteX272" fmla="*/ 3417934 w 5038344"/>
                <a:gd name="connsiteY272" fmla="*/ 1661809 h 3690365"/>
                <a:gd name="connsiteX273" fmla="*/ 3420887 w 5038344"/>
                <a:gd name="connsiteY273" fmla="*/ 1646474 h 3690365"/>
                <a:gd name="connsiteX274" fmla="*/ 3363737 w 5038344"/>
                <a:gd name="connsiteY274" fmla="*/ 1614756 h 3690365"/>
                <a:gd name="connsiteX275" fmla="*/ 3341067 w 5038344"/>
                <a:gd name="connsiteY275" fmla="*/ 1607326 h 3690365"/>
                <a:gd name="connsiteX276" fmla="*/ 3325541 w 5038344"/>
                <a:gd name="connsiteY276" fmla="*/ 1582561 h 3690365"/>
                <a:gd name="connsiteX277" fmla="*/ 3320684 w 5038344"/>
                <a:gd name="connsiteY277" fmla="*/ 1566178 h 3690365"/>
                <a:gd name="connsiteX278" fmla="*/ 3310301 w 5038344"/>
                <a:gd name="connsiteY278" fmla="*/ 1544747 h 3690365"/>
                <a:gd name="connsiteX279" fmla="*/ 3261152 w 5038344"/>
                <a:gd name="connsiteY279" fmla="*/ 1524268 h 3690365"/>
                <a:gd name="connsiteX280" fmla="*/ 3212289 w 5038344"/>
                <a:gd name="connsiteY280" fmla="*/ 1511505 h 3690365"/>
                <a:gd name="connsiteX281" fmla="*/ 3193239 w 5038344"/>
                <a:gd name="connsiteY281" fmla="*/ 1502742 h 3690365"/>
                <a:gd name="connsiteX282" fmla="*/ 3164664 w 5038344"/>
                <a:gd name="connsiteY282" fmla="*/ 1494550 h 3690365"/>
                <a:gd name="connsiteX283" fmla="*/ 3137804 w 5038344"/>
                <a:gd name="connsiteY283" fmla="*/ 1484454 h 3690365"/>
                <a:gd name="connsiteX284" fmla="*/ 3139042 w 5038344"/>
                <a:gd name="connsiteY284" fmla="*/ 1445115 h 3690365"/>
                <a:gd name="connsiteX285" fmla="*/ 3110467 w 5038344"/>
                <a:gd name="connsiteY285" fmla="*/ 1435019 h 3690365"/>
                <a:gd name="connsiteX286" fmla="*/ 3086369 w 5038344"/>
                <a:gd name="connsiteY286" fmla="*/ 1428637 h 3690365"/>
                <a:gd name="connsiteX287" fmla="*/ 3055412 w 5038344"/>
                <a:gd name="connsiteY287" fmla="*/ 1460736 h 3690365"/>
                <a:gd name="connsiteX288" fmla="*/ 3009026 w 5038344"/>
                <a:gd name="connsiteY288" fmla="*/ 1460736 h 3690365"/>
                <a:gd name="connsiteX289" fmla="*/ 2960353 w 5038344"/>
                <a:gd name="connsiteY289" fmla="*/ 1478167 h 3690365"/>
                <a:gd name="connsiteX290" fmla="*/ 2927015 w 5038344"/>
                <a:gd name="connsiteY290" fmla="*/ 1482644 h 3690365"/>
                <a:gd name="connsiteX291" fmla="*/ 2884153 w 5038344"/>
                <a:gd name="connsiteY291" fmla="*/ 1480644 h 3690365"/>
                <a:gd name="connsiteX292" fmla="*/ 2776139 w 5038344"/>
                <a:gd name="connsiteY292" fmla="*/ 1438257 h 3690365"/>
                <a:gd name="connsiteX293" fmla="*/ 2731943 w 5038344"/>
                <a:gd name="connsiteY293" fmla="*/ 1411206 h 3690365"/>
                <a:gd name="connsiteX294" fmla="*/ 2700035 w 5038344"/>
                <a:gd name="connsiteY294" fmla="*/ 1373106 h 3690365"/>
                <a:gd name="connsiteX295" fmla="*/ 2669840 w 5038344"/>
                <a:gd name="connsiteY295" fmla="*/ 1344531 h 3690365"/>
                <a:gd name="connsiteX296" fmla="*/ 2644218 w 5038344"/>
                <a:gd name="connsiteY296" fmla="*/ 1317480 h 3690365"/>
                <a:gd name="connsiteX297" fmla="*/ 2620787 w 5038344"/>
                <a:gd name="connsiteY297" fmla="*/ 1293192 h 3690365"/>
                <a:gd name="connsiteX298" fmla="*/ 2603642 w 5038344"/>
                <a:gd name="connsiteY298" fmla="*/ 1275094 h 3690365"/>
                <a:gd name="connsiteX299" fmla="*/ 2574400 w 5038344"/>
                <a:gd name="connsiteY299" fmla="*/ 1252710 h 3690365"/>
                <a:gd name="connsiteX300" fmla="*/ 2518297 w 5038344"/>
                <a:gd name="connsiteY300" fmla="*/ 1247281 h 3690365"/>
                <a:gd name="connsiteX301" fmla="*/ 2484007 w 5038344"/>
                <a:gd name="connsiteY301" fmla="*/ 1272332 h 3690365"/>
                <a:gd name="connsiteX302" fmla="*/ 2450480 w 5038344"/>
                <a:gd name="connsiteY302" fmla="*/ 1307574 h 3690365"/>
                <a:gd name="connsiteX303" fmla="*/ 2423047 w 5038344"/>
                <a:gd name="connsiteY303" fmla="*/ 1326624 h 3690365"/>
                <a:gd name="connsiteX304" fmla="*/ 2371422 w 5038344"/>
                <a:gd name="connsiteY304" fmla="*/ 1353199 h 3690365"/>
                <a:gd name="connsiteX305" fmla="*/ 2352372 w 5038344"/>
                <a:gd name="connsiteY305" fmla="*/ 1362724 h 3690365"/>
                <a:gd name="connsiteX306" fmla="*/ 1931843 w 5038344"/>
                <a:gd name="connsiteY306" fmla="*/ 3690253 h 3690365"/>
                <a:gd name="connsiteX307" fmla="*/ 1934129 w 5038344"/>
                <a:gd name="connsiteY307" fmla="*/ 3671203 h 3690365"/>
                <a:gd name="connsiteX308" fmla="*/ 1936415 w 5038344"/>
                <a:gd name="connsiteY308" fmla="*/ 3643866 h 3690365"/>
                <a:gd name="connsiteX309" fmla="*/ 1939463 w 5038344"/>
                <a:gd name="connsiteY309" fmla="*/ 3631674 h 3690365"/>
                <a:gd name="connsiteX310" fmla="*/ 1977563 w 5038344"/>
                <a:gd name="connsiteY310" fmla="*/ 3617101 h 3690365"/>
                <a:gd name="connsiteX311" fmla="*/ 2001185 w 5038344"/>
                <a:gd name="connsiteY311" fmla="*/ 3621864 h 3690365"/>
                <a:gd name="connsiteX312" fmla="*/ 2010710 w 5038344"/>
                <a:gd name="connsiteY312" fmla="*/ 3623388 h 3690365"/>
                <a:gd name="connsiteX313" fmla="*/ 2018426 w 5038344"/>
                <a:gd name="connsiteY313" fmla="*/ 3605576 h 3690365"/>
                <a:gd name="connsiteX314" fmla="*/ 2020902 w 5038344"/>
                <a:gd name="connsiteY314" fmla="*/ 3559951 h 3690365"/>
                <a:gd name="connsiteX315" fmla="*/ 2017854 w 5038344"/>
                <a:gd name="connsiteY315" fmla="*/ 3550998 h 3690365"/>
                <a:gd name="connsiteX316" fmla="*/ 2033665 w 5038344"/>
                <a:gd name="connsiteY316" fmla="*/ 3516803 h 3690365"/>
                <a:gd name="connsiteX317" fmla="*/ 2034618 w 5038344"/>
                <a:gd name="connsiteY317" fmla="*/ 3514803 h 3690365"/>
                <a:gd name="connsiteX318" fmla="*/ 2036809 w 5038344"/>
                <a:gd name="connsiteY318" fmla="*/ 3489466 h 3690365"/>
                <a:gd name="connsiteX319" fmla="*/ 2071289 w 5038344"/>
                <a:gd name="connsiteY319" fmla="*/ 3451366 h 3690365"/>
                <a:gd name="connsiteX320" fmla="*/ 2079767 w 5038344"/>
                <a:gd name="connsiteY320" fmla="*/ 3433745 h 3690365"/>
                <a:gd name="connsiteX321" fmla="*/ 2089292 w 5038344"/>
                <a:gd name="connsiteY321" fmla="*/ 3421743 h 3690365"/>
                <a:gd name="connsiteX322" fmla="*/ 2096721 w 5038344"/>
                <a:gd name="connsiteY322" fmla="*/ 3413552 h 3690365"/>
                <a:gd name="connsiteX323" fmla="*/ 2121962 w 5038344"/>
                <a:gd name="connsiteY323" fmla="*/ 3399836 h 3690365"/>
                <a:gd name="connsiteX324" fmla="*/ 2142917 w 5038344"/>
                <a:gd name="connsiteY324" fmla="*/ 3395359 h 3690365"/>
                <a:gd name="connsiteX325" fmla="*/ 2164444 w 5038344"/>
                <a:gd name="connsiteY325" fmla="*/ 3361546 h 3690365"/>
                <a:gd name="connsiteX326" fmla="*/ 2170445 w 5038344"/>
                <a:gd name="connsiteY326" fmla="*/ 3309920 h 3690365"/>
                <a:gd name="connsiteX327" fmla="*/ 2153014 w 5038344"/>
                <a:gd name="connsiteY327" fmla="*/ 3275439 h 3690365"/>
                <a:gd name="connsiteX328" fmla="*/ 2150918 w 5038344"/>
                <a:gd name="connsiteY328" fmla="*/ 3264009 h 3690365"/>
                <a:gd name="connsiteX329" fmla="*/ 2150918 w 5038344"/>
                <a:gd name="connsiteY329" fmla="*/ 3212860 h 3690365"/>
                <a:gd name="connsiteX330" fmla="*/ 2155395 w 5038344"/>
                <a:gd name="connsiteY330" fmla="*/ 3157234 h 3690365"/>
                <a:gd name="connsiteX331" fmla="*/ 2153585 w 5038344"/>
                <a:gd name="connsiteY331" fmla="*/ 3119706 h 3690365"/>
                <a:gd name="connsiteX332" fmla="*/ 2151299 w 5038344"/>
                <a:gd name="connsiteY332" fmla="*/ 3088178 h 3690365"/>
                <a:gd name="connsiteX333" fmla="*/ 2154157 w 5038344"/>
                <a:gd name="connsiteY333" fmla="*/ 3068175 h 3690365"/>
                <a:gd name="connsiteX334" fmla="*/ 2155205 w 5038344"/>
                <a:gd name="connsiteY334" fmla="*/ 3044934 h 3690365"/>
                <a:gd name="connsiteX335" fmla="*/ 2159777 w 5038344"/>
                <a:gd name="connsiteY335" fmla="*/ 3001310 h 3690365"/>
                <a:gd name="connsiteX336" fmla="*/ 2159777 w 5038344"/>
                <a:gd name="connsiteY336" fmla="*/ 2998738 h 3690365"/>
                <a:gd name="connsiteX337" fmla="*/ 2158443 w 5038344"/>
                <a:gd name="connsiteY337" fmla="*/ 2947208 h 3690365"/>
                <a:gd name="connsiteX338" fmla="*/ 2128535 w 5038344"/>
                <a:gd name="connsiteY338" fmla="*/ 2897106 h 3690365"/>
                <a:gd name="connsiteX339" fmla="*/ 2121772 w 5038344"/>
                <a:gd name="connsiteY339" fmla="*/ 2842623 h 3690365"/>
                <a:gd name="connsiteX340" fmla="*/ 2110247 w 5038344"/>
                <a:gd name="connsiteY340" fmla="*/ 2809381 h 3690365"/>
                <a:gd name="connsiteX341" fmla="*/ 2105008 w 5038344"/>
                <a:gd name="connsiteY341" fmla="*/ 2735658 h 3690365"/>
                <a:gd name="connsiteX342" fmla="*/ 2105865 w 5038344"/>
                <a:gd name="connsiteY342" fmla="*/ 2704321 h 3690365"/>
                <a:gd name="connsiteX343" fmla="*/ 2094149 w 5038344"/>
                <a:gd name="connsiteY343" fmla="*/ 2673555 h 3690365"/>
                <a:gd name="connsiteX344" fmla="*/ 2083577 w 5038344"/>
                <a:gd name="connsiteY344" fmla="*/ 2654981 h 3690365"/>
                <a:gd name="connsiteX345" fmla="*/ 2083577 w 5038344"/>
                <a:gd name="connsiteY345" fmla="*/ 2592211 h 3690365"/>
                <a:gd name="connsiteX346" fmla="*/ 2094911 w 5038344"/>
                <a:gd name="connsiteY346" fmla="*/ 2556112 h 3690365"/>
                <a:gd name="connsiteX347" fmla="*/ 2114533 w 5038344"/>
                <a:gd name="connsiteY347" fmla="*/ 2546587 h 3690365"/>
                <a:gd name="connsiteX348" fmla="*/ 2122724 w 5038344"/>
                <a:gd name="connsiteY348" fmla="*/ 2532775 h 3690365"/>
                <a:gd name="connsiteX349" fmla="*/ 2075099 w 5038344"/>
                <a:gd name="connsiteY349" fmla="*/ 2523250 h 3690365"/>
                <a:gd name="connsiteX350" fmla="*/ 2076052 w 5038344"/>
                <a:gd name="connsiteY350" fmla="*/ 2491722 h 3690365"/>
                <a:gd name="connsiteX351" fmla="*/ 2070051 w 5038344"/>
                <a:gd name="connsiteY351" fmla="*/ 2473339 h 3690365"/>
                <a:gd name="connsiteX352" fmla="*/ 2050525 w 5038344"/>
                <a:gd name="connsiteY352" fmla="*/ 2473339 h 3690365"/>
                <a:gd name="connsiteX353" fmla="*/ 2036904 w 5038344"/>
                <a:gd name="connsiteY353" fmla="*/ 2472768 h 3690365"/>
                <a:gd name="connsiteX354" fmla="*/ 2019378 w 5038344"/>
                <a:gd name="connsiteY354" fmla="*/ 2466100 h 3690365"/>
                <a:gd name="connsiteX355" fmla="*/ 1998232 w 5038344"/>
                <a:gd name="connsiteY355" fmla="*/ 2425905 h 3690365"/>
                <a:gd name="connsiteX356" fmla="*/ 1981564 w 5038344"/>
                <a:gd name="connsiteY356" fmla="*/ 2412760 h 3690365"/>
                <a:gd name="connsiteX357" fmla="*/ 1962514 w 5038344"/>
                <a:gd name="connsiteY357" fmla="*/ 2401521 h 3690365"/>
                <a:gd name="connsiteX358" fmla="*/ 1925366 w 5038344"/>
                <a:gd name="connsiteY358" fmla="*/ 2431905 h 3690365"/>
                <a:gd name="connsiteX359" fmla="*/ 1909364 w 5038344"/>
                <a:gd name="connsiteY359" fmla="*/ 2422380 h 3690365"/>
                <a:gd name="connsiteX360" fmla="*/ 1884980 w 5038344"/>
                <a:gd name="connsiteY360" fmla="*/ 2425714 h 3690365"/>
                <a:gd name="connsiteX361" fmla="*/ 1852405 w 5038344"/>
                <a:gd name="connsiteY361" fmla="*/ 2451241 h 3690365"/>
                <a:gd name="connsiteX362" fmla="*/ 1817829 w 5038344"/>
                <a:gd name="connsiteY362" fmla="*/ 2449146 h 3690365"/>
                <a:gd name="connsiteX363" fmla="*/ 1778300 w 5038344"/>
                <a:gd name="connsiteY363" fmla="*/ 2435906 h 3690365"/>
                <a:gd name="connsiteX364" fmla="*/ 1730675 w 5038344"/>
                <a:gd name="connsiteY364" fmla="*/ 2435334 h 3690365"/>
                <a:gd name="connsiteX365" fmla="*/ 1728961 w 5038344"/>
                <a:gd name="connsiteY365" fmla="*/ 2436096 h 3690365"/>
                <a:gd name="connsiteX366" fmla="*/ 1714416 w 5038344"/>
                <a:gd name="connsiteY366" fmla="*/ 2429038 h 3690365"/>
                <a:gd name="connsiteX367" fmla="*/ 1714387 w 5038344"/>
                <a:gd name="connsiteY367" fmla="*/ 2428953 h 3690365"/>
                <a:gd name="connsiteX368" fmla="*/ 1703148 w 5038344"/>
                <a:gd name="connsiteY368" fmla="*/ 2393424 h 3690365"/>
                <a:gd name="connsiteX369" fmla="*/ 1695909 w 5038344"/>
                <a:gd name="connsiteY369" fmla="*/ 2383138 h 3690365"/>
                <a:gd name="connsiteX370" fmla="*/ 1699052 w 5038344"/>
                <a:gd name="connsiteY370" fmla="*/ 2347133 h 3690365"/>
                <a:gd name="connsiteX371" fmla="*/ 1693718 w 5038344"/>
                <a:gd name="connsiteY371" fmla="*/ 2314557 h 3690365"/>
                <a:gd name="connsiteX372" fmla="*/ 1725341 w 5038344"/>
                <a:gd name="connsiteY372" fmla="*/ 2298746 h 3690365"/>
                <a:gd name="connsiteX373" fmla="*/ 1731723 w 5038344"/>
                <a:gd name="connsiteY373" fmla="*/ 2266837 h 3690365"/>
                <a:gd name="connsiteX374" fmla="*/ 1708006 w 5038344"/>
                <a:gd name="connsiteY374" fmla="*/ 2235976 h 3690365"/>
                <a:gd name="connsiteX375" fmla="*/ 1676954 w 5038344"/>
                <a:gd name="connsiteY375" fmla="*/ 2231118 h 3690365"/>
                <a:gd name="connsiteX376" fmla="*/ 1642950 w 5038344"/>
                <a:gd name="connsiteY376" fmla="*/ 2233309 h 3690365"/>
                <a:gd name="connsiteX377" fmla="*/ 1622662 w 5038344"/>
                <a:gd name="connsiteY377" fmla="*/ 2219022 h 3690365"/>
                <a:gd name="connsiteX378" fmla="*/ 1592658 w 5038344"/>
                <a:gd name="connsiteY378" fmla="*/ 2195876 h 3690365"/>
                <a:gd name="connsiteX379" fmla="*/ 1543699 w 5038344"/>
                <a:gd name="connsiteY379" fmla="*/ 2187494 h 3690365"/>
                <a:gd name="connsiteX380" fmla="*/ 1495503 w 5038344"/>
                <a:gd name="connsiteY380" fmla="*/ 2166063 h 3690365"/>
                <a:gd name="connsiteX381" fmla="*/ 1489598 w 5038344"/>
                <a:gd name="connsiteY381" fmla="*/ 2163777 h 3690365"/>
                <a:gd name="connsiteX382" fmla="*/ 1450736 w 5038344"/>
                <a:gd name="connsiteY382" fmla="*/ 2133011 h 3690365"/>
                <a:gd name="connsiteX383" fmla="*/ 1409111 w 5038344"/>
                <a:gd name="connsiteY383" fmla="*/ 2125963 h 3690365"/>
                <a:gd name="connsiteX384" fmla="*/ 1351390 w 5038344"/>
                <a:gd name="connsiteY384" fmla="*/ 2122057 h 3690365"/>
                <a:gd name="connsiteX385" fmla="*/ 1312718 w 5038344"/>
                <a:gd name="connsiteY385" fmla="*/ 2117485 h 3690365"/>
                <a:gd name="connsiteX386" fmla="*/ 1282810 w 5038344"/>
                <a:gd name="connsiteY386" fmla="*/ 2102436 h 3690365"/>
                <a:gd name="connsiteX387" fmla="*/ 1220611 w 5038344"/>
                <a:gd name="connsiteY387" fmla="*/ 2100816 h 3690365"/>
                <a:gd name="connsiteX388" fmla="*/ 1157651 w 5038344"/>
                <a:gd name="connsiteY388" fmla="*/ 2094720 h 3690365"/>
                <a:gd name="connsiteX389" fmla="*/ 1111169 w 5038344"/>
                <a:gd name="connsiteY389" fmla="*/ 2090148 h 3690365"/>
                <a:gd name="connsiteX390" fmla="*/ 1079832 w 5038344"/>
                <a:gd name="connsiteY390" fmla="*/ 2089291 h 3690365"/>
                <a:gd name="connsiteX391" fmla="*/ 1074688 w 5038344"/>
                <a:gd name="connsiteY391" fmla="*/ 2089291 h 3690365"/>
                <a:gd name="connsiteX392" fmla="*/ 1029921 w 5038344"/>
                <a:gd name="connsiteY392" fmla="*/ 2094625 h 3690365"/>
                <a:gd name="connsiteX393" fmla="*/ 967151 w 5038344"/>
                <a:gd name="connsiteY393" fmla="*/ 2091672 h 3690365"/>
                <a:gd name="connsiteX394" fmla="*/ 934766 w 5038344"/>
                <a:gd name="connsiteY394" fmla="*/ 2095101 h 3690365"/>
                <a:gd name="connsiteX395" fmla="*/ 896666 w 5038344"/>
                <a:gd name="connsiteY395" fmla="*/ 2109484 h 3690365"/>
                <a:gd name="connsiteX396" fmla="*/ 887141 w 5038344"/>
                <a:gd name="connsiteY396" fmla="*/ 2108913 h 3690365"/>
                <a:gd name="connsiteX397" fmla="*/ 838087 w 5038344"/>
                <a:gd name="connsiteY397" fmla="*/ 2136059 h 3690365"/>
                <a:gd name="connsiteX398" fmla="*/ 799987 w 5038344"/>
                <a:gd name="connsiteY398" fmla="*/ 2162920 h 3690365"/>
                <a:gd name="connsiteX399" fmla="*/ 759887 w 5038344"/>
                <a:gd name="connsiteY399" fmla="*/ 2203496 h 3690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</a:cxnLst>
              <a:rect l="l" t="t" r="r" b="b"/>
              <a:pathLst>
                <a:path w="5038344" h="3690365">
                  <a:moveTo>
                    <a:pt x="-17" y="2776901"/>
                  </a:moveTo>
                  <a:cubicBezTo>
                    <a:pt x="11280" y="2782073"/>
                    <a:pt x="23009" y="2786254"/>
                    <a:pt x="35035" y="2789379"/>
                  </a:cubicBezTo>
                  <a:cubicBezTo>
                    <a:pt x="45887" y="2790512"/>
                    <a:pt x="56624" y="2792551"/>
                    <a:pt x="67134" y="2795475"/>
                  </a:cubicBezTo>
                  <a:cubicBezTo>
                    <a:pt x="78156" y="2798913"/>
                    <a:pt x="89478" y="2801304"/>
                    <a:pt x="100948" y="2802618"/>
                  </a:cubicBezTo>
                  <a:cubicBezTo>
                    <a:pt x="110309" y="2805286"/>
                    <a:pt x="119862" y="2807228"/>
                    <a:pt x="129523" y="2808429"/>
                  </a:cubicBezTo>
                  <a:cubicBezTo>
                    <a:pt x="138341" y="2809476"/>
                    <a:pt x="147281" y="2808429"/>
                    <a:pt x="155621" y="2805381"/>
                  </a:cubicBezTo>
                  <a:cubicBezTo>
                    <a:pt x="166289" y="2802333"/>
                    <a:pt x="188673" y="2804142"/>
                    <a:pt x="203246" y="2802047"/>
                  </a:cubicBezTo>
                  <a:cubicBezTo>
                    <a:pt x="227725" y="2798618"/>
                    <a:pt x="217534" y="2800904"/>
                    <a:pt x="239155" y="2791570"/>
                  </a:cubicBezTo>
                  <a:cubicBezTo>
                    <a:pt x="252109" y="2785950"/>
                    <a:pt x="277255" y="2787093"/>
                    <a:pt x="291733" y="2787950"/>
                  </a:cubicBezTo>
                  <a:cubicBezTo>
                    <a:pt x="313355" y="2789379"/>
                    <a:pt x="356884" y="2793855"/>
                    <a:pt x="370410" y="2772900"/>
                  </a:cubicBezTo>
                  <a:cubicBezTo>
                    <a:pt x="372696" y="2769567"/>
                    <a:pt x="372124" y="2744325"/>
                    <a:pt x="389460" y="2730133"/>
                  </a:cubicBezTo>
                  <a:cubicBezTo>
                    <a:pt x="395233" y="2724609"/>
                    <a:pt x="400060" y="2718170"/>
                    <a:pt x="403747" y="2711083"/>
                  </a:cubicBezTo>
                  <a:cubicBezTo>
                    <a:pt x="406986" y="2698415"/>
                    <a:pt x="436609" y="2660505"/>
                    <a:pt x="452611" y="2671173"/>
                  </a:cubicBezTo>
                  <a:cubicBezTo>
                    <a:pt x="459991" y="2674593"/>
                    <a:pt x="466957" y="2678841"/>
                    <a:pt x="473375" y="2683842"/>
                  </a:cubicBezTo>
                  <a:cubicBezTo>
                    <a:pt x="485169" y="2692109"/>
                    <a:pt x="498807" y="2697377"/>
                    <a:pt x="513094" y="2699177"/>
                  </a:cubicBezTo>
                  <a:cubicBezTo>
                    <a:pt x="518905" y="2700415"/>
                    <a:pt x="539860" y="2709559"/>
                    <a:pt x="546908" y="2707845"/>
                  </a:cubicBezTo>
                  <a:cubicBezTo>
                    <a:pt x="580912" y="2699272"/>
                    <a:pt x="565958" y="2715846"/>
                    <a:pt x="575483" y="2723085"/>
                  </a:cubicBezTo>
                  <a:cubicBezTo>
                    <a:pt x="577769" y="2724704"/>
                    <a:pt x="588913" y="2713560"/>
                    <a:pt x="590056" y="2730133"/>
                  </a:cubicBezTo>
                  <a:cubicBezTo>
                    <a:pt x="590056" y="2733943"/>
                    <a:pt x="589104" y="2739658"/>
                    <a:pt x="592342" y="2741944"/>
                  </a:cubicBezTo>
                  <a:cubicBezTo>
                    <a:pt x="597991" y="2744135"/>
                    <a:pt x="604001" y="2745202"/>
                    <a:pt x="610059" y="2745088"/>
                  </a:cubicBezTo>
                  <a:moveTo>
                    <a:pt x="755220" y="2768138"/>
                  </a:moveTo>
                  <a:cubicBezTo>
                    <a:pt x="775480" y="2769871"/>
                    <a:pt x="795892" y="2767833"/>
                    <a:pt x="815418" y="2762137"/>
                  </a:cubicBezTo>
                  <a:cubicBezTo>
                    <a:pt x="847612" y="2751088"/>
                    <a:pt x="825610" y="2746230"/>
                    <a:pt x="846374" y="2729086"/>
                  </a:cubicBezTo>
                  <a:cubicBezTo>
                    <a:pt x="852851" y="2723561"/>
                    <a:pt x="889237" y="2732229"/>
                    <a:pt x="900381" y="2711083"/>
                  </a:cubicBezTo>
                  <a:cubicBezTo>
                    <a:pt x="903334" y="2705559"/>
                    <a:pt x="884950" y="2687461"/>
                    <a:pt x="884855" y="2687080"/>
                  </a:cubicBezTo>
                  <a:cubicBezTo>
                    <a:pt x="883617" y="2677974"/>
                    <a:pt x="887494" y="2668926"/>
                    <a:pt x="894952" y="2663554"/>
                  </a:cubicBezTo>
                  <a:cubicBezTo>
                    <a:pt x="895619" y="2662982"/>
                    <a:pt x="896857" y="2662982"/>
                    <a:pt x="897619" y="2662696"/>
                  </a:cubicBezTo>
                  <a:cubicBezTo>
                    <a:pt x="907715" y="2659553"/>
                    <a:pt x="917716" y="2655648"/>
                    <a:pt x="927813" y="2652123"/>
                  </a:cubicBezTo>
                  <a:moveTo>
                    <a:pt x="2017092" y="3551664"/>
                  </a:moveTo>
                  <a:cubicBezTo>
                    <a:pt x="2015378" y="3550045"/>
                    <a:pt x="2009377" y="3548140"/>
                    <a:pt x="2007567" y="3546616"/>
                  </a:cubicBezTo>
                  <a:cubicBezTo>
                    <a:pt x="1983564" y="3525947"/>
                    <a:pt x="1999185" y="3526233"/>
                    <a:pt x="1978992" y="3505563"/>
                  </a:cubicBezTo>
                  <a:cubicBezTo>
                    <a:pt x="1964990" y="3491276"/>
                    <a:pt x="1971562" y="3481846"/>
                    <a:pt x="1966800" y="3469273"/>
                  </a:cubicBezTo>
                  <a:cubicBezTo>
                    <a:pt x="1958123" y="3453024"/>
                    <a:pt x="1942521" y="3441603"/>
                    <a:pt x="1924414" y="3438222"/>
                  </a:cubicBezTo>
                  <a:cubicBezTo>
                    <a:pt x="1909364" y="3435936"/>
                    <a:pt x="1891743" y="3425554"/>
                    <a:pt x="1890314" y="3408980"/>
                  </a:cubicBezTo>
                  <a:cubicBezTo>
                    <a:pt x="1888600" y="3389168"/>
                    <a:pt x="1876979" y="3363831"/>
                    <a:pt x="1876027" y="3345924"/>
                  </a:cubicBezTo>
                  <a:cubicBezTo>
                    <a:pt x="1874979" y="3325827"/>
                    <a:pt x="1871645" y="3332018"/>
                    <a:pt x="1861358" y="3319921"/>
                  </a:cubicBezTo>
                  <a:cubicBezTo>
                    <a:pt x="1851071" y="3307824"/>
                    <a:pt x="1830211" y="3308777"/>
                    <a:pt x="1815829" y="3305443"/>
                  </a:cubicBezTo>
                  <a:cubicBezTo>
                    <a:pt x="1810114" y="3304205"/>
                    <a:pt x="1768204" y="3297061"/>
                    <a:pt x="1763536" y="3297061"/>
                  </a:cubicBezTo>
                  <a:cubicBezTo>
                    <a:pt x="1738676" y="3296013"/>
                    <a:pt x="1740200" y="3297918"/>
                    <a:pt x="1716674" y="3288393"/>
                  </a:cubicBezTo>
                  <a:cubicBezTo>
                    <a:pt x="1704862" y="3283726"/>
                    <a:pt x="1701338" y="3287441"/>
                    <a:pt x="1699814" y="3278011"/>
                  </a:cubicBezTo>
                  <a:cubicBezTo>
                    <a:pt x="1699176" y="3272611"/>
                    <a:pt x="1697900" y="3267295"/>
                    <a:pt x="1696004" y="3262200"/>
                  </a:cubicBezTo>
                  <a:cubicBezTo>
                    <a:pt x="1695795" y="3260876"/>
                    <a:pt x="1695376" y="3259590"/>
                    <a:pt x="1694766" y="3258390"/>
                  </a:cubicBezTo>
                  <a:cubicBezTo>
                    <a:pt x="1691232" y="3251417"/>
                    <a:pt x="1682803" y="3248503"/>
                    <a:pt x="1675716" y="3251817"/>
                  </a:cubicBezTo>
                  <a:cubicBezTo>
                    <a:pt x="1645427" y="3265914"/>
                    <a:pt x="1666858" y="3221623"/>
                    <a:pt x="1650951" y="3216384"/>
                  </a:cubicBezTo>
                  <a:cubicBezTo>
                    <a:pt x="1630853" y="3209717"/>
                    <a:pt x="1637807" y="3210670"/>
                    <a:pt x="1634378" y="3192667"/>
                  </a:cubicBezTo>
                  <a:cubicBezTo>
                    <a:pt x="1632187" y="3181523"/>
                    <a:pt x="1636473" y="3169521"/>
                    <a:pt x="1629520" y="3159996"/>
                  </a:cubicBezTo>
                  <a:cubicBezTo>
                    <a:pt x="1622566" y="3150471"/>
                    <a:pt x="1608946" y="3148090"/>
                    <a:pt x="1606279" y="3139899"/>
                  </a:cubicBezTo>
                  <a:cubicBezTo>
                    <a:pt x="1601135" y="3125135"/>
                    <a:pt x="1600469" y="3125135"/>
                    <a:pt x="1606279" y="3106180"/>
                  </a:cubicBezTo>
                  <a:cubicBezTo>
                    <a:pt x="1607898" y="3102084"/>
                    <a:pt x="1620757" y="3078463"/>
                    <a:pt x="1588848" y="3081796"/>
                  </a:cubicBezTo>
                  <a:cubicBezTo>
                    <a:pt x="1552939" y="3085416"/>
                    <a:pt x="1599135" y="3053697"/>
                    <a:pt x="1542080" y="3060841"/>
                  </a:cubicBezTo>
                  <a:cubicBezTo>
                    <a:pt x="1507504" y="3065223"/>
                    <a:pt x="1519125" y="3050078"/>
                    <a:pt x="1497979" y="3052936"/>
                  </a:cubicBezTo>
                  <a:cubicBezTo>
                    <a:pt x="1468452" y="3057031"/>
                    <a:pt x="1479501" y="3034362"/>
                    <a:pt x="1447116" y="3034362"/>
                  </a:cubicBezTo>
                  <a:cubicBezTo>
                    <a:pt x="1429209" y="3034362"/>
                    <a:pt x="1420827" y="3005787"/>
                    <a:pt x="1417970" y="2991785"/>
                  </a:cubicBezTo>
                  <a:cubicBezTo>
                    <a:pt x="1413293" y="2977336"/>
                    <a:pt x="1405997" y="2963877"/>
                    <a:pt x="1396443" y="2952066"/>
                  </a:cubicBezTo>
                  <a:cubicBezTo>
                    <a:pt x="1382822" y="2935302"/>
                    <a:pt x="1386156" y="2925396"/>
                    <a:pt x="1379393" y="2914918"/>
                  </a:cubicBezTo>
                  <a:cubicBezTo>
                    <a:pt x="1372992" y="2903821"/>
                    <a:pt x="1363163" y="2895097"/>
                    <a:pt x="1351390" y="2890058"/>
                  </a:cubicBezTo>
                  <a:cubicBezTo>
                    <a:pt x="1346627" y="2887772"/>
                    <a:pt x="1337578" y="2860721"/>
                    <a:pt x="1336150" y="2857959"/>
                  </a:cubicBezTo>
                  <a:cubicBezTo>
                    <a:pt x="1335883" y="2857159"/>
                    <a:pt x="1335073" y="2856682"/>
                    <a:pt x="1334245" y="2856816"/>
                  </a:cubicBezTo>
                  <a:cubicBezTo>
                    <a:pt x="1322243" y="2848434"/>
                    <a:pt x="1312337" y="2839099"/>
                    <a:pt x="1297097" y="2836813"/>
                  </a:cubicBezTo>
                  <a:cubicBezTo>
                    <a:pt x="1276809" y="2833765"/>
                    <a:pt x="1284334" y="2831670"/>
                    <a:pt x="1274809" y="2822145"/>
                  </a:cubicBezTo>
                  <a:cubicBezTo>
                    <a:pt x="1268522" y="2815763"/>
                    <a:pt x="1244710" y="2796904"/>
                    <a:pt x="1242709" y="2790426"/>
                  </a:cubicBezTo>
                  <a:cubicBezTo>
                    <a:pt x="1234708" y="2761851"/>
                    <a:pt x="1258045" y="2767566"/>
                    <a:pt x="1261759" y="2760232"/>
                  </a:cubicBezTo>
                  <a:cubicBezTo>
                    <a:pt x="1263283" y="2757184"/>
                    <a:pt x="1250044" y="2727276"/>
                    <a:pt x="1247948" y="2724037"/>
                  </a:cubicBezTo>
                  <a:cubicBezTo>
                    <a:pt x="1239852" y="2712036"/>
                    <a:pt x="1252711" y="2701463"/>
                    <a:pt x="1263188" y="2698224"/>
                  </a:cubicBezTo>
                  <a:cubicBezTo>
                    <a:pt x="1286429" y="2690700"/>
                    <a:pt x="1270046" y="2680984"/>
                    <a:pt x="1256045" y="2678508"/>
                  </a:cubicBezTo>
                  <a:cubicBezTo>
                    <a:pt x="1231661" y="2674031"/>
                    <a:pt x="1238614" y="2667554"/>
                    <a:pt x="1235756" y="2664506"/>
                  </a:cubicBezTo>
                  <a:cubicBezTo>
                    <a:pt x="1230136" y="2658315"/>
                    <a:pt x="1207181" y="2668125"/>
                    <a:pt x="1201657" y="2672412"/>
                  </a:cubicBezTo>
                  <a:cubicBezTo>
                    <a:pt x="1196132" y="2676698"/>
                    <a:pt x="1180702" y="2683651"/>
                    <a:pt x="1174606" y="2677460"/>
                  </a:cubicBezTo>
                  <a:cubicBezTo>
                    <a:pt x="1168510" y="2671269"/>
                    <a:pt x="1156699" y="2678413"/>
                    <a:pt x="1152794" y="2682318"/>
                  </a:cubicBezTo>
                  <a:cubicBezTo>
                    <a:pt x="1148888" y="2686223"/>
                    <a:pt x="1126409" y="2706130"/>
                    <a:pt x="1122980" y="2708035"/>
                  </a:cubicBezTo>
                  <a:cubicBezTo>
                    <a:pt x="1106121" y="2717084"/>
                    <a:pt x="1095072" y="2715179"/>
                    <a:pt x="1076974" y="2711083"/>
                  </a:cubicBezTo>
                  <a:cubicBezTo>
                    <a:pt x="1066497" y="2708702"/>
                    <a:pt x="1057924" y="2699272"/>
                    <a:pt x="1052114" y="2699272"/>
                  </a:cubicBezTo>
                  <a:cubicBezTo>
                    <a:pt x="1029349" y="2697463"/>
                    <a:pt x="1029159" y="2678793"/>
                    <a:pt x="1014014" y="2670697"/>
                  </a:cubicBezTo>
                  <a:cubicBezTo>
                    <a:pt x="1002298" y="2664506"/>
                    <a:pt x="1006108" y="2675746"/>
                    <a:pt x="995536" y="2656696"/>
                  </a:cubicBezTo>
                  <a:moveTo>
                    <a:pt x="5038327" y="2855578"/>
                  </a:moveTo>
                  <a:cubicBezTo>
                    <a:pt x="5028802" y="2859768"/>
                    <a:pt x="5019277" y="2865103"/>
                    <a:pt x="5008799" y="2869293"/>
                  </a:cubicBezTo>
                  <a:cubicBezTo>
                    <a:pt x="5004161" y="2870703"/>
                    <a:pt x="4999360" y="2871503"/>
                    <a:pt x="4994512" y="2871675"/>
                  </a:cubicBezTo>
                  <a:cubicBezTo>
                    <a:pt x="4970414" y="2875866"/>
                    <a:pt x="4983749" y="2878056"/>
                    <a:pt x="4954411" y="2874628"/>
                  </a:cubicBezTo>
                  <a:cubicBezTo>
                    <a:pt x="4947925" y="2873294"/>
                    <a:pt x="4942487" y="2868884"/>
                    <a:pt x="4939838" y="2862816"/>
                  </a:cubicBezTo>
                  <a:cubicBezTo>
                    <a:pt x="4933438" y="2848510"/>
                    <a:pt x="4920331" y="2838328"/>
                    <a:pt x="4904882" y="2835670"/>
                  </a:cubicBezTo>
                  <a:cubicBezTo>
                    <a:pt x="4878783" y="2827860"/>
                    <a:pt x="4858304" y="2828050"/>
                    <a:pt x="4833540" y="2820716"/>
                  </a:cubicBezTo>
                  <a:cubicBezTo>
                    <a:pt x="4802869" y="2811191"/>
                    <a:pt x="4800202" y="2847386"/>
                    <a:pt x="4763435" y="2846529"/>
                  </a:cubicBezTo>
                  <a:cubicBezTo>
                    <a:pt x="4748510" y="2847253"/>
                    <a:pt x="4734479" y="2839366"/>
                    <a:pt x="4727336" y="2826240"/>
                  </a:cubicBezTo>
                  <a:cubicBezTo>
                    <a:pt x="4713877" y="2806571"/>
                    <a:pt x="4696656" y="2789769"/>
                    <a:pt x="4676663" y="2776806"/>
                  </a:cubicBezTo>
                  <a:cubicBezTo>
                    <a:pt x="4667138" y="2770519"/>
                    <a:pt x="4650183" y="2765566"/>
                    <a:pt x="4643706" y="2760518"/>
                  </a:cubicBezTo>
                  <a:cubicBezTo>
                    <a:pt x="4630181" y="2749945"/>
                    <a:pt x="4596081" y="2732610"/>
                    <a:pt x="4589319" y="2724895"/>
                  </a:cubicBezTo>
                  <a:cubicBezTo>
                    <a:pt x="4579794" y="2714226"/>
                    <a:pt x="4569697" y="2710512"/>
                    <a:pt x="4562553" y="2702415"/>
                  </a:cubicBezTo>
                  <a:cubicBezTo>
                    <a:pt x="4558200" y="2697339"/>
                    <a:pt x="4553352" y="2692710"/>
                    <a:pt x="4548075" y="2688604"/>
                  </a:cubicBezTo>
                  <a:cubicBezTo>
                    <a:pt x="4528263" y="2671650"/>
                    <a:pt x="4537407" y="2674317"/>
                    <a:pt x="4509975" y="2663172"/>
                  </a:cubicBezTo>
                  <a:cubicBezTo>
                    <a:pt x="4495497" y="2657267"/>
                    <a:pt x="4488449" y="2645932"/>
                    <a:pt x="4476447" y="2638884"/>
                  </a:cubicBezTo>
                  <a:cubicBezTo>
                    <a:pt x="4461616" y="2630511"/>
                    <a:pt x="4448263" y="2619767"/>
                    <a:pt x="4436919" y="2607070"/>
                  </a:cubicBezTo>
                  <a:cubicBezTo>
                    <a:pt x="4421964" y="2584782"/>
                    <a:pt x="4421297" y="2585163"/>
                    <a:pt x="4397580" y="2574304"/>
                  </a:cubicBezTo>
                  <a:cubicBezTo>
                    <a:pt x="4373863" y="2563446"/>
                    <a:pt x="4338811" y="2571161"/>
                    <a:pt x="4318046" y="2555254"/>
                  </a:cubicBezTo>
                  <a:cubicBezTo>
                    <a:pt x="4308521" y="2548301"/>
                    <a:pt x="4297892" y="2542986"/>
                    <a:pt x="4286614" y="2539538"/>
                  </a:cubicBezTo>
                  <a:cubicBezTo>
                    <a:pt x="4257372" y="2528660"/>
                    <a:pt x="4229054" y="2515440"/>
                    <a:pt x="4201937" y="2500009"/>
                  </a:cubicBezTo>
                  <a:cubicBezTo>
                    <a:pt x="4189459" y="2491246"/>
                    <a:pt x="4179077" y="2488770"/>
                    <a:pt x="4168504" y="2481721"/>
                  </a:cubicBezTo>
                  <a:cubicBezTo>
                    <a:pt x="4156140" y="2473977"/>
                    <a:pt x="4142777" y="2467948"/>
                    <a:pt x="4128785" y="2463814"/>
                  </a:cubicBezTo>
                  <a:cubicBezTo>
                    <a:pt x="4124213" y="2461909"/>
                    <a:pt x="4121641" y="2460290"/>
                    <a:pt x="4116593" y="2458575"/>
                  </a:cubicBezTo>
                  <a:cubicBezTo>
                    <a:pt x="4096876" y="2451432"/>
                    <a:pt x="4100686" y="2450384"/>
                    <a:pt x="4086113" y="2441907"/>
                  </a:cubicBezTo>
                  <a:cubicBezTo>
                    <a:pt x="4071539" y="2433430"/>
                    <a:pt x="4058776" y="2418856"/>
                    <a:pt x="4048013" y="2412570"/>
                  </a:cubicBezTo>
                  <a:cubicBezTo>
                    <a:pt x="4025819" y="2399235"/>
                    <a:pt x="4031344" y="2397234"/>
                    <a:pt x="4016294" y="2383518"/>
                  </a:cubicBezTo>
                  <a:cubicBezTo>
                    <a:pt x="4005722" y="2373993"/>
                    <a:pt x="3972098" y="2370088"/>
                    <a:pt x="3957525" y="2368945"/>
                  </a:cubicBezTo>
                  <a:cubicBezTo>
                    <a:pt x="3936380" y="2367231"/>
                    <a:pt x="3933331" y="2362182"/>
                    <a:pt x="3914091" y="2355039"/>
                  </a:cubicBezTo>
                  <a:cubicBezTo>
                    <a:pt x="3894851" y="2347895"/>
                    <a:pt x="3886659" y="2336751"/>
                    <a:pt x="3865037" y="2329702"/>
                  </a:cubicBezTo>
                  <a:cubicBezTo>
                    <a:pt x="3846463" y="2323701"/>
                    <a:pt x="3830271" y="2311890"/>
                    <a:pt x="3815507" y="2307223"/>
                  </a:cubicBezTo>
                  <a:cubicBezTo>
                    <a:pt x="3792552" y="2300175"/>
                    <a:pt x="3784646" y="2271028"/>
                    <a:pt x="3759786" y="2288173"/>
                  </a:cubicBezTo>
                  <a:cubicBezTo>
                    <a:pt x="3741403" y="2300937"/>
                    <a:pt x="3699874" y="2329416"/>
                    <a:pt x="3695111" y="2351229"/>
                  </a:cubicBezTo>
                  <a:cubicBezTo>
                    <a:pt x="3693378" y="2360563"/>
                    <a:pt x="3689958" y="2369507"/>
                    <a:pt x="3685015" y="2377613"/>
                  </a:cubicBezTo>
                  <a:cubicBezTo>
                    <a:pt x="3679776" y="2389900"/>
                    <a:pt x="3663869" y="2400663"/>
                    <a:pt x="3653201" y="2408379"/>
                  </a:cubicBezTo>
                  <a:cubicBezTo>
                    <a:pt x="3638247" y="2419142"/>
                    <a:pt x="3638056" y="2413522"/>
                    <a:pt x="3625579" y="2411046"/>
                  </a:cubicBezTo>
                  <a:cubicBezTo>
                    <a:pt x="3613101" y="2408569"/>
                    <a:pt x="3611482" y="2409426"/>
                    <a:pt x="3607100" y="2422666"/>
                  </a:cubicBezTo>
                  <a:cubicBezTo>
                    <a:pt x="3606653" y="2425086"/>
                    <a:pt x="3606405" y="2427543"/>
                    <a:pt x="3606338" y="2430000"/>
                  </a:cubicBezTo>
                  <a:cubicBezTo>
                    <a:pt x="3604690" y="2438668"/>
                    <a:pt x="3604500" y="2447555"/>
                    <a:pt x="3605767" y="2456289"/>
                  </a:cubicBezTo>
                  <a:cubicBezTo>
                    <a:pt x="3605767" y="2468291"/>
                    <a:pt x="3617102" y="2469624"/>
                    <a:pt x="3607100" y="2485341"/>
                  </a:cubicBezTo>
                  <a:cubicBezTo>
                    <a:pt x="3603747" y="2493970"/>
                    <a:pt x="3606605" y="2503762"/>
                    <a:pt x="3614054" y="2509248"/>
                  </a:cubicBezTo>
                  <a:cubicBezTo>
                    <a:pt x="3622055" y="2513058"/>
                    <a:pt x="3624626" y="2543729"/>
                    <a:pt x="3622055" y="2552682"/>
                  </a:cubicBezTo>
                  <a:cubicBezTo>
                    <a:pt x="3616530" y="2571732"/>
                    <a:pt x="3621293" y="2562684"/>
                    <a:pt x="3621293" y="2573638"/>
                  </a:cubicBezTo>
                  <a:cubicBezTo>
                    <a:pt x="3621293" y="2584591"/>
                    <a:pt x="3634913" y="2583163"/>
                    <a:pt x="3640343" y="2581067"/>
                  </a:cubicBezTo>
                  <a:cubicBezTo>
                    <a:pt x="3649868" y="2576781"/>
                    <a:pt x="3658535" y="2577733"/>
                    <a:pt x="3661869" y="2588878"/>
                  </a:cubicBezTo>
                  <a:cubicBezTo>
                    <a:pt x="3667870" y="2608594"/>
                    <a:pt x="3661869" y="2603546"/>
                    <a:pt x="3663012" y="2614023"/>
                  </a:cubicBezTo>
                  <a:cubicBezTo>
                    <a:pt x="3664060" y="2622024"/>
                    <a:pt x="3653487" y="2629263"/>
                    <a:pt x="3655106" y="2636217"/>
                  </a:cubicBezTo>
                  <a:cubicBezTo>
                    <a:pt x="3658250" y="2646885"/>
                    <a:pt x="3651963" y="2639741"/>
                    <a:pt x="3662631" y="2656314"/>
                  </a:cubicBezTo>
                  <a:cubicBezTo>
                    <a:pt x="3669298" y="2666887"/>
                    <a:pt x="3670442" y="2663744"/>
                    <a:pt x="3675395" y="2668888"/>
                  </a:cubicBezTo>
                  <a:cubicBezTo>
                    <a:pt x="3682729" y="2676317"/>
                    <a:pt x="3679490" y="2672602"/>
                    <a:pt x="3687872" y="2678413"/>
                  </a:cubicBezTo>
                  <a:cubicBezTo>
                    <a:pt x="3696254" y="2684223"/>
                    <a:pt x="3702541" y="2686509"/>
                    <a:pt x="3704827" y="2696034"/>
                  </a:cubicBezTo>
                  <a:cubicBezTo>
                    <a:pt x="3705522" y="2706588"/>
                    <a:pt x="3705084" y="2717198"/>
                    <a:pt x="3703493" y="2727657"/>
                  </a:cubicBezTo>
                  <a:cubicBezTo>
                    <a:pt x="3699588" y="2743849"/>
                    <a:pt x="3703017" y="2736610"/>
                    <a:pt x="3705113" y="2746707"/>
                  </a:cubicBezTo>
                  <a:cubicBezTo>
                    <a:pt x="3709208" y="2765757"/>
                    <a:pt x="3716352" y="2770233"/>
                    <a:pt x="3704065" y="2787664"/>
                  </a:cubicBezTo>
                  <a:cubicBezTo>
                    <a:pt x="3685015" y="2815191"/>
                    <a:pt x="3750071" y="2803762"/>
                    <a:pt x="3740546" y="2833194"/>
                  </a:cubicBezTo>
                  <a:cubicBezTo>
                    <a:pt x="3735212" y="2850243"/>
                    <a:pt x="3749499" y="2850815"/>
                    <a:pt x="3753023" y="2858435"/>
                  </a:cubicBezTo>
                  <a:cubicBezTo>
                    <a:pt x="3764548" y="2883581"/>
                    <a:pt x="3782170" y="2875199"/>
                    <a:pt x="3785980" y="2881676"/>
                  </a:cubicBezTo>
                  <a:cubicBezTo>
                    <a:pt x="3790933" y="2889772"/>
                    <a:pt x="3784551" y="2886915"/>
                    <a:pt x="3796743" y="2895487"/>
                  </a:cubicBezTo>
                  <a:cubicBezTo>
                    <a:pt x="3807316" y="2902917"/>
                    <a:pt x="3813602" y="2899964"/>
                    <a:pt x="3825318" y="2902059"/>
                  </a:cubicBezTo>
                  <a:cubicBezTo>
                    <a:pt x="3851893" y="2906727"/>
                    <a:pt x="3850655" y="2892058"/>
                    <a:pt x="3867704" y="2907870"/>
                  </a:cubicBezTo>
                  <a:cubicBezTo>
                    <a:pt x="3882659" y="2922157"/>
                    <a:pt x="3880849" y="2922633"/>
                    <a:pt x="3902661" y="2922157"/>
                  </a:cubicBezTo>
                  <a:cubicBezTo>
                    <a:pt x="3913424" y="2922157"/>
                    <a:pt x="3938189" y="2943779"/>
                    <a:pt x="3944190" y="2952256"/>
                  </a:cubicBezTo>
                  <a:cubicBezTo>
                    <a:pt x="3958763" y="2972830"/>
                    <a:pt x="3969241" y="2961781"/>
                    <a:pt x="3976480" y="2975688"/>
                  </a:cubicBezTo>
                  <a:cubicBezTo>
                    <a:pt x="3984957" y="2991785"/>
                    <a:pt x="3991720" y="3003596"/>
                    <a:pt x="4009817" y="3009025"/>
                  </a:cubicBezTo>
                  <a:cubicBezTo>
                    <a:pt x="4011437" y="3009501"/>
                    <a:pt x="4060871" y="3033600"/>
                    <a:pt x="4061729" y="3034171"/>
                  </a:cubicBezTo>
                  <a:cubicBezTo>
                    <a:pt x="4074682" y="3044649"/>
                    <a:pt x="4100781" y="3044649"/>
                    <a:pt x="4109354" y="3056650"/>
                  </a:cubicBezTo>
                  <a:cubicBezTo>
                    <a:pt x="4119736" y="3071319"/>
                    <a:pt x="4117450" y="3065508"/>
                    <a:pt x="4132880" y="3079129"/>
                  </a:cubicBezTo>
                  <a:cubicBezTo>
                    <a:pt x="4134785" y="3080844"/>
                    <a:pt x="4134880" y="3081606"/>
                    <a:pt x="4137071" y="3082844"/>
                  </a:cubicBezTo>
                  <a:cubicBezTo>
                    <a:pt x="4160598" y="3095988"/>
                    <a:pt x="4158407" y="3112371"/>
                    <a:pt x="4170980" y="3117896"/>
                  </a:cubicBezTo>
                  <a:cubicBezTo>
                    <a:pt x="4179172" y="3121420"/>
                    <a:pt x="4201556" y="3146471"/>
                    <a:pt x="4201556" y="3154663"/>
                  </a:cubicBezTo>
                  <a:cubicBezTo>
                    <a:pt x="4202565" y="3163168"/>
                    <a:pt x="4201661" y="3171798"/>
                    <a:pt x="4198889" y="3179904"/>
                  </a:cubicBezTo>
                  <a:cubicBezTo>
                    <a:pt x="4187459" y="3200859"/>
                    <a:pt x="4199746" y="3195144"/>
                    <a:pt x="4172600" y="3210384"/>
                  </a:cubicBezTo>
                  <a:lnTo>
                    <a:pt x="4171838" y="3210384"/>
                  </a:lnTo>
                  <a:cubicBezTo>
                    <a:pt x="4164180" y="3213937"/>
                    <a:pt x="4157017" y="3218451"/>
                    <a:pt x="4150502" y="3223814"/>
                  </a:cubicBezTo>
                  <a:cubicBezTo>
                    <a:pt x="4140977" y="3231720"/>
                    <a:pt x="4129832" y="3246293"/>
                    <a:pt x="4132118" y="3259438"/>
                  </a:cubicBezTo>
                  <a:cubicBezTo>
                    <a:pt x="4137547" y="3291727"/>
                    <a:pt x="4116212" y="3281155"/>
                    <a:pt x="4102781" y="3307063"/>
                  </a:cubicBezTo>
                  <a:cubicBezTo>
                    <a:pt x="4093104" y="3322188"/>
                    <a:pt x="4078702" y="3333704"/>
                    <a:pt x="4061824" y="3339829"/>
                  </a:cubicBezTo>
                  <a:cubicBezTo>
                    <a:pt x="4045441" y="3347163"/>
                    <a:pt x="4033354" y="3361641"/>
                    <a:pt x="4029058" y="3379071"/>
                  </a:cubicBezTo>
                  <a:cubicBezTo>
                    <a:pt x="4027438" y="3387644"/>
                    <a:pt x="4037916" y="3428887"/>
                    <a:pt x="4040678" y="3438412"/>
                  </a:cubicBezTo>
                  <a:moveTo>
                    <a:pt x="2735753" y="3675013"/>
                  </a:moveTo>
                  <a:cubicBezTo>
                    <a:pt x="2727847" y="3671680"/>
                    <a:pt x="2732991" y="3655963"/>
                    <a:pt x="2732991" y="3650439"/>
                  </a:cubicBezTo>
                  <a:cubicBezTo>
                    <a:pt x="2732696" y="3638647"/>
                    <a:pt x="2734801" y="3626912"/>
                    <a:pt x="2739182" y="3615958"/>
                  </a:cubicBezTo>
                  <a:cubicBezTo>
                    <a:pt x="2741754" y="3609929"/>
                    <a:pt x="2744945" y="3604176"/>
                    <a:pt x="2748707" y="3598813"/>
                  </a:cubicBezTo>
                  <a:cubicBezTo>
                    <a:pt x="2763947" y="3572905"/>
                    <a:pt x="2763947" y="3585859"/>
                    <a:pt x="2754422" y="3556713"/>
                  </a:cubicBezTo>
                  <a:cubicBezTo>
                    <a:pt x="2748707" y="3539854"/>
                    <a:pt x="2760137" y="3529471"/>
                    <a:pt x="2775663" y="3528138"/>
                  </a:cubicBezTo>
                  <a:cubicBezTo>
                    <a:pt x="2791189" y="3526804"/>
                    <a:pt x="2783188" y="3536234"/>
                    <a:pt x="2810334" y="3529376"/>
                  </a:cubicBezTo>
                  <a:cubicBezTo>
                    <a:pt x="2815839" y="3527347"/>
                    <a:pt x="2821945" y="3527690"/>
                    <a:pt x="2827193" y="3530329"/>
                  </a:cubicBezTo>
                  <a:cubicBezTo>
                    <a:pt x="2835385" y="3530329"/>
                    <a:pt x="2833099" y="3532519"/>
                    <a:pt x="2836052" y="3532519"/>
                  </a:cubicBezTo>
                  <a:cubicBezTo>
                    <a:pt x="2843386" y="3533186"/>
                    <a:pt x="2848815" y="3538330"/>
                    <a:pt x="2855102" y="3535186"/>
                  </a:cubicBezTo>
                  <a:cubicBezTo>
                    <a:pt x="2883677" y="3521756"/>
                    <a:pt x="2882724" y="3510802"/>
                    <a:pt x="2899393" y="3487561"/>
                  </a:cubicBezTo>
                  <a:cubicBezTo>
                    <a:pt x="2909394" y="3473655"/>
                    <a:pt x="2913776" y="3478036"/>
                    <a:pt x="2921110" y="3472416"/>
                  </a:cubicBezTo>
                  <a:cubicBezTo>
                    <a:pt x="2929244" y="3466721"/>
                    <a:pt x="2936693" y="3460110"/>
                    <a:pt x="2943303" y="3452700"/>
                  </a:cubicBezTo>
                  <a:cubicBezTo>
                    <a:pt x="2957686" y="3438412"/>
                    <a:pt x="2973116" y="3426315"/>
                    <a:pt x="2976164" y="3404503"/>
                  </a:cubicBezTo>
                  <a:cubicBezTo>
                    <a:pt x="2980355" y="3373738"/>
                    <a:pt x="3007025" y="3368404"/>
                    <a:pt x="2991880" y="3331732"/>
                  </a:cubicBezTo>
                  <a:cubicBezTo>
                    <a:pt x="2978069" y="3298204"/>
                    <a:pt x="2986451" y="3280869"/>
                    <a:pt x="2979403" y="3251151"/>
                  </a:cubicBezTo>
                  <a:cubicBezTo>
                    <a:pt x="2973497" y="3227814"/>
                    <a:pt x="2963972" y="3225719"/>
                    <a:pt x="2944922" y="3217813"/>
                  </a:cubicBezTo>
                  <a:cubicBezTo>
                    <a:pt x="2931816" y="3213232"/>
                    <a:pt x="2917881" y="3211546"/>
                    <a:pt x="2904060" y="3212860"/>
                  </a:cubicBezTo>
                  <a:cubicBezTo>
                    <a:pt x="2885010" y="3215527"/>
                    <a:pt x="2894059" y="3212860"/>
                    <a:pt x="2885010" y="3209717"/>
                  </a:cubicBezTo>
                  <a:cubicBezTo>
                    <a:pt x="2874247" y="3205431"/>
                    <a:pt x="2845386" y="3216480"/>
                    <a:pt x="2833480" y="3219242"/>
                  </a:cubicBezTo>
                  <a:moveTo>
                    <a:pt x="3600909" y="1642759"/>
                  </a:moveTo>
                  <a:lnTo>
                    <a:pt x="3590622" y="1626662"/>
                  </a:lnTo>
                  <a:cubicBezTo>
                    <a:pt x="3588907" y="1624023"/>
                    <a:pt x="3587412" y="1621252"/>
                    <a:pt x="3586145" y="1618375"/>
                  </a:cubicBezTo>
                  <a:cubicBezTo>
                    <a:pt x="3576620" y="1595229"/>
                    <a:pt x="3567953" y="1603135"/>
                    <a:pt x="3556142" y="1581037"/>
                  </a:cubicBezTo>
                  <a:cubicBezTo>
                    <a:pt x="3544330" y="1558939"/>
                    <a:pt x="3541473" y="1560654"/>
                    <a:pt x="3521089" y="1547795"/>
                  </a:cubicBezTo>
                  <a:cubicBezTo>
                    <a:pt x="3507564" y="1539318"/>
                    <a:pt x="3487085" y="1538746"/>
                    <a:pt x="3484418" y="1525411"/>
                  </a:cubicBezTo>
                  <a:cubicBezTo>
                    <a:pt x="3481751" y="1512076"/>
                    <a:pt x="3477084" y="1512457"/>
                    <a:pt x="3467559" y="1508838"/>
                  </a:cubicBezTo>
                  <a:cubicBezTo>
                    <a:pt x="3455081" y="1503694"/>
                    <a:pt x="3468226" y="1488549"/>
                    <a:pt x="3463749" y="1484739"/>
                  </a:cubicBezTo>
                  <a:cubicBezTo>
                    <a:pt x="3457463" y="1479501"/>
                    <a:pt x="3464797" y="1465689"/>
                    <a:pt x="3468893" y="1463213"/>
                  </a:cubicBezTo>
                  <a:cubicBezTo>
                    <a:pt x="3474855" y="1457622"/>
                    <a:pt x="3479989" y="1451211"/>
                    <a:pt x="3484132" y="1444163"/>
                  </a:cubicBezTo>
                  <a:cubicBezTo>
                    <a:pt x="3484990" y="1435114"/>
                    <a:pt x="3484132" y="1409873"/>
                    <a:pt x="3485942" y="1401396"/>
                  </a:cubicBezTo>
                  <a:cubicBezTo>
                    <a:pt x="3488990" y="1385489"/>
                    <a:pt x="3481465" y="1380631"/>
                    <a:pt x="3468607" y="1372821"/>
                  </a:cubicBezTo>
                  <a:cubicBezTo>
                    <a:pt x="3444699" y="1358628"/>
                    <a:pt x="3450605" y="1361962"/>
                    <a:pt x="3449557" y="1336530"/>
                  </a:cubicBezTo>
                  <a:cubicBezTo>
                    <a:pt x="3449862" y="1327196"/>
                    <a:pt x="3451538" y="1317957"/>
                    <a:pt x="3454510" y="1309098"/>
                  </a:cubicBezTo>
                  <a:cubicBezTo>
                    <a:pt x="3458129" y="1291858"/>
                    <a:pt x="3456034" y="1275094"/>
                    <a:pt x="3480322" y="1272808"/>
                  </a:cubicBezTo>
                  <a:cubicBezTo>
                    <a:pt x="3485037" y="1272294"/>
                    <a:pt x="3489676" y="1271208"/>
                    <a:pt x="3494134" y="1269570"/>
                  </a:cubicBezTo>
                  <a:cubicBezTo>
                    <a:pt x="3506154" y="1264407"/>
                    <a:pt x="3516384" y="1255835"/>
                    <a:pt x="3523566" y="1244900"/>
                  </a:cubicBezTo>
                  <a:cubicBezTo>
                    <a:pt x="3536044" y="1217087"/>
                    <a:pt x="3537758" y="1214706"/>
                    <a:pt x="3537758" y="1182892"/>
                  </a:cubicBezTo>
                  <a:cubicBezTo>
                    <a:pt x="3537463" y="1179035"/>
                    <a:pt x="3536701" y="1175225"/>
                    <a:pt x="3535472" y="1171557"/>
                  </a:cubicBezTo>
                  <a:cubicBezTo>
                    <a:pt x="3531872" y="1157222"/>
                    <a:pt x="3536320" y="1142058"/>
                    <a:pt x="3547093" y="1131933"/>
                  </a:cubicBezTo>
                  <a:cubicBezTo>
                    <a:pt x="3562333" y="1115360"/>
                    <a:pt x="3535568" y="1118313"/>
                    <a:pt x="3540997" y="1092214"/>
                  </a:cubicBezTo>
                  <a:cubicBezTo>
                    <a:pt x="3544426" y="1076022"/>
                    <a:pt x="3539473" y="1041065"/>
                    <a:pt x="3551570" y="1029730"/>
                  </a:cubicBezTo>
                  <a:cubicBezTo>
                    <a:pt x="3568619" y="1013633"/>
                    <a:pt x="3549284" y="991630"/>
                    <a:pt x="3540711" y="975628"/>
                  </a:cubicBezTo>
                  <a:cubicBezTo>
                    <a:pt x="3530710" y="956578"/>
                    <a:pt x="3541663" y="944291"/>
                    <a:pt x="3546997" y="928003"/>
                  </a:cubicBezTo>
                  <a:cubicBezTo>
                    <a:pt x="3549664" y="919907"/>
                    <a:pt x="3554046" y="913430"/>
                    <a:pt x="3555665" y="908001"/>
                  </a:cubicBezTo>
                  <a:cubicBezTo>
                    <a:pt x="3558313" y="899314"/>
                    <a:pt x="3562161" y="891046"/>
                    <a:pt x="3567095" y="883426"/>
                  </a:cubicBezTo>
                  <a:cubicBezTo>
                    <a:pt x="3571467" y="874063"/>
                    <a:pt x="3576401" y="864957"/>
                    <a:pt x="3581859" y="856185"/>
                  </a:cubicBezTo>
                  <a:cubicBezTo>
                    <a:pt x="3583097" y="853527"/>
                    <a:pt x="3583964" y="850698"/>
                    <a:pt x="3584431" y="847803"/>
                  </a:cubicBezTo>
                  <a:cubicBezTo>
                    <a:pt x="3586907" y="838944"/>
                    <a:pt x="3588241" y="819228"/>
                    <a:pt x="3590813" y="814084"/>
                  </a:cubicBezTo>
                  <a:cubicBezTo>
                    <a:pt x="3592613" y="808341"/>
                    <a:pt x="3593889" y="802435"/>
                    <a:pt x="3594622" y="796463"/>
                  </a:cubicBezTo>
                  <a:cubicBezTo>
                    <a:pt x="3597128" y="790443"/>
                    <a:pt x="3598242" y="783928"/>
                    <a:pt x="3597861" y="777413"/>
                  </a:cubicBezTo>
                  <a:cubicBezTo>
                    <a:pt x="3597861" y="776460"/>
                    <a:pt x="3619102" y="729788"/>
                    <a:pt x="3621102" y="727502"/>
                  </a:cubicBezTo>
                  <a:cubicBezTo>
                    <a:pt x="3629579" y="717977"/>
                    <a:pt x="3642533" y="703308"/>
                    <a:pt x="3643295" y="690164"/>
                  </a:cubicBezTo>
                  <a:cubicBezTo>
                    <a:pt x="3643791" y="679534"/>
                    <a:pt x="3642133" y="668904"/>
                    <a:pt x="3638438" y="658922"/>
                  </a:cubicBezTo>
                  <a:cubicBezTo>
                    <a:pt x="3637676" y="655874"/>
                    <a:pt x="3635294" y="640729"/>
                    <a:pt x="3635294" y="638157"/>
                  </a:cubicBezTo>
                  <a:cubicBezTo>
                    <a:pt x="3634923" y="631747"/>
                    <a:pt x="3634037" y="625375"/>
                    <a:pt x="3632627" y="619107"/>
                  </a:cubicBezTo>
                  <a:cubicBezTo>
                    <a:pt x="3631294" y="605868"/>
                    <a:pt x="3624436" y="603582"/>
                    <a:pt x="3621769" y="597771"/>
                  </a:cubicBezTo>
                  <a:cubicBezTo>
                    <a:pt x="3615197" y="583198"/>
                    <a:pt x="3609101" y="578721"/>
                    <a:pt x="3601862" y="563386"/>
                  </a:cubicBezTo>
                  <a:cubicBezTo>
                    <a:pt x="3597385" y="553861"/>
                    <a:pt x="3589479" y="544336"/>
                    <a:pt x="3586336" y="536621"/>
                  </a:cubicBezTo>
                  <a:cubicBezTo>
                    <a:pt x="3581669" y="525762"/>
                    <a:pt x="3559285" y="505379"/>
                    <a:pt x="3549855" y="491853"/>
                  </a:cubicBezTo>
                  <a:cubicBezTo>
                    <a:pt x="3538044" y="474804"/>
                    <a:pt x="3538997" y="444228"/>
                    <a:pt x="3539473" y="423369"/>
                  </a:cubicBezTo>
                  <a:cubicBezTo>
                    <a:pt x="3537272" y="406081"/>
                    <a:pt x="3531634" y="389402"/>
                    <a:pt x="3522899" y="374315"/>
                  </a:cubicBezTo>
                  <a:cubicBezTo>
                    <a:pt x="3515460" y="367066"/>
                    <a:pt x="3509050" y="358827"/>
                    <a:pt x="3503849" y="349836"/>
                  </a:cubicBezTo>
                  <a:cubicBezTo>
                    <a:pt x="3494324" y="333738"/>
                    <a:pt x="3476322" y="326309"/>
                    <a:pt x="3482799" y="307354"/>
                  </a:cubicBezTo>
                  <a:cubicBezTo>
                    <a:pt x="3486419" y="296686"/>
                    <a:pt x="3487466" y="290304"/>
                    <a:pt x="3490610" y="279922"/>
                  </a:cubicBezTo>
                  <a:cubicBezTo>
                    <a:pt x="3490705" y="279036"/>
                    <a:pt x="3490705" y="278141"/>
                    <a:pt x="3490610" y="277255"/>
                  </a:cubicBezTo>
                  <a:cubicBezTo>
                    <a:pt x="3490610" y="267063"/>
                    <a:pt x="3471560" y="246966"/>
                    <a:pt x="3462035" y="242679"/>
                  </a:cubicBezTo>
                  <a:cubicBezTo>
                    <a:pt x="3452576" y="236583"/>
                    <a:pt x="3444804" y="228201"/>
                    <a:pt x="3439460" y="218295"/>
                  </a:cubicBezTo>
                  <a:cubicBezTo>
                    <a:pt x="3428411" y="192768"/>
                    <a:pt x="3430697" y="183339"/>
                    <a:pt x="3434222" y="157050"/>
                  </a:cubicBezTo>
                  <a:cubicBezTo>
                    <a:pt x="3437460" y="132666"/>
                    <a:pt x="3444223" y="121998"/>
                    <a:pt x="3444985" y="94566"/>
                  </a:cubicBezTo>
                  <a:cubicBezTo>
                    <a:pt x="3443851" y="85669"/>
                    <a:pt x="3439432" y="77516"/>
                    <a:pt x="3432602" y="71706"/>
                  </a:cubicBezTo>
                  <a:cubicBezTo>
                    <a:pt x="3421839" y="65133"/>
                    <a:pt x="3423077" y="62181"/>
                    <a:pt x="3418220" y="57132"/>
                  </a:cubicBezTo>
                  <a:cubicBezTo>
                    <a:pt x="3402694" y="42654"/>
                    <a:pt x="3407837" y="47131"/>
                    <a:pt x="3399170" y="29605"/>
                  </a:cubicBezTo>
                  <a:cubicBezTo>
                    <a:pt x="3392883" y="16746"/>
                    <a:pt x="3389645" y="16556"/>
                    <a:pt x="3390788" y="-113"/>
                  </a:cubicBezTo>
                  <a:moveTo>
                    <a:pt x="2147870" y="1750392"/>
                  </a:moveTo>
                  <a:cubicBezTo>
                    <a:pt x="2153109" y="1758678"/>
                    <a:pt x="2166920" y="1758774"/>
                    <a:pt x="2175397" y="1759917"/>
                  </a:cubicBezTo>
                  <a:cubicBezTo>
                    <a:pt x="2186256" y="1760869"/>
                    <a:pt x="2189495" y="1753725"/>
                    <a:pt x="2208449" y="1759917"/>
                  </a:cubicBezTo>
                  <a:cubicBezTo>
                    <a:pt x="2227404" y="1766108"/>
                    <a:pt x="2224261" y="1783824"/>
                    <a:pt x="2237024" y="1793159"/>
                  </a:cubicBezTo>
                  <a:cubicBezTo>
                    <a:pt x="2237024" y="1793159"/>
                    <a:pt x="2256836" y="1814876"/>
                    <a:pt x="2257313" y="1816019"/>
                  </a:cubicBezTo>
                  <a:cubicBezTo>
                    <a:pt x="2261885" y="1825544"/>
                    <a:pt x="2243311" y="1832497"/>
                    <a:pt x="2239405" y="1838879"/>
                  </a:cubicBezTo>
                  <a:cubicBezTo>
                    <a:pt x="2230643" y="1852786"/>
                    <a:pt x="2244739" y="1864882"/>
                    <a:pt x="2251597" y="1875264"/>
                  </a:cubicBezTo>
                  <a:cubicBezTo>
                    <a:pt x="2262456" y="1892124"/>
                    <a:pt x="2251597" y="1910412"/>
                    <a:pt x="2277220" y="1920032"/>
                  </a:cubicBezTo>
                  <a:cubicBezTo>
                    <a:pt x="2309414" y="1932224"/>
                    <a:pt x="2272362" y="1962037"/>
                    <a:pt x="2314558" y="1974515"/>
                  </a:cubicBezTo>
                  <a:cubicBezTo>
                    <a:pt x="2328217" y="1979296"/>
                    <a:pt x="2338485" y="1990717"/>
                    <a:pt x="2341799" y="2004804"/>
                  </a:cubicBezTo>
                  <a:cubicBezTo>
                    <a:pt x="2342542" y="2006528"/>
                    <a:pt x="2343152" y="2008319"/>
                    <a:pt x="2343609" y="2010138"/>
                  </a:cubicBezTo>
                  <a:cubicBezTo>
                    <a:pt x="2346562" y="2027664"/>
                    <a:pt x="2347800" y="2046524"/>
                    <a:pt x="2369993" y="2044905"/>
                  </a:cubicBezTo>
                  <a:cubicBezTo>
                    <a:pt x="2380376" y="2044143"/>
                    <a:pt x="2390758" y="2026426"/>
                    <a:pt x="2394854" y="2018139"/>
                  </a:cubicBezTo>
                  <a:cubicBezTo>
                    <a:pt x="2398282" y="2011377"/>
                    <a:pt x="2405998" y="1989564"/>
                    <a:pt x="2419238" y="1997184"/>
                  </a:cubicBezTo>
                  <a:cubicBezTo>
                    <a:pt x="2445146" y="2011948"/>
                    <a:pt x="2429715" y="2016901"/>
                    <a:pt x="2468577" y="2014996"/>
                  </a:cubicBezTo>
                  <a:cubicBezTo>
                    <a:pt x="2500581" y="2013377"/>
                    <a:pt x="2490294" y="2028998"/>
                    <a:pt x="2505058" y="2028045"/>
                  </a:cubicBezTo>
                  <a:cubicBezTo>
                    <a:pt x="2514583" y="2027379"/>
                    <a:pt x="2536300" y="2011853"/>
                    <a:pt x="2543158" y="2030141"/>
                  </a:cubicBezTo>
                  <a:cubicBezTo>
                    <a:pt x="2550016" y="2048429"/>
                    <a:pt x="2568018" y="2066145"/>
                    <a:pt x="2584496" y="2045095"/>
                  </a:cubicBezTo>
                  <a:cubicBezTo>
                    <a:pt x="2595736" y="2032084"/>
                    <a:pt x="2612386" y="2025035"/>
                    <a:pt x="2629550" y="2026045"/>
                  </a:cubicBezTo>
                  <a:cubicBezTo>
                    <a:pt x="2639151" y="2026378"/>
                    <a:pt x="2648619" y="2028474"/>
                    <a:pt x="2657458" y="2032236"/>
                  </a:cubicBezTo>
                  <a:cubicBezTo>
                    <a:pt x="2668888" y="2037951"/>
                    <a:pt x="2717370" y="2044905"/>
                    <a:pt x="2716608" y="2021473"/>
                  </a:cubicBezTo>
                  <a:cubicBezTo>
                    <a:pt x="2716608" y="2011948"/>
                    <a:pt x="2715655" y="1983373"/>
                    <a:pt x="2724514" y="1979849"/>
                  </a:cubicBezTo>
                  <a:cubicBezTo>
                    <a:pt x="2745659" y="1970324"/>
                    <a:pt x="2743564" y="1990136"/>
                    <a:pt x="2774711" y="1979849"/>
                  </a:cubicBezTo>
                  <a:cubicBezTo>
                    <a:pt x="2795475" y="1972800"/>
                    <a:pt x="2794237" y="1954608"/>
                    <a:pt x="2819097" y="1960799"/>
                  </a:cubicBezTo>
                  <a:cubicBezTo>
                    <a:pt x="2847672" y="1967752"/>
                    <a:pt x="2834432" y="1965085"/>
                    <a:pt x="2848529" y="1968705"/>
                  </a:cubicBezTo>
                  <a:cubicBezTo>
                    <a:pt x="2865674" y="1973086"/>
                    <a:pt x="2880438" y="1945083"/>
                    <a:pt x="2906632" y="1973086"/>
                  </a:cubicBezTo>
                  <a:cubicBezTo>
                    <a:pt x="2914061" y="1980992"/>
                    <a:pt x="2919776" y="1978611"/>
                    <a:pt x="2931111" y="1992993"/>
                  </a:cubicBezTo>
                  <a:cubicBezTo>
                    <a:pt x="2938731" y="2002518"/>
                    <a:pt x="2955019" y="1998804"/>
                    <a:pt x="2970354" y="2009376"/>
                  </a:cubicBezTo>
                  <a:cubicBezTo>
                    <a:pt x="2989404" y="2022426"/>
                    <a:pt x="2997596" y="2028426"/>
                    <a:pt x="3021313" y="2029188"/>
                  </a:cubicBezTo>
                  <a:cubicBezTo>
                    <a:pt x="3040363" y="2030046"/>
                    <a:pt x="3048935" y="2012996"/>
                    <a:pt x="3067033" y="2004519"/>
                  </a:cubicBezTo>
                  <a:cubicBezTo>
                    <a:pt x="3082654" y="1997184"/>
                    <a:pt x="3090845" y="2005947"/>
                    <a:pt x="3106371" y="1997946"/>
                  </a:cubicBezTo>
                  <a:cubicBezTo>
                    <a:pt x="3116753" y="1992612"/>
                    <a:pt x="3118563" y="1986612"/>
                    <a:pt x="3125421" y="1978896"/>
                  </a:cubicBezTo>
                  <a:cubicBezTo>
                    <a:pt x="3128088" y="1975753"/>
                    <a:pt x="3129803" y="1980039"/>
                    <a:pt x="3139804" y="1966228"/>
                  </a:cubicBezTo>
                  <a:cubicBezTo>
                    <a:pt x="3147995" y="1955084"/>
                    <a:pt x="3150662" y="1956703"/>
                    <a:pt x="3156663" y="1941273"/>
                  </a:cubicBezTo>
                  <a:cubicBezTo>
                    <a:pt x="3159139" y="1934796"/>
                    <a:pt x="3171617" y="1910888"/>
                    <a:pt x="3179332" y="1912698"/>
                  </a:cubicBezTo>
                  <a:cubicBezTo>
                    <a:pt x="3185876" y="1915898"/>
                    <a:pt x="3193010" y="1917679"/>
                    <a:pt x="3200288" y="1917936"/>
                  </a:cubicBezTo>
                  <a:cubicBezTo>
                    <a:pt x="3210298" y="1918584"/>
                    <a:pt x="3220195" y="1920337"/>
                    <a:pt x="3229815" y="1923175"/>
                  </a:cubicBezTo>
                  <a:cubicBezTo>
                    <a:pt x="3239340" y="1924890"/>
                    <a:pt x="3271249" y="1923175"/>
                    <a:pt x="3279536" y="1917174"/>
                  </a:cubicBezTo>
                  <a:cubicBezTo>
                    <a:pt x="3292109" y="1908316"/>
                    <a:pt x="3295347" y="1898124"/>
                    <a:pt x="3310397" y="1892695"/>
                  </a:cubicBezTo>
                  <a:cubicBezTo>
                    <a:pt x="3321636" y="1888980"/>
                    <a:pt x="3321541" y="1876598"/>
                    <a:pt x="3327351" y="1865739"/>
                  </a:cubicBezTo>
                  <a:cubicBezTo>
                    <a:pt x="3342115" y="1837164"/>
                    <a:pt x="3338210" y="1834783"/>
                    <a:pt x="3362594" y="1811542"/>
                  </a:cubicBezTo>
                  <a:cubicBezTo>
                    <a:pt x="3367547" y="1806875"/>
                    <a:pt x="3372119" y="1804684"/>
                    <a:pt x="3376690" y="1799445"/>
                  </a:cubicBezTo>
                  <a:cubicBezTo>
                    <a:pt x="3406504" y="1768775"/>
                    <a:pt x="3399455" y="1773442"/>
                    <a:pt x="3413647" y="1735628"/>
                  </a:cubicBezTo>
                  <a:cubicBezTo>
                    <a:pt x="3419467" y="1723788"/>
                    <a:pt x="3422373" y="1710720"/>
                    <a:pt x="3422125" y="1697528"/>
                  </a:cubicBezTo>
                  <a:cubicBezTo>
                    <a:pt x="3422125" y="1689622"/>
                    <a:pt x="3414505" y="1692099"/>
                    <a:pt x="3417934" y="1664762"/>
                  </a:cubicBezTo>
                  <a:lnTo>
                    <a:pt x="3417934" y="1661809"/>
                  </a:lnTo>
                  <a:cubicBezTo>
                    <a:pt x="3418791" y="1656666"/>
                    <a:pt x="3419934" y="1651617"/>
                    <a:pt x="3420887" y="1646474"/>
                  </a:cubicBezTo>
                  <a:moveTo>
                    <a:pt x="3363737" y="1614756"/>
                  </a:moveTo>
                  <a:cubicBezTo>
                    <a:pt x="3356012" y="1612813"/>
                    <a:pt x="3348440" y="1610326"/>
                    <a:pt x="3341067" y="1607326"/>
                  </a:cubicBezTo>
                  <a:cubicBezTo>
                    <a:pt x="3328780" y="1601611"/>
                    <a:pt x="3327827" y="1596658"/>
                    <a:pt x="3325541" y="1582561"/>
                  </a:cubicBezTo>
                  <a:cubicBezTo>
                    <a:pt x="3324303" y="1574655"/>
                    <a:pt x="3321922" y="1572274"/>
                    <a:pt x="3320684" y="1566178"/>
                  </a:cubicBezTo>
                  <a:cubicBezTo>
                    <a:pt x="3317064" y="1549128"/>
                    <a:pt x="3317350" y="1556653"/>
                    <a:pt x="3310301" y="1544747"/>
                  </a:cubicBezTo>
                  <a:cubicBezTo>
                    <a:pt x="3296300" y="1520744"/>
                    <a:pt x="3274106" y="1536841"/>
                    <a:pt x="3261152" y="1524268"/>
                  </a:cubicBezTo>
                  <a:cubicBezTo>
                    <a:pt x="3250389" y="1514743"/>
                    <a:pt x="3225814" y="1512171"/>
                    <a:pt x="3212289" y="1511505"/>
                  </a:cubicBezTo>
                  <a:cubicBezTo>
                    <a:pt x="3193239" y="1510552"/>
                    <a:pt x="3200002" y="1506742"/>
                    <a:pt x="3193239" y="1502742"/>
                  </a:cubicBezTo>
                  <a:cubicBezTo>
                    <a:pt x="3180761" y="1495693"/>
                    <a:pt x="3183714" y="1493217"/>
                    <a:pt x="3164664" y="1494550"/>
                  </a:cubicBezTo>
                  <a:cubicBezTo>
                    <a:pt x="3154787" y="1494541"/>
                    <a:pt x="3145243" y="1490959"/>
                    <a:pt x="3137804" y="1484454"/>
                  </a:cubicBezTo>
                  <a:cubicBezTo>
                    <a:pt x="3129517" y="1478834"/>
                    <a:pt x="3136280" y="1452736"/>
                    <a:pt x="3139042" y="1445115"/>
                  </a:cubicBezTo>
                  <a:cubicBezTo>
                    <a:pt x="3152663" y="1407015"/>
                    <a:pt x="3122945" y="1413492"/>
                    <a:pt x="3110467" y="1435019"/>
                  </a:cubicBezTo>
                  <a:cubicBezTo>
                    <a:pt x="3097989" y="1456545"/>
                    <a:pt x="3092179" y="1428637"/>
                    <a:pt x="3086369" y="1428637"/>
                  </a:cubicBezTo>
                  <a:cubicBezTo>
                    <a:pt x="3069319" y="1429495"/>
                    <a:pt x="3066271" y="1457212"/>
                    <a:pt x="3055412" y="1460736"/>
                  </a:cubicBezTo>
                  <a:cubicBezTo>
                    <a:pt x="3042554" y="1464356"/>
                    <a:pt x="3044839" y="1444163"/>
                    <a:pt x="3009026" y="1460736"/>
                  </a:cubicBezTo>
                  <a:cubicBezTo>
                    <a:pt x="2993538" y="1468423"/>
                    <a:pt x="2977203" y="1474281"/>
                    <a:pt x="2960353" y="1478167"/>
                  </a:cubicBezTo>
                  <a:cubicBezTo>
                    <a:pt x="2949494" y="1480834"/>
                    <a:pt x="2935397" y="1480072"/>
                    <a:pt x="2927015" y="1482644"/>
                  </a:cubicBezTo>
                  <a:cubicBezTo>
                    <a:pt x="2912890" y="1486663"/>
                    <a:pt x="2897840" y="1485958"/>
                    <a:pt x="2884153" y="1480644"/>
                  </a:cubicBezTo>
                  <a:cubicBezTo>
                    <a:pt x="2850720" y="1468547"/>
                    <a:pt x="2793284" y="1472071"/>
                    <a:pt x="2776139" y="1438257"/>
                  </a:cubicBezTo>
                  <a:cubicBezTo>
                    <a:pt x="2766462" y="1422808"/>
                    <a:pt x="2750107" y="1412788"/>
                    <a:pt x="2731943" y="1411206"/>
                  </a:cubicBezTo>
                  <a:cubicBezTo>
                    <a:pt x="2708036" y="1411206"/>
                    <a:pt x="2706321" y="1390156"/>
                    <a:pt x="2700035" y="1373106"/>
                  </a:cubicBezTo>
                  <a:cubicBezTo>
                    <a:pt x="2696320" y="1363581"/>
                    <a:pt x="2678698" y="1351485"/>
                    <a:pt x="2669840" y="1344531"/>
                  </a:cubicBezTo>
                  <a:cubicBezTo>
                    <a:pt x="2658505" y="1335768"/>
                    <a:pt x="2652886" y="1324719"/>
                    <a:pt x="2644218" y="1317480"/>
                  </a:cubicBezTo>
                  <a:cubicBezTo>
                    <a:pt x="2635550" y="1310241"/>
                    <a:pt x="2628216" y="1301669"/>
                    <a:pt x="2620787" y="1293192"/>
                  </a:cubicBezTo>
                  <a:cubicBezTo>
                    <a:pt x="2613738" y="1286334"/>
                    <a:pt x="2610119" y="1282047"/>
                    <a:pt x="2603642" y="1275094"/>
                  </a:cubicBezTo>
                  <a:cubicBezTo>
                    <a:pt x="2595831" y="1265398"/>
                    <a:pt x="2585801" y="1257721"/>
                    <a:pt x="2574400" y="1252710"/>
                  </a:cubicBezTo>
                  <a:cubicBezTo>
                    <a:pt x="2556950" y="1244243"/>
                    <a:pt x="2537043" y="1242309"/>
                    <a:pt x="2518297" y="1247281"/>
                  </a:cubicBezTo>
                  <a:cubicBezTo>
                    <a:pt x="2504772" y="1252310"/>
                    <a:pt x="2492904" y="1260978"/>
                    <a:pt x="2484007" y="1272332"/>
                  </a:cubicBezTo>
                  <a:cubicBezTo>
                    <a:pt x="2474863" y="1285857"/>
                    <a:pt x="2463529" y="1297764"/>
                    <a:pt x="2450480" y="1307574"/>
                  </a:cubicBezTo>
                  <a:cubicBezTo>
                    <a:pt x="2441859" y="1314642"/>
                    <a:pt x="2432687" y="1321014"/>
                    <a:pt x="2423047" y="1326624"/>
                  </a:cubicBezTo>
                  <a:cubicBezTo>
                    <a:pt x="2406950" y="1336149"/>
                    <a:pt x="2390948" y="1350246"/>
                    <a:pt x="2371422" y="1353199"/>
                  </a:cubicBezTo>
                  <a:cubicBezTo>
                    <a:pt x="2364383" y="1354752"/>
                    <a:pt x="2357840" y="1358028"/>
                    <a:pt x="2352372" y="1362724"/>
                  </a:cubicBezTo>
                  <a:moveTo>
                    <a:pt x="1931843" y="3690253"/>
                  </a:moveTo>
                  <a:cubicBezTo>
                    <a:pt x="1932205" y="3683862"/>
                    <a:pt x="1932967" y="3677499"/>
                    <a:pt x="1934129" y="3671203"/>
                  </a:cubicBezTo>
                  <a:cubicBezTo>
                    <a:pt x="1935558" y="3664440"/>
                    <a:pt x="1935558" y="3645867"/>
                    <a:pt x="1936415" y="3643866"/>
                  </a:cubicBezTo>
                  <a:cubicBezTo>
                    <a:pt x="1937273" y="3641866"/>
                    <a:pt x="1939463" y="3631674"/>
                    <a:pt x="1939463" y="3631674"/>
                  </a:cubicBezTo>
                  <a:cubicBezTo>
                    <a:pt x="1954322" y="3612624"/>
                    <a:pt x="1957084" y="3618054"/>
                    <a:pt x="1977563" y="3617101"/>
                  </a:cubicBezTo>
                  <a:cubicBezTo>
                    <a:pt x="1985612" y="3617682"/>
                    <a:pt x="1993546" y="3619282"/>
                    <a:pt x="2001185" y="3621864"/>
                  </a:cubicBezTo>
                  <a:cubicBezTo>
                    <a:pt x="2004300" y="3622702"/>
                    <a:pt x="2007491" y="3623216"/>
                    <a:pt x="2010710" y="3623388"/>
                  </a:cubicBezTo>
                  <a:cubicBezTo>
                    <a:pt x="2020235" y="3623388"/>
                    <a:pt x="2020235" y="3613291"/>
                    <a:pt x="2018426" y="3605576"/>
                  </a:cubicBezTo>
                  <a:cubicBezTo>
                    <a:pt x="2014901" y="3591670"/>
                    <a:pt x="2025379" y="3567476"/>
                    <a:pt x="2020902" y="3559951"/>
                  </a:cubicBezTo>
                  <a:cubicBezTo>
                    <a:pt x="2019187" y="3557256"/>
                    <a:pt x="2018140" y="3554179"/>
                    <a:pt x="2017854" y="3550998"/>
                  </a:cubicBezTo>
                  <a:cubicBezTo>
                    <a:pt x="2016806" y="3538996"/>
                    <a:pt x="2026712" y="3527185"/>
                    <a:pt x="2033665" y="3516803"/>
                  </a:cubicBezTo>
                  <a:cubicBezTo>
                    <a:pt x="2033665" y="3516231"/>
                    <a:pt x="2034142" y="3515470"/>
                    <a:pt x="2034618" y="3514803"/>
                  </a:cubicBezTo>
                  <a:cubicBezTo>
                    <a:pt x="2047762" y="3494705"/>
                    <a:pt x="2036809" y="3494133"/>
                    <a:pt x="2036809" y="3489466"/>
                  </a:cubicBezTo>
                  <a:cubicBezTo>
                    <a:pt x="2034904" y="3469368"/>
                    <a:pt x="2066527" y="3471369"/>
                    <a:pt x="2071289" y="3451366"/>
                  </a:cubicBezTo>
                  <a:cubicBezTo>
                    <a:pt x="2073956" y="3440127"/>
                    <a:pt x="2075480" y="3441841"/>
                    <a:pt x="2079767" y="3433745"/>
                  </a:cubicBezTo>
                  <a:cubicBezTo>
                    <a:pt x="2084053" y="3425649"/>
                    <a:pt x="2084720" y="3427363"/>
                    <a:pt x="2089292" y="3421743"/>
                  </a:cubicBezTo>
                  <a:cubicBezTo>
                    <a:pt x="2091673" y="3418886"/>
                    <a:pt x="2094149" y="3416124"/>
                    <a:pt x="2096721" y="3413552"/>
                  </a:cubicBezTo>
                  <a:cubicBezTo>
                    <a:pt x="2108722" y="3400407"/>
                    <a:pt x="2106722" y="3404027"/>
                    <a:pt x="2121962" y="3399836"/>
                  </a:cubicBezTo>
                  <a:cubicBezTo>
                    <a:pt x="2133392" y="3396693"/>
                    <a:pt x="2139012" y="3408504"/>
                    <a:pt x="2142917" y="3395359"/>
                  </a:cubicBezTo>
                  <a:cubicBezTo>
                    <a:pt x="2152919" y="3361069"/>
                    <a:pt x="2154919" y="3379643"/>
                    <a:pt x="2164444" y="3361546"/>
                  </a:cubicBezTo>
                  <a:cubicBezTo>
                    <a:pt x="2173130" y="3345791"/>
                    <a:pt x="2175283" y="3327246"/>
                    <a:pt x="2170445" y="3309920"/>
                  </a:cubicBezTo>
                  <a:cubicBezTo>
                    <a:pt x="2164825" y="3294489"/>
                    <a:pt x="2159491" y="3300871"/>
                    <a:pt x="2153014" y="3275439"/>
                  </a:cubicBezTo>
                  <a:cubicBezTo>
                    <a:pt x="2152156" y="3272106"/>
                    <a:pt x="2152061" y="3268296"/>
                    <a:pt x="2150918" y="3264009"/>
                  </a:cubicBezTo>
                  <a:cubicBezTo>
                    <a:pt x="2145489" y="3242959"/>
                    <a:pt x="2150347" y="3232577"/>
                    <a:pt x="2150918" y="3212860"/>
                  </a:cubicBezTo>
                  <a:cubicBezTo>
                    <a:pt x="2150918" y="3207717"/>
                    <a:pt x="2154633" y="3160854"/>
                    <a:pt x="2155395" y="3157234"/>
                  </a:cubicBezTo>
                  <a:cubicBezTo>
                    <a:pt x="2159967" y="3137327"/>
                    <a:pt x="2154347" y="3136279"/>
                    <a:pt x="2153585" y="3119706"/>
                  </a:cubicBezTo>
                  <a:cubicBezTo>
                    <a:pt x="2152823" y="3103132"/>
                    <a:pt x="2160824" y="3101989"/>
                    <a:pt x="2151299" y="3088178"/>
                  </a:cubicBezTo>
                  <a:cubicBezTo>
                    <a:pt x="2148728" y="3084749"/>
                    <a:pt x="2152347" y="3072271"/>
                    <a:pt x="2154157" y="3068175"/>
                  </a:cubicBezTo>
                  <a:cubicBezTo>
                    <a:pt x="2159777" y="3054459"/>
                    <a:pt x="2151299" y="3049125"/>
                    <a:pt x="2155205" y="3044934"/>
                  </a:cubicBezTo>
                  <a:cubicBezTo>
                    <a:pt x="2168635" y="3028837"/>
                    <a:pt x="2163205" y="3021313"/>
                    <a:pt x="2159777" y="3001310"/>
                  </a:cubicBezTo>
                  <a:cubicBezTo>
                    <a:pt x="2159681" y="3000453"/>
                    <a:pt x="2159681" y="2999596"/>
                    <a:pt x="2159777" y="2998738"/>
                  </a:cubicBezTo>
                  <a:cubicBezTo>
                    <a:pt x="2159777" y="2981498"/>
                    <a:pt x="2158443" y="2964353"/>
                    <a:pt x="2158443" y="2947208"/>
                  </a:cubicBezTo>
                  <a:cubicBezTo>
                    <a:pt x="2159396" y="2903012"/>
                    <a:pt x="2135964" y="2916918"/>
                    <a:pt x="2128535" y="2897106"/>
                  </a:cubicBezTo>
                  <a:cubicBezTo>
                    <a:pt x="2122915" y="2882057"/>
                    <a:pt x="2137012" y="2867865"/>
                    <a:pt x="2121772" y="2842623"/>
                  </a:cubicBezTo>
                  <a:cubicBezTo>
                    <a:pt x="2112247" y="2827479"/>
                    <a:pt x="2115580" y="2823573"/>
                    <a:pt x="2110247" y="2809381"/>
                  </a:cubicBezTo>
                  <a:cubicBezTo>
                    <a:pt x="2100722" y="2784997"/>
                    <a:pt x="2104055" y="2761756"/>
                    <a:pt x="2105008" y="2735658"/>
                  </a:cubicBezTo>
                  <a:cubicBezTo>
                    <a:pt x="2105008" y="2724895"/>
                    <a:pt x="2105865" y="2714798"/>
                    <a:pt x="2105865" y="2704321"/>
                  </a:cubicBezTo>
                  <a:cubicBezTo>
                    <a:pt x="2104751" y="2693214"/>
                    <a:pt x="2100703" y="2682594"/>
                    <a:pt x="2094149" y="2673555"/>
                  </a:cubicBezTo>
                  <a:cubicBezTo>
                    <a:pt x="2089682" y="2667954"/>
                    <a:pt x="2086110" y="2661687"/>
                    <a:pt x="2083577" y="2654981"/>
                  </a:cubicBezTo>
                  <a:cubicBezTo>
                    <a:pt x="2070337" y="2631454"/>
                    <a:pt x="2098436" y="2608118"/>
                    <a:pt x="2083577" y="2592211"/>
                  </a:cubicBezTo>
                  <a:cubicBezTo>
                    <a:pt x="2074623" y="2582686"/>
                    <a:pt x="2083005" y="2560398"/>
                    <a:pt x="2094911" y="2556112"/>
                  </a:cubicBezTo>
                  <a:cubicBezTo>
                    <a:pt x="2101579" y="2553254"/>
                    <a:pt x="2108151" y="2550111"/>
                    <a:pt x="2114533" y="2546587"/>
                  </a:cubicBezTo>
                  <a:cubicBezTo>
                    <a:pt x="2120914" y="2543062"/>
                    <a:pt x="2125010" y="2538490"/>
                    <a:pt x="2122724" y="2532775"/>
                  </a:cubicBezTo>
                  <a:cubicBezTo>
                    <a:pt x="2116057" y="2517821"/>
                    <a:pt x="2078528" y="2526489"/>
                    <a:pt x="2075099" y="2523250"/>
                  </a:cubicBezTo>
                  <a:cubicBezTo>
                    <a:pt x="2064431" y="2512582"/>
                    <a:pt x="2069861" y="2502676"/>
                    <a:pt x="2076052" y="2491722"/>
                  </a:cubicBezTo>
                  <a:cubicBezTo>
                    <a:pt x="2078814" y="2486674"/>
                    <a:pt x="2076052" y="2473339"/>
                    <a:pt x="2070051" y="2473339"/>
                  </a:cubicBezTo>
                  <a:cubicBezTo>
                    <a:pt x="2063546" y="2473720"/>
                    <a:pt x="2057030" y="2473720"/>
                    <a:pt x="2050525" y="2473339"/>
                  </a:cubicBezTo>
                  <a:cubicBezTo>
                    <a:pt x="2045095" y="2472768"/>
                    <a:pt x="2042047" y="2474863"/>
                    <a:pt x="2036904" y="2472768"/>
                  </a:cubicBezTo>
                  <a:cubicBezTo>
                    <a:pt x="2031761" y="2470672"/>
                    <a:pt x="2021569" y="2469243"/>
                    <a:pt x="2019378" y="2466100"/>
                  </a:cubicBezTo>
                  <a:cubicBezTo>
                    <a:pt x="2011377" y="2454480"/>
                    <a:pt x="2024045" y="2440573"/>
                    <a:pt x="1998232" y="2425905"/>
                  </a:cubicBezTo>
                  <a:cubicBezTo>
                    <a:pt x="1992136" y="2422285"/>
                    <a:pt x="1983850" y="2418761"/>
                    <a:pt x="1981564" y="2412760"/>
                  </a:cubicBezTo>
                  <a:cubicBezTo>
                    <a:pt x="1977868" y="2405693"/>
                    <a:pt x="1970486" y="2401340"/>
                    <a:pt x="1962514" y="2401521"/>
                  </a:cubicBezTo>
                  <a:cubicBezTo>
                    <a:pt x="1933939" y="2403330"/>
                    <a:pt x="1938225" y="2428191"/>
                    <a:pt x="1925366" y="2431905"/>
                  </a:cubicBezTo>
                  <a:cubicBezTo>
                    <a:pt x="1921556" y="2433239"/>
                    <a:pt x="1910888" y="2424286"/>
                    <a:pt x="1909364" y="2422380"/>
                  </a:cubicBezTo>
                  <a:cubicBezTo>
                    <a:pt x="1903268" y="2414380"/>
                    <a:pt x="1891267" y="2420571"/>
                    <a:pt x="1884980" y="2425714"/>
                  </a:cubicBezTo>
                  <a:cubicBezTo>
                    <a:pt x="1869550" y="2438192"/>
                    <a:pt x="1871359" y="2441049"/>
                    <a:pt x="1852405" y="2451241"/>
                  </a:cubicBezTo>
                  <a:cubicBezTo>
                    <a:pt x="1841718" y="2458404"/>
                    <a:pt x="1827573" y="2457547"/>
                    <a:pt x="1817829" y="2449146"/>
                  </a:cubicBezTo>
                  <a:cubicBezTo>
                    <a:pt x="1798779" y="2431715"/>
                    <a:pt x="1789254" y="2453622"/>
                    <a:pt x="1778300" y="2435906"/>
                  </a:cubicBezTo>
                  <a:cubicBezTo>
                    <a:pt x="1769632" y="2421428"/>
                    <a:pt x="1742772" y="2428857"/>
                    <a:pt x="1730675" y="2435334"/>
                  </a:cubicBezTo>
                  <a:cubicBezTo>
                    <a:pt x="1730142" y="2435658"/>
                    <a:pt x="1729561" y="2435915"/>
                    <a:pt x="1728961" y="2436096"/>
                  </a:cubicBezTo>
                  <a:cubicBezTo>
                    <a:pt x="1722998" y="2438163"/>
                    <a:pt x="1716483" y="2435001"/>
                    <a:pt x="1714416" y="2429038"/>
                  </a:cubicBezTo>
                  <a:cubicBezTo>
                    <a:pt x="1714407" y="2429010"/>
                    <a:pt x="1714397" y="2428981"/>
                    <a:pt x="1714387" y="2428953"/>
                  </a:cubicBezTo>
                  <a:cubicBezTo>
                    <a:pt x="1710006" y="2409903"/>
                    <a:pt x="1715054" y="2414284"/>
                    <a:pt x="1703148" y="2393424"/>
                  </a:cubicBezTo>
                  <a:cubicBezTo>
                    <a:pt x="1701567" y="2389481"/>
                    <a:pt x="1699090" y="2385957"/>
                    <a:pt x="1695909" y="2383138"/>
                  </a:cubicBezTo>
                  <a:cubicBezTo>
                    <a:pt x="1685432" y="2373613"/>
                    <a:pt x="1690670" y="2356182"/>
                    <a:pt x="1699052" y="2347133"/>
                  </a:cubicBezTo>
                  <a:cubicBezTo>
                    <a:pt x="1709053" y="2336370"/>
                    <a:pt x="1689527" y="2324559"/>
                    <a:pt x="1693718" y="2314557"/>
                  </a:cubicBezTo>
                  <a:cubicBezTo>
                    <a:pt x="1699052" y="2301127"/>
                    <a:pt x="1712768" y="2300841"/>
                    <a:pt x="1725341" y="2298746"/>
                  </a:cubicBezTo>
                  <a:cubicBezTo>
                    <a:pt x="1741248" y="2295984"/>
                    <a:pt x="1739343" y="2277981"/>
                    <a:pt x="1731723" y="2266837"/>
                  </a:cubicBezTo>
                  <a:cubicBezTo>
                    <a:pt x="1724103" y="2255693"/>
                    <a:pt x="1720960" y="2243120"/>
                    <a:pt x="1708006" y="2235976"/>
                  </a:cubicBezTo>
                  <a:cubicBezTo>
                    <a:pt x="1695052" y="2228832"/>
                    <a:pt x="1689908" y="2232547"/>
                    <a:pt x="1676954" y="2231118"/>
                  </a:cubicBezTo>
                  <a:cubicBezTo>
                    <a:pt x="1665572" y="2230814"/>
                    <a:pt x="1654199" y="2231547"/>
                    <a:pt x="1642950" y="2233309"/>
                  </a:cubicBezTo>
                  <a:cubicBezTo>
                    <a:pt x="1624567" y="2233309"/>
                    <a:pt x="1629424" y="2230738"/>
                    <a:pt x="1622662" y="2219022"/>
                  </a:cubicBezTo>
                  <a:cubicBezTo>
                    <a:pt x="1615899" y="2207306"/>
                    <a:pt x="1608660" y="2198448"/>
                    <a:pt x="1592658" y="2195876"/>
                  </a:cubicBezTo>
                  <a:cubicBezTo>
                    <a:pt x="1571417" y="2192352"/>
                    <a:pt x="1563511" y="2197019"/>
                    <a:pt x="1543699" y="2187494"/>
                  </a:cubicBezTo>
                  <a:cubicBezTo>
                    <a:pt x="1519792" y="2175588"/>
                    <a:pt x="1525507" y="2170539"/>
                    <a:pt x="1495503" y="2166063"/>
                  </a:cubicBezTo>
                  <a:cubicBezTo>
                    <a:pt x="1493427" y="2165605"/>
                    <a:pt x="1491436" y="2164834"/>
                    <a:pt x="1489598" y="2163777"/>
                  </a:cubicBezTo>
                  <a:cubicBezTo>
                    <a:pt x="1459499" y="2150823"/>
                    <a:pt x="1468642" y="2146727"/>
                    <a:pt x="1450736" y="2133011"/>
                  </a:cubicBezTo>
                  <a:cubicBezTo>
                    <a:pt x="1436829" y="2122248"/>
                    <a:pt x="1423684" y="2125963"/>
                    <a:pt x="1409111" y="2125963"/>
                  </a:cubicBezTo>
                  <a:cubicBezTo>
                    <a:pt x="1382632" y="2125963"/>
                    <a:pt x="1373774" y="2139012"/>
                    <a:pt x="1351390" y="2122057"/>
                  </a:cubicBezTo>
                  <a:cubicBezTo>
                    <a:pt x="1331768" y="2107103"/>
                    <a:pt x="1324910" y="2118723"/>
                    <a:pt x="1312718" y="2117485"/>
                  </a:cubicBezTo>
                  <a:cubicBezTo>
                    <a:pt x="1289668" y="2115104"/>
                    <a:pt x="1291763" y="2105865"/>
                    <a:pt x="1282810" y="2102436"/>
                  </a:cubicBezTo>
                  <a:cubicBezTo>
                    <a:pt x="1262045" y="2094530"/>
                    <a:pt x="1244233" y="2106627"/>
                    <a:pt x="1220611" y="2100816"/>
                  </a:cubicBezTo>
                  <a:cubicBezTo>
                    <a:pt x="1200085" y="2095454"/>
                    <a:pt x="1178825" y="2093396"/>
                    <a:pt x="1157651" y="2094720"/>
                  </a:cubicBezTo>
                  <a:cubicBezTo>
                    <a:pt x="1145269" y="2094720"/>
                    <a:pt x="1122790" y="2090148"/>
                    <a:pt x="1111169" y="2090148"/>
                  </a:cubicBezTo>
                  <a:cubicBezTo>
                    <a:pt x="1098025" y="2090624"/>
                    <a:pt x="1093738" y="2089291"/>
                    <a:pt x="1079832" y="2089291"/>
                  </a:cubicBezTo>
                  <a:cubicBezTo>
                    <a:pt x="1077927" y="2089291"/>
                    <a:pt x="1076689" y="2089291"/>
                    <a:pt x="1074688" y="2089291"/>
                  </a:cubicBezTo>
                  <a:cubicBezTo>
                    <a:pt x="1057639" y="2090529"/>
                    <a:pt x="1047066" y="2095292"/>
                    <a:pt x="1029921" y="2094625"/>
                  </a:cubicBezTo>
                  <a:cubicBezTo>
                    <a:pt x="1016491" y="2094625"/>
                    <a:pt x="977343" y="2089291"/>
                    <a:pt x="967151" y="2091672"/>
                  </a:cubicBezTo>
                  <a:cubicBezTo>
                    <a:pt x="956683" y="2094901"/>
                    <a:pt x="945682" y="2096063"/>
                    <a:pt x="934766" y="2095101"/>
                  </a:cubicBezTo>
                  <a:cubicBezTo>
                    <a:pt x="923146" y="2095101"/>
                    <a:pt x="901619" y="2111865"/>
                    <a:pt x="896666" y="2109484"/>
                  </a:cubicBezTo>
                  <a:cubicBezTo>
                    <a:pt x="893523" y="2108903"/>
                    <a:pt x="890332" y="2108713"/>
                    <a:pt x="887141" y="2108913"/>
                  </a:cubicBezTo>
                  <a:cubicBezTo>
                    <a:pt x="873616" y="2108341"/>
                    <a:pt x="846184" y="2125772"/>
                    <a:pt x="838087" y="2136059"/>
                  </a:cubicBezTo>
                  <a:cubicBezTo>
                    <a:pt x="822276" y="2155871"/>
                    <a:pt x="808846" y="2147108"/>
                    <a:pt x="799987" y="2162920"/>
                  </a:cubicBezTo>
                  <a:cubicBezTo>
                    <a:pt x="784938" y="2189780"/>
                    <a:pt x="787224" y="2186351"/>
                    <a:pt x="759887" y="2203496"/>
                  </a:cubicBezTo>
                </a:path>
              </a:pathLst>
            </a:custGeom>
            <a:noFill/>
            <a:ln w="12700" cap="flat">
              <a:solidFill>
                <a:srgbClr val="00B0F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953DDDA1-B717-4C8F-B4F4-284913349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7092" y="884975"/>
            <a:ext cx="11157817" cy="199546"/>
          </a:xfrm>
        </p:spPr>
        <p:txBody>
          <a:bodyPr/>
          <a:lstStyle/>
          <a:p>
            <a:r>
              <a:rPr lang="en-US" dirty="0"/>
              <a:t>Enter your subhead line here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C26CC0B-6B97-45D6-9BBC-92854069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092" y="382773"/>
            <a:ext cx="11157817" cy="445500"/>
          </a:xfrm>
        </p:spPr>
        <p:txBody>
          <a:bodyPr/>
          <a:lstStyle/>
          <a:p>
            <a:r>
              <a:rPr lang="en-US" dirty="0"/>
              <a:t>Cherkasy Map – Free Download 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E6A20E02-E7BA-4656-A427-7F55C4E0CD16}"/>
              </a:ext>
            </a:extLst>
          </p:cNvPr>
          <p:cNvSpPr/>
          <p:nvPr/>
        </p:nvSpPr>
        <p:spPr>
          <a:xfrm>
            <a:off x="517525" y="1849202"/>
            <a:ext cx="3434715" cy="72514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BBE1892F-C5AF-4E32-8C31-EF0621A20861}"/>
              </a:ext>
            </a:extLst>
          </p:cNvPr>
          <p:cNvSpPr/>
          <p:nvPr/>
        </p:nvSpPr>
        <p:spPr>
          <a:xfrm>
            <a:off x="517525" y="2658588"/>
            <a:ext cx="3434715" cy="72514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8BB3540F-55D5-4982-8D70-FA28CA612854}"/>
              </a:ext>
            </a:extLst>
          </p:cNvPr>
          <p:cNvSpPr/>
          <p:nvPr/>
        </p:nvSpPr>
        <p:spPr>
          <a:xfrm>
            <a:off x="517525" y="3467974"/>
            <a:ext cx="3434715" cy="72514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056F326B-F56D-4411-8737-4006E6C1C2CE}"/>
              </a:ext>
            </a:extLst>
          </p:cNvPr>
          <p:cNvSpPr/>
          <p:nvPr/>
        </p:nvSpPr>
        <p:spPr>
          <a:xfrm>
            <a:off x="517525" y="4277360"/>
            <a:ext cx="3434715" cy="72514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92ECC8F-3389-462B-991B-EA9F9DC45F87}"/>
              </a:ext>
            </a:extLst>
          </p:cNvPr>
          <p:cNvSpPr/>
          <p:nvPr/>
        </p:nvSpPr>
        <p:spPr>
          <a:xfrm>
            <a:off x="517525" y="5086745"/>
            <a:ext cx="3434715" cy="725144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2DEEA6F-7DF3-4DD4-BBA2-58605B20C96F}"/>
              </a:ext>
            </a:extLst>
          </p:cNvPr>
          <p:cNvSpPr txBox="1"/>
          <p:nvPr/>
        </p:nvSpPr>
        <p:spPr>
          <a:xfrm>
            <a:off x="753717" y="2127136"/>
            <a:ext cx="1206148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1100" b="1" i="0" dirty="0">
                <a:solidFill>
                  <a:schemeClr val="bg1"/>
                </a:solidFill>
                <a:effectLst/>
              </a:rPr>
              <a:t>ZHASHKIV</a:t>
            </a:r>
            <a:endParaRPr lang="en-US" sz="1100" b="1" dirty="0">
              <a:solidFill>
                <a:schemeClr val="bg1"/>
              </a:solidFill>
              <a:cs typeface="Arez_K_ Press 18" panose="02000000000000000000" pitchFamily="2" charset="-78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49F421-8A29-4E69-B528-95EAD764F724}"/>
              </a:ext>
            </a:extLst>
          </p:cNvPr>
          <p:cNvSpPr txBox="1"/>
          <p:nvPr/>
        </p:nvSpPr>
        <p:spPr>
          <a:xfrm>
            <a:off x="753718" y="2936521"/>
            <a:ext cx="1206148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1100" b="1" i="0" dirty="0">
                <a:solidFill>
                  <a:schemeClr val="bg1"/>
                </a:solidFill>
                <a:effectLst/>
              </a:rPr>
              <a:t>ZVENYHORODKA</a:t>
            </a:r>
            <a:endParaRPr lang="en-US" sz="1100" b="1" dirty="0">
              <a:solidFill>
                <a:schemeClr val="bg1"/>
              </a:solidFill>
              <a:cs typeface="Arez_K_ Press 18" panose="02000000000000000000" pitchFamily="2" charset="-78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C6B8104-AFD3-4201-91C5-7D115F3A5E1B}"/>
              </a:ext>
            </a:extLst>
          </p:cNvPr>
          <p:cNvSpPr txBox="1"/>
          <p:nvPr/>
        </p:nvSpPr>
        <p:spPr>
          <a:xfrm>
            <a:off x="753718" y="3745908"/>
            <a:ext cx="1206148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1100" b="1" i="0" dirty="0">
                <a:solidFill>
                  <a:schemeClr val="bg1"/>
                </a:solidFill>
                <a:effectLst/>
              </a:rPr>
              <a:t>VATUTINE</a:t>
            </a:r>
            <a:endParaRPr lang="en-US" sz="1100" b="1" dirty="0">
              <a:solidFill>
                <a:schemeClr val="bg1"/>
              </a:solidFill>
              <a:cs typeface="Arez_K_ Press 18" panose="02000000000000000000" pitchFamily="2" charset="-78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084E897-63D3-4641-9F92-F94100F88489}"/>
              </a:ext>
            </a:extLst>
          </p:cNvPr>
          <p:cNvSpPr txBox="1"/>
          <p:nvPr/>
        </p:nvSpPr>
        <p:spPr>
          <a:xfrm>
            <a:off x="753718" y="4555294"/>
            <a:ext cx="1206148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1100" b="1" i="0" dirty="0">
                <a:solidFill>
                  <a:schemeClr val="bg1"/>
                </a:solidFill>
                <a:effectLst/>
              </a:rPr>
              <a:t>SMILA</a:t>
            </a:r>
            <a:endParaRPr lang="en-US" sz="1100" b="1" dirty="0">
              <a:solidFill>
                <a:schemeClr val="bg1"/>
              </a:solidFill>
              <a:cs typeface="Arez_K_ Press 18" panose="02000000000000000000" pitchFamily="2" charset="-78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BD8F41D-CA61-4D15-9D26-C3FC2C4B4BD5}"/>
              </a:ext>
            </a:extLst>
          </p:cNvPr>
          <p:cNvSpPr txBox="1"/>
          <p:nvPr/>
        </p:nvSpPr>
        <p:spPr>
          <a:xfrm>
            <a:off x="753718" y="5364679"/>
            <a:ext cx="1206148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r>
              <a:rPr lang="en-US" sz="1100" b="1" i="0" dirty="0">
                <a:solidFill>
                  <a:schemeClr val="bg1"/>
                </a:solidFill>
                <a:effectLst/>
              </a:rPr>
              <a:t>SHPOLA</a:t>
            </a:r>
            <a:endParaRPr lang="en-US" sz="1100" b="1" dirty="0">
              <a:solidFill>
                <a:schemeClr val="bg1"/>
              </a:solidFill>
              <a:cs typeface="Arez_K_ Press 18" panose="02000000000000000000" pitchFamily="2" charset="-78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02A73F-A106-4A47-B3D4-24ED0EF10C49}"/>
              </a:ext>
            </a:extLst>
          </p:cNvPr>
          <p:cNvGrpSpPr/>
          <p:nvPr/>
        </p:nvGrpSpPr>
        <p:grpSpPr>
          <a:xfrm>
            <a:off x="2077234" y="1964313"/>
            <a:ext cx="1550521" cy="494923"/>
            <a:chOff x="2077234" y="1964313"/>
            <a:chExt cx="1550521" cy="49492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D9347A6-2DEA-417F-A0DD-215730656872}"/>
                </a:ext>
              </a:extLst>
            </p:cNvPr>
            <p:cNvCxnSpPr>
              <a:cxnSpLocks/>
            </p:cNvCxnSpPr>
            <p:nvPr/>
          </p:nvCxnSpPr>
          <p:spPr>
            <a:xfrm>
              <a:off x="2852494" y="1964313"/>
              <a:ext cx="0" cy="4949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9A2BD17-C532-4F0E-AEBE-02260E779660}"/>
                </a:ext>
              </a:extLst>
            </p:cNvPr>
            <p:cNvGrpSpPr/>
            <p:nvPr/>
          </p:nvGrpSpPr>
          <p:grpSpPr>
            <a:xfrm>
              <a:off x="2077234" y="2004058"/>
              <a:ext cx="1550521" cy="415432"/>
              <a:chOff x="2077234" y="2004058"/>
              <a:chExt cx="1550521" cy="415432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C10EC5D7-3F78-482B-9E1A-F23A6238BE5D}"/>
                  </a:ext>
                </a:extLst>
              </p:cNvPr>
              <p:cNvGrpSpPr/>
              <p:nvPr/>
            </p:nvGrpSpPr>
            <p:grpSpPr>
              <a:xfrm>
                <a:off x="2077234" y="2004058"/>
                <a:ext cx="685016" cy="415432"/>
                <a:chOff x="1896894" y="2004058"/>
                <a:chExt cx="685016" cy="415432"/>
              </a:xfrm>
            </p:grpSpPr>
            <p:sp>
              <p:nvSpPr>
                <p:cNvPr id="69" name="Freeform: Shape 68">
                  <a:extLst>
                    <a:ext uri="{FF2B5EF4-FFF2-40B4-BE49-F238E27FC236}">
                      <a16:creationId xmlns:a16="http://schemas.microsoft.com/office/drawing/2014/main" id="{F53B1E0D-6880-4BD4-A81A-19E56E3BB061}"/>
                    </a:ext>
                  </a:extLst>
                </p:cNvPr>
                <p:cNvSpPr/>
                <p:nvPr/>
              </p:nvSpPr>
              <p:spPr>
                <a:xfrm>
                  <a:off x="1896894" y="2004058"/>
                  <a:ext cx="195500" cy="415432"/>
                </a:xfrm>
                <a:custGeom>
                  <a:avLst/>
                  <a:gdLst>
                    <a:gd name="connsiteX0" fmla="*/ 392354 w 1876701"/>
                    <a:gd name="connsiteY0" fmla="*/ 809082 h 3987965"/>
                    <a:gd name="connsiteX1" fmla="*/ 1484309 w 1876701"/>
                    <a:gd name="connsiteY1" fmla="*/ 809082 h 3987965"/>
                    <a:gd name="connsiteX2" fmla="*/ 1680363 w 1876701"/>
                    <a:gd name="connsiteY2" fmla="*/ 976408 h 3987965"/>
                    <a:gd name="connsiteX3" fmla="*/ 1875758 w 1876701"/>
                    <a:gd name="connsiteY3" fmla="*/ 2013032 h 3987965"/>
                    <a:gd name="connsiteX4" fmla="*/ 1874415 w 1876701"/>
                    <a:gd name="connsiteY4" fmla="*/ 2037426 h 3987965"/>
                    <a:gd name="connsiteX5" fmla="*/ 1876701 w 1876701"/>
                    <a:gd name="connsiteY5" fmla="*/ 2065182 h 3987965"/>
                    <a:gd name="connsiteX6" fmla="*/ 1677658 w 1876701"/>
                    <a:gd name="connsiteY6" fmla="*/ 2264226 h 3987965"/>
                    <a:gd name="connsiteX7" fmla="*/ 1482157 w 1876701"/>
                    <a:gd name="connsiteY7" fmla="*/ 2101177 h 3987965"/>
                    <a:gd name="connsiteX8" fmla="*/ 1358646 w 1876701"/>
                    <a:gd name="connsiteY8" fmla="*/ 1329223 h 3987965"/>
                    <a:gd name="connsiteX9" fmla="*/ 1360256 w 1876701"/>
                    <a:gd name="connsiteY9" fmla="*/ 3788912 h 3987965"/>
                    <a:gd name="connsiteX10" fmla="*/ 1161250 w 1876701"/>
                    <a:gd name="connsiteY10" fmla="*/ 3987956 h 3987965"/>
                    <a:gd name="connsiteX11" fmla="*/ 962082 w 1876701"/>
                    <a:gd name="connsiteY11" fmla="*/ 3788950 h 3987965"/>
                    <a:gd name="connsiteX12" fmla="*/ 962082 w 1876701"/>
                    <a:gd name="connsiteY12" fmla="*/ 2571436 h 3987965"/>
                    <a:gd name="connsiteX13" fmla="*/ 914591 w 1876701"/>
                    <a:gd name="connsiteY13" fmla="*/ 2571436 h 3987965"/>
                    <a:gd name="connsiteX14" fmla="*/ 914591 w 1876701"/>
                    <a:gd name="connsiteY14" fmla="*/ 3788959 h 3987965"/>
                    <a:gd name="connsiteX15" fmla="*/ 715499 w 1876701"/>
                    <a:gd name="connsiteY15" fmla="*/ 3987965 h 3987965"/>
                    <a:gd name="connsiteX16" fmla="*/ 516455 w 1876701"/>
                    <a:gd name="connsiteY16" fmla="*/ 3788959 h 3987965"/>
                    <a:gd name="connsiteX17" fmla="*/ 518046 w 1876701"/>
                    <a:gd name="connsiteY17" fmla="*/ 1329223 h 3987965"/>
                    <a:gd name="connsiteX18" fmla="*/ 394735 w 1876701"/>
                    <a:gd name="connsiteY18" fmla="*/ 2100034 h 3987965"/>
                    <a:gd name="connsiteX19" fmla="*/ 199101 w 1876701"/>
                    <a:gd name="connsiteY19" fmla="*/ 2264226 h 3987965"/>
                    <a:gd name="connsiteX20" fmla="*/ 0 w 1876701"/>
                    <a:gd name="connsiteY20" fmla="*/ 2065182 h 3987965"/>
                    <a:gd name="connsiteX21" fmla="*/ 2229 w 1876701"/>
                    <a:gd name="connsiteY21" fmla="*/ 2037426 h 3987965"/>
                    <a:gd name="connsiteX22" fmla="*/ 905 w 1876701"/>
                    <a:gd name="connsiteY22" fmla="*/ 2013032 h 3987965"/>
                    <a:gd name="connsiteX23" fmla="*/ 196596 w 1876701"/>
                    <a:gd name="connsiteY23" fmla="*/ 975112 h 3987965"/>
                    <a:gd name="connsiteX24" fmla="*/ 392354 w 1876701"/>
                    <a:gd name="connsiteY24" fmla="*/ 809082 h 3987965"/>
                    <a:gd name="connsiteX25" fmla="*/ 938346 w 1876701"/>
                    <a:gd name="connsiteY25" fmla="*/ 0 h 3987965"/>
                    <a:gd name="connsiteX26" fmla="*/ 1330909 w 1876701"/>
                    <a:gd name="connsiteY26" fmla="*/ 392554 h 3987965"/>
                    <a:gd name="connsiteX27" fmla="*/ 938346 w 1876701"/>
                    <a:gd name="connsiteY27" fmla="*/ 785108 h 3987965"/>
                    <a:gd name="connsiteX28" fmla="*/ 545792 w 1876701"/>
                    <a:gd name="connsiteY28" fmla="*/ 392554 h 3987965"/>
                    <a:gd name="connsiteX29" fmla="*/ 938346 w 1876701"/>
                    <a:gd name="connsiteY29" fmla="*/ 0 h 3987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876701" h="3987965">
                      <a:moveTo>
                        <a:pt x="392354" y="809082"/>
                      </a:moveTo>
                      <a:lnTo>
                        <a:pt x="1484309" y="809082"/>
                      </a:lnTo>
                      <a:cubicBezTo>
                        <a:pt x="1582207" y="809082"/>
                        <a:pt x="1664665" y="879405"/>
                        <a:pt x="1680363" y="976408"/>
                      </a:cubicBezTo>
                      <a:lnTo>
                        <a:pt x="1875758" y="2013032"/>
                      </a:lnTo>
                      <a:cubicBezTo>
                        <a:pt x="1877368" y="2021424"/>
                        <a:pt x="1876816" y="2029730"/>
                        <a:pt x="1874415" y="2037426"/>
                      </a:cubicBezTo>
                      <a:cubicBezTo>
                        <a:pt x="1875959" y="2046827"/>
                        <a:pt x="1876673" y="2056028"/>
                        <a:pt x="1876701" y="2065182"/>
                      </a:cubicBezTo>
                      <a:cubicBezTo>
                        <a:pt x="1876701" y="2174929"/>
                        <a:pt x="1787404" y="2264226"/>
                        <a:pt x="1677658" y="2264226"/>
                      </a:cubicBezTo>
                      <a:cubicBezTo>
                        <a:pt x="1581712" y="2264226"/>
                        <a:pt x="1499492" y="2195636"/>
                        <a:pt x="1482157" y="2101177"/>
                      </a:cubicBezTo>
                      <a:lnTo>
                        <a:pt x="1358646" y="1329223"/>
                      </a:lnTo>
                      <a:lnTo>
                        <a:pt x="1360256" y="3788912"/>
                      </a:lnTo>
                      <a:cubicBezTo>
                        <a:pt x="1360256" y="3898659"/>
                        <a:pt x="1270988" y="3987956"/>
                        <a:pt x="1161250" y="3987956"/>
                      </a:cubicBezTo>
                      <a:cubicBezTo>
                        <a:pt x="1051398" y="3987956"/>
                        <a:pt x="962082" y="3898754"/>
                        <a:pt x="962082" y="3788950"/>
                      </a:cubicBezTo>
                      <a:lnTo>
                        <a:pt x="962082" y="2571436"/>
                      </a:lnTo>
                      <a:lnTo>
                        <a:pt x="914591" y="2571436"/>
                      </a:lnTo>
                      <a:lnTo>
                        <a:pt x="914591" y="3788959"/>
                      </a:lnTo>
                      <a:cubicBezTo>
                        <a:pt x="914591" y="3898668"/>
                        <a:pt x="825294" y="3987965"/>
                        <a:pt x="715499" y="3987965"/>
                      </a:cubicBezTo>
                      <a:cubicBezTo>
                        <a:pt x="605704" y="3987965"/>
                        <a:pt x="516455" y="3898764"/>
                        <a:pt x="516455" y="3788959"/>
                      </a:cubicBezTo>
                      <a:lnTo>
                        <a:pt x="518046" y="1329223"/>
                      </a:lnTo>
                      <a:lnTo>
                        <a:pt x="394735" y="2100034"/>
                      </a:lnTo>
                      <a:cubicBezTo>
                        <a:pt x="377200" y="2195636"/>
                        <a:pt x="295047" y="2264226"/>
                        <a:pt x="199101" y="2264226"/>
                      </a:cubicBezTo>
                      <a:cubicBezTo>
                        <a:pt x="89297" y="2264226"/>
                        <a:pt x="0" y="2174929"/>
                        <a:pt x="0" y="2065182"/>
                      </a:cubicBezTo>
                      <a:cubicBezTo>
                        <a:pt x="0" y="2056028"/>
                        <a:pt x="714" y="2046932"/>
                        <a:pt x="2229" y="2037426"/>
                      </a:cubicBezTo>
                      <a:cubicBezTo>
                        <a:pt x="-152" y="2029730"/>
                        <a:pt x="-667" y="2021424"/>
                        <a:pt x="905" y="2013032"/>
                      </a:cubicBezTo>
                      <a:lnTo>
                        <a:pt x="196596" y="975112"/>
                      </a:lnTo>
                      <a:cubicBezTo>
                        <a:pt x="211989" y="879481"/>
                        <a:pt x="294408" y="809082"/>
                        <a:pt x="392354" y="809082"/>
                      </a:cubicBezTo>
                      <a:close/>
                      <a:moveTo>
                        <a:pt x="938346" y="0"/>
                      </a:moveTo>
                      <a:cubicBezTo>
                        <a:pt x="1154849" y="0"/>
                        <a:pt x="1330909" y="176079"/>
                        <a:pt x="1330909" y="392554"/>
                      </a:cubicBezTo>
                      <a:cubicBezTo>
                        <a:pt x="1330909" y="609029"/>
                        <a:pt x="1154849" y="785108"/>
                        <a:pt x="938346" y="785108"/>
                      </a:cubicBezTo>
                      <a:cubicBezTo>
                        <a:pt x="721900" y="785108"/>
                        <a:pt x="545792" y="609029"/>
                        <a:pt x="545792" y="392554"/>
                      </a:cubicBezTo>
                      <a:cubicBezTo>
                        <a:pt x="545792" y="176079"/>
                        <a:pt x="721900" y="0"/>
                        <a:pt x="93834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D618F603-DC66-484E-9BFB-708888D12A98}"/>
                    </a:ext>
                  </a:extLst>
                </p:cNvPr>
                <p:cNvSpPr txBox="1"/>
                <p:nvPr/>
              </p:nvSpPr>
              <p:spPr>
                <a:xfrm>
                  <a:off x="2175510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60%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F9B6509-0081-4A07-BE6C-D284A26D18F4}"/>
                  </a:ext>
                </a:extLst>
              </p:cNvPr>
              <p:cNvGrpSpPr/>
              <p:nvPr/>
            </p:nvGrpSpPr>
            <p:grpSpPr>
              <a:xfrm>
                <a:off x="2942739" y="2004060"/>
                <a:ext cx="685016" cy="415430"/>
                <a:chOff x="2950359" y="2004060"/>
                <a:chExt cx="685016" cy="415430"/>
              </a:xfrm>
            </p:grpSpPr>
            <p:sp>
              <p:nvSpPr>
                <p:cNvPr id="68" name="Freeform: Shape 67">
                  <a:extLst>
                    <a:ext uri="{FF2B5EF4-FFF2-40B4-BE49-F238E27FC236}">
                      <a16:creationId xmlns:a16="http://schemas.microsoft.com/office/drawing/2014/main" id="{D77C5DBE-5FDB-442E-B03B-8FD55BD3BF87}"/>
                    </a:ext>
                  </a:extLst>
                </p:cNvPr>
                <p:cNvSpPr/>
                <p:nvPr/>
              </p:nvSpPr>
              <p:spPr>
                <a:xfrm>
                  <a:off x="2950359" y="2004060"/>
                  <a:ext cx="195506" cy="415430"/>
                </a:xfrm>
                <a:custGeom>
                  <a:avLst/>
                  <a:gdLst>
                    <a:gd name="connsiteX0" fmla="*/ 494835 w 1876779"/>
                    <a:gd name="connsiteY0" fmla="*/ 809082 h 3987956"/>
                    <a:gd name="connsiteX1" fmla="*/ 1381917 w 1876779"/>
                    <a:gd name="connsiteY1" fmla="*/ 809082 h 3987956"/>
                    <a:gd name="connsiteX2" fmla="*/ 1577351 w 1876779"/>
                    <a:gd name="connsiteY2" fmla="*/ 973160 h 3987956"/>
                    <a:gd name="connsiteX3" fmla="*/ 1874626 w 1876779"/>
                    <a:gd name="connsiteY3" fmla="*/ 2008337 h 3987956"/>
                    <a:gd name="connsiteX4" fmla="*/ 1874531 w 1876779"/>
                    <a:gd name="connsiteY4" fmla="*/ 2037426 h 3987956"/>
                    <a:gd name="connsiteX5" fmla="*/ 1876779 w 1876779"/>
                    <a:gd name="connsiteY5" fmla="*/ 2065182 h 3987956"/>
                    <a:gd name="connsiteX6" fmla="*/ 1677773 w 1876779"/>
                    <a:gd name="connsiteY6" fmla="*/ 2264226 h 3987956"/>
                    <a:gd name="connsiteX7" fmla="*/ 1482225 w 1876779"/>
                    <a:gd name="connsiteY7" fmla="*/ 2101177 h 3987956"/>
                    <a:gd name="connsiteX8" fmla="*/ 1354895 w 1876779"/>
                    <a:gd name="connsiteY8" fmla="*/ 1628642 h 3987956"/>
                    <a:gd name="connsiteX9" fmla="*/ 1567074 w 1876779"/>
                    <a:gd name="connsiteY9" fmla="*/ 2657332 h 3987956"/>
                    <a:gd name="connsiteX10" fmla="*/ 1581104 w 1876779"/>
                    <a:gd name="connsiteY10" fmla="*/ 2730789 h 3987956"/>
                    <a:gd name="connsiteX11" fmla="*/ 1382070 w 1876779"/>
                    <a:gd name="connsiteY11" fmla="*/ 2929842 h 3987956"/>
                    <a:gd name="connsiteX12" fmla="*/ 1360372 w 1876779"/>
                    <a:gd name="connsiteY12" fmla="*/ 2929842 h 3987956"/>
                    <a:gd name="connsiteX13" fmla="*/ 1360372 w 1876779"/>
                    <a:gd name="connsiteY13" fmla="*/ 3788950 h 3987956"/>
                    <a:gd name="connsiteX14" fmla="*/ 1161290 w 1876779"/>
                    <a:gd name="connsiteY14" fmla="*/ 3987956 h 3987956"/>
                    <a:gd name="connsiteX15" fmla="*/ 962236 w 1876779"/>
                    <a:gd name="connsiteY15" fmla="*/ 3788950 h 3987956"/>
                    <a:gd name="connsiteX16" fmla="*/ 962236 w 1876779"/>
                    <a:gd name="connsiteY16" fmla="*/ 2929842 h 3987956"/>
                    <a:gd name="connsiteX17" fmla="*/ 914659 w 1876779"/>
                    <a:gd name="connsiteY17" fmla="*/ 2929842 h 3987956"/>
                    <a:gd name="connsiteX18" fmla="*/ 914659 w 1876779"/>
                    <a:gd name="connsiteY18" fmla="*/ 3788950 h 3987956"/>
                    <a:gd name="connsiteX19" fmla="*/ 715605 w 1876779"/>
                    <a:gd name="connsiteY19" fmla="*/ 3987956 h 3987956"/>
                    <a:gd name="connsiteX20" fmla="*/ 516533 w 1876779"/>
                    <a:gd name="connsiteY20" fmla="*/ 3788950 h 3987956"/>
                    <a:gd name="connsiteX21" fmla="*/ 516533 w 1876779"/>
                    <a:gd name="connsiteY21" fmla="*/ 2929842 h 3987956"/>
                    <a:gd name="connsiteX22" fmla="*/ 494883 w 1876779"/>
                    <a:gd name="connsiteY22" fmla="*/ 2929842 h 3987956"/>
                    <a:gd name="connsiteX23" fmla="*/ 295762 w 1876779"/>
                    <a:gd name="connsiteY23" fmla="*/ 2730789 h 3987956"/>
                    <a:gd name="connsiteX24" fmla="*/ 309774 w 1876779"/>
                    <a:gd name="connsiteY24" fmla="*/ 2657437 h 3987956"/>
                    <a:gd name="connsiteX25" fmla="*/ 522067 w 1876779"/>
                    <a:gd name="connsiteY25" fmla="*/ 1628689 h 3987956"/>
                    <a:gd name="connsiteX26" fmla="*/ 393708 w 1876779"/>
                    <a:gd name="connsiteY26" fmla="*/ 2105273 h 3987956"/>
                    <a:gd name="connsiteX27" fmla="*/ 199131 w 1876779"/>
                    <a:gd name="connsiteY27" fmla="*/ 2264226 h 3987956"/>
                    <a:gd name="connsiteX28" fmla="*/ 30 w 1876779"/>
                    <a:gd name="connsiteY28" fmla="*/ 2065182 h 3987956"/>
                    <a:gd name="connsiteX29" fmla="*/ 2278 w 1876779"/>
                    <a:gd name="connsiteY29" fmla="*/ 2037483 h 3987956"/>
                    <a:gd name="connsiteX30" fmla="*/ 2030 w 1876779"/>
                    <a:gd name="connsiteY30" fmla="*/ 2008337 h 3987956"/>
                    <a:gd name="connsiteX31" fmla="*/ 299334 w 1876779"/>
                    <a:gd name="connsiteY31" fmla="*/ 973160 h 3987956"/>
                    <a:gd name="connsiteX32" fmla="*/ 494835 w 1876779"/>
                    <a:gd name="connsiteY32" fmla="*/ 809082 h 3987956"/>
                    <a:gd name="connsiteX33" fmla="*/ 938319 w 1876779"/>
                    <a:gd name="connsiteY33" fmla="*/ 0 h 3987956"/>
                    <a:gd name="connsiteX34" fmla="*/ 1330873 w 1876779"/>
                    <a:gd name="connsiteY34" fmla="*/ 392554 h 3987956"/>
                    <a:gd name="connsiteX35" fmla="*/ 938319 w 1876779"/>
                    <a:gd name="connsiteY35" fmla="*/ 785108 h 3987956"/>
                    <a:gd name="connsiteX36" fmla="*/ 545813 w 1876779"/>
                    <a:gd name="connsiteY36" fmla="*/ 392554 h 3987956"/>
                    <a:gd name="connsiteX37" fmla="*/ 938319 w 1876779"/>
                    <a:gd name="connsiteY37" fmla="*/ 0 h 398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76779" h="3987956">
                      <a:moveTo>
                        <a:pt x="494835" y="809082"/>
                      </a:moveTo>
                      <a:lnTo>
                        <a:pt x="1381917" y="809082"/>
                      </a:lnTo>
                      <a:cubicBezTo>
                        <a:pt x="1478739" y="809082"/>
                        <a:pt x="1560425" y="877881"/>
                        <a:pt x="1577351" y="973160"/>
                      </a:cubicBezTo>
                      <a:lnTo>
                        <a:pt x="1874626" y="2008337"/>
                      </a:lnTo>
                      <a:cubicBezTo>
                        <a:pt x="1877503" y="2018233"/>
                        <a:pt x="1877255" y="2028273"/>
                        <a:pt x="1874531" y="2037426"/>
                      </a:cubicBezTo>
                      <a:cubicBezTo>
                        <a:pt x="1875998" y="2046932"/>
                        <a:pt x="1876779" y="2056133"/>
                        <a:pt x="1876779" y="2065182"/>
                      </a:cubicBezTo>
                      <a:cubicBezTo>
                        <a:pt x="1876779" y="2174929"/>
                        <a:pt x="1787520" y="2264226"/>
                        <a:pt x="1677773" y="2264226"/>
                      </a:cubicBezTo>
                      <a:cubicBezTo>
                        <a:pt x="1581828" y="2264226"/>
                        <a:pt x="1499599" y="2195636"/>
                        <a:pt x="1482225" y="2101177"/>
                      </a:cubicBezTo>
                      <a:lnTo>
                        <a:pt x="1354895" y="1628642"/>
                      </a:lnTo>
                      <a:lnTo>
                        <a:pt x="1567074" y="2657332"/>
                      </a:lnTo>
                      <a:cubicBezTo>
                        <a:pt x="1576399" y="2680830"/>
                        <a:pt x="1581104" y="2705443"/>
                        <a:pt x="1581104" y="2730789"/>
                      </a:cubicBezTo>
                      <a:cubicBezTo>
                        <a:pt x="1581104" y="2840536"/>
                        <a:pt x="1491845" y="2929842"/>
                        <a:pt x="1382070" y="2929842"/>
                      </a:cubicBezTo>
                      <a:lnTo>
                        <a:pt x="1360372" y="2929842"/>
                      </a:lnTo>
                      <a:lnTo>
                        <a:pt x="1360372" y="3788950"/>
                      </a:lnTo>
                      <a:cubicBezTo>
                        <a:pt x="1360372" y="3898659"/>
                        <a:pt x="1271065" y="3987956"/>
                        <a:pt x="1161290" y="3987956"/>
                      </a:cubicBezTo>
                      <a:cubicBezTo>
                        <a:pt x="1051514" y="3987956"/>
                        <a:pt x="962236" y="3898754"/>
                        <a:pt x="962236" y="3788950"/>
                      </a:cubicBezTo>
                      <a:lnTo>
                        <a:pt x="962236" y="2929842"/>
                      </a:lnTo>
                      <a:lnTo>
                        <a:pt x="914659" y="2929842"/>
                      </a:lnTo>
                      <a:lnTo>
                        <a:pt x="914659" y="3788950"/>
                      </a:lnTo>
                      <a:cubicBezTo>
                        <a:pt x="914659" y="3898659"/>
                        <a:pt x="825352" y="3987956"/>
                        <a:pt x="715605" y="3987956"/>
                      </a:cubicBezTo>
                      <a:cubicBezTo>
                        <a:pt x="605830" y="3987956"/>
                        <a:pt x="516533" y="3898754"/>
                        <a:pt x="516533" y="3788950"/>
                      </a:cubicBezTo>
                      <a:lnTo>
                        <a:pt x="516533" y="2929842"/>
                      </a:lnTo>
                      <a:lnTo>
                        <a:pt x="494883" y="2929842"/>
                      </a:lnTo>
                      <a:cubicBezTo>
                        <a:pt x="385059" y="2929842"/>
                        <a:pt x="295762" y="2840536"/>
                        <a:pt x="295762" y="2730789"/>
                      </a:cubicBezTo>
                      <a:cubicBezTo>
                        <a:pt x="295762" y="2705643"/>
                        <a:pt x="300458" y="2681002"/>
                        <a:pt x="309774" y="2657437"/>
                      </a:cubicBezTo>
                      <a:lnTo>
                        <a:pt x="522067" y="1628689"/>
                      </a:lnTo>
                      <a:lnTo>
                        <a:pt x="393708" y="2105273"/>
                      </a:lnTo>
                      <a:cubicBezTo>
                        <a:pt x="377258" y="2195636"/>
                        <a:pt x="295086" y="2264226"/>
                        <a:pt x="199131" y="2264226"/>
                      </a:cubicBezTo>
                      <a:cubicBezTo>
                        <a:pt x="89308" y="2264226"/>
                        <a:pt x="30" y="2174929"/>
                        <a:pt x="30" y="2065182"/>
                      </a:cubicBezTo>
                      <a:cubicBezTo>
                        <a:pt x="30" y="2056076"/>
                        <a:pt x="783" y="2047027"/>
                        <a:pt x="2278" y="2037483"/>
                      </a:cubicBezTo>
                      <a:cubicBezTo>
                        <a:pt x="-589" y="2028330"/>
                        <a:pt x="-837" y="2018233"/>
                        <a:pt x="2030" y="2008337"/>
                      </a:cubicBezTo>
                      <a:lnTo>
                        <a:pt x="299334" y="973160"/>
                      </a:lnTo>
                      <a:cubicBezTo>
                        <a:pt x="316279" y="877881"/>
                        <a:pt x="397956" y="809082"/>
                        <a:pt x="494835" y="809082"/>
                      </a:cubicBezTo>
                      <a:close/>
                      <a:moveTo>
                        <a:pt x="938319" y="0"/>
                      </a:moveTo>
                      <a:cubicBezTo>
                        <a:pt x="1154794" y="0"/>
                        <a:pt x="1330873" y="176079"/>
                        <a:pt x="1330873" y="392554"/>
                      </a:cubicBezTo>
                      <a:cubicBezTo>
                        <a:pt x="1330873" y="609029"/>
                        <a:pt x="1154794" y="785108"/>
                        <a:pt x="938319" y="785108"/>
                      </a:cubicBezTo>
                      <a:cubicBezTo>
                        <a:pt x="721892" y="785108"/>
                        <a:pt x="545813" y="609029"/>
                        <a:pt x="545813" y="392554"/>
                      </a:cubicBezTo>
                      <a:cubicBezTo>
                        <a:pt x="545813" y="176079"/>
                        <a:pt x="721835" y="0"/>
                        <a:pt x="93831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90D33015-864F-488B-A1EA-CBE47C7E8D6A}"/>
                    </a:ext>
                  </a:extLst>
                </p:cNvPr>
                <p:cNvSpPr txBox="1"/>
                <p:nvPr/>
              </p:nvSpPr>
              <p:spPr>
                <a:xfrm>
                  <a:off x="3228975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40%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38FF69B1-3D82-4463-BF02-28C4F4B35969}"/>
              </a:ext>
            </a:extLst>
          </p:cNvPr>
          <p:cNvGrpSpPr/>
          <p:nvPr/>
        </p:nvGrpSpPr>
        <p:grpSpPr>
          <a:xfrm>
            <a:off x="2077234" y="2773699"/>
            <a:ext cx="1550521" cy="494923"/>
            <a:chOff x="2077234" y="1964313"/>
            <a:chExt cx="1550521" cy="494923"/>
          </a:xfrm>
        </p:grpSpPr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85A07A61-AFD2-448D-8E26-D79507827C62}"/>
                </a:ext>
              </a:extLst>
            </p:cNvPr>
            <p:cNvCxnSpPr>
              <a:cxnSpLocks/>
            </p:cNvCxnSpPr>
            <p:nvPr/>
          </p:nvCxnSpPr>
          <p:spPr>
            <a:xfrm>
              <a:off x="2852494" y="1964313"/>
              <a:ext cx="0" cy="4949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B3977256-46F5-46FB-A228-B878CC2EFC8F}"/>
                </a:ext>
              </a:extLst>
            </p:cNvPr>
            <p:cNvGrpSpPr/>
            <p:nvPr/>
          </p:nvGrpSpPr>
          <p:grpSpPr>
            <a:xfrm>
              <a:off x="2077234" y="2004058"/>
              <a:ext cx="1550521" cy="415432"/>
              <a:chOff x="2077234" y="2004058"/>
              <a:chExt cx="1550521" cy="415432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2D5AB9A4-AFD4-41E4-B7FD-7CBBA4884E5F}"/>
                  </a:ext>
                </a:extLst>
              </p:cNvPr>
              <p:cNvGrpSpPr/>
              <p:nvPr/>
            </p:nvGrpSpPr>
            <p:grpSpPr>
              <a:xfrm>
                <a:off x="2077234" y="2004058"/>
                <a:ext cx="685016" cy="415432"/>
                <a:chOff x="1896894" y="2004058"/>
                <a:chExt cx="685016" cy="415432"/>
              </a:xfrm>
            </p:grpSpPr>
            <p:sp>
              <p:nvSpPr>
                <p:cNvPr id="79" name="Freeform: Shape 78">
                  <a:extLst>
                    <a:ext uri="{FF2B5EF4-FFF2-40B4-BE49-F238E27FC236}">
                      <a16:creationId xmlns:a16="http://schemas.microsoft.com/office/drawing/2014/main" id="{A6666B0E-31E0-4243-9216-934D91A2E402}"/>
                    </a:ext>
                  </a:extLst>
                </p:cNvPr>
                <p:cNvSpPr/>
                <p:nvPr/>
              </p:nvSpPr>
              <p:spPr>
                <a:xfrm>
                  <a:off x="1896894" y="2004058"/>
                  <a:ext cx="195500" cy="415432"/>
                </a:xfrm>
                <a:custGeom>
                  <a:avLst/>
                  <a:gdLst>
                    <a:gd name="connsiteX0" fmla="*/ 392354 w 1876701"/>
                    <a:gd name="connsiteY0" fmla="*/ 809082 h 3987965"/>
                    <a:gd name="connsiteX1" fmla="*/ 1484309 w 1876701"/>
                    <a:gd name="connsiteY1" fmla="*/ 809082 h 3987965"/>
                    <a:gd name="connsiteX2" fmla="*/ 1680363 w 1876701"/>
                    <a:gd name="connsiteY2" fmla="*/ 976408 h 3987965"/>
                    <a:gd name="connsiteX3" fmla="*/ 1875758 w 1876701"/>
                    <a:gd name="connsiteY3" fmla="*/ 2013032 h 3987965"/>
                    <a:gd name="connsiteX4" fmla="*/ 1874415 w 1876701"/>
                    <a:gd name="connsiteY4" fmla="*/ 2037426 h 3987965"/>
                    <a:gd name="connsiteX5" fmla="*/ 1876701 w 1876701"/>
                    <a:gd name="connsiteY5" fmla="*/ 2065182 h 3987965"/>
                    <a:gd name="connsiteX6" fmla="*/ 1677658 w 1876701"/>
                    <a:gd name="connsiteY6" fmla="*/ 2264226 h 3987965"/>
                    <a:gd name="connsiteX7" fmla="*/ 1482157 w 1876701"/>
                    <a:gd name="connsiteY7" fmla="*/ 2101177 h 3987965"/>
                    <a:gd name="connsiteX8" fmla="*/ 1358646 w 1876701"/>
                    <a:gd name="connsiteY8" fmla="*/ 1329223 h 3987965"/>
                    <a:gd name="connsiteX9" fmla="*/ 1360256 w 1876701"/>
                    <a:gd name="connsiteY9" fmla="*/ 3788912 h 3987965"/>
                    <a:gd name="connsiteX10" fmla="*/ 1161250 w 1876701"/>
                    <a:gd name="connsiteY10" fmla="*/ 3987956 h 3987965"/>
                    <a:gd name="connsiteX11" fmla="*/ 962082 w 1876701"/>
                    <a:gd name="connsiteY11" fmla="*/ 3788950 h 3987965"/>
                    <a:gd name="connsiteX12" fmla="*/ 962082 w 1876701"/>
                    <a:gd name="connsiteY12" fmla="*/ 2571436 h 3987965"/>
                    <a:gd name="connsiteX13" fmla="*/ 914591 w 1876701"/>
                    <a:gd name="connsiteY13" fmla="*/ 2571436 h 3987965"/>
                    <a:gd name="connsiteX14" fmla="*/ 914591 w 1876701"/>
                    <a:gd name="connsiteY14" fmla="*/ 3788959 h 3987965"/>
                    <a:gd name="connsiteX15" fmla="*/ 715499 w 1876701"/>
                    <a:gd name="connsiteY15" fmla="*/ 3987965 h 3987965"/>
                    <a:gd name="connsiteX16" fmla="*/ 516455 w 1876701"/>
                    <a:gd name="connsiteY16" fmla="*/ 3788959 h 3987965"/>
                    <a:gd name="connsiteX17" fmla="*/ 518046 w 1876701"/>
                    <a:gd name="connsiteY17" fmla="*/ 1329223 h 3987965"/>
                    <a:gd name="connsiteX18" fmla="*/ 394735 w 1876701"/>
                    <a:gd name="connsiteY18" fmla="*/ 2100034 h 3987965"/>
                    <a:gd name="connsiteX19" fmla="*/ 199101 w 1876701"/>
                    <a:gd name="connsiteY19" fmla="*/ 2264226 h 3987965"/>
                    <a:gd name="connsiteX20" fmla="*/ 0 w 1876701"/>
                    <a:gd name="connsiteY20" fmla="*/ 2065182 h 3987965"/>
                    <a:gd name="connsiteX21" fmla="*/ 2229 w 1876701"/>
                    <a:gd name="connsiteY21" fmla="*/ 2037426 h 3987965"/>
                    <a:gd name="connsiteX22" fmla="*/ 905 w 1876701"/>
                    <a:gd name="connsiteY22" fmla="*/ 2013032 h 3987965"/>
                    <a:gd name="connsiteX23" fmla="*/ 196596 w 1876701"/>
                    <a:gd name="connsiteY23" fmla="*/ 975112 h 3987965"/>
                    <a:gd name="connsiteX24" fmla="*/ 392354 w 1876701"/>
                    <a:gd name="connsiteY24" fmla="*/ 809082 h 3987965"/>
                    <a:gd name="connsiteX25" fmla="*/ 938346 w 1876701"/>
                    <a:gd name="connsiteY25" fmla="*/ 0 h 3987965"/>
                    <a:gd name="connsiteX26" fmla="*/ 1330909 w 1876701"/>
                    <a:gd name="connsiteY26" fmla="*/ 392554 h 3987965"/>
                    <a:gd name="connsiteX27" fmla="*/ 938346 w 1876701"/>
                    <a:gd name="connsiteY27" fmla="*/ 785108 h 3987965"/>
                    <a:gd name="connsiteX28" fmla="*/ 545792 w 1876701"/>
                    <a:gd name="connsiteY28" fmla="*/ 392554 h 3987965"/>
                    <a:gd name="connsiteX29" fmla="*/ 938346 w 1876701"/>
                    <a:gd name="connsiteY29" fmla="*/ 0 h 3987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876701" h="3987965">
                      <a:moveTo>
                        <a:pt x="392354" y="809082"/>
                      </a:moveTo>
                      <a:lnTo>
                        <a:pt x="1484309" y="809082"/>
                      </a:lnTo>
                      <a:cubicBezTo>
                        <a:pt x="1582207" y="809082"/>
                        <a:pt x="1664665" y="879405"/>
                        <a:pt x="1680363" y="976408"/>
                      </a:cubicBezTo>
                      <a:lnTo>
                        <a:pt x="1875758" y="2013032"/>
                      </a:lnTo>
                      <a:cubicBezTo>
                        <a:pt x="1877368" y="2021424"/>
                        <a:pt x="1876816" y="2029730"/>
                        <a:pt x="1874415" y="2037426"/>
                      </a:cubicBezTo>
                      <a:cubicBezTo>
                        <a:pt x="1875959" y="2046827"/>
                        <a:pt x="1876673" y="2056028"/>
                        <a:pt x="1876701" y="2065182"/>
                      </a:cubicBezTo>
                      <a:cubicBezTo>
                        <a:pt x="1876701" y="2174929"/>
                        <a:pt x="1787404" y="2264226"/>
                        <a:pt x="1677658" y="2264226"/>
                      </a:cubicBezTo>
                      <a:cubicBezTo>
                        <a:pt x="1581712" y="2264226"/>
                        <a:pt x="1499492" y="2195636"/>
                        <a:pt x="1482157" y="2101177"/>
                      </a:cubicBezTo>
                      <a:lnTo>
                        <a:pt x="1358646" y="1329223"/>
                      </a:lnTo>
                      <a:lnTo>
                        <a:pt x="1360256" y="3788912"/>
                      </a:lnTo>
                      <a:cubicBezTo>
                        <a:pt x="1360256" y="3898659"/>
                        <a:pt x="1270988" y="3987956"/>
                        <a:pt x="1161250" y="3987956"/>
                      </a:cubicBezTo>
                      <a:cubicBezTo>
                        <a:pt x="1051398" y="3987956"/>
                        <a:pt x="962082" y="3898754"/>
                        <a:pt x="962082" y="3788950"/>
                      </a:cubicBezTo>
                      <a:lnTo>
                        <a:pt x="962082" y="2571436"/>
                      </a:lnTo>
                      <a:lnTo>
                        <a:pt x="914591" y="2571436"/>
                      </a:lnTo>
                      <a:lnTo>
                        <a:pt x="914591" y="3788959"/>
                      </a:lnTo>
                      <a:cubicBezTo>
                        <a:pt x="914591" y="3898668"/>
                        <a:pt x="825294" y="3987965"/>
                        <a:pt x="715499" y="3987965"/>
                      </a:cubicBezTo>
                      <a:cubicBezTo>
                        <a:pt x="605704" y="3987965"/>
                        <a:pt x="516455" y="3898764"/>
                        <a:pt x="516455" y="3788959"/>
                      </a:cubicBezTo>
                      <a:lnTo>
                        <a:pt x="518046" y="1329223"/>
                      </a:lnTo>
                      <a:lnTo>
                        <a:pt x="394735" y="2100034"/>
                      </a:lnTo>
                      <a:cubicBezTo>
                        <a:pt x="377200" y="2195636"/>
                        <a:pt x="295047" y="2264226"/>
                        <a:pt x="199101" y="2264226"/>
                      </a:cubicBezTo>
                      <a:cubicBezTo>
                        <a:pt x="89297" y="2264226"/>
                        <a:pt x="0" y="2174929"/>
                        <a:pt x="0" y="2065182"/>
                      </a:cubicBezTo>
                      <a:cubicBezTo>
                        <a:pt x="0" y="2056028"/>
                        <a:pt x="714" y="2046932"/>
                        <a:pt x="2229" y="2037426"/>
                      </a:cubicBezTo>
                      <a:cubicBezTo>
                        <a:pt x="-152" y="2029730"/>
                        <a:pt x="-667" y="2021424"/>
                        <a:pt x="905" y="2013032"/>
                      </a:cubicBezTo>
                      <a:lnTo>
                        <a:pt x="196596" y="975112"/>
                      </a:lnTo>
                      <a:cubicBezTo>
                        <a:pt x="211989" y="879481"/>
                        <a:pt x="294408" y="809082"/>
                        <a:pt x="392354" y="809082"/>
                      </a:cubicBezTo>
                      <a:close/>
                      <a:moveTo>
                        <a:pt x="938346" y="0"/>
                      </a:moveTo>
                      <a:cubicBezTo>
                        <a:pt x="1154849" y="0"/>
                        <a:pt x="1330909" y="176079"/>
                        <a:pt x="1330909" y="392554"/>
                      </a:cubicBezTo>
                      <a:cubicBezTo>
                        <a:pt x="1330909" y="609029"/>
                        <a:pt x="1154849" y="785108"/>
                        <a:pt x="938346" y="785108"/>
                      </a:cubicBezTo>
                      <a:cubicBezTo>
                        <a:pt x="721900" y="785108"/>
                        <a:pt x="545792" y="609029"/>
                        <a:pt x="545792" y="392554"/>
                      </a:cubicBezTo>
                      <a:cubicBezTo>
                        <a:pt x="545792" y="176079"/>
                        <a:pt x="721900" y="0"/>
                        <a:pt x="93834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0" name="TextBox 79">
                  <a:extLst>
                    <a:ext uri="{FF2B5EF4-FFF2-40B4-BE49-F238E27FC236}">
                      <a16:creationId xmlns:a16="http://schemas.microsoft.com/office/drawing/2014/main" id="{6E6FF4B0-EE78-413F-8628-C3AF5EF2E645}"/>
                    </a:ext>
                  </a:extLst>
                </p:cNvPr>
                <p:cNvSpPr txBox="1"/>
                <p:nvPr/>
              </p:nvSpPr>
              <p:spPr>
                <a:xfrm>
                  <a:off x="2175510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55%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35070CB6-2A04-4C39-8CEA-DEF139246024}"/>
                  </a:ext>
                </a:extLst>
              </p:cNvPr>
              <p:cNvGrpSpPr/>
              <p:nvPr/>
            </p:nvGrpSpPr>
            <p:grpSpPr>
              <a:xfrm>
                <a:off x="2942739" y="2004060"/>
                <a:ext cx="685016" cy="415430"/>
                <a:chOff x="2950359" y="2004060"/>
                <a:chExt cx="685016" cy="415430"/>
              </a:xfrm>
            </p:grpSpPr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FEF3C0F3-AA45-4228-BB08-37A9495CAEF6}"/>
                    </a:ext>
                  </a:extLst>
                </p:cNvPr>
                <p:cNvSpPr/>
                <p:nvPr/>
              </p:nvSpPr>
              <p:spPr>
                <a:xfrm>
                  <a:off x="2950359" y="2004060"/>
                  <a:ext cx="195506" cy="415430"/>
                </a:xfrm>
                <a:custGeom>
                  <a:avLst/>
                  <a:gdLst>
                    <a:gd name="connsiteX0" fmla="*/ 494835 w 1876779"/>
                    <a:gd name="connsiteY0" fmla="*/ 809082 h 3987956"/>
                    <a:gd name="connsiteX1" fmla="*/ 1381917 w 1876779"/>
                    <a:gd name="connsiteY1" fmla="*/ 809082 h 3987956"/>
                    <a:gd name="connsiteX2" fmla="*/ 1577351 w 1876779"/>
                    <a:gd name="connsiteY2" fmla="*/ 973160 h 3987956"/>
                    <a:gd name="connsiteX3" fmla="*/ 1874626 w 1876779"/>
                    <a:gd name="connsiteY3" fmla="*/ 2008337 h 3987956"/>
                    <a:gd name="connsiteX4" fmla="*/ 1874531 w 1876779"/>
                    <a:gd name="connsiteY4" fmla="*/ 2037426 h 3987956"/>
                    <a:gd name="connsiteX5" fmla="*/ 1876779 w 1876779"/>
                    <a:gd name="connsiteY5" fmla="*/ 2065182 h 3987956"/>
                    <a:gd name="connsiteX6" fmla="*/ 1677773 w 1876779"/>
                    <a:gd name="connsiteY6" fmla="*/ 2264226 h 3987956"/>
                    <a:gd name="connsiteX7" fmla="*/ 1482225 w 1876779"/>
                    <a:gd name="connsiteY7" fmla="*/ 2101177 h 3987956"/>
                    <a:gd name="connsiteX8" fmla="*/ 1354895 w 1876779"/>
                    <a:gd name="connsiteY8" fmla="*/ 1628642 h 3987956"/>
                    <a:gd name="connsiteX9" fmla="*/ 1567074 w 1876779"/>
                    <a:gd name="connsiteY9" fmla="*/ 2657332 h 3987956"/>
                    <a:gd name="connsiteX10" fmla="*/ 1581104 w 1876779"/>
                    <a:gd name="connsiteY10" fmla="*/ 2730789 h 3987956"/>
                    <a:gd name="connsiteX11" fmla="*/ 1382070 w 1876779"/>
                    <a:gd name="connsiteY11" fmla="*/ 2929842 h 3987956"/>
                    <a:gd name="connsiteX12" fmla="*/ 1360372 w 1876779"/>
                    <a:gd name="connsiteY12" fmla="*/ 2929842 h 3987956"/>
                    <a:gd name="connsiteX13" fmla="*/ 1360372 w 1876779"/>
                    <a:gd name="connsiteY13" fmla="*/ 3788950 h 3987956"/>
                    <a:gd name="connsiteX14" fmla="*/ 1161290 w 1876779"/>
                    <a:gd name="connsiteY14" fmla="*/ 3987956 h 3987956"/>
                    <a:gd name="connsiteX15" fmla="*/ 962236 w 1876779"/>
                    <a:gd name="connsiteY15" fmla="*/ 3788950 h 3987956"/>
                    <a:gd name="connsiteX16" fmla="*/ 962236 w 1876779"/>
                    <a:gd name="connsiteY16" fmla="*/ 2929842 h 3987956"/>
                    <a:gd name="connsiteX17" fmla="*/ 914659 w 1876779"/>
                    <a:gd name="connsiteY17" fmla="*/ 2929842 h 3987956"/>
                    <a:gd name="connsiteX18" fmla="*/ 914659 w 1876779"/>
                    <a:gd name="connsiteY18" fmla="*/ 3788950 h 3987956"/>
                    <a:gd name="connsiteX19" fmla="*/ 715605 w 1876779"/>
                    <a:gd name="connsiteY19" fmla="*/ 3987956 h 3987956"/>
                    <a:gd name="connsiteX20" fmla="*/ 516533 w 1876779"/>
                    <a:gd name="connsiteY20" fmla="*/ 3788950 h 3987956"/>
                    <a:gd name="connsiteX21" fmla="*/ 516533 w 1876779"/>
                    <a:gd name="connsiteY21" fmla="*/ 2929842 h 3987956"/>
                    <a:gd name="connsiteX22" fmla="*/ 494883 w 1876779"/>
                    <a:gd name="connsiteY22" fmla="*/ 2929842 h 3987956"/>
                    <a:gd name="connsiteX23" fmla="*/ 295762 w 1876779"/>
                    <a:gd name="connsiteY23" fmla="*/ 2730789 h 3987956"/>
                    <a:gd name="connsiteX24" fmla="*/ 309774 w 1876779"/>
                    <a:gd name="connsiteY24" fmla="*/ 2657437 h 3987956"/>
                    <a:gd name="connsiteX25" fmla="*/ 522067 w 1876779"/>
                    <a:gd name="connsiteY25" fmla="*/ 1628689 h 3987956"/>
                    <a:gd name="connsiteX26" fmla="*/ 393708 w 1876779"/>
                    <a:gd name="connsiteY26" fmla="*/ 2105273 h 3987956"/>
                    <a:gd name="connsiteX27" fmla="*/ 199131 w 1876779"/>
                    <a:gd name="connsiteY27" fmla="*/ 2264226 h 3987956"/>
                    <a:gd name="connsiteX28" fmla="*/ 30 w 1876779"/>
                    <a:gd name="connsiteY28" fmla="*/ 2065182 h 3987956"/>
                    <a:gd name="connsiteX29" fmla="*/ 2278 w 1876779"/>
                    <a:gd name="connsiteY29" fmla="*/ 2037483 h 3987956"/>
                    <a:gd name="connsiteX30" fmla="*/ 2030 w 1876779"/>
                    <a:gd name="connsiteY30" fmla="*/ 2008337 h 3987956"/>
                    <a:gd name="connsiteX31" fmla="*/ 299334 w 1876779"/>
                    <a:gd name="connsiteY31" fmla="*/ 973160 h 3987956"/>
                    <a:gd name="connsiteX32" fmla="*/ 494835 w 1876779"/>
                    <a:gd name="connsiteY32" fmla="*/ 809082 h 3987956"/>
                    <a:gd name="connsiteX33" fmla="*/ 938319 w 1876779"/>
                    <a:gd name="connsiteY33" fmla="*/ 0 h 3987956"/>
                    <a:gd name="connsiteX34" fmla="*/ 1330873 w 1876779"/>
                    <a:gd name="connsiteY34" fmla="*/ 392554 h 3987956"/>
                    <a:gd name="connsiteX35" fmla="*/ 938319 w 1876779"/>
                    <a:gd name="connsiteY35" fmla="*/ 785108 h 3987956"/>
                    <a:gd name="connsiteX36" fmla="*/ 545813 w 1876779"/>
                    <a:gd name="connsiteY36" fmla="*/ 392554 h 3987956"/>
                    <a:gd name="connsiteX37" fmla="*/ 938319 w 1876779"/>
                    <a:gd name="connsiteY37" fmla="*/ 0 h 398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76779" h="3987956">
                      <a:moveTo>
                        <a:pt x="494835" y="809082"/>
                      </a:moveTo>
                      <a:lnTo>
                        <a:pt x="1381917" y="809082"/>
                      </a:lnTo>
                      <a:cubicBezTo>
                        <a:pt x="1478739" y="809082"/>
                        <a:pt x="1560425" y="877881"/>
                        <a:pt x="1577351" y="973160"/>
                      </a:cubicBezTo>
                      <a:lnTo>
                        <a:pt x="1874626" y="2008337"/>
                      </a:lnTo>
                      <a:cubicBezTo>
                        <a:pt x="1877503" y="2018233"/>
                        <a:pt x="1877255" y="2028273"/>
                        <a:pt x="1874531" y="2037426"/>
                      </a:cubicBezTo>
                      <a:cubicBezTo>
                        <a:pt x="1875998" y="2046932"/>
                        <a:pt x="1876779" y="2056133"/>
                        <a:pt x="1876779" y="2065182"/>
                      </a:cubicBezTo>
                      <a:cubicBezTo>
                        <a:pt x="1876779" y="2174929"/>
                        <a:pt x="1787520" y="2264226"/>
                        <a:pt x="1677773" y="2264226"/>
                      </a:cubicBezTo>
                      <a:cubicBezTo>
                        <a:pt x="1581828" y="2264226"/>
                        <a:pt x="1499599" y="2195636"/>
                        <a:pt x="1482225" y="2101177"/>
                      </a:cubicBezTo>
                      <a:lnTo>
                        <a:pt x="1354895" y="1628642"/>
                      </a:lnTo>
                      <a:lnTo>
                        <a:pt x="1567074" y="2657332"/>
                      </a:lnTo>
                      <a:cubicBezTo>
                        <a:pt x="1576399" y="2680830"/>
                        <a:pt x="1581104" y="2705443"/>
                        <a:pt x="1581104" y="2730789"/>
                      </a:cubicBezTo>
                      <a:cubicBezTo>
                        <a:pt x="1581104" y="2840536"/>
                        <a:pt x="1491845" y="2929842"/>
                        <a:pt x="1382070" y="2929842"/>
                      </a:cubicBezTo>
                      <a:lnTo>
                        <a:pt x="1360372" y="2929842"/>
                      </a:lnTo>
                      <a:lnTo>
                        <a:pt x="1360372" y="3788950"/>
                      </a:lnTo>
                      <a:cubicBezTo>
                        <a:pt x="1360372" y="3898659"/>
                        <a:pt x="1271065" y="3987956"/>
                        <a:pt x="1161290" y="3987956"/>
                      </a:cubicBezTo>
                      <a:cubicBezTo>
                        <a:pt x="1051514" y="3987956"/>
                        <a:pt x="962236" y="3898754"/>
                        <a:pt x="962236" y="3788950"/>
                      </a:cubicBezTo>
                      <a:lnTo>
                        <a:pt x="962236" y="2929842"/>
                      </a:lnTo>
                      <a:lnTo>
                        <a:pt x="914659" y="2929842"/>
                      </a:lnTo>
                      <a:lnTo>
                        <a:pt x="914659" y="3788950"/>
                      </a:lnTo>
                      <a:cubicBezTo>
                        <a:pt x="914659" y="3898659"/>
                        <a:pt x="825352" y="3987956"/>
                        <a:pt x="715605" y="3987956"/>
                      </a:cubicBezTo>
                      <a:cubicBezTo>
                        <a:pt x="605830" y="3987956"/>
                        <a:pt x="516533" y="3898754"/>
                        <a:pt x="516533" y="3788950"/>
                      </a:cubicBezTo>
                      <a:lnTo>
                        <a:pt x="516533" y="2929842"/>
                      </a:lnTo>
                      <a:lnTo>
                        <a:pt x="494883" y="2929842"/>
                      </a:lnTo>
                      <a:cubicBezTo>
                        <a:pt x="385059" y="2929842"/>
                        <a:pt x="295762" y="2840536"/>
                        <a:pt x="295762" y="2730789"/>
                      </a:cubicBezTo>
                      <a:cubicBezTo>
                        <a:pt x="295762" y="2705643"/>
                        <a:pt x="300458" y="2681002"/>
                        <a:pt x="309774" y="2657437"/>
                      </a:cubicBezTo>
                      <a:lnTo>
                        <a:pt x="522067" y="1628689"/>
                      </a:lnTo>
                      <a:lnTo>
                        <a:pt x="393708" y="2105273"/>
                      </a:lnTo>
                      <a:cubicBezTo>
                        <a:pt x="377258" y="2195636"/>
                        <a:pt x="295086" y="2264226"/>
                        <a:pt x="199131" y="2264226"/>
                      </a:cubicBezTo>
                      <a:cubicBezTo>
                        <a:pt x="89308" y="2264226"/>
                        <a:pt x="30" y="2174929"/>
                        <a:pt x="30" y="2065182"/>
                      </a:cubicBezTo>
                      <a:cubicBezTo>
                        <a:pt x="30" y="2056076"/>
                        <a:pt x="783" y="2047027"/>
                        <a:pt x="2278" y="2037483"/>
                      </a:cubicBezTo>
                      <a:cubicBezTo>
                        <a:pt x="-589" y="2028330"/>
                        <a:pt x="-837" y="2018233"/>
                        <a:pt x="2030" y="2008337"/>
                      </a:cubicBezTo>
                      <a:lnTo>
                        <a:pt x="299334" y="973160"/>
                      </a:lnTo>
                      <a:cubicBezTo>
                        <a:pt x="316279" y="877881"/>
                        <a:pt x="397956" y="809082"/>
                        <a:pt x="494835" y="809082"/>
                      </a:cubicBezTo>
                      <a:close/>
                      <a:moveTo>
                        <a:pt x="938319" y="0"/>
                      </a:moveTo>
                      <a:cubicBezTo>
                        <a:pt x="1154794" y="0"/>
                        <a:pt x="1330873" y="176079"/>
                        <a:pt x="1330873" y="392554"/>
                      </a:cubicBezTo>
                      <a:cubicBezTo>
                        <a:pt x="1330873" y="609029"/>
                        <a:pt x="1154794" y="785108"/>
                        <a:pt x="938319" y="785108"/>
                      </a:cubicBezTo>
                      <a:cubicBezTo>
                        <a:pt x="721892" y="785108"/>
                        <a:pt x="545813" y="609029"/>
                        <a:pt x="545813" y="392554"/>
                      </a:cubicBezTo>
                      <a:cubicBezTo>
                        <a:pt x="545813" y="176079"/>
                        <a:pt x="721835" y="0"/>
                        <a:pt x="93831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78" name="TextBox 77">
                  <a:extLst>
                    <a:ext uri="{FF2B5EF4-FFF2-40B4-BE49-F238E27FC236}">
                      <a16:creationId xmlns:a16="http://schemas.microsoft.com/office/drawing/2014/main" id="{BF498C71-A8A6-4D09-AB5C-FCC54262BD21}"/>
                    </a:ext>
                  </a:extLst>
                </p:cNvPr>
                <p:cNvSpPr txBox="1"/>
                <p:nvPr/>
              </p:nvSpPr>
              <p:spPr>
                <a:xfrm>
                  <a:off x="3228975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45%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E20396C-969B-4B56-A62D-0787DB49D5EC}"/>
              </a:ext>
            </a:extLst>
          </p:cNvPr>
          <p:cNvGrpSpPr/>
          <p:nvPr/>
        </p:nvGrpSpPr>
        <p:grpSpPr>
          <a:xfrm>
            <a:off x="2077234" y="3583085"/>
            <a:ext cx="1550521" cy="494923"/>
            <a:chOff x="2077234" y="1964313"/>
            <a:chExt cx="1550521" cy="494923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7D938B59-B065-4273-BC9F-8AE0ED826BDD}"/>
                </a:ext>
              </a:extLst>
            </p:cNvPr>
            <p:cNvCxnSpPr>
              <a:cxnSpLocks/>
            </p:cNvCxnSpPr>
            <p:nvPr/>
          </p:nvCxnSpPr>
          <p:spPr>
            <a:xfrm>
              <a:off x="2852494" y="1964313"/>
              <a:ext cx="0" cy="4949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CA49E6C0-75EC-4FC9-B36C-F037BC74CFD5}"/>
                </a:ext>
              </a:extLst>
            </p:cNvPr>
            <p:cNvGrpSpPr/>
            <p:nvPr/>
          </p:nvGrpSpPr>
          <p:grpSpPr>
            <a:xfrm>
              <a:off x="2077234" y="2004058"/>
              <a:ext cx="1550521" cy="415432"/>
              <a:chOff x="2077234" y="2004058"/>
              <a:chExt cx="1550521" cy="415432"/>
            </a:xfrm>
          </p:grpSpPr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55F98F34-03B6-440B-9DAE-19BC41BC3927}"/>
                  </a:ext>
                </a:extLst>
              </p:cNvPr>
              <p:cNvGrpSpPr/>
              <p:nvPr/>
            </p:nvGrpSpPr>
            <p:grpSpPr>
              <a:xfrm>
                <a:off x="2077234" y="2004058"/>
                <a:ext cx="685016" cy="415432"/>
                <a:chOff x="1896894" y="2004058"/>
                <a:chExt cx="685016" cy="415432"/>
              </a:xfrm>
            </p:grpSpPr>
            <p:sp>
              <p:nvSpPr>
                <p:cNvPr id="88" name="Freeform: Shape 87">
                  <a:extLst>
                    <a:ext uri="{FF2B5EF4-FFF2-40B4-BE49-F238E27FC236}">
                      <a16:creationId xmlns:a16="http://schemas.microsoft.com/office/drawing/2014/main" id="{018FE504-BE05-4CB1-8F87-91DCD6D0E9B7}"/>
                    </a:ext>
                  </a:extLst>
                </p:cNvPr>
                <p:cNvSpPr/>
                <p:nvPr/>
              </p:nvSpPr>
              <p:spPr>
                <a:xfrm>
                  <a:off x="1896894" y="2004058"/>
                  <a:ext cx="195500" cy="415432"/>
                </a:xfrm>
                <a:custGeom>
                  <a:avLst/>
                  <a:gdLst>
                    <a:gd name="connsiteX0" fmla="*/ 392354 w 1876701"/>
                    <a:gd name="connsiteY0" fmla="*/ 809082 h 3987965"/>
                    <a:gd name="connsiteX1" fmla="*/ 1484309 w 1876701"/>
                    <a:gd name="connsiteY1" fmla="*/ 809082 h 3987965"/>
                    <a:gd name="connsiteX2" fmla="*/ 1680363 w 1876701"/>
                    <a:gd name="connsiteY2" fmla="*/ 976408 h 3987965"/>
                    <a:gd name="connsiteX3" fmla="*/ 1875758 w 1876701"/>
                    <a:gd name="connsiteY3" fmla="*/ 2013032 h 3987965"/>
                    <a:gd name="connsiteX4" fmla="*/ 1874415 w 1876701"/>
                    <a:gd name="connsiteY4" fmla="*/ 2037426 h 3987965"/>
                    <a:gd name="connsiteX5" fmla="*/ 1876701 w 1876701"/>
                    <a:gd name="connsiteY5" fmla="*/ 2065182 h 3987965"/>
                    <a:gd name="connsiteX6" fmla="*/ 1677658 w 1876701"/>
                    <a:gd name="connsiteY6" fmla="*/ 2264226 h 3987965"/>
                    <a:gd name="connsiteX7" fmla="*/ 1482157 w 1876701"/>
                    <a:gd name="connsiteY7" fmla="*/ 2101177 h 3987965"/>
                    <a:gd name="connsiteX8" fmla="*/ 1358646 w 1876701"/>
                    <a:gd name="connsiteY8" fmla="*/ 1329223 h 3987965"/>
                    <a:gd name="connsiteX9" fmla="*/ 1360256 w 1876701"/>
                    <a:gd name="connsiteY9" fmla="*/ 3788912 h 3987965"/>
                    <a:gd name="connsiteX10" fmla="*/ 1161250 w 1876701"/>
                    <a:gd name="connsiteY10" fmla="*/ 3987956 h 3987965"/>
                    <a:gd name="connsiteX11" fmla="*/ 962082 w 1876701"/>
                    <a:gd name="connsiteY11" fmla="*/ 3788950 h 3987965"/>
                    <a:gd name="connsiteX12" fmla="*/ 962082 w 1876701"/>
                    <a:gd name="connsiteY12" fmla="*/ 2571436 h 3987965"/>
                    <a:gd name="connsiteX13" fmla="*/ 914591 w 1876701"/>
                    <a:gd name="connsiteY13" fmla="*/ 2571436 h 3987965"/>
                    <a:gd name="connsiteX14" fmla="*/ 914591 w 1876701"/>
                    <a:gd name="connsiteY14" fmla="*/ 3788959 h 3987965"/>
                    <a:gd name="connsiteX15" fmla="*/ 715499 w 1876701"/>
                    <a:gd name="connsiteY15" fmla="*/ 3987965 h 3987965"/>
                    <a:gd name="connsiteX16" fmla="*/ 516455 w 1876701"/>
                    <a:gd name="connsiteY16" fmla="*/ 3788959 h 3987965"/>
                    <a:gd name="connsiteX17" fmla="*/ 518046 w 1876701"/>
                    <a:gd name="connsiteY17" fmla="*/ 1329223 h 3987965"/>
                    <a:gd name="connsiteX18" fmla="*/ 394735 w 1876701"/>
                    <a:gd name="connsiteY18" fmla="*/ 2100034 h 3987965"/>
                    <a:gd name="connsiteX19" fmla="*/ 199101 w 1876701"/>
                    <a:gd name="connsiteY19" fmla="*/ 2264226 h 3987965"/>
                    <a:gd name="connsiteX20" fmla="*/ 0 w 1876701"/>
                    <a:gd name="connsiteY20" fmla="*/ 2065182 h 3987965"/>
                    <a:gd name="connsiteX21" fmla="*/ 2229 w 1876701"/>
                    <a:gd name="connsiteY21" fmla="*/ 2037426 h 3987965"/>
                    <a:gd name="connsiteX22" fmla="*/ 905 w 1876701"/>
                    <a:gd name="connsiteY22" fmla="*/ 2013032 h 3987965"/>
                    <a:gd name="connsiteX23" fmla="*/ 196596 w 1876701"/>
                    <a:gd name="connsiteY23" fmla="*/ 975112 h 3987965"/>
                    <a:gd name="connsiteX24" fmla="*/ 392354 w 1876701"/>
                    <a:gd name="connsiteY24" fmla="*/ 809082 h 3987965"/>
                    <a:gd name="connsiteX25" fmla="*/ 938346 w 1876701"/>
                    <a:gd name="connsiteY25" fmla="*/ 0 h 3987965"/>
                    <a:gd name="connsiteX26" fmla="*/ 1330909 w 1876701"/>
                    <a:gd name="connsiteY26" fmla="*/ 392554 h 3987965"/>
                    <a:gd name="connsiteX27" fmla="*/ 938346 w 1876701"/>
                    <a:gd name="connsiteY27" fmla="*/ 785108 h 3987965"/>
                    <a:gd name="connsiteX28" fmla="*/ 545792 w 1876701"/>
                    <a:gd name="connsiteY28" fmla="*/ 392554 h 3987965"/>
                    <a:gd name="connsiteX29" fmla="*/ 938346 w 1876701"/>
                    <a:gd name="connsiteY29" fmla="*/ 0 h 3987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876701" h="3987965">
                      <a:moveTo>
                        <a:pt x="392354" y="809082"/>
                      </a:moveTo>
                      <a:lnTo>
                        <a:pt x="1484309" y="809082"/>
                      </a:lnTo>
                      <a:cubicBezTo>
                        <a:pt x="1582207" y="809082"/>
                        <a:pt x="1664665" y="879405"/>
                        <a:pt x="1680363" y="976408"/>
                      </a:cubicBezTo>
                      <a:lnTo>
                        <a:pt x="1875758" y="2013032"/>
                      </a:lnTo>
                      <a:cubicBezTo>
                        <a:pt x="1877368" y="2021424"/>
                        <a:pt x="1876816" y="2029730"/>
                        <a:pt x="1874415" y="2037426"/>
                      </a:cubicBezTo>
                      <a:cubicBezTo>
                        <a:pt x="1875959" y="2046827"/>
                        <a:pt x="1876673" y="2056028"/>
                        <a:pt x="1876701" y="2065182"/>
                      </a:cubicBezTo>
                      <a:cubicBezTo>
                        <a:pt x="1876701" y="2174929"/>
                        <a:pt x="1787404" y="2264226"/>
                        <a:pt x="1677658" y="2264226"/>
                      </a:cubicBezTo>
                      <a:cubicBezTo>
                        <a:pt x="1581712" y="2264226"/>
                        <a:pt x="1499492" y="2195636"/>
                        <a:pt x="1482157" y="2101177"/>
                      </a:cubicBezTo>
                      <a:lnTo>
                        <a:pt x="1358646" y="1329223"/>
                      </a:lnTo>
                      <a:lnTo>
                        <a:pt x="1360256" y="3788912"/>
                      </a:lnTo>
                      <a:cubicBezTo>
                        <a:pt x="1360256" y="3898659"/>
                        <a:pt x="1270988" y="3987956"/>
                        <a:pt x="1161250" y="3987956"/>
                      </a:cubicBezTo>
                      <a:cubicBezTo>
                        <a:pt x="1051398" y="3987956"/>
                        <a:pt x="962082" y="3898754"/>
                        <a:pt x="962082" y="3788950"/>
                      </a:cubicBezTo>
                      <a:lnTo>
                        <a:pt x="962082" y="2571436"/>
                      </a:lnTo>
                      <a:lnTo>
                        <a:pt x="914591" y="2571436"/>
                      </a:lnTo>
                      <a:lnTo>
                        <a:pt x="914591" y="3788959"/>
                      </a:lnTo>
                      <a:cubicBezTo>
                        <a:pt x="914591" y="3898668"/>
                        <a:pt x="825294" y="3987965"/>
                        <a:pt x="715499" y="3987965"/>
                      </a:cubicBezTo>
                      <a:cubicBezTo>
                        <a:pt x="605704" y="3987965"/>
                        <a:pt x="516455" y="3898764"/>
                        <a:pt x="516455" y="3788959"/>
                      </a:cubicBezTo>
                      <a:lnTo>
                        <a:pt x="518046" y="1329223"/>
                      </a:lnTo>
                      <a:lnTo>
                        <a:pt x="394735" y="2100034"/>
                      </a:lnTo>
                      <a:cubicBezTo>
                        <a:pt x="377200" y="2195636"/>
                        <a:pt x="295047" y="2264226"/>
                        <a:pt x="199101" y="2264226"/>
                      </a:cubicBezTo>
                      <a:cubicBezTo>
                        <a:pt x="89297" y="2264226"/>
                        <a:pt x="0" y="2174929"/>
                        <a:pt x="0" y="2065182"/>
                      </a:cubicBezTo>
                      <a:cubicBezTo>
                        <a:pt x="0" y="2056028"/>
                        <a:pt x="714" y="2046932"/>
                        <a:pt x="2229" y="2037426"/>
                      </a:cubicBezTo>
                      <a:cubicBezTo>
                        <a:pt x="-152" y="2029730"/>
                        <a:pt x="-667" y="2021424"/>
                        <a:pt x="905" y="2013032"/>
                      </a:cubicBezTo>
                      <a:lnTo>
                        <a:pt x="196596" y="975112"/>
                      </a:lnTo>
                      <a:cubicBezTo>
                        <a:pt x="211989" y="879481"/>
                        <a:pt x="294408" y="809082"/>
                        <a:pt x="392354" y="809082"/>
                      </a:cubicBezTo>
                      <a:close/>
                      <a:moveTo>
                        <a:pt x="938346" y="0"/>
                      </a:moveTo>
                      <a:cubicBezTo>
                        <a:pt x="1154849" y="0"/>
                        <a:pt x="1330909" y="176079"/>
                        <a:pt x="1330909" y="392554"/>
                      </a:cubicBezTo>
                      <a:cubicBezTo>
                        <a:pt x="1330909" y="609029"/>
                        <a:pt x="1154849" y="785108"/>
                        <a:pt x="938346" y="785108"/>
                      </a:cubicBezTo>
                      <a:cubicBezTo>
                        <a:pt x="721900" y="785108"/>
                        <a:pt x="545792" y="609029"/>
                        <a:pt x="545792" y="392554"/>
                      </a:cubicBezTo>
                      <a:cubicBezTo>
                        <a:pt x="545792" y="176079"/>
                        <a:pt x="721900" y="0"/>
                        <a:pt x="93834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7609D583-DFA5-41C7-BD24-E1593E74C6B8}"/>
                    </a:ext>
                  </a:extLst>
                </p:cNvPr>
                <p:cNvSpPr txBox="1"/>
                <p:nvPr/>
              </p:nvSpPr>
              <p:spPr>
                <a:xfrm>
                  <a:off x="2175510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40%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052CC6AA-EBDB-4645-A35B-2D09AE6C4908}"/>
                  </a:ext>
                </a:extLst>
              </p:cNvPr>
              <p:cNvGrpSpPr/>
              <p:nvPr/>
            </p:nvGrpSpPr>
            <p:grpSpPr>
              <a:xfrm>
                <a:off x="2942739" y="2004060"/>
                <a:ext cx="685016" cy="415430"/>
                <a:chOff x="2950359" y="2004060"/>
                <a:chExt cx="685016" cy="415430"/>
              </a:xfrm>
            </p:grpSpPr>
            <p:sp>
              <p:nvSpPr>
                <p:cNvPr id="86" name="Freeform: Shape 85">
                  <a:extLst>
                    <a:ext uri="{FF2B5EF4-FFF2-40B4-BE49-F238E27FC236}">
                      <a16:creationId xmlns:a16="http://schemas.microsoft.com/office/drawing/2014/main" id="{6387574E-E49C-4F69-A29E-0518026E3AEB}"/>
                    </a:ext>
                  </a:extLst>
                </p:cNvPr>
                <p:cNvSpPr/>
                <p:nvPr/>
              </p:nvSpPr>
              <p:spPr>
                <a:xfrm>
                  <a:off x="2950359" y="2004060"/>
                  <a:ext cx="195506" cy="415430"/>
                </a:xfrm>
                <a:custGeom>
                  <a:avLst/>
                  <a:gdLst>
                    <a:gd name="connsiteX0" fmla="*/ 494835 w 1876779"/>
                    <a:gd name="connsiteY0" fmla="*/ 809082 h 3987956"/>
                    <a:gd name="connsiteX1" fmla="*/ 1381917 w 1876779"/>
                    <a:gd name="connsiteY1" fmla="*/ 809082 h 3987956"/>
                    <a:gd name="connsiteX2" fmla="*/ 1577351 w 1876779"/>
                    <a:gd name="connsiteY2" fmla="*/ 973160 h 3987956"/>
                    <a:gd name="connsiteX3" fmla="*/ 1874626 w 1876779"/>
                    <a:gd name="connsiteY3" fmla="*/ 2008337 h 3987956"/>
                    <a:gd name="connsiteX4" fmla="*/ 1874531 w 1876779"/>
                    <a:gd name="connsiteY4" fmla="*/ 2037426 h 3987956"/>
                    <a:gd name="connsiteX5" fmla="*/ 1876779 w 1876779"/>
                    <a:gd name="connsiteY5" fmla="*/ 2065182 h 3987956"/>
                    <a:gd name="connsiteX6" fmla="*/ 1677773 w 1876779"/>
                    <a:gd name="connsiteY6" fmla="*/ 2264226 h 3987956"/>
                    <a:gd name="connsiteX7" fmla="*/ 1482225 w 1876779"/>
                    <a:gd name="connsiteY7" fmla="*/ 2101177 h 3987956"/>
                    <a:gd name="connsiteX8" fmla="*/ 1354895 w 1876779"/>
                    <a:gd name="connsiteY8" fmla="*/ 1628642 h 3987956"/>
                    <a:gd name="connsiteX9" fmla="*/ 1567074 w 1876779"/>
                    <a:gd name="connsiteY9" fmla="*/ 2657332 h 3987956"/>
                    <a:gd name="connsiteX10" fmla="*/ 1581104 w 1876779"/>
                    <a:gd name="connsiteY10" fmla="*/ 2730789 h 3987956"/>
                    <a:gd name="connsiteX11" fmla="*/ 1382070 w 1876779"/>
                    <a:gd name="connsiteY11" fmla="*/ 2929842 h 3987956"/>
                    <a:gd name="connsiteX12" fmla="*/ 1360372 w 1876779"/>
                    <a:gd name="connsiteY12" fmla="*/ 2929842 h 3987956"/>
                    <a:gd name="connsiteX13" fmla="*/ 1360372 w 1876779"/>
                    <a:gd name="connsiteY13" fmla="*/ 3788950 h 3987956"/>
                    <a:gd name="connsiteX14" fmla="*/ 1161290 w 1876779"/>
                    <a:gd name="connsiteY14" fmla="*/ 3987956 h 3987956"/>
                    <a:gd name="connsiteX15" fmla="*/ 962236 w 1876779"/>
                    <a:gd name="connsiteY15" fmla="*/ 3788950 h 3987956"/>
                    <a:gd name="connsiteX16" fmla="*/ 962236 w 1876779"/>
                    <a:gd name="connsiteY16" fmla="*/ 2929842 h 3987956"/>
                    <a:gd name="connsiteX17" fmla="*/ 914659 w 1876779"/>
                    <a:gd name="connsiteY17" fmla="*/ 2929842 h 3987956"/>
                    <a:gd name="connsiteX18" fmla="*/ 914659 w 1876779"/>
                    <a:gd name="connsiteY18" fmla="*/ 3788950 h 3987956"/>
                    <a:gd name="connsiteX19" fmla="*/ 715605 w 1876779"/>
                    <a:gd name="connsiteY19" fmla="*/ 3987956 h 3987956"/>
                    <a:gd name="connsiteX20" fmla="*/ 516533 w 1876779"/>
                    <a:gd name="connsiteY20" fmla="*/ 3788950 h 3987956"/>
                    <a:gd name="connsiteX21" fmla="*/ 516533 w 1876779"/>
                    <a:gd name="connsiteY21" fmla="*/ 2929842 h 3987956"/>
                    <a:gd name="connsiteX22" fmla="*/ 494883 w 1876779"/>
                    <a:gd name="connsiteY22" fmla="*/ 2929842 h 3987956"/>
                    <a:gd name="connsiteX23" fmla="*/ 295762 w 1876779"/>
                    <a:gd name="connsiteY23" fmla="*/ 2730789 h 3987956"/>
                    <a:gd name="connsiteX24" fmla="*/ 309774 w 1876779"/>
                    <a:gd name="connsiteY24" fmla="*/ 2657437 h 3987956"/>
                    <a:gd name="connsiteX25" fmla="*/ 522067 w 1876779"/>
                    <a:gd name="connsiteY25" fmla="*/ 1628689 h 3987956"/>
                    <a:gd name="connsiteX26" fmla="*/ 393708 w 1876779"/>
                    <a:gd name="connsiteY26" fmla="*/ 2105273 h 3987956"/>
                    <a:gd name="connsiteX27" fmla="*/ 199131 w 1876779"/>
                    <a:gd name="connsiteY27" fmla="*/ 2264226 h 3987956"/>
                    <a:gd name="connsiteX28" fmla="*/ 30 w 1876779"/>
                    <a:gd name="connsiteY28" fmla="*/ 2065182 h 3987956"/>
                    <a:gd name="connsiteX29" fmla="*/ 2278 w 1876779"/>
                    <a:gd name="connsiteY29" fmla="*/ 2037483 h 3987956"/>
                    <a:gd name="connsiteX30" fmla="*/ 2030 w 1876779"/>
                    <a:gd name="connsiteY30" fmla="*/ 2008337 h 3987956"/>
                    <a:gd name="connsiteX31" fmla="*/ 299334 w 1876779"/>
                    <a:gd name="connsiteY31" fmla="*/ 973160 h 3987956"/>
                    <a:gd name="connsiteX32" fmla="*/ 494835 w 1876779"/>
                    <a:gd name="connsiteY32" fmla="*/ 809082 h 3987956"/>
                    <a:gd name="connsiteX33" fmla="*/ 938319 w 1876779"/>
                    <a:gd name="connsiteY33" fmla="*/ 0 h 3987956"/>
                    <a:gd name="connsiteX34" fmla="*/ 1330873 w 1876779"/>
                    <a:gd name="connsiteY34" fmla="*/ 392554 h 3987956"/>
                    <a:gd name="connsiteX35" fmla="*/ 938319 w 1876779"/>
                    <a:gd name="connsiteY35" fmla="*/ 785108 h 3987956"/>
                    <a:gd name="connsiteX36" fmla="*/ 545813 w 1876779"/>
                    <a:gd name="connsiteY36" fmla="*/ 392554 h 3987956"/>
                    <a:gd name="connsiteX37" fmla="*/ 938319 w 1876779"/>
                    <a:gd name="connsiteY37" fmla="*/ 0 h 398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76779" h="3987956">
                      <a:moveTo>
                        <a:pt x="494835" y="809082"/>
                      </a:moveTo>
                      <a:lnTo>
                        <a:pt x="1381917" y="809082"/>
                      </a:lnTo>
                      <a:cubicBezTo>
                        <a:pt x="1478739" y="809082"/>
                        <a:pt x="1560425" y="877881"/>
                        <a:pt x="1577351" y="973160"/>
                      </a:cubicBezTo>
                      <a:lnTo>
                        <a:pt x="1874626" y="2008337"/>
                      </a:lnTo>
                      <a:cubicBezTo>
                        <a:pt x="1877503" y="2018233"/>
                        <a:pt x="1877255" y="2028273"/>
                        <a:pt x="1874531" y="2037426"/>
                      </a:cubicBezTo>
                      <a:cubicBezTo>
                        <a:pt x="1875998" y="2046932"/>
                        <a:pt x="1876779" y="2056133"/>
                        <a:pt x="1876779" y="2065182"/>
                      </a:cubicBezTo>
                      <a:cubicBezTo>
                        <a:pt x="1876779" y="2174929"/>
                        <a:pt x="1787520" y="2264226"/>
                        <a:pt x="1677773" y="2264226"/>
                      </a:cubicBezTo>
                      <a:cubicBezTo>
                        <a:pt x="1581828" y="2264226"/>
                        <a:pt x="1499599" y="2195636"/>
                        <a:pt x="1482225" y="2101177"/>
                      </a:cubicBezTo>
                      <a:lnTo>
                        <a:pt x="1354895" y="1628642"/>
                      </a:lnTo>
                      <a:lnTo>
                        <a:pt x="1567074" y="2657332"/>
                      </a:lnTo>
                      <a:cubicBezTo>
                        <a:pt x="1576399" y="2680830"/>
                        <a:pt x="1581104" y="2705443"/>
                        <a:pt x="1581104" y="2730789"/>
                      </a:cubicBezTo>
                      <a:cubicBezTo>
                        <a:pt x="1581104" y="2840536"/>
                        <a:pt x="1491845" y="2929842"/>
                        <a:pt x="1382070" y="2929842"/>
                      </a:cubicBezTo>
                      <a:lnTo>
                        <a:pt x="1360372" y="2929842"/>
                      </a:lnTo>
                      <a:lnTo>
                        <a:pt x="1360372" y="3788950"/>
                      </a:lnTo>
                      <a:cubicBezTo>
                        <a:pt x="1360372" y="3898659"/>
                        <a:pt x="1271065" y="3987956"/>
                        <a:pt x="1161290" y="3987956"/>
                      </a:cubicBezTo>
                      <a:cubicBezTo>
                        <a:pt x="1051514" y="3987956"/>
                        <a:pt x="962236" y="3898754"/>
                        <a:pt x="962236" y="3788950"/>
                      </a:cubicBezTo>
                      <a:lnTo>
                        <a:pt x="962236" y="2929842"/>
                      </a:lnTo>
                      <a:lnTo>
                        <a:pt x="914659" y="2929842"/>
                      </a:lnTo>
                      <a:lnTo>
                        <a:pt x="914659" y="3788950"/>
                      </a:lnTo>
                      <a:cubicBezTo>
                        <a:pt x="914659" y="3898659"/>
                        <a:pt x="825352" y="3987956"/>
                        <a:pt x="715605" y="3987956"/>
                      </a:cubicBezTo>
                      <a:cubicBezTo>
                        <a:pt x="605830" y="3987956"/>
                        <a:pt x="516533" y="3898754"/>
                        <a:pt x="516533" y="3788950"/>
                      </a:cubicBezTo>
                      <a:lnTo>
                        <a:pt x="516533" y="2929842"/>
                      </a:lnTo>
                      <a:lnTo>
                        <a:pt x="494883" y="2929842"/>
                      </a:lnTo>
                      <a:cubicBezTo>
                        <a:pt x="385059" y="2929842"/>
                        <a:pt x="295762" y="2840536"/>
                        <a:pt x="295762" y="2730789"/>
                      </a:cubicBezTo>
                      <a:cubicBezTo>
                        <a:pt x="295762" y="2705643"/>
                        <a:pt x="300458" y="2681002"/>
                        <a:pt x="309774" y="2657437"/>
                      </a:cubicBezTo>
                      <a:lnTo>
                        <a:pt x="522067" y="1628689"/>
                      </a:lnTo>
                      <a:lnTo>
                        <a:pt x="393708" y="2105273"/>
                      </a:lnTo>
                      <a:cubicBezTo>
                        <a:pt x="377258" y="2195636"/>
                        <a:pt x="295086" y="2264226"/>
                        <a:pt x="199131" y="2264226"/>
                      </a:cubicBezTo>
                      <a:cubicBezTo>
                        <a:pt x="89308" y="2264226"/>
                        <a:pt x="30" y="2174929"/>
                        <a:pt x="30" y="2065182"/>
                      </a:cubicBezTo>
                      <a:cubicBezTo>
                        <a:pt x="30" y="2056076"/>
                        <a:pt x="783" y="2047027"/>
                        <a:pt x="2278" y="2037483"/>
                      </a:cubicBezTo>
                      <a:cubicBezTo>
                        <a:pt x="-589" y="2028330"/>
                        <a:pt x="-837" y="2018233"/>
                        <a:pt x="2030" y="2008337"/>
                      </a:cubicBezTo>
                      <a:lnTo>
                        <a:pt x="299334" y="973160"/>
                      </a:lnTo>
                      <a:cubicBezTo>
                        <a:pt x="316279" y="877881"/>
                        <a:pt x="397956" y="809082"/>
                        <a:pt x="494835" y="809082"/>
                      </a:cubicBezTo>
                      <a:close/>
                      <a:moveTo>
                        <a:pt x="938319" y="0"/>
                      </a:moveTo>
                      <a:cubicBezTo>
                        <a:pt x="1154794" y="0"/>
                        <a:pt x="1330873" y="176079"/>
                        <a:pt x="1330873" y="392554"/>
                      </a:cubicBezTo>
                      <a:cubicBezTo>
                        <a:pt x="1330873" y="609029"/>
                        <a:pt x="1154794" y="785108"/>
                        <a:pt x="938319" y="785108"/>
                      </a:cubicBezTo>
                      <a:cubicBezTo>
                        <a:pt x="721892" y="785108"/>
                        <a:pt x="545813" y="609029"/>
                        <a:pt x="545813" y="392554"/>
                      </a:cubicBezTo>
                      <a:cubicBezTo>
                        <a:pt x="545813" y="176079"/>
                        <a:pt x="721835" y="0"/>
                        <a:pt x="93831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3524D059-723A-415D-B81A-50AF7627A197}"/>
                    </a:ext>
                  </a:extLst>
                </p:cNvPr>
                <p:cNvSpPr txBox="1"/>
                <p:nvPr/>
              </p:nvSpPr>
              <p:spPr>
                <a:xfrm>
                  <a:off x="3228975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60%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</p:grp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2012147-890A-4E5A-8345-2D7ABCEC9A7D}"/>
              </a:ext>
            </a:extLst>
          </p:cNvPr>
          <p:cNvGrpSpPr/>
          <p:nvPr/>
        </p:nvGrpSpPr>
        <p:grpSpPr>
          <a:xfrm>
            <a:off x="2077234" y="4392471"/>
            <a:ext cx="1550521" cy="494923"/>
            <a:chOff x="2077234" y="1964313"/>
            <a:chExt cx="1550521" cy="494923"/>
          </a:xfrm>
        </p:grpSpPr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D0B1F688-6B5F-4974-A3A6-E4B1961BBC4C}"/>
                </a:ext>
              </a:extLst>
            </p:cNvPr>
            <p:cNvCxnSpPr>
              <a:cxnSpLocks/>
            </p:cNvCxnSpPr>
            <p:nvPr/>
          </p:nvCxnSpPr>
          <p:spPr>
            <a:xfrm>
              <a:off x="2852494" y="1964313"/>
              <a:ext cx="0" cy="4949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E4CFB9F4-15DC-4731-9B19-06F4D4B31871}"/>
                </a:ext>
              </a:extLst>
            </p:cNvPr>
            <p:cNvGrpSpPr/>
            <p:nvPr/>
          </p:nvGrpSpPr>
          <p:grpSpPr>
            <a:xfrm>
              <a:off x="2077234" y="2004058"/>
              <a:ext cx="1550521" cy="415432"/>
              <a:chOff x="2077234" y="2004058"/>
              <a:chExt cx="1550521" cy="415432"/>
            </a:xfrm>
          </p:grpSpPr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DE241873-A762-4209-814A-5D91A841CB78}"/>
                  </a:ext>
                </a:extLst>
              </p:cNvPr>
              <p:cNvGrpSpPr/>
              <p:nvPr/>
            </p:nvGrpSpPr>
            <p:grpSpPr>
              <a:xfrm>
                <a:off x="2077234" y="2004058"/>
                <a:ext cx="685016" cy="415432"/>
                <a:chOff x="1896894" y="2004058"/>
                <a:chExt cx="685016" cy="415432"/>
              </a:xfrm>
            </p:grpSpPr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37D87639-6DE2-4660-B419-B8458874368D}"/>
                    </a:ext>
                  </a:extLst>
                </p:cNvPr>
                <p:cNvSpPr/>
                <p:nvPr/>
              </p:nvSpPr>
              <p:spPr>
                <a:xfrm>
                  <a:off x="1896894" y="2004058"/>
                  <a:ext cx="195500" cy="415432"/>
                </a:xfrm>
                <a:custGeom>
                  <a:avLst/>
                  <a:gdLst>
                    <a:gd name="connsiteX0" fmla="*/ 392354 w 1876701"/>
                    <a:gd name="connsiteY0" fmla="*/ 809082 h 3987965"/>
                    <a:gd name="connsiteX1" fmla="*/ 1484309 w 1876701"/>
                    <a:gd name="connsiteY1" fmla="*/ 809082 h 3987965"/>
                    <a:gd name="connsiteX2" fmla="*/ 1680363 w 1876701"/>
                    <a:gd name="connsiteY2" fmla="*/ 976408 h 3987965"/>
                    <a:gd name="connsiteX3" fmla="*/ 1875758 w 1876701"/>
                    <a:gd name="connsiteY3" fmla="*/ 2013032 h 3987965"/>
                    <a:gd name="connsiteX4" fmla="*/ 1874415 w 1876701"/>
                    <a:gd name="connsiteY4" fmla="*/ 2037426 h 3987965"/>
                    <a:gd name="connsiteX5" fmla="*/ 1876701 w 1876701"/>
                    <a:gd name="connsiteY5" fmla="*/ 2065182 h 3987965"/>
                    <a:gd name="connsiteX6" fmla="*/ 1677658 w 1876701"/>
                    <a:gd name="connsiteY6" fmla="*/ 2264226 h 3987965"/>
                    <a:gd name="connsiteX7" fmla="*/ 1482157 w 1876701"/>
                    <a:gd name="connsiteY7" fmla="*/ 2101177 h 3987965"/>
                    <a:gd name="connsiteX8" fmla="*/ 1358646 w 1876701"/>
                    <a:gd name="connsiteY8" fmla="*/ 1329223 h 3987965"/>
                    <a:gd name="connsiteX9" fmla="*/ 1360256 w 1876701"/>
                    <a:gd name="connsiteY9" fmla="*/ 3788912 h 3987965"/>
                    <a:gd name="connsiteX10" fmla="*/ 1161250 w 1876701"/>
                    <a:gd name="connsiteY10" fmla="*/ 3987956 h 3987965"/>
                    <a:gd name="connsiteX11" fmla="*/ 962082 w 1876701"/>
                    <a:gd name="connsiteY11" fmla="*/ 3788950 h 3987965"/>
                    <a:gd name="connsiteX12" fmla="*/ 962082 w 1876701"/>
                    <a:gd name="connsiteY12" fmla="*/ 2571436 h 3987965"/>
                    <a:gd name="connsiteX13" fmla="*/ 914591 w 1876701"/>
                    <a:gd name="connsiteY13" fmla="*/ 2571436 h 3987965"/>
                    <a:gd name="connsiteX14" fmla="*/ 914591 w 1876701"/>
                    <a:gd name="connsiteY14" fmla="*/ 3788959 h 3987965"/>
                    <a:gd name="connsiteX15" fmla="*/ 715499 w 1876701"/>
                    <a:gd name="connsiteY15" fmla="*/ 3987965 h 3987965"/>
                    <a:gd name="connsiteX16" fmla="*/ 516455 w 1876701"/>
                    <a:gd name="connsiteY16" fmla="*/ 3788959 h 3987965"/>
                    <a:gd name="connsiteX17" fmla="*/ 518046 w 1876701"/>
                    <a:gd name="connsiteY17" fmla="*/ 1329223 h 3987965"/>
                    <a:gd name="connsiteX18" fmla="*/ 394735 w 1876701"/>
                    <a:gd name="connsiteY18" fmla="*/ 2100034 h 3987965"/>
                    <a:gd name="connsiteX19" fmla="*/ 199101 w 1876701"/>
                    <a:gd name="connsiteY19" fmla="*/ 2264226 h 3987965"/>
                    <a:gd name="connsiteX20" fmla="*/ 0 w 1876701"/>
                    <a:gd name="connsiteY20" fmla="*/ 2065182 h 3987965"/>
                    <a:gd name="connsiteX21" fmla="*/ 2229 w 1876701"/>
                    <a:gd name="connsiteY21" fmla="*/ 2037426 h 3987965"/>
                    <a:gd name="connsiteX22" fmla="*/ 905 w 1876701"/>
                    <a:gd name="connsiteY22" fmla="*/ 2013032 h 3987965"/>
                    <a:gd name="connsiteX23" fmla="*/ 196596 w 1876701"/>
                    <a:gd name="connsiteY23" fmla="*/ 975112 h 3987965"/>
                    <a:gd name="connsiteX24" fmla="*/ 392354 w 1876701"/>
                    <a:gd name="connsiteY24" fmla="*/ 809082 h 3987965"/>
                    <a:gd name="connsiteX25" fmla="*/ 938346 w 1876701"/>
                    <a:gd name="connsiteY25" fmla="*/ 0 h 3987965"/>
                    <a:gd name="connsiteX26" fmla="*/ 1330909 w 1876701"/>
                    <a:gd name="connsiteY26" fmla="*/ 392554 h 3987965"/>
                    <a:gd name="connsiteX27" fmla="*/ 938346 w 1876701"/>
                    <a:gd name="connsiteY27" fmla="*/ 785108 h 3987965"/>
                    <a:gd name="connsiteX28" fmla="*/ 545792 w 1876701"/>
                    <a:gd name="connsiteY28" fmla="*/ 392554 h 3987965"/>
                    <a:gd name="connsiteX29" fmla="*/ 938346 w 1876701"/>
                    <a:gd name="connsiteY29" fmla="*/ 0 h 3987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876701" h="3987965">
                      <a:moveTo>
                        <a:pt x="392354" y="809082"/>
                      </a:moveTo>
                      <a:lnTo>
                        <a:pt x="1484309" y="809082"/>
                      </a:lnTo>
                      <a:cubicBezTo>
                        <a:pt x="1582207" y="809082"/>
                        <a:pt x="1664665" y="879405"/>
                        <a:pt x="1680363" y="976408"/>
                      </a:cubicBezTo>
                      <a:lnTo>
                        <a:pt x="1875758" y="2013032"/>
                      </a:lnTo>
                      <a:cubicBezTo>
                        <a:pt x="1877368" y="2021424"/>
                        <a:pt x="1876816" y="2029730"/>
                        <a:pt x="1874415" y="2037426"/>
                      </a:cubicBezTo>
                      <a:cubicBezTo>
                        <a:pt x="1875959" y="2046827"/>
                        <a:pt x="1876673" y="2056028"/>
                        <a:pt x="1876701" y="2065182"/>
                      </a:cubicBezTo>
                      <a:cubicBezTo>
                        <a:pt x="1876701" y="2174929"/>
                        <a:pt x="1787404" y="2264226"/>
                        <a:pt x="1677658" y="2264226"/>
                      </a:cubicBezTo>
                      <a:cubicBezTo>
                        <a:pt x="1581712" y="2264226"/>
                        <a:pt x="1499492" y="2195636"/>
                        <a:pt x="1482157" y="2101177"/>
                      </a:cubicBezTo>
                      <a:lnTo>
                        <a:pt x="1358646" y="1329223"/>
                      </a:lnTo>
                      <a:lnTo>
                        <a:pt x="1360256" y="3788912"/>
                      </a:lnTo>
                      <a:cubicBezTo>
                        <a:pt x="1360256" y="3898659"/>
                        <a:pt x="1270988" y="3987956"/>
                        <a:pt x="1161250" y="3987956"/>
                      </a:cubicBezTo>
                      <a:cubicBezTo>
                        <a:pt x="1051398" y="3987956"/>
                        <a:pt x="962082" y="3898754"/>
                        <a:pt x="962082" y="3788950"/>
                      </a:cubicBezTo>
                      <a:lnTo>
                        <a:pt x="962082" y="2571436"/>
                      </a:lnTo>
                      <a:lnTo>
                        <a:pt x="914591" y="2571436"/>
                      </a:lnTo>
                      <a:lnTo>
                        <a:pt x="914591" y="3788959"/>
                      </a:lnTo>
                      <a:cubicBezTo>
                        <a:pt x="914591" y="3898668"/>
                        <a:pt x="825294" y="3987965"/>
                        <a:pt x="715499" y="3987965"/>
                      </a:cubicBezTo>
                      <a:cubicBezTo>
                        <a:pt x="605704" y="3987965"/>
                        <a:pt x="516455" y="3898764"/>
                        <a:pt x="516455" y="3788959"/>
                      </a:cubicBezTo>
                      <a:lnTo>
                        <a:pt x="518046" y="1329223"/>
                      </a:lnTo>
                      <a:lnTo>
                        <a:pt x="394735" y="2100034"/>
                      </a:lnTo>
                      <a:cubicBezTo>
                        <a:pt x="377200" y="2195636"/>
                        <a:pt x="295047" y="2264226"/>
                        <a:pt x="199101" y="2264226"/>
                      </a:cubicBezTo>
                      <a:cubicBezTo>
                        <a:pt x="89297" y="2264226"/>
                        <a:pt x="0" y="2174929"/>
                        <a:pt x="0" y="2065182"/>
                      </a:cubicBezTo>
                      <a:cubicBezTo>
                        <a:pt x="0" y="2056028"/>
                        <a:pt x="714" y="2046932"/>
                        <a:pt x="2229" y="2037426"/>
                      </a:cubicBezTo>
                      <a:cubicBezTo>
                        <a:pt x="-152" y="2029730"/>
                        <a:pt x="-667" y="2021424"/>
                        <a:pt x="905" y="2013032"/>
                      </a:cubicBezTo>
                      <a:lnTo>
                        <a:pt x="196596" y="975112"/>
                      </a:lnTo>
                      <a:cubicBezTo>
                        <a:pt x="211989" y="879481"/>
                        <a:pt x="294408" y="809082"/>
                        <a:pt x="392354" y="809082"/>
                      </a:cubicBezTo>
                      <a:close/>
                      <a:moveTo>
                        <a:pt x="938346" y="0"/>
                      </a:moveTo>
                      <a:cubicBezTo>
                        <a:pt x="1154849" y="0"/>
                        <a:pt x="1330909" y="176079"/>
                        <a:pt x="1330909" y="392554"/>
                      </a:cubicBezTo>
                      <a:cubicBezTo>
                        <a:pt x="1330909" y="609029"/>
                        <a:pt x="1154849" y="785108"/>
                        <a:pt x="938346" y="785108"/>
                      </a:cubicBezTo>
                      <a:cubicBezTo>
                        <a:pt x="721900" y="785108"/>
                        <a:pt x="545792" y="609029"/>
                        <a:pt x="545792" y="392554"/>
                      </a:cubicBezTo>
                      <a:cubicBezTo>
                        <a:pt x="545792" y="176079"/>
                        <a:pt x="721900" y="0"/>
                        <a:pt x="93834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8" name="TextBox 97">
                  <a:extLst>
                    <a:ext uri="{FF2B5EF4-FFF2-40B4-BE49-F238E27FC236}">
                      <a16:creationId xmlns:a16="http://schemas.microsoft.com/office/drawing/2014/main" id="{B445867D-E153-4540-98B0-8B83D14EEA1D}"/>
                    </a:ext>
                  </a:extLst>
                </p:cNvPr>
                <p:cNvSpPr txBox="1"/>
                <p:nvPr/>
              </p:nvSpPr>
              <p:spPr>
                <a:xfrm>
                  <a:off x="2175510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70%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  <p:grpSp>
            <p:nvGrpSpPr>
              <p:cNvPr id="94" name="Group 93">
                <a:extLst>
                  <a:ext uri="{FF2B5EF4-FFF2-40B4-BE49-F238E27FC236}">
                    <a16:creationId xmlns:a16="http://schemas.microsoft.com/office/drawing/2014/main" id="{BBD7B9EE-6D79-4EA3-92F9-0634B42C07F7}"/>
                  </a:ext>
                </a:extLst>
              </p:cNvPr>
              <p:cNvGrpSpPr/>
              <p:nvPr/>
            </p:nvGrpSpPr>
            <p:grpSpPr>
              <a:xfrm>
                <a:off x="2942739" y="2004060"/>
                <a:ext cx="685016" cy="415430"/>
                <a:chOff x="2950359" y="2004060"/>
                <a:chExt cx="685016" cy="415430"/>
              </a:xfrm>
            </p:grpSpPr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72A6182B-94C5-4CF7-9BD6-BF964C197E41}"/>
                    </a:ext>
                  </a:extLst>
                </p:cNvPr>
                <p:cNvSpPr/>
                <p:nvPr/>
              </p:nvSpPr>
              <p:spPr>
                <a:xfrm>
                  <a:off x="2950359" y="2004060"/>
                  <a:ext cx="195506" cy="415430"/>
                </a:xfrm>
                <a:custGeom>
                  <a:avLst/>
                  <a:gdLst>
                    <a:gd name="connsiteX0" fmla="*/ 494835 w 1876779"/>
                    <a:gd name="connsiteY0" fmla="*/ 809082 h 3987956"/>
                    <a:gd name="connsiteX1" fmla="*/ 1381917 w 1876779"/>
                    <a:gd name="connsiteY1" fmla="*/ 809082 h 3987956"/>
                    <a:gd name="connsiteX2" fmla="*/ 1577351 w 1876779"/>
                    <a:gd name="connsiteY2" fmla="*/ 973160 h 3987956"/>
                    <a:gd name="connsiteX3" fmla="*/ 1874626 w 1876779"/>
                    <a:gd name="connsiteY3" fmla="*/ 2008337 h 3987956"/>
                    <a:gd name="connsiteX4" fmla="*/ 1874531 w 1876779"/>
                    <a:gd name="connsiteY4" fmla="*/ 2037426 h 3987956"/>
                    <a:gd name="connsiteX5" fmla="*/ 1876779 w 1876779"/>
                    <a:gd name="connsiteY5" fmla="*/ 2065182 h 3987956"/>
                    <a:gd name="connsiteX6" fmla="*/ 1677773 w 1876779"/>
                    <a:gd name="connsiteY6" fmla="*/ 2264226 h 3987956"/>
                    <a:gd name="connsiteX7" fmla="*/ 1482225 w 1876779"/>
                    <a:gd name="connsiteY7" fmla="*/ 2101177 h 3987956"/>
                    <a:gd name="connsiteX8" fmla="*/ 1354895 w 1876779"/>
                    <a:gd name="connsiteY8" fmla="*/ 1628642 h 3987956"/>
                    <a:gd name="connsiteX9" fmla="*/ 1567074 w 1876779"/>
                    <a:gd name="connsiteY9" fmla="*/ 2657332 h 3987956"/>
                    <a:gd name="connsiteX10" fmla="*/ 1581104 w 1876779"/>
                    <a:gd name="connsiteY10" fmla="*/ 2730789 h 3987956"/>
                    <a:gd name="connsiteX11" fmla="*/ 1382070 w 1876779"/>
                    <a:gd name="connsiteY11" fmla="*/ 2929842 h 3987956"/>
                    <a:gd name="connsiteX12" fmla="*/ 1360372 w 1876779"/>
                    <a:gd name="connsiteY12" fmla="*/ 2929842 h 3987956"/>
                    <a:gd name="connsiteX13" fmla="*/ 1360372 w 1876779"/>
                    <a:gd name="connsiteY13" fmla="*/ 3788950 h 3987956"/>
                    <a:gd name="connsiteX14" fmla="*/ 1161290 w 1876779"/>
                    <a:gd name="connsiteY14" fmla="*/ 3987956 h 3987956"/>
                    <a:gd name="connsiteX15" fmla="*/ 962236 w 1876779"/>
                    <a:gd name="connsiteY15" fmla="*/ 3788950 h 3987956"/>
                    <a:gd name="connsiteX16" fmla="*/ 962236 w 1876779"/>
                    <a:gd name="connsiteY16" fmla="*/ 2929842 h 3987956"/>
                    <a:gd name="connsiteX17" fmla="*/ 914659 w 1876779"/>
                    <a:gd name="connsiteY17" fmla="*/ 2929842 h 3987956"/>
                    <a:gd name="connsiteX18" fmla="*/ 914659 w 1876779"/>
                    <a:gd name="connsiteY18" fmla="*/ 3788950 h 3987956"/>
                    <a:gd name="connsiteX19" fmla="*/ 715605 w 1876779"/>
                    <a:gd name="connsiteY19" fmla="*/ 3987956 h 3987956"/>
                    <a:gd name="connsiteX20" fmla="*/ 516533 w 1876779"/>
                    <a:gd name="connsiteY20" fmla="*/ 3788950 h 3987956"/>
                    <a:gd name="connsiteX21" fmla="*/ 516533 w 1876779"/>
                    <a:gd name="connsiteY21" fmla="*/ 2929842 h 3987956"/>
                    <a:gd name="connsiteX22" fmla="*/ 494883 w 1876779"/>
                    <a:gd name="connsiteY22" fmla="*/ 2929842 h 3987956"/>
                    <a:gd name="connsiteX23" fmla="*/ 295762 w 1876779"/>
                    <a:gd name="connsiteY23" fmla="*/ 2730789 h 3987956"/>
                    <a:gd name="connsiteX24" fmla="*/ 309774 w 1876779"/>
                    <a:gd name="connsiteY24" fmla="*/ 2657437 h 3987956"/>
                    <a:gd name="connsiteX25" fmla="*/ 522067 w 1876779"/>
                    <a:gd name="connsiteY25" fmla="*/ 1628689 h 3987956"/>
                    <a:gd name="connsiteX26" fmla="*/ 393708 w 1876779"/>
                    <a:gd name="connsiteY26" fmla="*/ 2105273 h 3987956"/>
                    <a:gd name="connsiteX27" fmla="*/ 199131 w 1876779"/>
                    <a:gd name="connsiteY27" fmla="*/ 2264226 h 3987956"/>
                    <a:gd name="connsiteX28" fmla="*/ 30 w 1876779"/>
                    <a:gd name="connsiteY28" fmla="*/ 2065182 h 3987956"/>
                    <a:gd name="connsiteX29" fmla="*/ 2278 w 1876779"/>
                    <a:gd name="connsiteY29" fmla="*/ 2037483 h 3987956"/>
                    <a:gd name="connsiteX30" fmla="*/ 2030 w 1876779"/>
                    <a:gd name="connsiteY30" fmla="*/ 2008337 h 3987956"/>
                    <a:gd name="connsiteX31" fmla="*/ 299334 w 1876779"/>
                    <a:gd name="connsiteY31" fmla="*/ 973160 h 3987956"/>
                    <a:gd name="connsiteX32" fmla="*/ 494835 w 1876779"/>
                    <a:gd name="connsiteY32" fmla="*/ 809082 h 3987956"/>
                    <a:gd name="connsiteX33" fmla="*/ 938319 w 1876779"/>
                    <a:gd name="connsiteY33" fmla="*/ 0 h 3987956"/>
                    <a:gd name="connsiteX34" fmla="*/ 1330873 w 1876779"/>
                    <a:gd name="connsiteY34" fmla="*/ 392554 h 3987956"/>
                    <a:gd name="connsiteX35" fmla="*/ 938319 w 1876779"/>
                    <a:gd name="connsiteY35" fmla="*/ 785108 h 3987956"/>
                    <a:gd name="connsiteX36" fmla="*/ 545813 w 1876779"/>
                    <a:gd name="connsiteY36" fmla="*/ 392554 h 3987956"/>
                    <a:gd name="connsiteX37" fmla="*/ 938319 w 1876779"/>
                    <a:gd name="connsiteY37" fmla="*/ 0 h 398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76779" h="3987956">
                      <a:moveTo>
                        <a:pt x="494835" y="809082"/>
                      </a:moveTo>
                      <a:lnTo>
                        <a:pt x="1381917" y="809082"/>
                      </a:lnTo>
                      <a:cubicBezTo>
                        <a:pt x="1478739" y="809082"/>
                        <a:pt x="1560425" y="877881"/>
                        <a:pt x="1577351" y="973160"/>
                      </a:cubicBezTo>
                      <a:lnTo>
                        <a:pt x="1874626" y="2008337"/>
                      </a:lnTo>
                      <a:cubicBezTo>
                        <a:pt x="1877503" y="2018233"/>
                        <a:pt x="1877255" y="2028273"/>
                        <a:pt x="1874531" y="2037426"/>
                      </a:cubicBezTo>
                      <a:cubicBezTo>
                        <a:pt x="1875998" y="2046932"/>
                        <a:pt x="1876779" y="2056133"/>
                        <a:pt x="1876779" y="2065182"/>
                      </a:cubicBezTo>
                      <a:cubicBezTo>
                        <a:pt x="1876779" y="2174929"/>
                        <a:pt x="1787520" y="2264226"/>
                        <a:pt x="1677773" y="2264226"/>
                      </a:cubicBezTo>
                      <a:cubicBezTo>
                        <a:pt x="1581828" y="2264226"/>
                        <a:pt x="1499599" y="2195636"/>
                        <a:pt x="1482225" y="2101177"/>
                      </a:cubicBezTo>
                      <a:lnTo>
                        <a:pt x="1354895" y="1628642"/>
                      </a:lnTo>
                      <a:lnTo>
                        <a:pt x="1567074" y="2657332"/>
                      </a:lnTo>
                      <a:cubicBezTo>
                        <a:pt x="1576399" y="2680830"/>
                        <a:pt x="1581104" y="2705443"/>
                        <a:pt x="1581104" y="2730789"/>
                      </a:cubicBezTo>
                      <a:cubicBezTo>
                        <a:pt x="1581104" y="2840536"/>
                        <a:pt x="1491845" y="2929842"/>
                        <a:pt x="1382070" y="2929842"/>
                      </a:cubicBezTo>
                      <a:lnTo>
                        <a:pt x="1360372" y="2929842"/>
                      </a:lnTo>
                      <a:lnTo>
                        <a:pt x="1360372" y="3788950"/>
                      </a:lnTo>
                      <a:cubicBezTo>
                        <a:pt x="1360372" y="3898659"/>
                        <a:pt x="1271065" y="3987956"/>
                        <a:pt x="1161290" y="3987956"/>
                      </a:cubicBezTo>
                      <a:cubicBezTo>
                        <a:pt x="1051514" y="3987956"/>
                        <a:pt x="962236" y="3898754"/>
                        <a:pt x="962236" y="3788950"/>
                      </a:cubicBezTo>
                      <a:lnTo>
                        <a:pt x="962236" y="2929842"/>
                      </a:lnTo>
                      <a:lnTo>
                        <a:pt x="914659" y="2929842"/>
                      </a:lnTo>
                      <a:lnTo>
                        <a:pt x="914659" y="3788950"/>
                      </a:lnTo>
                      <a:cubicBezTo>
                        <a:pt x="914659" y="3898659"/>
                        <a:pt x="825352" y="3987956"/>
                        <a:pt x="715605" y="3987956"/>
                      </a:cubicBezTo>
                      <a:cubicBezTo>
                        <a:pt x="605830" y="3987956"/>
                        <a:pt x="516533" y="3898754"/>
                        <a:pt x="516533" y="3788950"/>
                      </a:cubicBezTo>
                      <a:lnTo>
                        <a:pt x="516533" y="2929842"/>
                      </a:lnTo>
                      <a:lnTo>
                        <a:pt x="494883" y="2929842"/>
                      </a:lnTo>
                      <a:cubicBezTo>
                        <a:pt x="385059" y="2929842"/>
                        <a:pt x="295762" y="2840536"/>
                        <a:pt x="295762" y="2730789"/>
                      </a:cubicBezTo>
                      <a:cubicBezTo>
                        <a:pt x="295762" y="2705643"/>
                        <a:pt x="300458" y="2681002"/>
                        <a:pt x="309774" y="2657437"/>
                      </a:cubicBezTo>
                      <a:lnTo>
                        <a:pt x="522067" y="1628689"/>
                      </a:lnTo>
                      <a:lnTo>
                        <a:pt x="393708" y="2105273"/>
                      </a:lnTo>
                      <a:cubicBezTo>
                        <a:pt x="377258" y="2195636"/>
                        <a:pt x="295086" y="2264226"/>
                        <a:pt x="199131" y="2264226"/>
                      </a:cubicBezTo>
                      <a:cubicBezTo>
                        <a:pt x="89308" y="2264226"/>
                        <a:pt x="30" y="2174929"/>
                        <a:pt x="30" y="2065182"/>
                      </a:cubicBezTo>
                      <a:cubicBezTo>
                        <a:pt x="30" y="2056076"/>
                        <a:pt x="783" y="2047027"/>
                        <a:pt x="2278" y="2037483"/>
                      </a:cubicBezTo>
                      <a:cubicBezTo>
                        <a:pt x="-589" y="2028330"/>
                        <a:pt x="-837" y="2018233"/>
                        <a:pt x="2030" y="2008337"/>
                      </a:cubicBezTo>
                      <a:lnTo>
                        <a:pt x="299334" y="973160"/>
                      </a:lnTo>
                      <a:cubicBezTo>
                        <a:pt x="316279" y="877881"/>
                        <a:pt x="397956" y="809082"/>
                        <a:pt x="494835" y="809082"/>
                      </a:cubicBezTo>
                      <a:close/>
                      <a:moveTo>
                        <a:pt x="938319" y="0"/>
                      </a:moveTo>
                      <a:cubicBezTo>
                        <a:pt x="1154794" y="0"/>
                        <a:pt x="1330873" y="176079"/>
                        <a:pt x="1330873" y="392554"/>
                      </a:cubicBezTo>
                      <a:cubicBezTo>
                        <a:pt x="1330873" y="609029"/>
                        <a:pt x="1154794" y="785108"/>
                        <a:pt x="938319" y="785108"/>
                      </a:cubicBezTo>
                      <a:cubicBezTo>
                        <a:pt x="721892" y="785108"/>
                        <a:pt x="545813" y="609029"/>
                        <a:pt x="545813" y="392554"/>
                      </a:cubicBezTo>
                      <a:cubicBezTo>
                        <a:pt x="545813" y="176079"/>
                        <a:pt x="721835" y="0"/>
                        <a:pt x="93831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6" name="TextBox 95">
                  <a:extLst>
                    <a:ext uri="{FF2B5EF4-FFF2-40B4-BE49-F238E27FC236}">
                      <a16:creationId xmlns:a16="http://schemas.microsoft.com/office/drawing/2014/main" id="{725E9E5C-79F0-4F76-8D8B-5B29BDEC44BB}"/>
                    </a:ext>
                  </a:extLst>
                </p:cNvPr>
                <p:cNvSpPr txBox="1"/>
                <p:nvPr/>
              </p:nvSpPr>
              <p:spPr>
                <a:xfrm>
                  <a:off x="3228975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30%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7C1CFE65-8624-4026-B135-2763742505C8}"/>
              </a:ext>
            </a:extLst>
          </p:cNvPr>
          <p:cNvGrpSpPr/>
          <p:nvPr/>
        </p:nvGrpSpPr>
        <p:grpSpPr>
          <a:xfrm>
            <a:off x="2077234" y="5201856"/>
            <a:ext cx="1550521" cy="494923"/>
            <a:chOff x="2077234" y="1964313"/>
            <a:chExt cx="1550521" cy="494923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BD333CF-6C49-4DE0-B7A3-EC1E500B967B}"/>
                </a:ext>
              </a:extLst>
            </p:cNvPr>
            <p:cNvCxnSpPr>
              <a:cxnSpLocks/>
            </p:cNvCxnSpPr>
            <p:nvPr/>
          </p:nvCxnSpPr>
          <p:spPr>
            <a:xfrm>
              <a:off x="2852494" y="1964313"/>
              <a:ext cx="0" cy="49492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37B93EF3-4DF9-4216-BAFB-07A3BF4D308A}"/>
                </a:ext>
              </a:extLst>
            </p:cNvPr>
            <p:cNvGrpSpPr/>
            <p:nvPr/>
          </p:nvGrpSpPr>
          <p:grpSpPr>
            <a:xfrm>
              <a:off x="2077234" y="2004058"/>
              <a:ext cx="1550521" cy="415432"/>
              <a:chOff x="2077234" y="2004058"/>
              <a:chExt cx="1550521" cy="415432"/>
            </a:xfrm>
          </p:grpSpPr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2381221E-3510-49D1-A0E5-CD459F5CC747}"/>
                  </a:ext>
                </a:extLst>
              </p:cNvPr>
              <p:cNvGrpSpPr/>
              <p:nvPr/>
            </p:nvGrpSpPr>
            <p:grpSpPr>
              <a:xfrm>
                <a:off x="2077234" y="2004058"/>
                <a:ext cx="685016" cy="415432"/>
                <a:chOff x="1896894" y="2004058"/>
                <a:chExt cx="685016" cy="415432"/>
              </a:xfrm>
            </p:grpSpPr>
            <p:sp>
              <p:nvSpPr>
                <p:cNvPr id="106" name="Freeform: Shape 105">
                  <a:extLst>
                    <a:ext uri="{FF2B5EF4-FFF2-40B4-BE49-F238E27FC236}">
                      <a16:creationId xmlns:a16="http://schemas.microsoft.com/office/drawing/2014/main" id="{FEDC42ED-6693-478C-A6FC-571A35D8EB66}"/>
                    </a:ext>
                  </a:extLst>
                </p:cNvPr>
                <p:cNvSpPr/>
                <p:nvPr/>
              </p:nvSpPr>
              <p:spPr>
                <a:xfrm>
                  <a:off x="1896894" y="2004058"/>
                  <a:ext cx="195500" cy="415432"/>
                </a:xfrm>
                <a:custGeom>
                  <a:avLst/>
                  <a:gdLst>
                    <a:gd name="connsiteX0" fmla="*/ 392354 w 1876701"/>
                    <a:gd name="connsiteY0" fmla="*/ 809082 h 3987965"/>
                    <a:gd name="connsiteX1" fmla="*/ 1484309 w 1876701"/>
                    <a:gd name="connsiteY1" fmla="*/ 809082 h 3987965"/>
                    <a:gd name="connsiteX2" fmla="*/ 1680363 w 1876701"/>
                    <a:gd name="connsiteY2" fmla="*/ 976408 h 3987965"/>
                    <a:gd name="connsiteX3" fmla="*/ 1875758 w 1876701"/>
                    <a:gd name="connsiteY3" fmla="*/ 2013032 h 3987965"/>
                    <a:gd name="connsiteX4" fmla="*/ 1874415 w 1876701"/>
                    <a:gd name="connsiteY4" fmla="*/ 2037426 h 3987965"/>
                    <a:gd name="connsiteX5" fmla="*/ 1876701 w 1876701"/>
                    <a:gd name="connsiteY5" fmla="*/ 2065182 h 3987965"/>
                    <a:gd name="connsiteX6" fmla="*/ 1677658 w 1876701"/>
                    <a:gd name="connsiteY6" fmla="*/ 2264226 h 3987965"/>
                    <a:gd name="connsiteX7" fmla="*/ 1482157 w 1876701"/>
                    <a:gd name="connsiteY7" fmla="*/ 2101177 h 3987965"/>
                    <a:gd name="connsiteX8" fmla="*/ 1358646 w 1876701"/>
                    <a:gd name="connsiteY8" fmla="*/ 1329223 h 3987965"/>
                    <a:gd name="connsiteX9" fmla="*/ 1360256 w 1876701"/>
                    <a:gd name="connsiteY9" fmla="*/ 3788912 h 3987965"/>
                    <a:gd name="connsiteX10" fmla="*/ 1161250 w 1876701"/>
                    <a:gd name="connsiteY10" fmla="*/ 3987956 h 3987965"/>
                    <a:gd name="connsiteX11" fmla="*/ 962082 w 1876701"/>
                    <a:gd name="connsiteY11" fmla="*/ 3788950 h 3987965"/>
                    <a:gd name="connsiteX12" fmla="*/ 962082 w 1876701"/>
                    <a:gd name="connsiteY12" fmla="*/ 2571436 h 3987965"/>
                    <a:gd name="connsiteX13" fmla="*/ 914591 w 1876701"/>
                    <a:gd name="connsiteY13" fmla="*/ 2571436 h 3987965"/>
                    <a:gd name="connsiteX14" fmla="*/ 914591 w 1876701"/>
                    <a:gd name="connsiteY14" fmla="*/ 3788959 h 3987965"/>
                    <a:gd name="connsiteX15" fmla="*/ 715499 w 1876701"/>
                    <a:gd name="connsiteY15" fmla="*/ 3987965 h 3987965"/>
                    <a:gd name="connsiteX16" fmla="*/ 516455 w 1876701"/>
                    <a:gd name="connsiteY16" fmla="*/ 3788959 h 3987965"/>
                    <a:gd name="connsiteX17" fmla="*/ 518046 w 1876701"/>
                    <a:gd name="connsiteY17" fmla="*/ 1329223 h 3987965"/>
                    <a:gd name="connsiteX18" fmla="*/ 394735 w 1876701"/>
                    <a:gd name="connsiteY18" fmla="*/ 2100034 h 3987965"/>
                    <a:gd name="connsiteX19" fmla="*/ 199101 w 1876701"/>
                    <a:gd name="connsiteY19" fmla="*/ 2264226 h 3987965"/>
                    <a:gd name="connsiteX20" fmla="*/ 0 w 1876701"/>
                    <a:gd name="connsiteY20" fmla="*/ 2065182 h 3987965"/>
                    <a:gd name="connsiteX21" fmla="*/ 2229 w 1876701"/>
                    <a:gd name="connsiteY21" fmla="*/ 2037426 h 3987965"/>
                    <a:gd name="connsiteX22" fmla="*/ 905 w 1876701"/>
                    <a:gd name="connsiteY22" fmla="*/ 2013032 h 3987965"/>
                    <a:gd name="connsiteX23" fmla="*/ 196596 w 1876701"/>
                    <a:gd name="connsiteY23" fmla="*/ 975112 h 3987965"/>
                    <a:gd name="connsiteX24" fmla="*/ 392354 w 1876701"/>
                    <a:gd name="connsiteY24" fmla="*/ 809082 h 3987965"/>
                    <a:gd name="connsiteX25" fmla="*/ 938346 w 1876701"/>
                    <a:gd name="connsiteY25" fmla="*/ 0 h 3987965"/>
                    <a:gd name="connsiteX26" fmla="*/ 1330909 w 1876701"/>
                    <a:gd name="connsiteY26" fmla="*/ 392554 h 3987965"/>
                    <a:gd name="connsiteX27" fmla="*/ 938346 w 1876701"/>
                    <a:gd name="connsiteY27" fmla="*/ 785108 h 3987965"/>
                    <a:gd name="connsiteX28" fmla="*/ 545792 w 1876701"/>
                    <a:gd name="connsiteY28" fmla="*/ 392554 h 3987965"/>
                    <a:gd name="connsiteX29" fmla="*/ 938346 w 1876701"/>
                    <a:gd name="connsiteY29" fmla="*/ 0 h 398796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876701" h="3987965">
                      <a:moveTo>
                        <a:pt x="392354" y="809082"/>
                      </a:moveTo>
                      <a:lnTo>
                        <a:pt x="1484309" y="809082"/>
                      </a:lnTo>
                      <a:cubicBezTo>
                        <a:pt x="1582207" y="809082"/>
                        <a:pt x="1664665" y="879405"/>
                        <a:pt x="1680363" y="976408"/>
                      </a:cubicBezTo>
                      <a:lnTo>
                        <a:pt x="1875758" y="2013032"/>
                      </a:lnTo>
                      <a:cubicBezTo>
                        <a:pt x="1877368" y="2021424"/>
                        <a:pt x="1876816" y="2029730"/>
                        <a:pt x="1874415" y="2037426"/>
                      </a:cubicBezTo>
                      <a:cubicBezTo>
                        <a:pt x="1875959" y="2046827"/>
                        <a:pt x="1876673" y="2056028"/>
                        <a:pt x="1876701" y="2065182"/>
                      </a:cubicBezTo>
                      <a:cubicBezTo>
                        <a:pt x="1876701" y="2174929"/>
                        <a:pt x="1787404" y="2264226"/>
                        <a:pt x="1677658" y="2264226"/>
                      </a:cubicBezTo>
                      <a:cubicBezTo>
                        <a:pt x="1581712" y="2264226"/>
                        <a:pt x="1499492" y="2195636"/>
                        <a:pt x="1482157" y="2101177"/>
                      </a:cubicBezTo>
                      <a:lnTo>
                        <a:pt x="1358646" y="1329223"/>
                      </a:lnTo>
                      <a:lnTo>
                        <a:pt x="1360256" y="3788912"/>
                      </a:lnTo>
                      <a:cubicBezTo>
                        <a:pt x="1360256" y="3898659"/>
                        <a:pt x="1270988" y="3987956"/>
                        <a:pt x="1161250" y="3987956"/>
                      </a:cubicBezTo>
                      <a:cubicBezTo>
                        <a:pt x="1051398" y="3987956"/>
                        <a:pt x="962082" y="3898754"/>
                        <a:pt x="962082" y="3788950"/>
                      </a:cubicBezTo>
                      <a:lnTo>
                        <a:pt x="962082" y="2571436"/>
                      </a:lnTo>
                      <a:lnTo>
                        <a:pt x="914591" y="2571436"/>
                      </a:lnTo>
                      <a:lnTo>
                        <a:pt x="914591" y="3788959"/>
                      </a:lnTo>
                      <a:cubicBezTo>
                        <a:pt x="914591" y="3898668"/>
                        <a:pt x="825294" y="3987965"/>
                        <a:pt x="715499" y="3987965"/>
                      </a:cubicBezTo>
                      <a:cubicBezTo>
                        <a:pt x="605704" y="3987965"/>
                        <a:pt x="516455" y="3898764"/>
                        <a:pt x="516455" y="3788959"/>
                      </a:cubicBezTo>
                      <a:lnTo>
                        <a:pt x="518046" y="1329223"/>
                      </a:lnTo>
                      <a:lnTo>
                        <a:pt x="394735" y="2100034"/>
                      </a:lnTo>
                      <a:cubicBezTo>
                        <a:pt x="377200" y="2195636"/>
                        <a:pt x="295047" y="2264226"/>
                        <a:pt x="199101" y="2264226"/>
                      </a:cubicBezTo>
                      <a:cubicBezTo>
                        <a:pt x="89297" y="2264226"/>
                        <a:pt x="0" y="2174929"/>
                        <a:pt x="0" y="2065182"/>
                      </a:cubicBezTo>
                      <a:cubicBezTo>
                        <a:pt x="0" y="2056028"/>
                        <a:pt x="714" y="2046932"/>
                        <a:pt x="2229" y="2037426"/>
                      </a:cubicBezTo>
                      <a:cubicBezTo>
                        <a:pt x="-152" y="2029730"/>
                        <a:pt x="-667" y="2021424"/>
                        <a:pt x="905" y="2013032"/>
                      </a:cubicBezTo>
                      <a:lnTo>
                        <a:pt x="196596" y="975112"/>
                      </a:lnTo>
                      <a:cubicBezTo>
                        <a:pt x="211989" y="879481"/>
                        <a:pt x="294408" y="809082"/>
                        <a:pt x="392354" y="809082"/>
                      </a:cubicBezTo>
                      <a:close/>
                      <a:moveTo>
                        <a:pt x="938346" y="0"/>
                      </a:moveTo>
                      <a:cubicBezTo>
                        <a:pt x="1154849" y="0"/>
                        <a:pt x="1330909" y="176079"/>
                        <a:pt x="1330909" y="392554"/>
                      </a:cubicBezTo>
                      <a:cubicBezTo>
                        <a:pt x="1330909" y="609029"/>
                        <a:pt x="1154849" y="785108"/>
                        <a:pt x="938346" y="785108"/>
                      </a:cubicBezTo>
                      <a:cubicBezTo>
                        <a:pt x="721900" y="785108"/>
                        <a:pt x="545792" y="609029"/>
                        <a:pt x="545792" y="392554"/>
                      </a:cubicBezTo>
                      <a:cubicBezTo>
                        <a:pt x="545792" y="176079"/>
                        <a:pt x="721900" y="0"/>
                        <a:pt x="93834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7C297350-45C9-49AC-8C65-9E0E4A805A4B}"/>
                    </a:ext>
                  </a:extLst>
                </p:cNvPr>
                <p:cNvSpPr txBox="1"/>
                <p:nvPr/>
              </p:nvSpPr>
              <p:spPr>
                <a:xfrm>
                  <a:off x="2175510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50%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E71CC209-71B5-4D09-8E3D-D43D8ABF59F3}"/>
                  </a:ext>
                </a:extLst>
              </p:cNvPr>
              <p:cNvGrpSpPr/>
              <p:nvPr/>
            </p:nvGrpSpPr>
            <p:grpSpPr>
              <a:xfrm>
                <a:off x="2942739" y="2004060"/>
                <a:ext cx="685016" cy="415430"/>
                <a:chOff x="2950359" y="2004060"/>
                <a:chExt cx="685016" cy="415430"/>
              </a:xfrm>
            </p:grpSpPr>
            <p:sp>
              <p:nvSpPr>
                <p:cNvPr id="104" name="Freeform: Shape 103">
                  <a:extLst>
                    <a:ext uri="{FF2B5EF4-FFF2-40B4-BE49-F238E27FC236}">
                      <a16:creationId xmlns:a16="http://schemas.microsoft.com/office/drawing/2014/main" id="{29D67DF0-83F6-47FD-88B9-CE9AE3B0D814}"/>
                    </a:ext>
                  </a:extLst>
                </p:cNvPr>
                <p:cNvSpPr/>
                <p:nvPr/>
              </p:nvSpPr>
              <p:spPr>
                <a:xfrm>
                  <a:off x="2950359" y="2004060"/>
                  <a:ext cx="195506" cy="415430"/>
                </a:xfrm>
                <a:custGeom>
                  <a:avLst/>
                  <a:gdLst>
                    <a:gd name="connsiteX0" fmla="*/ 494835 w 1876779"/>
                    <a:gd name="connsiteY0" fmla="*/ 809082 h 3987956"/>
                    <a:gd name="connsiteX1" fmla="*/ 1381917 w 1876779"/>
                    <a:gd name="connsiteY1" fmla="*/ 809082 h 3987956"/>
                    <a:gd name="connsiteX2" fmla="*/ 1577351 w 1876779"/>
                    <a:gd name="connsiteY2" fmla="*/ 973160 h 3987956"/>
                    <a:gd name="connsiteX3" fmla="*/ 1874626 w 1876779"/>
                    <a:gd name="connsiteY3" fmla="*/ 2008337 h 3987956"/>
                    <a:gd name="connsiteX4" fmla="*/ 1874531 w 1876779"/>
                    <a:gd name="connsiteY4" fmla="*/ 2037426 h 3987956"/>
                    <a:gd name="connsiteX5" fmla="*/ 1876779 w 1876779"/>
                    <a:gd name="connsiteY5" fmla="*/ 2065182 h 3987956"/>
                    <a:gd name="connsiteX6" fmla="*/ 1677773 w 1876779"/>
                    <a:gd name="connsiteY6" fmla="*/ 2264226 h 3987956"/>
                    <a:gd name="connsiteX7" fmla="*/ 1482225 w 1876779"/>
                    <a:gd name="connsiteY7" fmla="*/ 2101177 h 3987956"/>
                    <a:gd name="connsiteX8" fmla="*/ 1354895 w 1876779"/>
                    <a:gd name="connsiteY8" fmla="*/ 1628642 h 3987956"/>
                    <a:gd name="connsiteX9" fmla="*/ 1567074 w 1876779"/>
                    <a:gd name="connsiteY9" fmla="*/ 2657332 h 3987956"/>
                    <a:gd name="connsiteX10" fmla="*/ 1581104 w 1876779"/>
                    <a:gd name="connsiteY10" fmla="*/ 2730789 h 3987956"/>
                    <a:gd name="connsiteX11" fmla="*/ 1382070 w 1876779"/>
                    <a:gd name="connsiteY11" fmla="*/ 2929842 h 3987956"/>
                    <a:gd name="connsiteX12" fmla="*/ 1360372 w 1876779"/>
                    <a:gd name="connsiteY12" fmla="*/ 2929842 h 3987956"/>
                    <a:gd name="connsiteX13" fmla="*/ 1360372 w 1876779"/>
                    <a:gd name="connsiteY13" fmla="*/ 3788950 h 3987956"/>
                    <a:gd name="connsiteX14" fmla="*/ 1161290 w 1876779"/>
                    <a:gd name="connsiteY14" fmla="*/ 3987956 h 3987956"/>
                    <a:gd name="connsiteX15" fmla="*/ 962236 w 1876779"/>
                    <a:gd name="connsiteY15" fmla="*/ 3788950 h 3987956"/>
                    <a:gd name="connsiteX16" fmla="*/ 962236 w 1876779"/>
                    <a:gd name="connsiteY16" fmla="*/ 2929842 h 3987956"/>
                    <a:gd name="connsiteX17" fmla="*/ 914659 w 1876779"/>
                    <a:gd name="connsiteY17" fmla="*/ 2929842 h 3987956"/>
                    <a:gd name="connsiteX18" fmla="*/ 914659 w 1876779"/>
                    <a:gd name="connsiteY18" fmla="*/ 3788950 h 3987956"/>
                    <a:gd name="connsiteX19" fmla="*/ 715605 w 1876779"/>
                    <a:gd name="connsiteY19" fmla="*/ 3987956 h 3987956"/>
                    <a:gd name="connsiteX20" fmla="*/ 516533 w 1876779"/>
                    <a:gd name="connsiteY20" fmla="*/ 3788950 h 3987956"/>
                    <a:gd name="connsiteX21" fmla="*/ 516533 w 1876779"/>
                    <a:gd name="connsiteY21" fmla="*/ 2929842 h 3987956"/>
                    <a:gd name="connsiteX22" fmla="*/ 494883 w 1876779"/>
                    <a:gd name="connsiteY22" fmla="*/ 2929842 h 3987956"/>
                    <a:gd name="connsiteX23" fmla="*/ 295762 w 1876779"/>
                    <a:gd name="connsiteY23" fmla="*/ 2730789 h 3987956"/>
                    <a:gd name="connsiteX24" fmla="*/ 309774 w 1876779"/>
                    <a:gd name="connsiteY24" fmla="*/ 2657437 h 3987956"/>
                    <a:gd name="connsiteX25" fmla="*/ 522067 w 1876779"/>
                    <a:gd name="connsiteY25" fmla="*/ 1628689 h 3987956"/>
                    <a:gd name="connsiteX26" fmla="*/ 393708 w 1876779"/>
                    <a:gd name="connsiteY26" fmla="*/ 2105273 h 3987956"/>
                    <a:gd name="connsiteX27" fmla="*/ 199131 w 1876779"/>
                    <a:gd name="connsiteY27" fmla="*/ 2264226 h 3987956"/>
                    <a:gd name="connsiteX28" fmla="*/ 30 w 1876779"/>
                    <a:gd name="connsiteY28" fmla="*/ 2065182 h 3987956"/>
                    <a:gd name="connsiteX29" fmla="*/ 2278 w 1876779"/>
                    <a:gd name="connsiteY29" fmla="*/ 2037483 h 3987956"/>
                    <a:gd name="connsiteX30" fmla="*/ 2030 w 1876779"/>
                    <a:gd name="connsiteY30" fmla="*/ 2008337 h 3987956"/>
                    <a:gd name="connsiteX31" fmla="*/ 299334 w 1876779"/>
                    <a:gd name="connsiteY31" fmla="*/ 973160 h 3987956"/>
                    <a:gd name="connsiteX32" fmla="*/ 494835 w 1876779"/>
                    <a:gd name="connsiteY32" fmla="*/ 809082 h 3987956"/>
                    <a:gd name="connsiteX33" fmla="*/ 938319 w 1876779"/>
                    <a:gd name="connsiteY33" fmla="*/ 0 h 3987956"/>
                    <a:gd name="connsiteX34" fmla="*/ 1330873 w 1876779"/>
                    <a:gd name="connsiteY34" fmla="*/ 392554 h 3987956"/>
                    <a:gd name="connsiteX35" fmla="*/ 938319 w 1876779"/>
                    <a:gd name="connsiteY35" fmla="*/ 785108 h 3987956"/>
                    <a:gd name="connsiteX36" fmla="*/ 545813 w 1876779"/>
                    <a:gd name="connsiteY36" fmla="*/ 392554 h 3987956"/>
                    <a:gd name="connsiteX37" fmla="*/ 938319 w 1876779"/>
                    <a:gd name="connsiteY37" fmla="*/ 0 h 39879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76779" h="3987956">
                      <a:moveTo>
                        <a:pt x="494835" y="809082"/>
                      </a:moveTo>
                      <a:lnTo>
                        <a:pt x="1381917" y="809082"/>
                      </a:lnTo>
                      <a:cubicBezTo>
                        <a:pt x="1478739" y="809082"/>
                        <a:pt x="1560425" y="877881"/>
                        <a:pt x="1577351" y="973160"/>
                      </a:cubicBezTo>
                      <a:lnTo>
                        <a:pt x="1874626" y="2008337"/>
                      </a:lnTo>
                      <a:cubicBezTo>
                        <a:pt x="1877503" y="2018233"/>
                        <a:pt x="1877255" y="2028273"/>
                        <a:pt x="1874531" y="2037426"/>
                      </a:cubicBezTo>
                      <a:cubicBezTo>
                        <a:pt x="1875998" y="2046932"/>
                        <a:pt x="1876779" y="2056133"/>
                        <a:pt x="1876779" y="2065182"/>
                      </a:cubicBezTo>
                      <a:cubicBezTo>
                        <a:pt x="1876779" y="2174929"/>
                        <a:pt x="1787520" y="2264226"/>
                        <a:pt x="1677773" y="2264226"/>
                      </a:cubicBezTo>
                      <a:cubicBezTo>
                        <a:pt x="1581828" y="2264226"/>
                        <a:pt x="1499599" y="2195636"/>
                        <a:pt x="1482225" y="2101177"/>
                      </a:cubicBezTo>
                      <a:lnTo>
                        <a:pt x="1354895" y="1628642"/>
                      </a:lnTo>
                      <a:lnTo>
                        <a:pt x="1567074" y="2657332"/>
                      </a:lnTo>
                      <a:cubicBezTo>
                        <a:pt x="1576399" y="2680830"/>
                        <a:pt x="1581104" y="2705443"/>
                        <a:pt x="1581104" y="2730789"/>
                      </a:cubicBezTo>
                      <a:cubicBezTo>
                        <a:pt x="1581104" y="2840536"/>
                        <a:pt x="1491845" y="2929842"/>
                        <a:pt x="1382070" y="2929842"/>
                      </a:cubicBezTo>
                      <a:lnTo>
                        <a:pt x="1360372" y="2929842"/>
                      </a:lnTo>
                      <a:lnTo>
                        <a:pt x="1360372" y="3788950"/>
                      </a:lnTo>
                      <a:cubicBezTo>
                        <a:pt x="1360372" y="3898659"/>
                        <a:pt x="1271065" y="3987956"/>
                        <a:pt x="1161290" y="3987956"/>
                      </a:cubicBezTo>
                      <a:cubicBezTo>
                        <a:pt x="1051514" y="3987956"/>
                        <a:pt x="962236" y="3898754"/>
                        <a:pt x="962236" y="3788950"/>
                      </a:cubicBezTo>
                      <a:lnTo>
                        <a:pt x="962236" y="2929842"/>
                      </a:lnTo>
                      <a:lnTo>
                        <a:pt x="914659" y="2929842"/>
                      </a:lnTo>
                      <a:lnTo>
                        <a:pt x="914659" y="3788950"/>
                      </a:lnTo>
                      <a:cubicBezTo>
                        <a:pt x="914659" y="3898659"/>
                        <a:pt x="825352" y="3987956"/>
                        <a:pt x="715605" y="3987956"/>
                      </a:cubicBezTo>
                      <a:cubicBezTo>
                        <a:pt x="605830" y="3987956"/>
                        <a:pt x="516533" y="3898754"/>
                        <a:pt x="516533" y="3788950"/>
                      </a:cubicBezTo>
                      <a:lnTo>
                        <a:pt x="516533" y="2929842"/>
                      </a:lnTo>
                      <a:lnTo>
                        <a:pt x="494883" y="2929842"/>
                      </a:lnTo>
                      <a:cubicBezTo>
                        <a:pt x="385059" y="2929842"/>
                        <a:pt x="295762" y="2840536"/>
                        <a:pt x="295762" y="2730789"/>
                      </a:cubicBezTo>
                      <a:cubicBezTo>
                        <a:pt x="295762" y="2705643"/>
                        <a:pt x="300458" y="2681002"/>
                        <a:pt x="309774" y="2657437"/>
                      </a:cubicBezTo>
                      <a:lnTo>
                        <a:pt x="522067" y="1628689"/>
                      </a:lnTo>
                      <a:lnTo>
                        <a:pt x="393708" y="2105273"/>
                      </a:lnTo>
                      <a:cubicBezTo>
                        <a:pt x="377258" y="2195636"/>
                        <a:pt x="295086" y="2264226"/>
                        <a:pt x="199131" y="2264226"/>
                      </a:cubicBezTo>
                      <a:cubicBezTo>
                        <a:pt x="89308" y="2264226"/>
                        <a:pt x="30" y="2174929"/>
                        <a:pt x="30" y="2065182"/>
                      </a:cubicBezTo>
                      <a:cubicBezTo>
                        <a:pt x="30" y="2056076"/>
                        <a:pt x="783" y="2047027"/>
                        <a:pt x="2278" y="2037483"/>
                      </a:cubicBezTo>
                      <a:cubicBezTo>
                        <a:pt x="-589" y="2028330"/>
                        <a:pt x="-837" y="2018233"/>
                        <a:pt x="2030" y="2008337"/>
                      </a:cubicBezTo>
                      <a:lnTo>
                        <a:pt x="299334" y="973160"/>
                      </a:lnTo>
                      <a:cubicBezTo>
                        <a:pt x="316279" y="877881"/>
                        <a:pt x="397956" y="809082"/>
                        <a:pt x="494835" y="809082"/>
                      </a:cubicBezTo>
                      <a:close/>
                      <a:moveTo>
                        <a:pt x="938319" y="0"/>
                      </a:moveTo>
                      <a:cubicBezTo>
                        <a:pt x="1154794" y="0"/>
                        <a:pt x="1330873" y="176079"/>
                        <a:pt x="1330873" y="392554"/>
                      </a:cubicBezTo>
                      <a:cubicBezTo>
                        <a:pt x="1330873" y="609029"/>
                        <a:pt x="1154794" y="785108"/>
                        <a:pt x="938319" y="785108"/>
                      </a:cubicBezTo>
                      <a:cubicBezTo>
                        <a:pt x="721892" y="785108"/>
                        <a:pt x="545813" y="609029"/>
                        <a:pt x="545813" y="392554"/>
                      </a:cubicBezTo>
                      <a:cubicBezTo>
                        <a:pt x="545813" y="176079"/>
                        <a:pt x="721835" y="0"/>
                        <a:pt x="93831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896EE078-784C-4201-A7BA-B589A47690A4}"/>
                    </a:ext>
                  </a:extLst>
                </p:cNvPr>
                <p:cNvSpPr txBox="1"/>
                <p:nvPr/>
              </p:nvSpPr>
              <p:spPr>
                <a:xfrm>
                  <a:off x="3228975" y="2104053"/>
                  <a:ext cx="406400" cy="21544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anchor="ctr">
                  <a:spAutoFit/>
                </a:bodyPr>
                <a:lstStyle/>
                <a:p>
                  <a:r>
                    <a:rPr lang="en-US" sz="1400" i="0" dirty="0">
                      <a:solidFill>
                        <a:schemeClr val="bg1"/>
                      </a:solidFill>
                      <a:effectLst/>
                    </a:rPr>
                    <a:t>50%</a:t>
                  </a:r>
                  <a:endParaRPr lang="en-US" sz="1400" dirty="0">
                    <a:solidFill>
                      <a:schemeClr val="bg1"/>
                    </a:solidFill>
                    <a:cs typeface="Arez_K_ Press 18" panose="02000000000000000000" pitchFamily="2" charset="-78"/>
                  </a:endParaRPr>
                </a:p>
              </p:txBody>
            </p:sp>
          </p:grpSp>
        </p:grpSp>
      </p:grpSp>
      <p:sp>
        <p:nvSpPr>
          <p:cNvPr id="108" name="Oval 107">
            <a:extLst>
              <a:ext uri="{FF2B5EF4-FFF2-40B4-BE49-F238E27FC236}">
                <a16:creationId xmlns:a16="http://schemas.microsoft.com/office/drawing/2014/main" id="{6E460586-00DC-40E9-9159-23C91A532A81}"/>
              </a:ext>
            </a:extLst>
          </p:cNvPr>
          <p:cNvSpPr/>
          <p:nvPr/>
        </p:nvSpPr>
        <p:spPr>
          <a:xfrm>
            <a:off x="5511443" y="391887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468424DF-1BB4-425A-9ED4-665F778414AD}"/>
              </a:ext>
            </a:extLst>
          </p:cNvPr>
          <p:cNvSpPr/>
          <p:nvPr/>
        </p:nvSpPr>
        <p:spPr>
          <a:xfrm>
            <a:off x="5823863" y="561051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C5C04327-2610-4587-B932-6D29709135AA}"/>
              </a:ext>
            </a:extLst>
          </p:cNvPr>
          <p:cNvSpPr/>
          <p:nvPr/>
        </p:nvSpPr>
        <p:spPr>
          <a:xfrm>
            <a:off x="7485023" y="465039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FDB751C-491E-4FB7-A4C3-45C1B62BDB98}"/>
              </a:ext>
            </a:extLst>
          </p:cNvPr>
          <p:cNvSpPr/>
          <p:nvPr/>
        </p:nvSpPr>
        <p:spPr>
          <a:xfrm>
            <a:off x="8216543" y="465039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A2D460D9-4693-498B-9EC5-80C67F67888C}"/>
              </a:ext>
            </a:extLst>
          </p:cNvPr>
          <p:cNvSpPr/>
          <p:nvPr/>
        </p:nvSpPr>
        <p:spPr>
          <a:xfrm>
            <a:off x="7302143" y="442941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AAD33C69-6836-4EB6-9011-8FE04C66E48A}"/>
              </a:ext>
            </a:extLst>
          </p:cNvPr>
          <p:cNvSpPr/>
          <p:nvPr/>
        </p:nvSpPr>
        <p:spPr>
          <a:xfrm>
            <a:off x="9123323" y="395697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68298F2F-C721-47D7-9BB9-947B45AA86DC}"/>
              </a:ext>
            </a:extLst>
          </p:cNvPr>
          <p:cNvSpPr/>
          <p:nvPr/>
        </p:nvSpPr>
        <p:spPr>
          <a:xfrm>
            <a:off x="7904123" y="333975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06AF220E-E8D2-408C-A629-229434AEDE1A}"/>
              </a:ext>
            </a:extLst>
          </p:cNvPr>
          <p:cNvSpPr/>
          <p:nvPr/>
        </p:nvSpPr>
        <p:spPr>
          <a:xfrm>
            <a:off x="8361323" y="224247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A1E001F4-1178-4FDB-AC6A-589C3E0A5A3A}"/>
              </a:ext>
            </a:extLst>
          </p:cNvPr>
          <p:cNvSpPr/>
          <p:nvPr/>
        </p:nvSpPr>
        <p:spPr>
          <a:xfrm>
            <a:off x="9641483" y="253711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C6920EAB-9ADC-4917-8830-5326D9124ADE}"/>
              </a:ext>
            </a:extLst>
          </p:cNvPr>
          <p:cNvSpPr/>
          <p:nvPr/>
        </p:nvSpPr>
        <p:spPr>
          <a:xfrm>
            <a:off x="9600843" y="3294034"/>
            <a:ext cx="140505" cy="14050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BFE289D1-4B14-4408-B5E0-5CC7DF82A4AB}"/>
              </a:ext>
            </a:extLst>
          </p:cNvPr>
          <p:cNvSpPr txBox="1"/>
          <p:nvPr/>
        </p:nvSpPr>
        <p:spPr>
          <a:xfrm>
            <a:off x="8763000" y="3273724"/>
            <a:ext cx="839146" cy="169277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1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Cherkasy</a:t>
            </a:r>
            <a:endParaRPr lang="en-US" sz="1100" b="1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0C8CA54-467C-4215-8222-E5CA70E7EEBA}"/>
              </a:ext>
            </a:extLst>
          </p:cNvPr>
          <p:cNvSpPr txBox="1"/>
          <p:nvPr/>
        </p:nvSpPr>
        <p:spPr>
          <a:xfrm>
            <a:off x="8483228" y="3948674"/>
            <a:ext cx="67430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Smila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09543BC9-ECE1-4656-9344-BC39CA53B21F}"/>
              </a:ext>
            </a:extLst>
          </p:cNvPr>
          <p:cNvSpPr txBox="1"/>
          <p:nvPr/>
        </p:nvSpPr>
        <p:spPr>
          <a:xfrm>
            <a:off x="9232454" y="2344716"/>
            <a:ext cx="932626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Zolotonosha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2EAD8F11-FB14-40F6-B8E0-618C9178B73D}"/>
              </a:ext>
            </a:extLst>
          </p:cNvPr>
          <p:cNvSpPr txBox="1"/>
          <p:nvPr/>
        </p:nvSpPr>
        <p:spPr>
          <a:xfrm>
            <a:off x="7942241" y="2415030"/>
            <a:ext cx="67430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Kaniv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FC1CF86E-DE22-4C5C-9838-6360197D363A}"/>
              </a:ext>
            </a:extLst>
          </p:cNvPr>
          <p:cNvSpPr txBox="1"/>
          <p:nvPr/>
        </p:nvSpPr>
        <p:spPr>
          <a:xfrm>
            <a:off x="5219361" y="4058410"/>
            <a:ext cx="67430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Zhashkiv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08ADB959-495E-4865-9265-5248CD4C29B7}"/>
              </a:ext>
            </a:extLst>
          </p:cNvPr>
          <p:cNvSpPr txBox="1"/>
          <p:nvPr/>
        </p:nvSpPr>
        <p:spPr>
          <a:xfrm>
            <a:off x="6361021" y="4340350"/>
            <a:ext cx="98212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Zvenyhorodka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216A3BC-4900-4914-9F2F-1D0DA16FEBFE}"/>
              </a:ext>
            </a:extLst>
          </p:cNvPr>
          <p:cNvSpPr txBox="1"/>
          <p:nvPr/>
        </p:nvSpPr>
        <p:spPr>
          <a:xfrm>
            <a:off x="7188892" y="4816645"/>
            <a:ext cx="707968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Vatutine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0C983CA-8CC0-410C-9C3C-012251A7A9E1}"/>
              </a:ext>
            </a:extLst>
          </p:cNvPr>
          <p:cNvSpPr txBox="1"/>
          <p:nvPr/>
        </p:nvSpPr>
        <p:spPr>
          <a:xfrm>
            <a:off x="8428736" y="4649005"/>
            <a:ext cx="67430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Shpola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A75207E-58C9-476F-8B3B-CB9D327B7AE5}"/>
              </a:ext>
            </a:extLst>
          </p:cNvPr>
          <p:cNvSpPr txBox="1"/>
          <p:nvPr/>
        </p:nvSpPr>
        <p:spPr>
          <a:xfrm>
            <a:off x="5555996" y="5796577"/>
            <a:ext cx="674300" cy="153888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10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Uman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B9BE269F-EA3C-4086-924A-98E3E2399C4B}"/>
              </a:ext>
            </a:extLst>
          </p:cNvPr>
          <p:cNvSpPr txBox="1"/>
          <p:nvPr/>
        </p:nvSpPr>
        <p:spPr>
          <a:xfrm>
            <a:off x="7390384" y="3149030"/>
            <a:ext cx="1245616" cy="123111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800" i="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Korsun-Shevchenkivskyi</a:t>
            </a:r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cs typeface="Arez_K_ Press 18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083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fault Theme">
  <a:themeElements>
    <a:clrScheme name="Theme 103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6CDBA"/>
      </a:accent1>
      <a:accent2>
        <a:srgbClr val="549FD6"/>
      </a:accent2>
      <a:accent3>
        <a:srgbClr val="FDC113"/>
      </a:accent3>
      <a:accent4>
        <a:srgbClr val="E97373"/>
      </a:accent4>
      <a:accent5>
        <a:srgbClr val="ED1F81"/>
      </a:accent5>
      <a:accent6>
        <a:srgbClr val="80739E"/>
      </a:accent6>
      <a:hlink>
        <a:srgbClr val="FFFFFF"/>
      </a:hlink>
      <a:folHlink>
        <a:srgbClr val="595959"/>
      </a:folHlink>
    </a:clrScheme>
    <a:fontScheme name="Custom 5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34077</TotalTime>
  <Words>65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Roboto</vt:lpstr>
      <vt:lpstr>Default Theme</vt:lpstr>
      <vt:lpstr>PowerPoint Presentation</vt:lpstr>
      <vt:lpstr>Cherkasy Map – Free Download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Infographics School</cp:lastModifiedBy>
  <cp:revision>5594</cp:revision>
  <dcterms:created xsi:type="dcterms:W3CDTF">2015-09-08T18:46:55Z</dcterms:created>
  <dcterms:modified xsi:type="dcterms:W3CDTF">2024-03-09T17:37:19Z</dcterms:modified>
</cp:coreProperties>
</file>