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7954963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D3D9"/>
    <a:srgbClr val="0070C0"/>
    <a:srgbClr val="404040"/>
    <a:srgbClr val="C5CCD2"/>
    <a:srgbClr val="C8CDD3"/>
    <a:srgbClr val="C9D0D6"/>
    <a:srgbClr val="E4E5E7"/>
    <a:srgbClr val="864A05"/>
    <a:srgbClr val="595959"/>
    <a:srgbClr val="6C6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35" autoAdjust="0"/>
    <p:restoredTop sz="95013" autoAdjust="0"/>
  </p:normalViewPr>
  <p:slideViewPr>
    <p:cSldViewPr>
      <p:cViewPr>
        <p:scale>
          <a:sx n="66" d="100"/>
          <a:sy n="66" d="100"/>
        </p:scale>
        <p:origin x="1445" y="38"/>
      </p:cViewPr>
      <p:guideLst/>
    </p:cSldViewPr>
  </p:slideViewPr>
  <p:outlineViewPr>
    <p:cViewPr>
      <p:scale>
        <a:sx n="33" d="100"/>
        <a:sy n="33" d="100"/>
      </p:scale>
      <p:origin x="0" y="-3437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10/2/2021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01688" y="685800"/>
            <a:ext cx="5254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400" dirty="0">
                <a:latin typeface="+mn-lt"/>
                <a:cs typeface="19_Sarchia_Bananok" panose="020B0604030504040204" pitchFamily="34" charset="-78"/>
              </a:rPr>
              <a:t>https://fonts.google.com/specimen/Montserrat</a:t>
            </a:r>
          </a:p>
          <a:p>
            <a:pPr algn="ctr"/>
            <a:r>
              <a:rPr lang="en-US" sz="2400" dirty="0">
                <a:latin typeface="+mn-lt"/>
                <a:cs typeface="19_Sarchia_Bananok" panose="020B0604030504040204" pitchFamily="34" charset="-78"/>
              </a:rPr>
              <a:t>(Montserrat Black)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4EF077-A8EE-460D-BABD-51588C585F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12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78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4D338-B39D-43AF-BADC-1BE93265C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1889"/>
            <a:ext cx="9144000" cy="276950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DD04EC-11C5-4949-8892-E69C89E68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78198"/>
            <a:ext cx="9144000" cy="192060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303CB-EE55-450D-B337-F132E611D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6EEDB-E8FB-4782-A5EC-3A821DC0A18B}" type="datetimeFigureOut">
              <a:rPr lang="en-US" smtClean="0"/>
              <a:t>10/2/2021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18AE6-6C45-45A0-817B-62220F95C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499ED-31F4-4093-BA51-C45120C4C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8CE85-A606-4BCC-9128-A54F9CDEF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6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54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B5A49F0-FECC-4C70-8D94-F672D9B6319C}"/>
              </a:ext>
            </a:extLst>
          </p:cNvPr>
          <p:cNvSpPr/>
          <p:nvPr/>
        </p:nvSpPr>
        <p:spPr>
          <a:xfrm>
            <a:off x="0" y="0"/>
            <a:ext cx="12192000" cy="7954963"/>
          </a:xfrm>
          <a:prstGeom prst="rect">
            <a:avLst/>
          </a:prstGeom>
          <a:gradFill flip="none" rotWithShape="1">
            <a:gsLst>
              <a:gs pos="36000">
                <a:schemeClr val="bg1"/>
              </a:gs>
              <a:gs pos="70000">
                <a:schemeClr val="bg1">
                  <a:lumMod val="8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163222C-E6DF-47AB-905F-851ED5169836}"/>
              </a:ext>
            </a:extLst>
          </p:cNvPr>
          <p:cNvGrpSpPr/>
          <p:nvPr/>
        </p:nvGrpSpPr>
        <p:grpSpPr>
          <a:xfrm>
            <a:off x="3835077" y="609390"/>
            <a:ext cx="4521846" cy="6736183"/>
            <a:chOff x="3835077" y="609390"/>
            <a:chExt cx="4521846" cy="6736183"/>
          </a:xfrm>
          <a:effectLst>
            <a:outerShdw blurRad="508000" dist="444500" dir="3300000" algn="tl" rotWithShape="0">
              <a:prstClr val="black">
                <a:alpha val="40000"/>
              </a:prstClr>
            </a:outerShdw>
          </a:effectLst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127462E-55B4-4BFF-B7A5-C5FC8CD1827A}"/>
                </a:ext>
              </a:extLst>
            </p:cNvPr>
            <p:cNvGrpSpPr/>
            <p:nvPr/>
          </p:nvGrpSpPr>
          <p:grpSpPr>
            <a:xfrm>
              <a:off x="3913907" y="2330676"/>
              <a:ext cx="3554599" cy="1945091"/>
              <a:chOff x="3913907" y="2330676"/>
              <a:chExt cx="3554599" cy="1945091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D4CB8CA9-9785-4E79-81FC-F35C73DD6FD0}"/>
                  </a:ext>
                </a:extLst>
              </p:cNvPr>
              <p:cNvSpPr/>
              <p:nvPr/>
            </p:nvSpPr>
            <p:spPr>
              <a:xfrm>
                <a:off x="3913907" y="2330676"/>
                <a:ext cx="3554599" cy="1945091"/>
              </a:xfrm>
              <a:custGeom>
                <a:avLst/>
                <a:gdLst>
                  <a:gd name="connsiteX0" fmla="*/ 176263 w 3554599"/>
                  <a:gd name="connsiteY0" fmla="*/ 0 h 1945091"/>
                  <a:gd name="connsiteX1" fmla="*/ 1784354 w 3554599"/>
                  <a:gd name="connsiteY1" fmla="*/ 422814 h 1945091"/>
                  <a:gd name="connsiteX2" fmla="*/ 1761418 w 3554599"/>
                  <a:gd name="connsiteY2" fmla="*/ 437071 h 1945091"/>
                  <a:gd name="connsiteX3" fmla="*/ 1669713 w 3554599"/>
                  <a:gd name="connsiteY3" fmla="*/ 629214 h 1945091"/>
                  <a:gd name="connsiteX4" fmla="*/ 1863199 w 3554599"/>
                  <a:gd name="connsiteY4" fmla="*/ 854947 h 1945091"/>
                  <a:gd name="connsiteX5" fmla="*/ 2500987 w 3554599"/>
                  <a:gd name="connsiteY5" fmla="*/ 1016186 h 1945091"/>
                  <a:gd name="connsiteX6" fmla="*/ 3468418 w 3554599"/>
                  <a:gd name="connsiteY6" fmla="*/ 1263416 h 1945091"/>
                  <a:gd name="connsiteX7" fmla="*/ 3550882 w 3554599"/>
                  <a:gd name="connsiteY7" fmla="*/ 1298399 h 1945091"/>
                  <a:gd name="connsiteX8" fmla="*/ 3554599 w 3554599"/>
                  <a:gd name="connsiteY8" fmla="*/ 1299976 h 1945091"/>
                  <a:gd name="connsiteX9" fmla="*/ 754135 w 3554599"/>
                  <a:gd name="connsiteY9" fmla="*/ 1945091 h 1945091"/>
                  <a:gd name="connsiteX10" fmla="*/ 751179 w 3554599"/>
                  <a:gd name="connsiteY10" fmla="*/ 1943341 h 1945091"/>
                  <a:gd name="connsiteX11" fmla="*/ 598375 w 3554599"/>
                  <a:gd name="connsiteY11" fmla="*/ 1852834 h 1945091"/>
                  <a:gd name="connsiteX12" fmla="*/ 286646 w 3554599"/>
                  <a:gd name="connsiteY12" fmla="*/ 1578729 h 1945091"/>
                  <a:gd name="connsiteX13" fmla="*/ 0 w 3554599"/>
                  <a:gd name="connsiteY13" fmla="*/ 715208 h 1945091"/>
                  <a:gd name="connsiteX14" fmla="*/ 113763 w 3554599"/>
                  <a:gd name="connsiteY14" fmla="*/ 129373 h 1945091"/>
                  <a:gd name="connsiteX15" fmla="*/ 176263 w 3554599"/>
                  <a:gd name="connsiteY15" fmla="*/ 0 h 1945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554599" h="1945091">
                    <a:moveTo>
                      <a:pt x="176263" y="0"/>
                    </a:moveTo>
                    <a:lnTo>
                      <a:pt x="1784354" y="422814"/>
                    </a:lnTo>
                    <a:lnTo>
                      <a:pt x="1761418" y="437071"/>
                    </a:lnTo>
                    <a:cubicBezTo>
                      <a:pt x="1700282" y="486339"/>
                      <a:pt x="1669714" y="550386"/>
                      <a:pt x="1669713" y="629214"/>
                    </a:cubicBezTo>
                    <a:cubicBezTo>
                      <a:pt x="1669713" y="729540"/>
                      <a:pt x="1734209" y="804785"/>
                      <a:pt x="1863199" y="854947"/>
                    </a:cubicBezTo>
                    <a:cubicBezTo>
                      <a:pt x="1992191" y="905111"/>
                      <a:pt x="2204786" y="958855"/>
                      <a:pt x="2500987" y="1016186"/>
                    </a:cubicBezTo>
                    <a:cubicBezTo>
                      <a:pt x="2883182" y="1087848"/>
                      <a:pt x="3205660" y="1170256"/>
                      <a:pt x="3468418" y="1263416"/>
                    </a:cubicBezTo>
                    <a:lnTo>
                      <a:pt x="3550882" y="1298399"/>
                    </a:lnTo>
                    <a:lnTo>
                      <a:pt x="3554599" y="1299976"/>
                    </a:lnTo>
                    <a:lnTo>
                      <a:pt x="754135" y="1945091"/>
                    </a:lnTo>
                    <a:lnTo>
                      <a:pt x="751179" y="1943341"/>
                    </a:lnTo>
                    <a:lnTo>
                      <a:pt x="598375" y="1852834"/>
                    </a:lnTo>
                    <a:cubicBezTo>
                      <a:pt x="486104" y="1776395"/>
                      <a:pt x="382195" y="1685027"/>
                      <a:pt x="286646" y="1578729"/>
                    </a:cubicBezTo>
                    <a:cubicBezTo>
                      <a:pt x="95549" y="1366131"/>
                      <a:pt x="0" y="1078291"/>
                      <a:pt x="0" y="715208"/>
                    </a:cubicBezTo>
                    <a:cubicBezTo>
                      <a:pt x="0" y="504999"/>
                      <a:pt x="37921" y="309722"/>
                      <a:pt x="113763" y="129373"/>
                    </a:cubicBezTo>
                    <a:lnTo>
                      <a:pt x="176263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shade val="30000"/>
                      <a:satMod val="115000"/>
                    </a:schemeClr>
                  </a:gs>
                  <a:gs pos="50000">
                    <a:schemeClr val="accent2">
                      <a:shade val="67500"/>
                      <a:satMod val="115000"/>
                    </a:schemeClr>
                  </a:gs>
                  <a:gs pos="100000">
                    <a:schemeClr val="accent2"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5B503477-769D-4C59-A8E5-A271A21DCA54}"/>
                  </a:ext>
                </a:extLst>
              </p:cNvPr>
              <p:cNvSpPr/>
              <p:nvPr/>
            </p:nvSpPr>
            <p:spPr>
              <a:xfrm>
                <a:off x="3913907" y="2330676"/>
                <a:ext cx="761688" cy="1945091"/>
              </a:xfrm>
              <a:custGeom>
                <a:avLst/>
                <a:gdLst>
                  <a:gd name="connsiteX0" fmla="*/ 176263 w 761688"/>
                  <a:gd name="connsiteY0" fmla="*/ 0 h 1945091"/>
                  <a:gd name="connsiteX1" fmla="*/ 183826 w 761688"/>
                  <a:gd name="connsiteY1" fmla="*/ 1989 h 1945091"/>
                  <a:gd name="connsiteX2" fmla="*/ 167656 w 761688"/>
                  <a:gd name="connsiteY2" fmla="*/ 144052 h 1945091"/>
                  <a:gd name="connsiteX3" fmla="*/ 159403 w 761688"/>
                  <a:gd name="connsiteY3" fmla="*/ 369730 h 1945091"/>
                  <a:gd name="connsiteX4" fmla="*/ 492112 w 761688"/>
                  <a:gd name="connsiteY4" fmla="*/ 1628166 h 1945091"/>
                  <a:gd name="connsiteX5" fmla="*/ 758020 w 761688"/>
                  <a:gd name="connsiteY5" fmla="*/ 1940000 h 1945091"/>
                  <a:gd name="connsiteX6" fmla="*/ 761688 w 761688"/>
                  <a:gd name="connsiteY6" fmla="*/ 1943351 h 1945091"/>
                  <a:gd name="connsiteX7" fmla="*/ 754135 w 761688"/>
                  <a:gd name="connsiteY7" fmla="*/ 1945091 h 1945091"/>
                  <a:gd name="connsiteX8" fmla="*/ 751179 w 761688"/>
                  <a:gd name="connsiteY8" fmla="*/ 1943341 h 1945091"/>
                  <a:gd name="connsiteX9" fmla="*/ 598375 w 761688"/>
                  <a:gd name="connsiteY9" fmla="*/ 1852834 h 1945091"/>
                  <a:gd name="connsiteX10" fmla="*/ 286646 w 761688"/>
                  <a:gd name="connsiteY10" fmla="*/ 1578729 h 1945091"/>
                  <a:gd name="connsiteX11" fmla="*/ 0 w 761688"/>
                  <a:gd name="connsiteY11" fmla="*/ 715208 h 1945091"/>
                  <a:gd name="connsiteX12" fmla="*/ 113763 w 761688"/>
                  <a:gd name="connsiteY12" fmla="*/ 129373 h 1945091"/>
                  <a:gd name="connsiteX13" fmla="*/ 176263 w 761688"/>
                  <a:gd name="connsiteY13" fmla="*/ 0 h 1945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61688" h="1945091">
                    <a:moveTo>
                      <a:pt x="176263" y="0"/>
                    </a:moveTo>
                    <a:lnTo>
                      <a:pt x="183826" y="1989"/>
                    </a:lnTo>
                    <a:lnTo>
                      <a:pt x="167656" y="144052"/>
                    </a:lnTo>
                    <a:cubicBezTo>
                      <a:pt x="162154" y="217918"/>
                      <a:pt x="159403" y="293144"/>
                      <a:pt x="159403" y="369730"/>
                    </a:cubicBezTo>
                    <a:cubicBezTo>
                      <a:pt x="159403" y="898862"/>
                      <a:pt x="270307" y="1318340"/>
                      <a:pt x="492112" y="1628166"/>
                    </a:cubicBezTo>
                    <a:cubicBezTo>
                      <a:pt x="575290" y="1744349"/>
                      <a:pt x="663926" y="1848294"/>
                      <a:pt x="758020" y="1940000"/>
                    </a:cubicBezTo>
                    <a:lnTo>
                      <a:pt x="761688" y="1943351"/>
                    </a:lnTo>
                    <a:lnTo>
                      <a:pt x="754135" y="1945091"/>
                    </a:lnTo>
                    <a:lnTo>
                      <a:pt x="751179" y="1943341"/>
                    </a:lnTo>
                    <a:lnTo>
                      <a:pt x="598375" y="1852834"/>
                    </a:lnTo>
                    <a:cubicBezTo>
                      <a:pt x="486104" y="1776395"/>
                      <a:pt x="382195" y="1685027"/>
                      <a:pt x="286646" y="1578729"/>
                    </a:cubicBezTo>
                    <a:cubicBezTo>
                      <a:pt x="95549" y="1366131"/>
                      <a:pt x="0" y="1078291"/>
                      <a:pt x="0" y="715208"/>
                    </a:cubicBezTo>
                    <a:cubicBezTo>
                      <a:pt x="0" y="504999"/>
                      <a:pt x="37921" y="309722"/>
                      <a:pt x="113763" y="129373"/>
                    </a:cubicBezTo>
                    <a:lnTo>
                      <a:pt x="176263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shade val="30000"/>
                      <a:satMod val="115000"/>
                    </a:schemeClr>
                  </a:gs>
                  <a:gs pos="50000">
                    <a:schemeClr val="accent2">
                      <a:shade val="67500"/>
                      <a:satMod val="115000"/>
                    </a:schemeClr>
                  </a:gs>
                  <a:gs pos="100000">
                    <a:schemeClr val="accent2"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9B4B32D-84B1-4D8B-8FB0-E4E19C1EA9CC}"/>
                </a:ext>
              </a:extLst>
            </p:cNvPr>
            <p:cNvGrpSpPr/>
            <p:nvPr/>
          </p:nvGrpSpPr>
          <p:grpSpPr>
            <a:xfrm>
              <a:off x="3835077" y="4851751"/>
              <a:ext cx="4371088" cy="2493822"/>
              <a:chOff x="3835077" y="4851751"/>
              <a:chExt cx="4371088" cy="2493822"/>
            </a:xfrm>
          </p:grpSpPr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47375CB5-8E9A-48BA-BCCA-C3A695F42A35}"/>
                  </a:ext>
                </a:extLst>
              </p:cNvPr>
              <p:cNvSpPr/>
              <p:nvPr/>
            </p:nvSpPr>
            <p:spPr>
              <a:xfrm>
                <a:off x="3835077" y="4851751"/>
                <a:ext cx="4371088" cy="2493822"/>
              </a:xfrm>
              <a:custGeom>
                <a:avLst/>
                <a:gdLst>
                  <a:gd name="connsiteX0" fmla="*/ 544629 w 4371088"/>
                  <a:gd name="connsiteY0" fmla="*/ 0 h 2493822"/>
                  <a:gd name="connsiteX1" fmla="*/ 1347238 w 4371088"/>
                  <a:gd name="connsiteY1" fmla="*/ 333227 h 2493822"/>
                  <a:gd name="connsiteX2" fmla="*/ 2200010 w 4371088"/>
                  <a:gd name="connsiteY2" fmla="*/ 458634 h 2493822"/>
                  <a:gd name="connsiteX3" fmla="*/ 2701640 w 4371088"/>
                  <a:gd name="connsiteY3" fmla="*/ 390557 h 2493822"/>
                  <a:gd name="connsiteX4" fmla="*/ 2814507 w 4371088"/>
                  <a:gd name="connsiteY4" fmla="*/ 305458 h 2493822"/>
                  <a:gd name="connsiteX5" fmla="*/ 2815400 w 4371088"/>
                  <a:gd name="connsiteY5" fmla="*/ 303707 h 2493822"/>
                  <a:gd name="connsiteX6" fmla="*/ 2815401 w 4371088"/>
                  <a:gd name="connsiteY6" fmla="*/ 303707 h 2493822"/>
                  <a:gd name="connsiteX7" fmla="*/ 2816503 w 4371088"/>
                  <a:gd name="connsiteY7" fmla="*/ 301546 h 2493822"/>
                  <a:gd name="connsiteX8" fmla="*/ 4371088 w 4371088"/>
                  <a:gd name="connsiteY8" fmla="*/ 710293 h 2493822"/>
                  <a:gd name="connsiteX9" fmla="*/ 4370056 w 4371088"/>
                  <a:gd name="connsiteY9" fmla="*/ 712473 h 2493822"/>
                  <a:gd name="connsiteX10" fmla="*/ 4370055 w 4371088"/>
                  <a:gd name="connsiteY10" fmla="*/ 712472 h 2493822"/>
                  <a:gd name="connsiteX11" fmla="*/ 4352488 w 4371088"/>
                  <a:gd name="connsiteY11" fmla="*/ 749591 h 2493822"/>
                  <a:gd name="connsiteX12" fmla="*/ 4088292 w 4371088"/>
                  <a:gd name="connsiteY12" fmla="*/ 1107171 h 2493822"/>
                  <a:gd name="connsiteX13" fmla="*/ 2852130 w 4371088"/>
                  <a:gd name="connsiteY13" fmla="*/ 1698378 h 2493822"/>
                  <a:gd name="connsiteX14" fmla="*/ 2852130 w 4371088"/>
                  <a:gd name="connsiteY14" fmla="*/ 2493822 h 2493822"/>
                  <a:gd name="connsiteX15" fmla="*/ 1841704 w 4371088"/>
                  <a:gd name="connsiteY15" fmla="*/ 2493822 h 2493822"/>
                  <a:gd name="connsiteX16" fmla="*/ 1841704 w 4371088"/>
                  <a:gd name="connsiteY16" fmla="*/ 1734210 h 2493822"/>
                  <a:gd name="connsiteX17" fmla="*/ 813360 w 4371088"/>
                  <a:gd name="connsiteY17" fmla="*/ 1569388 h 2493822"/>
                  <a:gd name="connsiteX18" fmla="*/ 0 w 4371088"/>
                  <a:gd name="connsiteY18" fmla="*/ 1232579 h 2493822"/>
                  <a:gd name="connsiteX19" fmla="*/ 544629 w 4371088"/>
                  <a:gd name="connsiteY19" fmla="*/ 0 h 24938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371088" h="2493822">
                    <a:moveTo>
                      <a:pt x="544629" y="0"/>
                    </a:moveTo>
                    <a:cubicBezTo>
                      <a:pt x="783500" y="138546"/>
                      <a:pt x="1051037" y="249621"/>
                      <a:pt x="1347238" y="333227"/>
                    </a:cubicBezTo>
                    <a:cubicBezTo>
                      <a:pt x="1643439" y="416832"/>
                      <a:pt x="1927696" y="458634"/>
                      <a:pt x="2200010" y="458634"/>
                    </a:cubicBezTo>
                    <a:cubicBezTo>
                      <a:pt x="2434106" y="458634"/>
                      <a:pt x="2601314" y="435941"/>
                      <a:pt x="2701640" y="390557"/>
                    </a:cubicBezTo>
                    <a:cubicBezTo>
                      <a:pt x="2751803" y="367864"/>
                      <a:pt x="2789426" y="339497"/>
                      <a:pt x="2814507" y="305458"/>
                    </a:cubicBezTo>
                    <a:lnTo>
                      <a:pt x="2815400" y="303707"/>
                    </a:lnTo>
                    <a:lnTo>
                      <a:pt x="2815401" y="303707"/>
                    </a:lnTo>
                    <a:lnTo>
                      <a:pt x="2816503" y="301546"/>
                    </a:lnTo>
                    <a:lnTo>
                      <a:pt x="4371088" y="710293"/>
                    </a:lnTo>
                    <a:lnTo>
                      <a:pt x="4370056" y="712473"/>
                    </a:lnTo>
                    <a:lnTo>
                      <a:pt x="4370055" y="712472"/>
                    </a:lnTo>
                    <a:lnTo>
                      <a:pt x="4352488" y="749591"/>
                    </a:lnTo>
                    <a:cubicBezTo>
                      <a:pt x="4284745" y="876007"/>
                      <a:pt x="4196680" y="995200"/>
                      <a:pt x="4088292" y="1107171"/>
                    </a:cubicBezTo>
                    <a:cubicBezTo>
                      <a:pt x="3799257" y="1405760"/>
                      <a:pt x="3387204" y="1602829"/>
                      <a:pt x="2852130" y="1698378"/>
                    </a:cubicBezTo>
                    <a:lnTo>
                      <a:pt x="2852130" y="2493822"/>
                    </a:lnTo>
                    <a:lnTo>
                      <a:pt x="1841704" y="2493822"/>
                    </a:lnTo>
                    <a:lnTo>
                      <a:pt x="1841704" y="1734210"/>
                    </a:lnTo>
                    <a:cubicBezTo>
                      <a:pt x="1483396" y="1715099"/>
                      <a:pt x="1140614" y="1660159"/>
                      <a:pt x="813360" y="1569388"/>
                    </a:cubicBezTo>
                    <a:cubicBezTo>
                      <a:pt x="486105" y="1478617"/>
                      <a:pt x="214985" y="1366347"/>
                      <a:pt x="0" y="1232579"/>
                    </a:cubicBezTo>
                    <a:lnTo>
                      <a:pt x="54462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shade val="30000"/>
                      <a:satMod val="115000"/>
                    </a:schemeClr>
                  </a:gs>
                  <a:gs pos="50000">
                    <a:schemeClr val="accent4">
                      <a:shade val="67500"/>
                      <a:satMod val="115000"/>
                    </a:schemeClr>
                  </a:gs>
                  <a:gs pos="100000">
                    <a:schemeClr val="accent4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FFBEE3CE-BA7A-4AF6-A75C-6AD1358D3526}"/>
                  </a:ext>
                </a:extLst>
              </p:cNvPr>
              <p:cNvSpPr/>
              <p:nvPr/>
            </p:nvSpPr>
            <p:spPr>
              <a:xfrm>
                <a:off x="4275645" y="4851751"/>
                <a:ext cx="1862944" cy="484192"/>
              </a:xfrm>
              <a:custGeom>
                <a:avLst/>
                <a:gdLst>
                  <a:gd name="connsiteX0" fmla="*/ 104061 w 1862944"/>
                  <a:gd name="connsiteY0" fmla="*/ 0 h 484192"/>
                  <a:gd name="connsiteX1" fmla="*/ 906670 w 1862944"/>
                  <a:gd name="connsiteY1" fmla="*/ 333227 h 484192"/>
                  <a:gd name="connsiteX2" fmla="*/ 1759442 w 1862944"/>
                  <a:gd name="connsiteY2" fmla="*/ 458634 h 484192"/>
                  <a:gd name="connsiteX3" fmla="*/ 1862944 w 1862944"/>
                  <a:gd name="connsiteY3" fmla="*/ 455933 h 484192"/>
                  <a:gd name="connsiteX4" fmla="*/ 1846863 w 1862944"/>
                  <a:gd name="connsiteY4" fmla="*/ 458177 h 484192"/>
                  <a:gd name="connsiteX5" fmla="*/ 1641565 w 1862944"/>
                  <a:gd name="connsiteY5" fmla="*/ 476938 h 484192"/>
                  <a:gd name="connsiteX6" fmla="*/ 555570 w 1862944"/>
                  <a:gd name="connsiteY6" fmla="*/ 388810 h 484192"/>
                  <a:gd name="connsiteX7" fmla="*/ 10248 w 1862944"/>
                  <a:gd name="connsiteY7" fmla="*/ 239368 h 484192"/>
                  <a:gd name="connsiteX8" fmla="*/ 0 w 1862944"/>
                  <a:gd name="connsiteY8" fmla="*/ 235507 h 484192"/>
                  <a:gd name="connsiteX9" fmla="*/ 104061 w 1862944"/>
                  <a:gd name="connsiteY9" fmla="*/ 0 h 484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62944" h="484192">
                    <a:moveTo>
                      <a:pt x="104061" y="0"/>
                    </a:moveTo>
                    <a:cubicBezTo>
                      <a:pt x="342932" y="138546"/>
                      <a:pt x="610469" y="249621"/>
                      <a:pt x="906670" y="333227"/>
                    </a:cubicBezTo>
                    <a:cubicBezTo>
                      <a:pt x="1202871" y="416832"/>
                      <a:pt x="1487128" y="458634"/>
                      <a:pt x="1759442" y="458634"/>
                    </a:cubicBezTo>
                    <a:lnTo>
                      <a:pt x="1862944" y="455933"/>
                    </a:lnTo>
                    <a:lnTo>
                      <a:pt x="1846863" y="458177"/>
                    </a:lnTo>
                    <a:cubicBezTo>
                      <a:pt x="1783820" y="465876"/>
                      <a:pt x="1715388" y="472130"/>
                      <a:pt x="1641565" y="476938"/>
                    </a:cubicBezTo>
                    <a:cubicBezTo>
                      <a:pt x="1298067" y="499310"/>
                      <a:pt x="936069" y="469935"/>
                      <a:pt x="555570" y="388810"/>
                    </a:cubicBezTo>
                    <a:cubicBezTo>
                      <a:pt x="365321" y="348247"/>
                      <a:pt x="183547" y="298433"/>
                      <a:pt x="10248" y="239368"/>
                    </a:cubicBezTo>
                    <a:lnTo>
                      <a:pt x="0" y="235507"/>
                    </a:lnTo>
                    <a:lnTo>
                      <a:pt x="10406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shade val="30000"/>
                      <a:satMod val="115000"/>
                    </a:schemeClr>
                  </a:gs>
                  <a:gs pos="50000">
                    <a:schemeClr val="accent4">
                      <a:shade val="67500"/>
                      <a:satMod val="115000"/>
                    </a:schemeClr>
                  </a:gs>
                  <a:gs pos="100000">
                    <a:schemeClr val="accent4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6774647-C4E4-4C92-9302-68FAA4369672}"/>
                </a:ext>
              </a:extLst>
            </p:cNvPr>
            <p:cNvGrpSpPr/>
            <p:nvPr/>
          </p:nvGrpSpPr>
          <p:grpSpPr>
            <a:xfrm>
              <a:off x="4090169" y="609390"/>
              <a:ext cx="4051768" cy="2407829"/>
              <a:chOff x="4090169" y="609390"/>
              <a:chExt cx="4051768" cy="2407829"/>
            </a:xfrm>
          </p:grpSpPr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D79C3010-35A5-4E08-8E07-14B53D35C795}"/>
                  </a:ext>
                </a:extLst>
              </p:cNvPr>
              <p:cNvSpPr/>
              <p:nvPr/>
            </p:nvSpPr>
            <p:spPr>
              <a:xfrm>
                <a:off x="4090169" y="609390"/>
                <a:ext cx="4051768" cy="2407828"/>
              </a:xfrm>
              <a:custGeom>
                <a:avLst/>
                <a:gdLst>
                  <a:gd name="connsiteX0" fmla="*/ 1586613 w 4051768"/>
                  <a:gd name="connsiteY0" fmla="*/ 0 h 2407828"/>
                  <a:gd name="connsiteX1" fmla="*/ 2597039 w 4051768"/>
                  <a:gd name="connsiteY1" fmla="*/ 1 h 2407828"/>
                  <a:gd name="connsiteX2" fmla="*/ 2597039 w 4051768"/>
                  <a:gd name="connsiteY2" fmla="*/ 766779 h 2407828"/>
                  <a:gd name="connsiteX3" fmla="*/ 4051768 w 4051768"/>
                  <a:gd name="connsiteY3" fmla="*/ 1182417 h 2407828"/>
                  <a:gd name="connsiteX4" fmla="*/ 3542972 w 4051768"/>
                  <a:gd name="connsiteY4" fmla="*/ 2407828 h 2407828"/>
                  <a:gd name="connsiteX5" fmla="*/ 2145570 w 4051768"/>
                  <a:gd name="connsiteY5" fmla="*/ 2035190 h 2407828"/>
                  <a:gd name="connsiteX6" fmla="*/ 1656482 w 4051768"/>
                  <a:gd name="connsiteY6" fmla="*/ 2114017 h 2407828"/>
                  <a:gd name="connsiteX7" fmla="*/ 1610861 w 4051768"/>
                  <a:gd name="connsiteY7" fmla="*/ 2142378 h 2407828"/>
                  <a:gd name="connsiteX8" fmla="*/ 1610860 w 4051768"/>
                  <a:gd name="connsiteY8" fmla="*/ 2142377 h 2407828"/>
                  <a:gd name="connsiteX9" fmla="*/ 1608090 w 4051768"/>
                  <a:gd name="connsiteY9" fmla="*/ 2144100 h 2407828"/>
                  <a:gd name="connsiteX10" fmla="*/ 0 w 4051768"/>
                  <a:gd name="connsiteY10" fmla="*/ 1721286 h 2407828"/>
                  <a:gd name="connsiteX11" fmla="*/ 1050 w 4051768"/>
                  <a:gd name="connsiteY11" fmla="*/ 1719110 h 2407828"/>
                  <a:gd name="connsiteX12" fmla="*/ 1051 w 4051768"/>
                  <a:gd name="connsiteY12" fmla="*/ 1719110 h 2407828"/>
                  <a:gd name="connsiteX13" fmla="*/ 1493 w 4051768"/>
                  <a:gd name="connsiteY13" fmla="*/ 1718198 h 2407828"/>
                  <a:gd name="connsiteX14" fmla="*/ 278788 w 4051768"/>
                  <a:gd name="connsiteY14" fmla="*/ 1354403 h 2407828"/>
                  <a:gd name="connsiteX15" fmla="*/ 1586612 w 4051768"/>
                  <a:gd name="connsiteY15" fmla="*/ 781110 h 2407828"/>
                  <a:gd name="connsiteX16" fmla="*/ 1586613 w 4051768"/>
                  <a:gd name="connsiteY16" fmla="*/ 0 h 2407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051768" h="2407828">
                    <a:moveTo>
                      <a:pt x="1586613" y="0"/>
                    </a:moveTo>
                    <a:lnTo>
                      <a:pt x="2597039" y="1"/>
                    </a:lnTo>
                    <a:lnTo>
                      <a:pt x="2597039" y="766779"/>
                    </a:lnTo>
                    <a:cubicBezTo>
                      <a:pt x="3170332" y="819332"/>
                      <a:pt x="3655241" y="957877"/>
                      <a:pt x="4051768" y="1182417"/>
                    </a:cubicBezTo>
                    <a:lnTo>
                      <a:pt x="3542972" y="2407828"/>
                    </a:lnTo>
                    <a:cubicBezTo>
                      <a:pt x="3050896" y="2159402"/>
                      <a:pt x="2585096" y="2035190"/>
                      <a:pt x="2145570" y="2035190"/>
                    </a:cubicBezTo>
                    <a:cubicBezTo>
                      <a:pt x="1928198" y="2035190"/>
                      <a:pt x="1765169" y="2061465"/>
                      <a:pt x="1656482" y="2114017"/>
                    </a:cubicBezTo>
                    <a:lnTo>
                      <a:pt x="1610861" y="2142378"/>
                    </a:lnTo>
                    <a:lnTo>
                      <a:pt x="1610860" y="2142377"/>
                    </a:lnTo>
                    <a:lnTo>
                      <a:pt x="1608090" y="2144100"/>
                    </a:lnTo>
                    <a:lnTo>
                      <a:pt x="0" y="1721286"/>
                    </a:lnTo>
                    <a:lnTo>
                      <a:pt x="1050" y="1719110"/>
                    </a:lnTo>
                    <a:lnTo>
                      <a:pt x="1051" y="1719110"/>
                    </a:lnTo>
                    <a:lnTo>
                      <a:pt x="1493" y="1718198"/>
                    </a:lnTo>
                    <a:cubicBezTo>
                      <a:pt x="72595" y="1588535"/>
                      <a:pt x="165027" y="1467270"/>
                      <a:pt x="278788" y="1354403"/>
                    </a:cubicBezTo>
                    <a:cubicBezTo>
                      <a:pt x="582156" y="1053425"/>
                      <a:pt x="1018097" y="862327"/>
                      <a:pt x="1586612" y="781110"/>
                    </a:cubicBezTo>
                    <a:lnTo>
                      <a:pt x="1586613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391A2245-60DA-4BC4-93ED-5EF5B071F223}"/>
                  </a:ext>
                </a:extLst>
              </p:cNvPr>
              <p:cNvSpPr/>
              <p:nvPr/>
            </p:nvSpPr>
            <p:spPr>
              <a:xfrm>
                <a:off x="5688132" y="2593796"/>
                <a:ext cx="2014252" cy="423423"/>
              </a:xfrm>
              <a:custGeom>
                <a:avLst/>
                <a:gdLst>
                  <a:gd name="connsiteX0" fmla="*/ 789791 w 2014252"/>
                  <a:gd name="connsiteY0" fmla="*/ 276 h 423423"/>
                  <a:gd name="connsiteX1" fmla="*/ 2006222 w 2014252"/>
                  <a:gd name="connsiteY1" fmla="*/ 253362 h 423423"/>
                  <a:gd name="connsiteX2" fmla="*/ 2014252 w 2014252"/>
                  <a:gd name="connsiteY2" fmla="*/ 256655 h 423423"/>
                  <a:gd name="connsiteX3" fmla="*/ 1945009 w 2014252"/>
                  <a:gd name="connsiteY3" fmla="*/ 423423 h 423423"/>
                  <a:gd name="connsiteX4" fmla="*/ 547607 w 2014252"/>
                  <a:gd name="connsiteY4" fmla="*/ 50785 h 423423"/>
                  <a:gd name="connsiteX5" fmla="*/ 58519 w 2014252"/>
                  <a:gd name="connsiteY5" fmla="*/ 129612 h 423423"/>
                  <a:gd name="connsiteX6" fmla="*/ 12898 w 2014252"/>
                  <a:gd name="connsiteY6" fmla="*/ 157973 h 423423"/>
                  <a:gd name="connsiteX7" fmla="*/ 12897 w 2014252"/>
                  <a:gd name="connsiteY7" fmla="*/ 157972 h 423423"/>
                  <a:gd name="connsiteX8" fmla="*/ 10127 w 2014252"/>
                  <a:gd name="connsiteY8" fmla="*/ 159695 h 423423"/>
                  <a:gd name="connsiteX9" fmla="*/ 0 w 2014252"/>
                  <a:gd name="connsiteY9" fmla="*/ 157032 h 423423"/>
                  <a:gd name="connsiteX10" fmla="*/ 45126 w 2014252"/>
                  <a:gd name="connsiteY10" fmla="*/ 125380 h 423423"/>
                  <a:gd name="connsiteX11" fmla="*/ 599502 w 2014252"/>
                  <a:gd name="connsiteY11" fmla="*/ 4163 h 423423"/>
                  <a:gd name="connsiteX12" fmla="*/ 789791 w 2014252"/>
                  <a:gd name="connsiteY12" fmla="*/ 276 h 423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014252" h="423423">
                    <a:moveTo>
                      <a:pt x="789791" y="276"/>
                    </a:moveTo>
                    <a:cubicBezTo>
                      <a:pt x="1173927" y="5665"/>
                      <a:pt x="1579404" y="90027"/>
                      <a:pt x="2006222" y="253362"/>
                    </a:cubicBezTo>
                    <a:lnTo>
                      <a:pt x="2014252" y="256655"/>
                    </a:lnTo>
                    <a:lnTo>
                      <a:pt x="1945009" y="423423"/>
                    </a:lnTo>
                    <a:cubicBezTo>
                      <a:pt x="1452933" y="174997"/>
                      <a:pt x="987133" y="50785"/>
                      <a:pt x="547607" y="50785"/>
                    </a:cubicBezTo>
                    <a:cubicBezTo>
                      <a:pt x="330235" y="50785"/>
                      <a:pt x="167206" y="77060"/>
                      <a:pt x="58519" y="129612"/>
                    </a:cubicBezTo>
                    <a:lnTo>
                      <a:pt x="12898" y="157973"/>
                    </a:lnTo>
                    <a:lnTo>
                      <a:pt x="12897" y="157972"/>
                    </a:lnTo>
                    <a:lnTo>
                      <a:pt x="10127" y="159695"/>
                    </a:lnTo>
                    <a:lnTo>
                      <a:pt x="0" y="157032"/>
                    </a:lnTo>
                    <a:lnTo>
                      <a:pt x="45126" y="125380"/>
                    </a:lnTo>
                    <a:cubicBezTo>
                      <a:pt x="166097" y="58373"/>
                      <a:pt x="350888" y="17968"/>
                      <a:pt x="599502" y="4163"/>
                    </a:cubicBezTo>
                    <a:cubicBezTo>
                      <a:pt x="662339" y="674"/>
                      <a:pt x="725769" y="-622"/>
                      <a:pt x="789791" y="27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AE2EAA2-279B-4249-B540-BC2467528AD4}"/>
                </a:ext>
              </a:extLst>
            </p:cNvPr>
            <p:cNvGrpSpPr/>
            <p:nvPr/>
          </p:nvGrpSpPr>
          <p:grpSpPr>
            <a:xfrm>
              <a:off x="4668042" y="3630651"/>
              <a:ext cx="3688881" cy="1931394"/>
              <a:chOff x="4668042" y="3630651"/>
              <a:chExt cx="3688881" cy="1931394"/>
            </a:xfrm>
          </p:grpSpPr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3518D542-AC46-4F63-9A04-B93E89051E86}"/>
                  </a:ext>
                </a:extLst>
              </p:cNvPr>
              <p:cNvSpPr/>
              <p:nvPr/>
            </p:nvSpPr>
            <p:spPr>
              <a:xfrm>
                <a:off x="4668042" y="3630651"/>
                <a:ext cx="3688881" cy="1931394"/>
              </a:xfrm>
              <a:custGeom>
                <a:avLst/>
                <a:gdLst>
                  <a:gd name="connsiteX0" fmla="*/ 2800463 w 3688881"/>
                  <a:gd name="connsiteY0" fmla="*/ 0 h 1931394"/>
                  <a:gd name="connsiteX1" fmla="*/ 2904858 w 3688881"/>
                  <a:gd name="connsiteY1" fmla="*/ 44284 h 1931394"/>
                  <a:gd name="connsiteX2" fmla="*/ 3398651 w 3688881"/>
                  <a:gd name="connsiteY2" fmla="*/ 418492 h 1931394"/>
                  <a:gd name="connsiteX3" fmla="*/ 3688881 w 3688881"/>
                  <a:gd name="connsiteY3" fmla="*/ 1278431 h 1931394"/>
                  <a:gd name="connsiteX4" fmla="*/ 3580493 w 3688881"/>
                  <a:gd name="connsiteY4" fmla="*/ 1841869 h 1931394"/>
                  <a:gd name="connsiteX5" fmla="*/ 3538124 w 3688881"/>
                  <a:gd name="connsiteY5" fmla="*/ 1931394 h 1931394"/>
                  <a:gd name="connsiteX6" fmla="*/ 1983539 w 3688881"/>
                  <a:gd name="connsiteY6" fmla="*/ 1522647 h 1931394"/>
                  <a:gd name="connsiteX7" fmla="*/ 2009760 w 3688881"/>
                  <a:gd name="connsiteY7" fmla="*/ 1471245 h 1931394"/>
                  <a:gd name="connsiteX8" fmla="*/ 2019166 w 3688881"/>
                  <a:gd name="connsiteY8" fmla="*/ 1407421 h 1931394"/>
                  <a:gd name="connsiteX9" fmla="*/ 1822098 w 3688881"/>
                  <a:gd name="connsiteY9" fmla="*/ 1170937 h 1931394"/>
                  <a:gd name="connsiteX10" fmla="*/ 1173561 w 3688881"/>
                  <a:gd name="connsiteY10" fmla="*/ 998950 h 1931394"/>
                  <a:gd name="connsiteX11" fmla="*/ 206130 w 3688881"/>
                  <a:gd name="connsiteY11" fmla="*/ 737386 h 1931394"/>
                  <a:gd name="connsiteX12" fmla="*/ 18915 w 3688881"/>
                  <a:gd name="connsiteY12" fmla="*/ 656319 h 1931394"/>
                  <a:gd name="connsiteX13" fmla="*/ 0 w 3688881"/>
                  <a:gd name="connsiteY13" fmla="*/ 645116 h 1931394"/>
                  <a:gd name="connsiteX14" fmla="*/ 2800463 w 3688881"/>
                  <a:gd name="connsiteY14" fmla="*/ 0 h 1931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688881" h="1931394">
                    <a:moveTo>
                      <a:pt x="2800463" y="0"/>
                    </a:moveTo>
                    <a:lnTo>
                      <a:pt x="2904858" y="44284"/>
                    </a:lnTo>
                    <a:cubicBezTo>
                      <a:pt x="3088938" y="136102"/>
                      <a:pt x="3253536" y="260837"/>
                      <a:pt x="3398651" y="418492"/>
                    </a:cubicBezTo>
                    <a:cubicBezTo>
                      <a:pt x="3592138" y="628699"/>
                      <a:pt x="3688881" y="915347"/>
                      <a:pt x="3688881" y="1278431"/>
                    </a:cubicBezTo>
                    <a:cubicBezTo>
                      <a:pt x="3688882" y="1479083"/>
                      <a:pt x="3652752" y="1666896"/>
                      <a:pt x="3580493" y="1841869"/>
                    </a:cubicBezTo>
                    <a:lnTo>
                      <a:pt x="3538124" y="1931394"/>
                    </a:lnTo>
                    <a:lnTo>
                      <a:pt x="1983539" y="1522647"/>
                    </a:lnTo>
                    <a:lnTo>
                      <a:pt x="2009760" y="1471245"/>
                    </a:lnTo>
                    <a:cubicBezTo>
                      <a:pt x="2016032" y="1451389"/>
                      <a:pt x="2019167" y="1430114"/>
                      <a:pt x="2019166" y="1407421"/>
                    </a:cubicBezTo>
                    <a:cubicBezTo>
                      <a:pt x="2019167" y="1302317"/>
                      <a:pt x="1953477" y="1223491"/>
                      <a:pt x="1822098" y="1170937"/>
                    </a:cubicBezTo>
                    <a:cubicBezTo>
                      <a:pt x="1690718" y="1118388"/>
                      <a:pt x="1474538" y="1061058"/>
                      <a:pt x="1173561" y="998950"/>
                    </a:cubicBezTo>
                    <a:cubicBezTo>
                      <a:pt x="786589" y="917734"/>
                      <a:pt x="464113" y="830545"/>
                      <a:pt x="206130" y="737386"/>
                    </a:cubicBezTo>
                    <a:cubicBezTo>
                      <a:pt x="141635" y="714096"/>
                      <a:pt x="79230" y="687074"/>
                      <a:pt x="18915" y="656319"/>
                    </a:cubicBezTo>
                    <a:lnTo>
                      <a:pt x="0" y="645116"/>
                    </a:lnTo>
                    <a:lnTo>
                      <a:pt x="2800463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shade val="30000"/>
                      <a:satMod val="115000"/>
                    </a:schemeClr>
                  </a:gs>
                  <a:gs pos="50000">
                    <a:schemeClr val="accent3">
                      <a:shade val="67500"/>
                      <a:satMod val="115000"/>
                    </a:schemeClr>
                  </a:gs>
                  <a:gs pos="100000">
                    <a:schemeClr val="accent3"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A48B47F9-D1C1-4045-8D15-E9E4AD9D6916}"/>
                  </a:ext>
                </a:extLst>
              </p:cNvPr>
              <p:cNvSpPr/>
              <p:nvPr/>
            </p:nvSpPr>
            <p:spPr>
              <a:xfrm>
                <a:off x="7467508" y="3630651"/>
                <a:ext cx="889415" cy="1931394"/>
              </a:xfrm>
              <a:custGeom>
                <a:avLst/>
                <a:gdLst>
                  <a:gd name="connsiteX0" fmla="*/ 997 w 889415"/>
                  <a:gd name="connsiteY0" fmla="*/ 0 h 1931394"/>
                  <a:gd name="connsiteX1" fmla="*/ 105392 w 889415"/>
                  <a:gd name="connsiteY1" fmla="*/ 44284 h 1931394"/>
                  <a:gd name="connsiteX2" fmla="*/ 599185 w 889415"/>
                  <a:gd name="connsiteY2" fmla="*/ 418492 h 1931394"/>
                  <a:gd name="connsiteX3" fmla="*/ 889415 w 889415"/>
                  <a:gd name="connsiteY3" fmla="*/ 1278431 h 1931394"/>
                  <a:gd name="connsiteX4" fmla="*/ 781027 w 889415"/>
                  <a:gd name="connsiteY4" fmla="*/ 1841869 h 1931394"/>
                  <a:gd name="connsiteX5" fmla="*/ 738658 w 889415"/>
                  <a:gd name="connsiteY5" fmla="*/ 1931394 h 1931394"/>
                  <a:gd name="connsiteX6" fmla="*/ 725622 w 889415"/>
                  <a:gd name="connsiteY6" fmla="*/ 1927967 h 1931394"/>
                  <a:gd name="connsiteX7" fmla="*/ 728441 w 889415"/>
                  <a:gd name="connsiteY7" fmla="*/ 1872919 h 1931394"/>
                  <a:gd name="connsiteX8" fmla="*/ 721782 w 889415"/>
                  <a:gd name="connsiteY8" fmla="*/ 1628872 h 1931394"/>
                  <a:gd name="connsiteX9" fmla="*/ 237994 w 889415"/>
                  <a:gd name="connsiteY9" fmla="*/ 240548 h 1931394"/>
                  <a:gd name="connsiteX10" fmla="*/ 74101 w 889415"/>
                  <a:gd name="connsiteY10" fmla="*/ 66167 h 1931394"/>
                  <a:gd name="connsiteX11" fmla="*/ 0 w 889415"/>
                  <a:gd name="connsiteY11" fmla="*/ 230 h 1931394"/>
                  <a:gd name="connsiteX12" fmla="*/ 997 w 889415"/>
                  <a:gd name="connsiteY12" fmla="*/ 0 h 1931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89415" h="1931394">
                    <a:moveTo>
                      <a:pt x="997" y="0"/>
                    </a:moveTo>
                    <a:lnTo>
                      <a:pt x="105392" y="44284"/>
                    </a:lnTo>
                    <a:cubicBezTo>
                      <a:pt x="289472" y="136102"/>
                      <a:pt x="454070" y="260837"/>
                      <a:pt x="599185" y="418492"/>
                    </a:cubicBezTo>
                    <a:cubicBezTo>
                      <a:pt x="792672" y="628699"/>
                      <a:pt x="889415" y="915347"/>
                      <a:pt x="889415" y="1278431"/>
                    </a:cubicBezTo>
                    <a:cubicBezTo>
                      <a:pt x="889416" y="1479083"/>
                      <a:pt x="853286" y="1666896"/>
                      <a:pt x="781027" y="1841869"/>
                    </a:cubicBezTo>
                    <a:lnTo>
                      <a:pt x="738658" y="1931394"/>
                    </a:lnTo>
                    <a:lnTo>
                      <a:pt x="725622" y="1927967"/>
                    </a:lnTo>
                    <a:lnTo>
                      <a:pt x="728441" y="1872919"/>
                    </a:lnTo>
                    <a:cubicBezTo>
                      <a:pt x="729357" y="1792691"/>
                      <a:pt x="727137" y="1711342"/>
                      <a:pt x="721782" y="1628872"/>
                    </a:cubicBezTo>
                    <a:cubicBezTo>
                      <a:pt x="683022" y="1031947"/>
                      <a:pt x="521760" y="569169"/>
                      <a:pt x="237994" y="240548"/>
                    </a:cubicBezTo>
                    <a:cubicBezTo>
                      <a:pt x="184788" y="178932"/>
                      <a:pt x="130157" y="120805"/>
                      <a:pt x="74101" y="66167"/>
                    </a:cubicBezTo>
                    <a:lnTo>
                      <a:pt x="0" y="230"/>
                    </a:lnTo>
                    <a:lnTo>
                      <a:pt x="997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shade val="30000"/>
                      <a:satMod val="115000"/>
                    </a:schemeClr>
                  </a:gs>
                  <a:gs pos="50000">
                    <a:schemeClr val="accent3">
                      <a:shade val="67500"/>
                      <a:satMod val="115000"/>
                    </a:schemeClr>
                  </a:gs>
                  <a:gs pos="100000">
                    <a:schemeClr val="accent3">
                      <a:shade val="100000"/>
                      <a:satMod val="115000"/>
                    </a:schemeClr>
                  </a:gs>
                </a:gsLst>
                <a:lin ang="189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550D035A-9308-4D12-B0F0-D34122A52936}"/>
              </a:ext>
            </a:extLst>
          </p:cNvPr>
          <p:cNvSpPr/>
          <p:nvPr/>
        </p:nvSpPr>
        <p:spPr>
          <a:xfrm flipH="1">
            <a:off x="5818981" y="714217"/>
            <a:ext cx="730588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01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86" name="Footer Text">
            <a:extLst>
              <a:ext uri="{FF2B5EF4-FFF2-40B4-BE49-F238E27FC236}">
                <a16:creationId xmlns:a16="http://schemas.microsoft.com/office/drawing/2014/main" id="{6B352825-4D9D-46B8-8126-8EDFCE5075C6}"/>
              </a:ext>
            </a:extLst>
          </p:cNvPr>
          <p:cNvSpPr txBox="1"/>
          <p:nvPr/>
        </p:nvSpPr>
        <p:spPr>
          <a:xfrm>
            <a:off x="5053331" y="1731645"/>
            <a:ext cx="1449087" cy="53347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amet, consectetur adipiscing elit, sed do eiusmod tempor incididunt ut labore et dolore magna</a:t>
            </a:r>
          </a:p>
        </p:txBody>
      </p:sp>
      <p:sp>
        <p:nvSpPr>
          <p:cNvPr id="87" name="Freeform 22">
            <a:extLst>
              <a:ext uri="{FF2B5EF4-FFF2-40B4-BE49-F238E27FC236}">
                <a16:creationId xmlns:a16="http://schemas.microsoft.com/office/drawing/2014/main" id="{E361EEE6-9CBB-4625-B0BA-169BD49AAC5B}"/>
              </a:ext>
            </a:extLst>
          </p:cNvPr>
          <p:cNvSpPr>
            <a:spLocks noEditPoints="1"/>
          </p:cNvSpPr>
          <p:nvPr/>
        </p:nvSpPr>
        <p:spPr bwMode="auto">
          <a:xfrm>
            <a:off x="7526174" y="4786160"/>
            <a:ext cx="464666" cy="464182"/>
          </a:xfrm>
          <a:custGeom>
            <a:avLst/>
            <a:gdLst>
              <a:gd name="T0" fmla="*/ 348 w 407"/>
              <a:gd name="T1" fmla="*/ 158 h 406"/>
              <a:gd name="T2" fmla="*/ 338 w 407"/>
              <a:gd name="T3" fmla="*/ 133 h 406"/>
              <a:gd name="T4" fmla="*/ 371 w 407"/>
              <a:gd name="T5" fmla="*/ 91 h 406"/>
              <a:gd name="T6" fmla="*/ 330 w 407"/>
              <a:gd name="T7" fmla="*/ 42 h 406"/>
              <a:gd name="T8" fmla="*/ 274 w 407"/>
              <a:gd name="T9" fmla="*/ 69 h 406"/>
              <a:gd name="T10" fmla="*/ 253 w 407"/>
              <a:gd name="T11" fmla="*/ 69 h 406"/>
              <a:gd name="T12" fmla="*/ 249 w 407"/>
              <a:gd name="T13" fmla="*/ 20 h 406"/>
              <a:gd name="T14" fmla="*/ 179 w 407"/>
              <a:gd name="T15" fmla="*/ 0 h 406"/>
              <a:gd name="T16" fmla="*/ 158 w 407"/>
              <a:gd name="T17" fmla="*/ 59 h 406"/>
              <a:gd name="T18" fmla="*/ 133 w 407"/>
              <a:gd name="T19" fmla="*/ 69 h 406"/>
              <a:gd name="T20" fmla="*/ 77 w 407"/>
              <a:gd name="T21" fmla="*/ 42 h 406"/>
              <a:gd name="T22" fmla="*/ 37 w 407"/>
              <a:gd name="T23" fmla="*/ 91 h 406"/>
              <a:gd name="T24" fmla="*/ 70 w 407"/>
              <a:gd name="T25" fmla="*/ 133 h 406"/>
              <a:gd name="T26" fmla="*/ 59 w 407"/>
              <a:gd name="T27" fmla="*/ 158 h 406"/>
              <a:gd name="T28" fmla="*/ 0 w 407"/>
              <a:gd name="T29" fmla="*/ 179 h 406"/>
              <a:gd name="T30" fmla="*/ 21 w 407"/>
              <a:gd name="T31" fmla="*/ 248 h 406"/>
              <a:gd name="T32" fmla="*/ 73 w 407"/>
              <a:gd name="T33" fmla="*/ 257 h 406"/>
              <a:gd name="T34" fmla="*/ 43 w 407"/>
              <a:gd name="T35" fmla="*/ 300 h 406"/>
              <a:gd name="T36" fmla="*/ 43 w 407"/>
              <a:gd name="T37" fmla="*/ 330 h 406"/>
              <a:gd name="T38" fmla="*/ 107 w 407"/>
              <a:gd name="T39" fmla="*/ 364 h 406"/>
              <a:gd name="T40" fmla="*/ 144 w 407"/>
              <a:gd name="T41" fmla="*/ 333 h 406"/>
              <a:gd name="T42" fmla="*/ 158 w 407"/>
              <a:gd name="T43" fmla="*/ 385 h 406"/>
              <a:gd name="T44" fmla="*/ 228 w 407"/>
              <a:gd name="T45" fmla="*/ 406 h 406"/>
              <a:gd name="T46" fmla="*/ 249 w 407"/>
              <a:gd name="T47" fmla="*/ 347 h 406"/>
              <a:gd name="T48" fmla="*/ 274 w 407"/>
              <a:gd name="T49" fmla="*/ 337 h 406"/>
              <a:gd name="T50" fmla="*/ 330 w 407"/>
              <a:gd name="T51" fmla="*/ 364 h 406"/>
              <a:gd name="T52" fmla="*/ 371 w 407"/>
              <a:gd name="T53" fmla="*/ 315 h 406"/>
              <a:gd name="T54" fmla="*/ 338 w 407"/>
              <a:gd name="T55" fmla="*/ 273 h 406"/>
              <a:gd name="T56" fmla="*/ 348 w 407"/>
              <a:gd name="T57" fmla="*/ 248 h 406"/>
              <a:gd name="T58" fmla="*/ 407 w 407"/>
              <a:gd name="T59" fmla="*/ 227 h 406"/>
              <a:gd name="T60" fmla="*/ 386 w 407"/>
              <a:gd name="T61" fmla="*/ 158 h 406"/>
              <a:gd name="T62" fmla="*/ 204 w 407"/>
              <a:gd name="T63" fmla="*/ 256 h 406"/>
              <a:gd name="T64" fmla="*/ 204 w 407"/>
              <a:gd name="T65" fmla="*/ 150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07" h="406">
                <a:moveTo>
                  <a:pt x="386" y="158"/>
                </a:moveTo>
                <a:cubicBezTo>
                  <a:pt x="348" y="158"/>
                  <a:pt x="348" y="158"/>
                  <a:pt x="348" y="158"/>
                </a:cubicBezTo>
                <a:cubicBezTo>
                  <a:pt x="342" y="158"/>
                  <a:pt x="337" y="154"/>
                  <a:pt x="335" y="149"/>
                </a:cubicBezTo>
                <a:cubicBezTo>
                  <a:pt x="332" y="143"/>
                  <a:pt x="333" y="137"/>
                  <a:pt x="338" y="133"/>
                </a:cubicBezTo>
                <a:cubicBezTo>
                  <a:pt x="365" y="106"/>
                  <a:pt x="365" y="106"/>
                  <a:pt x="365" y="106"/>
                </a:cubicBezTo>
                <a:cubicBezTo>
                  <a:pt x="369" y="102"/>
                  <a:pt x="371" y="97"/>
                  <a:pt x="371" y="91"/>
                </a:cubicBezTo>
                <a:cubicBezTo>
                  <a:pt x="371" y="85"/>
                  <a:pt x="369" y="80"/>
                  <a:pt x="365" y="76"/>
                </a:cubicBezTo>
                <a:cubicBezTo>
                  <a:pt x="330" y="42"/>
                  <a:pt x="330" y="42"/>
                  <a:pt x="330" y="42"/>
                </a:cubicBezTo>
                <a:cubicBezTo>
                  <a:pt x="322" y="34"/>
                  <a:pt x="309" y="34"/>
                  <a:pt x="301" y="42"/>
                </a:cubicBezTo>
                <a:cubicBezTo>
                  <a:pt x="274" y="69"/>
                  <a:pt x="274" y="69"/>
                  <a:pt x="274" y="69"/>
                </a:cubicBezTo>
                <a:cubicBezTo>
                  <a:pt x="270" y="72"/>
                  <a:pt x="266" y="73"/>
                  <a:pt x="264" y="73"/>
                </a:cubicBezTo>
                <a:cubicBezTo>
                  <a:pt x="260" y="73"/>
                  <a:pt x="256" y="72"/>
                  <a:pt x="253" y="69"/>
                </a:cubicBezTo>
                <a:cubicBezTo>
                  <a:pt x="251" y="67"/>
                  <a:pt x="249" y="64"/>
                  <a:pt x="249" y="59"/>
                </a:cubicBezTo>
                <a:cubicBezTo>
                  <a:pt x="249" y="20"/>
                  <a:pt x="249" y="20"/>
                  <a:pt x="249" y="20"/>
                </a:cubicBezTo>
                <a:cubicBezTo>
                  <a:pt x="249" y="9"/>
                  <a:pt x="239" y="0"/>
                  <a:pt x="228" y="0"/>
                </a:cubicBezTo>
                <a:cubicBezTo>
                  <a:pt x="179" y="0"/>
                  <a:pt x="179" y="0"/>
                  <a:pt x="179" y="0"/>
                </a:cubicBezTo>
                <a:cubicBezTo>
                  <a:pt x="168" y="0"/>
                  <a:pt x="158" y="9"/>
                  <a:pt x="158" y="20"/>
                </a:cubicBezTo>
                <a:cubicBezTo>
                  <a:pt x="158" y="59"/>
                  <a:pt x="158" y="59"/>
                  <a:pt x="158" y="59"/>
                </a:cubicBezTo>
                <a:cubicBezTo>
                  <a:pt x="158" y="68"/>
                  <a:pt x="151" y="73"/>
                  <a:pt x="144" y="73"/>
                </a:cubicBezTo>
                <a:cubicBezTo>
                  <a:pt x="141" y="73"/>
                  <a:pt x="137" y="72"/>
                  <a:pt x="133" y="69"/>
                </a:cubicBezTo>
                <a:cubicBezTo>
                  <a:pt x="107" y="42"/>
                  <a:pt x="107" y="42"/>
                  <a:pt x="107" y="42"/>
                </a:cubicBezTo>
                <a:cubicBezTo>
                  <a:pt x="99" y="34"/>
                  <a:pt x="85" y="34"/>
                  <a:pt x="77" y="42"/>
                </a:cubicBezTo>
                <a:cubicBezTo>
                  <a:pt x="43" y="76"/>
                  <a:pt x="43" y="76"/>
                  <a:pt x="43" y="76"/>
                </a:cubicBezTo>
                <a:cubicBezTo>
                  <a:pt x="39" y="80"/>
                  <a:pt x="37" y="85"/>
                  <a:pt x="37" y="91"/>
                </a:cubicBezTo>
                <a:cubicBezTo>
                  <a:pt x="37" y="97"/>
                  <a:pt x="39" y="102"/>
                  <a:pt x="43" y="106"/>
                </a:cubicBezTo>
                <a:cubicBezTo>
                  <a:pt x="70" y="133"/>
                  <a:pt x="70" y="133"/>
                  <a:pt x="70" y="133"/>
                </a:cubicBezTo>
                <a:cubicBezTo>
                  <a:pt x="74" y="137"/>
                  <a:pt x="75" y="143"/>
                  <a:pt x="73" y="149"/>
                </a:cubicBezTo>
                <a:cubicBezTo>
                  <a:pt x="70" y="154"/>
                  <a:pt x="65" y="158"/>
                  <a:pt x="59" y="158"/>
                </a:cubicBezTo>
                <a:cubicBezTo>
                  <a:pt x="21" y="158"/>
                  <a:pt x="21" y="158"/>
                  <a:pt x="21" y="158"/>
                </a:cubicBezTo>
                <a:cubicBezTo>
                  <a:pt x="10" y="158"/>
                  <a:pt x="0" y="167"/>
                  <a:pt x="0" y="179"/>
                </a:cubicBezTo>
                <a:cubicBezTo>
                  <a:pt x="0" y="227"/>
                  <a:pt x="0" y="227"/>
                  <a:pt x="0" y="227"/>
                </a:cubicBezTo>
                <a:cubicBezTo>
                  <a:pt x="0" y="239"/>
                  <a:pt x="10" y="248"/>
                  <a:pt x="21" y="248"/>
                </a:cubicBezTo>
                <a:cubicBezTo>
                  <a:pt x="59" y="248"/>
                  <a:pt x="59" y="248"/>
                  <a:pt x="59" y="248"/>
                </a:cubicBezTo>
                <a:cubicBezTo>
                  <a:pt x="65" y="248"/>
                  <a:pt x="70" y="251"/>
                  <a:pt x="73" y="257"/>
                </a:cubicBezTo>
                <a:cubicBezTo>
                  <a:pt x="75" y="263"/>
                  <a:pt x="74" y="269"/>
                  <a:pt x="70" y="273"/>
                </a:cubicBezTo>
                <a:cubicBezTo>
                  <a:pt x="43" y="300"/>
                  <a:pt x="43" y="300"/>
                  <a:pt x="43" y="300"/>
                </a:cubicBezTo>
                <a:cubicBezTo>
                  <a:pt x="39" y="304"/>
                  <a:pt x="37" y="309"/>
                  <a:pt x="37" y="315"/>
                </a:cubicBezTo>
                <a:cubicBezTo>
                  <a:pt x="37" y="320"/>
                  <a:pt x="39" y="326"/>
                  <a:pt x="43" y="330"/>
                </a:cubicBezTo>
                <a:cubicBezTo>
                  <a:pt x="77" y="364"/>
                  <a:pt x="77" y="364"/>
                  <a:pt x="77" y="364"/>
                </a:cubicBezTo>
                <a:cubicBezTo>
                  <a:pt x="85" y="372"/>
                  <a:pt x="99" y="372"/>
                  <a:pt x="107" y="364"/>
                </a:cubicBezTo>
                <a:cubicBezTo>
                  <a:pt x="133" y="337"/>
                  <a:pt x="133" y="337"/>
                  <a:pt x="133" y="337"/>
                </a:cubicBezTo>
                <a:cubicBezTo>
                  <a:pt x="137" y="333"/>
                  <a:pt x="141" y="333"/>
                  <a:pt x="144" y="333"/>
                </a:cubicBezTo>
                <a:cubicBezTo>
                  <a:pt x="151" y="333"/>
                  <a:pt x="158" y="338"/>
                  <a:pt x="158" y="347"/>
                </a:cubicBezTo>
                <a:cubicBezTo>
                  <a:pt x="158" y="385"/>
                  <a:pt x="158" y="385"/>
                  <a:pt x="158" y="385"/>
                </a:cubicBezTo>
                <a:cubicBezTo>
                  <a:pt x="158" y="397"/>
                  <a:pt x="168" y="406"/>
                  <a:pt x="179" y="406"/>
                </a:cubicBezTo>
                <a:cubicBezTo>
                  <a:pt x="228" y="406"/>
                  <a:pt x="228" y="406"/>
                  <a:pt x="228" y="406"/>
                </a:cubicBezTo>
                <a:cubicBezTo>
                  <a:pt x="239" y="406"/>
                  <a:pt x="249" y="397"/>
                  <a:pt x="249" y="385"/>
                </a:cubicBezTo>
                <a:cubicBezTo>
                  <a:pt x="249" y="347"/>
                  <a:pt x="249" y="347"/>
                  <a:pt x="249" y="347"/>
                </a:cubicBezTo>
                <a:cubicBezTo>
                  <a:pt x="249" y="338"/>
                  <a:pt x="256" y="333"/>
                  <a:pt x="264" y="333"/>
                </a:cubicBezTo>
                <a:cubicBezTo>
                  <a:pt x="266" y="333"/>
                  <a:pt x="270" y="333"/>
                  <a:pt x="274" y="337"/>
                </a:cubicBezTo>
                <a:cubicBezTo>
                  <a:pt x="301" y="364"/>
                  <a:pt x="301" y="364"/>
                  <a:pt x="301" y="364"/>
                </a:cubicBezTo>
                <a:cubicBezTo>
                  <a:pt x="309" y="372"/>
                  <a:pt x="322" y="372"/>
                  <a:pt x="330" y="364"/>
                </a:cubicBezTo>
                <a:cubicBezTo>
                  <a:pt x="365" y="330"/>
                  <a:pt x="365" y="330"/>
                  <a:pt x="365" y="330"/>
                </a:cubicBezTo>
                <a:cubicBezTo>
                  <a:pt x="369" y="326"/>
                  <a:pt x="371" y="320"/>
                  <a:pt x="371" y="315"/>
                </a:cubicBezTo>
                <a:cubicBezTo>
                  <a:pt x="371" y="309"/>
                  <a:pt x="369" y="304"/>
                  <a:pt x="365" y="300"/>
                </a:cubicBezTo>
                <a:cubicBezTo>
                  <a:pt x="338" y="273"/>
                  <a:pt x="338" y="273"/>
                  <a:pt x="338" y="273"/>
                </a:cubicBezTo>
                <a:cubicBezTo>
                  <a:pt x="333" y="269"/>
                  <a:pt x="332" y="263"/>
                  <a:pt x="335" y="257"/>
                </a:cubicBezTo>
                <a:cubicBezTo>
                  <a:pt x="337" y="251"/>
                  <a:pt x="342" y="248"/>
                  <a:pt x="348" y="248"/>
                </a:cubicBezTo>
                <a:cubicBezTo>
                  <a:pt x="386" y="248"/>
                  <a:pt x="386" y="248"/>
                  <a:pt x="386" y="248"/>
                </a:cubicBezTo>
                <a:cubicBezTo>
                  <a:pt x="398" y="248"/>
                  <a:pt x="407" y="239"/>
                  <a:pt x="407" y="227"/>
                </a:cubicBezTo>
                <a:cubicBezTo>
                  <a:pt x="407" y="179"/>
                  <a:pt x="407" y="179"/>
                  <a:pt x="407" y="179"/>
                </a:cubicBezTo>
                <a:cubicBezTo>
                  <a:pt x="407" y="167"/>
                  <a:pt x="398" y="158"/>
                  <a:pt x="386" y="158"/>
                </a:cubicBezTo>
                <a:close/>
                <a:moveTo>
                  <a:pt x="256" y="203"/>
                </a:moveTo>
                <a:cubicBezTo>
                  <a:pt x="256" y="232"/>
                  <a:pt x="233" y="256"/>
                  <a:pt x="204" y="256"/>
                </a:cubicBezTo>
                <a:cubicBezTo>
                  <a:pt x="175" y="256"/>
                  <a:pt x="151" y="232"/>
                  <a:pt x="151" y="203"/>
                </a:cubicBezTo>
                <a:cubicBezTo>
                  <a:pt x="151" y="174"/>
                  <a:pt x="175" y="150"/>
                  <a:pt x="204" y="150"/>
                </a:cubicBezTo>
                <a:cubicBezTo>
                  <a:pt x="233" y="150"/>
                  <a:pt x="256" y="174"/>
                  <a:pt x="256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9" name="Freeform 10">
            <a:extLst>
              <a:ext uri="{FF2B5EF4-FFF2-40B4-BE49-F238E27FC236}">
                <a16:creationId xmlns:a16="http://schemas.microsoft.com/office/drawing/2014/main" id="{951CAD4B-CA72-4013-A685-129DC49CB577}"/>
              </a:ext>
            </a:extLst>
          </p:cNvPr>
          <p:cNvSpPr>
            <a:spLocks noEditPoints="1"/>
          </p:cNvSpPr>
          <p:nvPr/>
        </p:nvSpPr>
        <p:spPr bwMode="auto">
          <a:xfrm>
            <a:off x="5701062" y="3386623"/>
            <a:ext cx="417798" cy="418456"/>
          </a:xfrm>
          <a:custGeom>
            <a:avLst/>
            <a:gdLst>
              <a:gd name="T0" fmla="*/ 278 w 534"/>
              <a:gd name="T1" fmla="*/ 0 h 534"/>
              <a:gd name="T2" fmla="*/ 267 w 534"/>
              <a:gd name="T3" fmla="*/ 11 h 534"/>
              <a:gd name="T4" fmla="*/ 267 w 534"/>
              <a:gd name="T5" fmla="*/ 256 h 534"/>
              <a:gd name="T6" fmla="*/ 278 w 534"/>
              <a:gd name="T7" fmla="*/ 267 h 534"/>
              <a:gd name="T8" fmla="*/ 523 w 534"/>
              <a:gd name="T9" fmla="*/ 267 h 534"/>
              <a:gd name="T10" fmla="*/ 534 w 534"/>
              <a:gd name="T11" fmla="*/ 256 h 534"/>
              <a:gd name="T12" fmla="*/ 278 w 534"/>
              <a:gd name="T13" fmla="*/ 0 h 534"/>
              <a:gd name="T14" fmla="*/ 398 w 534"/>
              <a:gd name="T15" fmla="*/ 472 h 534"/>
              <a:gd name="T16" fmla="*/ 244 w 534"/>
              <a:gd name="T17" fmla="*/ 275 h 534"/>
              <a:gd name="T18" fmla="*/ 244 w 534"/>
              <a:gd name="T19" fmla="*/ 34 h 534"/>
              <a:gd name="T20" fmla="*/ 233 w 534"/>
              <a:gd name="T21" fmla="*/ 22 h 534"/>
              <a:gd name="T22" fmla="*/ 0 w 534"/>
              <a:gd name="T23" fmla="*/ 278 h 534"/>
              <a:gd name="T24" fmla="*/ 256 w 534"/>
              <a:gd name="T25" fmla="*/ 534 h 534"/>
              <a:gd name="T26" fmla="*/ 396 w 534"/>
              <a:gd name="T27" fmla="*/ 487 h 534"/>
              <a:gd name="T28" fmla="*/ 398 w 534"/>
              <a:gd name="T29" fmla="*/ 472 h 534"/>
              <a:gd name="T30" fmla="*/ 523 w 534"/>
              <a:gd name="T31" fmla="*/ 289 h 534"/>
              <a:gd name="T32" fmla="*/ 300 w 534"/>
              <a:gd name="T33" fmla="*/ 289 h 534"/>
              <a:gd name="T34" fmla="*/ 290 w 534"/>
              <a:gd name="T35" fmla="*/ 296 h 534"/>
              <a:gd name="T36" fmla="*/ 291 w 534"/>
              <a:gd name="T37" fmla="*/ 308 h 534"/>
              <a:gd name="T38" fmla="*/ 436 w 534"/>
              <a:gd name="T39" fmla="*/ 487 h 534"/>
              <a:gd name="T40" fmla="*/ 444 w 534"/>
              <a:gd name="T41" fmla="*/ 491 h 534"/>
              <a:gd name="T42" fmla="*/ 445 w 534"/>
              <a:gd name="T43" fmla="*/ 491 h 534"/>
              <a:gd name="T44" fmla="*/ 452 w 534"/>
              <a:gd name="T45" fmla="*/ 488 h 534"/>
              <a:gd name="T46" fmla="*/ 534 w 534"/>
              <a:gd name="T47" fmla="*/ 301 h 534"/>
              <a:gd name="T48" fmla="*/ 523 w 534"/>
              <a:gd name="T49" fmla="*/ 289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34" h="534">
                <a:moveTo>
                  <a:pt x="278" y="0"/>
                </a:moveTo>
                <a:cubicBezTo>
                  <a:pt x="272" y="0"/>
                  <a:pt x="267" y="5"/>
                  <a:pt x="267" y="11"/>
                </a:cubicBezTo>
                <a:cubicBezTo>
                  <a:pt x="267" y="256"/>
                  <a:pt x="267" y="256"/>
                  <a:pt x="267" y="256"/>
                </a:cubicBezTo>
                <a:cubicBezTo>
                  <a:pt x="267" y="262"/>
                  <a:pt x="272" y="267"/>
                  <a:pt x="278" y="267"/>
                </a:cubicBezTo>
                <a:cubicBezTo>
                  <a:pt x="523" y="267"/>
                  <a:pt x="523" y="267"/>
                  <a:pt x="523" y="267"/>
                </a:cubicBezTo>
                <a:cubicBezTo>
                  <a:pt x="529" y="267"/>
                  <a:pt x="534" y="262"/>
                  <a:pt x="534" y="256"/>
                </a:cubicBezTo>
                <a:cubicBezTo>
                  <a:pt x="534" y="115"/>
                  <a:pt x="419" y="0"/>
                  <a:pt x="278" y="0"/>
                </a:cubicBezTo>
                <a:close/>
                <a:moveTo>
                  <a:pt x="398" y="472"/>
                </a:moveTo>
                <a:cubicBezTo>
                  <a:pt x="244" y="275"/>
                  <a:pt x="244" y="275"/>
                  <a:pt x="244" y="275"/>
                </a:cubicBezTo>
                <a:cubicBezTo>
                  <a:pt x="244" y="34"/>
                  <a:pt x="244" y="34"/>
                  <a:pt x="244" y="34"/>
                </a:cubicBezTo>
                <a:cubicBezTo>
                  <a:pt x="244" y="27"/>
                  <a:pt x="240" y="22"/>
                  <a:pt x="233" y="22"/>
                </a:cubicBezTo>
                <a:cubicBezTo>
                  <a:pt x="105" y="22"/>
                  <a:pt x="0" y="137"/>
                  <a:pt x="0" y="278"/>
                </a:cubicBezTo>
                <a:cubicBezTo>
                  <a:pt x="0" y="419"/>
                  <a:pt x="115" y="534"/>
                  <a:pt x="256" y="534"/>
                </a:cubicBezTo>
                <a:cubicBezTo>
                  <a:pt x="319" y="534"/>
                  <a:pt x="353" y="523"/>
                  <a:pt x="396" y="487"/>
                </a:cubicBezTo>
                <a:cubicBezTo>
                  <a:pt x="401" y="483"/>
                  <a:pt x="402" y="477"/>
                  <a:pt x="398" y="472"/>
                </a:cubicBezTo>
                <a:close/>
                <a:moveTo>
                  <a:pt x="523" y="289"/>
                </a:moveTo>
                <a:cubicBezTo>
                  <a:pt x="300" y="289"/>
                  <a:pt x="300" y="289"/>
                  <a:pt x="300" y="289"/>
                </a:cubicBezTo>
                <a:cubicBezTo>
                  <a:pt x="296" y="289"/>
                  <a:pt x="292" y="292"/>
                  <a:pt x="290" y="296"/>
                </a:cubicBezTo>
                <a:cubicBezTo>
                  <a:pt x="288" y="300"/>
                  <a:pt x="289" y="304"/>
                  <a:pt x="291" y="308"/>
                </a:cubicBezTo>
                <a:cubicBezTo>
                  <a:pt x="436" y="487"/>
                  <a:pt x="436" y="487"/>
                  <a:pt x="436" y="487"/>
                </a:cubicBezTo>
                <a:cubicBezTo>
                  <a:pt x="438" y="489"/>
                  <a:pt x="441" y="490"/>
                  <a:pt x="444" y="491"/>
                </a:cubicBezTo>
                <a:cubicBezTo>
                  <a:pt x="444" y="491"/>
                  <a:pt x="444" y="491"/>
                  <a:pt x="445" y="491"/>
                </a:cubicBezTo>
                <a:cubicBezTo>
                  <a:pt x="448" y="491"/>
                  <a:pt x="450" y="490"/>
                  <a:pt x="452" y="488"/>
                </a:cubicBezTo>
                <a:cubicBezTo>
                  <a:pt x="504" y="440"/>
                  <a:pt x="534" y="371"/>
                  <a:pt x="534" y="301"/>
                </a:cubicBezTo>
                <a:cubicBezTo>
                  <a:pt x="534" y="294"/>
                  <a:pt x="529" y="289"/>
                  <a:pt x="523" y="2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47A3E081-159D-45CE-AE92-6083A4E94C1B}"/>
              </a:ext>
            </a:extLst>
          </p:cNvPr>
          <p:cNvSpPr/>
          <p:nvPr/>
        </p:nvSpPr>
        <p:spPr>
          <a:xfrm>
            <a:off x="6776700" y="1828197"/>
            <a:ext cx="822980" cy="546594"/>
          </a:xfrm>
          <a:custGeom>
            <a:avLst/>
            <a:gdLst>
              <a:gd name="connsiteX0" fmla="*/ 4497229 w 10326575"/>
              <a:gd name="connsiteY0" fmla="*/ 5672911 h 6858575"/>
              <a:gd name="connsiteX1" fmla="*/ 4755627 w 10326575"/>
              <a:gd name="connsiteY1" fmla="*/ 5795690 h 6858575"/>
              <a:gd name="connsiteX2" fmla="*/ 4755733 w 10326575"/>
              <a:gd name="connsiteY2" fmla="*/ 5795829 h 6858575"/>
              <a:gd name="connsiteX3" fmla="*/ 4721095 w 10326575"/>
              <a:gd name="connsiteY3" fmla="*/ 6326135 h 6858575"/>
              <a:gd name="connsiteX4" fmla="*/ 4320319 w 10326575"/>
              <a:gd name="connsiteY4" fmla="*/ 6677677 h 6858575"/>
              <a:gd name="connsiteX5" fmla="*/ 3793409 w 10326575"/>
              <a:gd name="connsiteY5" fmla="*/ 6643492 h 6858575"/>
              <a:gd name="connsiteX6" fmla="*/ 3824165 w 10326575"/>
              <a:gd name="connsiteY6" fmla="*/ 6112697 h 6858575"/>
              <a:gd name="connsiteX7" fmla="*/ 4225113 w 10326575"/>
              <a:gd name="connsiteY7" fmla="*/ 5761015 h 6858575"/>
              <a:gd name="connsiteX8" fmla="*/ 4497229 w 10326575"/>
              <a:gd name="connsiteY8" fmla="*/ 5672911 h 6858575"/>
              <a:gd name="connsiteX9" fmla="*/ 3852367 w 10326575"/>
              <a:gd name="connsiteY9" fmla="*/ 5018881 h 6858575"/>
              <a:gd name="connsiteX10" fmla="*/ 4109995 w 10326575"/>
              <a:gd name="connsiteY10" fmla="*/ 5145404 h 6858575"/>
              <a:gd name="connsiteX11" fmla="*/ 4207547 w 10326575"/>
              <a:gd name="connsiteY11" fmla="*/ 5423398 h 6858575"/>
              <a:gd name="connsiteX12" fmla="*/ 4080675 w 10326575"/>
              <a:gd name="connsiteY12" fmla="*/ 5680958 h 6858575"/>
              <a:gd name="connsiteX13" fmla="*/ 3411075 w 10326575"/>
              <a:gd name="connsiteY13" fmla="*/ 6268402 h 6858575"/>
              <a:gd name="connsiteX14" fmla="*/ 3163417 w 10326575"/>
              <a:gd name="connsiteY14" fmla="*/ 6362874 h 6858575"/>
              <a:gd name="connsiteX15" fmla="*/ 3138923 w 10326575"/>
              <a:gd name="connsiteY15" fmla="*/ 6362140 h 6858575"/>
              <a:gd name="connsiteX16" fmla="*/ 2878215 w 10326575"/>
              <a:gd name="connsiteY16" fmla="*/ 6234917 h 6858575"/>
              <a:gd name="connsiteX17" fmla="*/ 2911035 w 10326575"/>
              <a:gd name="connsiteY17" fmla="*/ 5699818 h 6858575"/>
              <a:gd name="connsiteX18" fmla="*/ 3580039 w 10326575"/>
              <a:gd name="connsiteY18" fmla="*/ 5111464 h 6858575"/>
              <a:gd name="connsiteX19" fmla="*/ 3852367 w 10326575"/>
              <a:gd name="connsiteY19" fmla="*/ 5018881 h 6858575"/>
              <a:gd name="connsiteX20" fmla="*/ 3189975 w 10326575"/>
              <a:gd name="connsiteY20" fmla="*/ 4360339 h 6858575"/>
              <a:gd name="connsiteX21" fmla="*/ 3447919 w 10326575"/>
              <a:gd name="connsiteY21" fmla="*/ 4487142 h 6858575"/>
              <a:gd name="connsiteX22" fmla="*/ 3471747 w 10326575"/>
              <a:gd name="connsiteY22" fmla="*/ 4514853 h 6858575"/>
              <a:gd name="connsiteX23" fmla="*/ 3430879 w 10326575"/>
              <a:gd name="connsiteY23" fmla="*/ 5036446 h 6858575"/>
              <a:gd name="connsiteX24" fmla="*/ 2654315 w 10326575"/>
              <a:gd name="connsiteY24" fmla="*/ 5718363 h 6858575"/>
              <a:gd name="connsiteX25" fmla="*/ 2406973 w 10326575"/>
              <a:gd name="connsiteY25" fmla="*/ 5811505 h 6858575"/>
              <a:gd name="connsiteX26" fmla="*/ 2381850 w 10326575"/>
              <a:gd name="connsiteY26" fmla="*/ 5810770 h 6858575"/>
              <a:gd name="connsiteX27" fmla="*/ 2123941 w 10326575"/>
              <a:gd name="connsiteY27" fmla="*/ 5683967 h 6858575"/>
              <a:gd name="connsiteX28" fmla="*/ 2106796 w 10326575"/>
              <a:gd name="connsiteY28" fmla="*/ 5664408 h 6858575"/>
              <a:gd name="connsiteX29" fmla="*/ 2140911 w 10326575"/>
              <a:gd name="connsiteY29" fmla="*/ 5134803 h 6858575"/>
              <a:gd name="connsiteX30" fmla="*/ 2917683 w 10326575"/>
              <a:gd name="connsiteY30" fmla="*/ 4452886 h 6858575"/>
              <a:gd name="connsiteX31" fmla="*/ 3189975 w 10326575"/>
              <a:gd name="connsiteY31" fmla="*/ 4360339 h 6858575"/>
              <a:gd name="connsiteX32" fmla="*/ 2262150 w 10326575"/>
              <a:gd name="connsiteY32" fmla="*/ 3961909 h 6858575"/>
              <a:gd name="connsiteX33" fmla="*/ 2614917 w 10326575"/>
              <a:gd name="connsiteY33" fmla="*/ 4367021 h 6858575"/>
              <a:gd name="connsiteX34" fmla="*/ 2487904 w 10326575"/>
              <a:gd name="connsiteY34" fmla="*/ 4624966 h 6858575"/>
              <a:gd name="connsiteX35" fmla="*/ 2001931 w 10326575"/>
              <a:gd name="connsiteY35" fmla="*/ 5051386 h 6858575"/>
              <a:gd name="connsiteX36" fmla="*/ 1756617 w 10326575"/>
              <a:gd name="connsiteY36" fmla="*/ 5144074 h 6858575"/>
              <a:gd name="connsiteX37" fmla="*/ 1728310 w 10326575"/>
              <a:gd name="connsiteY37" fmla="*/ 5143060 h 6858575"/>
              <a:gd name="connsiteX38" fmla="*/ 1466167 w 10326575"/>
              <a:gd name="connsiteY38" fmla="*/ 5010903 h 6858575"/>
              <a:gd name="connsiteX39" fmla="*/ 1465992 w 10326575"/>
              <a:gd name="connsiteY39" fmla="*/ 5010728 h 6858575"/>
              <a:gd name="connsiteX40" fmla="*/ 1500597 w 10326575"/>
              <a:gd name="connsiteY40" fmla="*/ 4480598 h 6858575"/>
              <a:gd name="connsiteX41" fmla="*/ 1986710 w 10326575"/>
              <a:gd name="connsiteY41" fmla="*/ 4054212 h 6858575"/>
              <a:gd name="connsiteX42" fmla="*/ 2262150 w 10326575"/>
              <a:gd name="connsiteY42" fmla="*/ 3961909 h 6858575"/>
              <a:gd name="connsiteX43" fmla="*/ 4688167 w 10326575"/>
              <a:gd name="connsiteY43" fmla="*/ 1469096 h 6858575"/>
              <a:gd name="connsiteX44" fmla="*/ 4698663 w 10326575"/>
              <a:gd name="connsiteY44" fmla="*/ 1470006 h 6858575"/>
              <a:gd name="connsiteX45" fmla="*/ 4760911 w 10326575"/>
              <a:gd name="connsiteY45" fmla="*/ 1477808 h 6858575"/>
              <a:gd name="connsiteX46" fmla="*/ 4978651 w 10326575"/>
              <a:gd name="connsiteY46" fmla="*/ 1510454 h 6858575"/>
              <a:gd name="connsiteX47" fmla="*/ 3996839 w 10326575"/>
              <a:gd name="connsiteY47" fmla="*/ 2031802 h 6858575"/>
              <a:gd name="connsiteX48" fmla="*/ 3893443 w 10326575"/>
              <a:gd name="connsiteY48" fmla="*/ 2125284 h 6858575"/>
              <a:gd name="connsiteX49" fmla="*/ 3973187 w 10326575"/>
              <a:gd name="connsiteY49" fmla="*/ 2502170 h 6858575"/>
              <a:gd name="connsiteX50" fmla="*/ 5751157 w 10326575"/>
              <a:gd name="connsiteY50" fmla="*/ 2461407 h 6858575"/>
              <a:gd name="connsiteX51" fmla="*/ 5793671 w 10326575"/>
              <a:gd name="connsiteY51" fmla="*/ 2438768 h 6858575"/>
              <a:gd name="connsiteX52" fmla="*/ 8193061 w 10326575"/>
              <a:gd name="connsiteY52" fmla="*/ 4393124 h 6858575"/>
              <a:gd name="connsiteX53" fmla="*/ 8317063 w 10326575"/>
              <a:gd name="connsiteY53" fmla="*/ 4581229 h 6858575"/>
              <a:gd name="connsiteX54" fmla="*/ 8250863 w 10326575"/>
              <a:gd name="connsiteY54" fmla="*/ 4924129 h 6858575"/>
              <a:gd name="connsiteX55" fmla="*/ 7724687 w 10326575"/>
              <a:gd name="connsiteY55" fmla="*/ 4996663 h 6858575"/>
              <a:gd name="connsiteX56" fmla="*/ 7643267 w 10326575"/>
              <a:gd name="connsiteY56" fmla="*/ 4935885 h 6858575"/>
              <a:gd name="connsiteX57" fmla="*/ 5909555 w 10326575"/>
              <a:gd name="connsiteY57" fmla="*/ 3688114 h 6858575"/>
              <a:gd name="connsiteX58" fmla="*/ 5801787 w 10326575"/>
              <a:gd name="connsiteY58" fmla="*/ 3705609 h 6858575"/>
              <a:gd name="connsiteX59" fmla="*/ 5801579 w 10326575"/>
              <a:gd name="connsiteY59" fmla="*/ 3705959 h 6858575"/>
              <a:gd name="connsiteX60" fmla="*/ 5801543 w 10326575"/>
              <a:gd name="connsiteY60" fmla="*/ 3706029 h 6858575"/>
              <a:gd name="connsiteX61" fmla="*/ 5819317 w 10326575"/>
              <a:gd name="connsiteY61" fmla="*/ 3813867 h 6858575"/>
              <a:gd name="connsiteX62" fmla="*/ 5819563 w 10326575"/>
              <a:gd name="connsiteY62" fmla="*/ 3813867 h 6858575"/>
              <a:gd name="connsiteX63" fmla="*/ 7564433 w 10326575"/>
              <a:gd name="connsiteY63" fmla="*/ 5071750 h 6858575"/>
              <a:gd name="connsiteX64" fmla="*/ 7644315 w 10326575"/>
              <a:gd name="connsiteY64" fmla="*/ 5598172 h 6858575"/>
              <a:gd name="connsiteX65" fmla="*/ 7105753 w 10326575"/>
              <a:gd name="connsiteY65" fmla="*/ 5694569 h 6858575"/>
              <a:gd name="connsiteX66" fmla="*/ 5483659 w 10326575"/>
              <a:gd name="connsiteY66" fmla="*/ 4545154 h 6858575"/>
              <a:gd name="connsiteX67" fmla="*/ 5381419 w 10326575"/>
              <a:gd name="connsiteY67" fmla="*/ 4562439 h 6858575"/>
              <a:gd name="connsiteX68" fmla="*/ 5393911 w 10326575"/>
              <a:gd name="connsiteY68" fmla="*/ 4671432 h 6858575"/>
              <a:gd name="connsiteX69" fmla="*/ 6842839 w 10326575"/>
              <a:gd name="connsiteY69" fmla="*/ 5699398 h 6858575"/>
              <a:gd name="connsiteX70" fmla="*/ 6932133 w 10326575"/>
              <a:gd name="connsiteY70" fmla="*/ 6206330 h 6858575"/>
              <a:gd name="connsiteX71" fmla="*/ 6420757 w 10326575"/>
              <a:gd name="connsiteY71" fmla="*/ 6301922 h 6858575"/>
              <a:gd name="connsiteX72" fmla="*/ 6420583 w 10326575"/>
              <a:gd name="connsiteY72" fmla="*/ 6301922 h 6858575"/>
              <a:gd name="connsiteX73" fmla="*/ 4967315 w 10326575"/>
              <a:gd name="connsiteY73" fmla="*/ 5295300 h 6858575"/>
              <a:gd name="connsiteX74" fmla="*/ 4858917 w 10326575"/>
              <a:gd name="connsiteY74" fmla="*/ 5311291 h 6858575"/>
              <a:gd name="connsiteX75" fmla="*/ 4874907 w 10326575"/>
              <a:gd name="connsiteY75" fmla="*/ 5419689 h 6858575"/>
              <a:gd name="connsiteX76" fmla="*/ 4879211 w 10326575"/>
              <a:gd name="connsiteY76" fmla="*/ 5422698 h 6858575"/>
              <a:gd name="connsiteX77" fmla="*/ 5981391 w 10326575"/>
              <a:gd name="connsiteY77" fmla="*/ 6186736 h 6858575"/>
              <a:gd name="connsiteX78" fmla="*/ 6129047 w 10326575"/>
              <a:gd name="connsiteY78" fmla="*/ 6394785 h 6858575"/>
              <a:gd name="connsiteX79" fmla="*/ 5869633 w 10326575"/>
              <a:gd name="connsiteY79" fmla="*/ 6844964 h 6858575"/>
              <a:gd name="connsiteX80" fmla="*/ 5769213 w 10326575"/>
              <a:gd name="connsiteY80" fmla="*/ 6858575 h 6858575"/>
              <a:gd name="connsiteX81" fmla="*/ 5586459 w 10326575"/>
              <a:gd name="connsiteY81" fmla="*/ 6809589 h 6858575"/>
              <a:gd name="connsiteX82" fmla="*/ 4871863 w 10326575"/>
              <a:gd name="connsiteY82" fmla="*/ 6397654 h 6858575"/>
              <a:gd name="connsiteX83" fmla="*/ 4915427 w 10326575"/>
              <a:gd name="connsiteY83" fmla="*/ 6333832 h 6858575"/>
              <a:gd name="connsiteX84" fmla="*/ 5002411 w 10326575"/>
              <a:gd name="connsiteY84" fmla="*/ 6074698 h 6858575"/>
              <a:gd name="connsiteX85" fmla="*/ 4507971 w 10326575"/>
              <a:gd name="connsiteY85" fmla="*/ 5514512 h 6858575"/>
              <a:gd name="connsiteX86" fmla="*/ 4453981 w 10326575"/>
              <a:gd name="connsiteY86" fmla="*/ 5515946 h 6858575"/>
              <a:gd name="connsiteX87" fmla="*/ 4356569 w 10326575"/>
              <a:gd name="connsiteY87" fmla="*/ 5522034 h 6858575"/>
              <a:gd name="connsiteX88" fmla="*/ 4362203 w 10326575"/>
              <a:gd name="connsiteY88" fmla="*/ 5439493 h 6858575"/>
              <a:gd name="connsiteX89" fmla="*/ 4304715 w 10326575"/>
              <a:gd name="connsiteY89" fmla="*/ 5155201 h 6858575"/>
              <a:gd name="connsiteX90" fmla="*/ 4235959 w 10326575"/>
              <a:gd name="connsiteY90" fmla="*/ 5047572 h 6858575"/>
              <a:gd name="connsiteX91" fmla="*/ 4175217 w 10326575"/>
              <a:gd name="connsiteY91" fmla="*/ 4991974 h 6858575"/>
              <a:gd name="connsiteX92" fmla="*/ 3863633 w 10326575"/>
              <a:gd name="connsiteY92" fmla="*/ 4864821 h 6858575"/>
              <a:gd name="connsiteX93" fmla="*/ 3800197 w 10326575"/>
              <a:gd name="connsiteY93" fmla="*/ 4866850 h 6858575"/>
              <a:gd name="connsiteX94" fmla="*/ 3722239 w 10326575"/>
              <a:gd name="connsiteY94" fmla="*/ 4872658 h 6858575"/>
              <a:gd name="connsiteX95" fmla="*/ 3712511 w 10326575"/>
              <a:gd name="connsiteY95" fmla="*/ 4786759 h 6858575"/>
              <a:gd name="connsiteX96" fmla="*/ 3712511 w 10326575"/>
              <a:gd name="connsiteY96" fmla="*/ 4783715 h 6858575"/>
              <a:gd name="connsiteX97" fmla="*/ 3581859 w 10326575"/>
              <a:gd name="connsiteY97" fmla="*/ 4405475 h 6858575"/>
              <a:gd name="connsiteX98" fmla="*/ 3564715 w 10326575"/>
              <a:gd name="connsiteY98" fmla="*/ 4385880 h 6858575"/>
              <a:gd name="connsiteX99" fmla="*/ 2872931 w 10326575"/>
              <a:gd name="connsiteY99" fmla="*/ 4296516 h 6858575"/>
              <a:gd name="connsiteX100" fmla="*/ 2780455 w 10326575"/>
              <a:gd name="connsiteY100" fmla="*/ 4358589 h 6858575"/>
              <a:gd name="connsiteX101" fmla="*/ 2761035 w 10326575"/>
              <a:gd name="connsiteY101" fmla="*/ 4248895 h 6858575"/>
              <a:gd name="connsiteX102" fmla="*/ 2636785 w 10326575"/>
              <a:gd name="connsiteY102" fmla="*/ 3987627 h 6858575"/>
              <a:gd name="connsiteX103" fmla="*/ 1884715 w 10326575"/>
              <a:gd name="connsiteY103" fmla="*/ 3937486 h 6858575"/>
              <a:gd name="connsiteX104" fmla="*/ 1479323 w 10326575"/>
              <a:gd name="connsiteY104" fmla="*/ 4293228 h 6858575"/>
              <a:gd name="connsiteX105" fmla="*/ 1072147 w 10326575"/>
              <a:gd name="connsiteY105" fmla="*/ 3983393 h 6858575"/>
              <a:gd name="connsiteX106" fmla="*/ 2503509 w 10326575"/>
              <a:gd name="connsiteY106" fmla="*/ 1656151 h 6858575"/>
              <a:gd name="connsiteX107" fmla="*/ 2542559 w 10326575"/>
              <a:gd name="connsiteY107" fmla="*/ 1654997 h 6858575"/>
              <a:gd name="connsiteX108" fmla="*/ 4678019 w 10326575"/>
              <a:gd name="connsiteY108" fmla="*/ 1471160 h 6858575"/>
              <a:gd name="connsiteX109" fmla="*/ 5612751 w 10326575"/>
              <a:gd name="connsiteY109" fmla="*/ 1395824 h 6858575"/>
              <a:gd name="connsiteX110" fmla="*/ 5810851 w 10326575"/>
              <a:gd name="connsiteY110" fmla="*/ 1417416 h 6858575"/>
              <a:gd name="connsiteX111" fmla="*/ 6609631 w 10326575"/>
              <a:gd name="connsiteY111" fmla="*/ 1676341 h 6858575"/>
              <a:gd name="connsiteX112" fmla="*/ 7487071 w 10326575"/>
              <a:gd name="connsiteY112" fmla="*/ 1644850 h 6858575"/>
              <a:gd name="connsiteX113" fmla="*/ 7774899 w 10326575"/>
              <a:gd name="connsiteY113" fmla="*/ 1527039 h 6858575"/>
              <a:gd name="connsiteX114" fmla="*/ 9122775 w 10326575"/>
              <a:gd name="connsiteY114" fmla="*/ 3717751 h 6858575"/>
              <a:gd name="connsiteX115" fmla="*/ 8421019 w 10326575"/>
              <a:gd name="connsiteY115" fmla="*/ 4419541 h 6858575"/>
              <a:gd name="connsiteX116" fmla="*/ 8370495 w 10326575"/>
              <a:gd name="connsiteY116" fmla="*/ 4355545 h 6858575"/>
              <a:gd name="connsiteX117" fmla="*/ 8290647 w 10326575"/>
              <a:gd name="connsiteY117" fmla="*/ 4272864 h 6858575"/>
              <a:gd name="connsiteX118" fmla="*/ 5850355 w 10326575"/>
              <a:gd name="connsiteY118" fmla="*/ 2285723 h 6858575"/>
              <a:gd name="connsiteX119" fmla="*/ 5763263 w 10326575"/>
              <a:gd name="connsiteY119" fmla="*/ 2278725 h 6858575"/>
              <a:gd name="connsiteX120" fmla="*/ 4057581 w 10326575"/>
              <a:gd name="connsiteY120" fmla="*/ 2372743 h 6858575"/>
              <a:gd name="connsiteX121" fmla="*/ 4004887 w 10326575"/>
              <a:gd name="connsiteY121" fmla="*/ 2269733 h 6858575"/>
              <a:gd name="connsiteX122" fmla="*/ 4069479 w 10326575"/>
              <a:gd name="connsiteY122" fmla="*/ 2169627 h 6858575"/>
              <a:gd name="connsiteX123" fmla="*/ 5421555 w 10326575"/>
              <a:gd name="connsiteY123" fmla="*/ 1452056 h 6858575"/>
              <a:gd name="connsiteX124" fmla="*/ 5612751 w 10326575"/>
              <a:gd name="connsiteY124" fmla="*/ 1395824 h 6858575"/>
              <a:gd name="connsiteX125" fmla="*/ 852177 w 10326575"/>
              <a:gd name="connsiteY125" fmla="*/ 53989 h 6858575"/>
              <a:gd name="connsiteX126" fmla="*/ 2515941 w 10326575"/>
              <a:gd name="connsiteY126" fmla="*/ 1341649 h 6858575"/>
              <a:gd name="connsiteX127" fmla="*/ 759594 w 10326575"/>
              <a:gd name="connsiteY127" fmla="*/ 4197690 h 6858575"/>
              <a:gd name="connsiteX128" fmla="*/ 0 w 10326575"/>
              <a:gd name="connsiteY128" fmla="*/ 3771130 h 6858575"/>
              <a:gd name="connsiteX129" fmla="*/ 9474257 w 10326575"/>
              <a:gd name="connsiteY129" fmla="*/ 0 h 6858575"/>
              <a:gd name="connsiteX130" fmla="*/ 10326575 w 10326575"/>
              <a:gd name="connsiteY130" fmla="*/ 3717176 h 6858575"/>
              <a:gd name="connsiteX131" fmla="*/ 9566839 w 10326575"/>
              <a:gd name="connsiteY131" fmla="*/ 4143877 h 6858575"/>
              <a:gd name="connsiteX132" fmla="*/ 9310679 w 10326575"/>
              <a:gd name="connsiteY132" fmla="*/ 3727183 h 6858575"/>
              <a:gd name="connsiteX133" fmla="*/ 9260889 w 10326575"/>
              <a:gd name="connsiteY133" fmla="*/ 3646252 h 6858575"/>
              <a:gd name="connsiteX134" fmla="*/ 9252317 w 10326575"/>
              <a:gd name="connsiteY134" fmla="*/ 3631731 h 6858575"/>
              <a:gd name="connsiteX135" fmla="*/ 7810211 w 10326575"/>
              <a:gd name="connsiteY135" fmla="*/ 1287799 h 6858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10326575" h="6858575">
                <a:moveTo>
                  <a:pt x="4497229" y="5672911"/>
                </a:moveTo>
                <a:cubicBezTo>
                  <a:pt x="4595899" y="5679244"/>
                  <a:pt x="4688413" y="5723191"/>
                  <a:pt x="4755627" y="5795690"/>
                </a:cubicBezTo>
                <a:cubicBezTo>
                  <a:pt x="4755663" y="5795725"/>
                  <a:pt x="4755699" y="5795760"/>
                  <a:pt x="4755733" y="5795829"/>
                </a:cubicBezTo>
                <a:cubicBezTo>
                  <a:pt x="4892615" y="5951814"/>
                  <a:pt x="4877113" y="6189255"/>
                  <a:pt x="4721095" y="6326135"/>
                </a:cubicBezTo>
                <a:lnTo>
                  <a:pt x="4320319" y="6677677"/>
                </a:lnTo>
                <a:cubicBezTo>
                  <a:pt x="4164895" y="6812283"/>
                  <a:pt x="3930149" y="6797063"/>
                  <a:pt x="3793409" y="6643492"/>
                </a:cubicBezTo>
                <a:cubicBezTo>
                  <a:pt x="3655339" y="6488453"/>
                  <a:pt x="3669091" y="6250802"/>
                  <a:pt x="3824165" y="6112697"/>
                </a:cubicBezTo>
                <a:lnTo>
                  <a:pt x="4225113" y="5761015"/>
                </a:lnTo>
                <a:cubicBezTo>
                  <a:pt x="4301215" y="5697893"/>
                  <a:pt x="4398591" y="5666367"/>
                  <a:pt x="4497229" y="5672911"/>
                </a:cubicBezTo>
                <a:close/>
                <a:moveTo>
                  <a:pt x="3852367" y="5018881"/>
                </a:moveTo>
                <a:cubicBezTo>
                  <a:pt x="3951703" y="5024969"/>
                  <a:pt x="4044459" y="5070526"/>
                  <a:pt x="4109995" y="5145404"/>
                </a:cubicBezTo>
                <a:cubicBezTo>
                  <a:pt x="4178855" y="5221017"/>
                  <a:pt x="4214055" y="5321333"/>
                  <a:pt x="4207547" y="5423398"/>
                </a:cubicBezTo>
                <a:cubicBezTo>
                  <a:pt x="4201249" y="5522734"/>
                  <a:pt x="4155587" y="5615422"/>
                  <a:pt x="4080675" y="5680958"/>
                </a:cubicBezTo>
                <a:lnTo>
                  <a:pt x="3411075" y="6268402"/>
                </a:lnTo>
                <a:cubicBezTo>
                  <a:pt x="3342845" y="6329109"/>
                  <a:pt x="3254739" y="6362734"/>
                  <a:pt x="3163417" y="6362874"/>
                </a:cubicBezTo>
                <a:cubicBezTo>
                  <a:pt x="3155299" y="6362874"/>
                  <a:pt x="3147183" y="6362874"/>
                  <a:pt x="3138923" y="6362140"/>
                </a:cubicBezTo>
                <a:cubicBezTo>
                  <a:pt x="3038573" y="6355981"/>
                  <a:pt x="2944801" y="6310214"/>
                  <a:pt x="2878215" y="6234917"/>
                </a:cubicBezTo>
                <a:cubicBezTo>
                  <a:pt x="2739515" y="6078092"/>
                  <a:pt x="2754211" y="5838517"/>
                  <a:pt x="2911035" y="5699818"/>
                </a:cubicBezTo>
                <a:lnTo>
                  <a:pt x="3580039" y="5111464"/>
                </a:lnTo>
                <a:cubicBezTo>
                  <a:pt x="3655127" y="5046033"/>
                  <a:pt x="3752961" y="5012793"/>
                  <a:pt x="3852367" y="5018881"/>
                </a:cubicBezTo>
                <a:close/>
                <a:moveTo>
                  <a:pt x="3189975" y="4360339"/>
                </a:moveTo>
                <a:cubicBezTo>
                  <a:pt x="3289451" y="4366462"/>
                  <a:pt x="3382347" y="4412123"/>
                  <a:pt x="3447919" y="4487142"/>
                </a:cubicBezTo>
                <a:lnTo>
                  <a:pt x="3471747" y="4514853"/>
                </a:lnTo>
                <a:cubicBezTo>
                  <a:pt x="3601631" y="4671083"/>
                  <a:pt x="3583539" y="4902330"/>
                  <a:pt x="3430879" y="5036446"/>
                </a:cubicBezTo>
                <a:lnTo>
                  <a:pt x="2654315" y="5718363"/>
                </a:lnTo>
                <a:cubicBezTo>
                  <a:pt x="2586051" y="5778615"/>
                  <a:pt x="2498051" y="5811750"/>
                  <a:pt x="2406973" y="5811505"/>
                </a:cubicBezTo>
                <a:cubicBezTo>
                  <a:pt x="2398541" y="5811505"/>
                  <a:pt x="2390283" y="5811505"/>
                  <a:pt x="2381850" y="5810770"/>
                </a:cubicBezTo>
                <a:cubicBezTo>
                  <a:pt x="2282409" y="5804647"/>
                  <a:pt x="2189547" y="5758986"/>
                  <a:pt x="2123941" y="5683967"/>
                </a:cubicBezTo>
                <a:lnTo>
                  <a:pt x="2106796" y="5664408"/>
                </a:lnTo>
                <a:cubicBezTo>
                  <a:pt x="1970545" y="5508563"/>
                  <a:pt x="1985801" y="5271892"/>
                  <a:pt x="2140911" y="5134803"/>
                </a:cubicBezTo>
                <a:lnTo>
                  <a:pt x="2917683" y="4452886"/>
                </a:lnTo>
                <a:cubicBezTo>
                  <a:pt x="2992667" y="4387316"/>
                  <a:pt x="3090569" y="4354040"/>
                  <a:pt x="3189975" y="4360339"/>
                </a:cubicBezTo>
                <a:close/>
                <a:moveTo>
                  <a:pt x="2262150" y="3961909"/>
                </a:moveTo>
                <a:cubicBezTo>
                  <a:pt x="2471424" y="3976360"/>
                  <a:pt x="2629367" y="4157747"/>
                  <a:pt x="2614917" y="4367021"/>
                </a:cubicBezTo>
                <a:cubicBezTo>
                  <a:pt x="2608759" y="4466532"/>
                  <a:pt x="2563027" y="4559430"/>
                  <a:pt x="2487904" y="4624966"/>
                </a:cubicBezTo>
                <a:lnTo>
                  <a:pt x="2001931" y="5051386"/>
                </a:lnTo>
                <a:cubicBezTo>
                  <a:pt x="1934260" y="5111254"/>
                  <a:pt x="1846961" y="5144249"/>
                  <a:pt x="1756617" y="5144074"/>
                </a:cubicBezTo>
                <a:cubicBezTo>
                  <a:pt x="1747170" y="5144249"/>
                  <a:pt x="1737723" y="5143899"/>
                  <a:pt x="1728310" y="5143060"/>
                </a:cubicBezTo>
                <a:cubicBezTo>
                  <a:pt x="1626945" y="5135257"/>
                  <a:pt x="1532717" y="5087776"/>
                  <a:pt x="1466167" y="5010903"/>
                </a:cubicBezTo>
                <a:cubicBezTo>
                  <a:pt x="1466097" y="5010833"/>
                  <a:pt x="1466062" y="5010798"/>
                  <a:pt x="1465992" y="5010728"/>
                </a:cubicBezTo>
                <a:cubicBezTo>
                  <a:pt x="1329182" y="4854779"/>
                  <a:pt x="1344647" y="4617443"/>
                  <a:pt x="1500597" y="4480598"/>
                </a:cubicBezTo>
                <a:lnTo>
                  <a:pt x="1986710" y="4054212"/>
                </a:lnTo>
                <a:cubicBezTo>
                  <a:pt x="2062673" y="3988151"/>
                  <a:pt x="2161729" y="3954946"/>
                  <a:pt x="2262150" y="3961909"/>
                </a:cubicBezTo>
                <a:close/>
                <a:moveTo>
                  <a:pt x="4688167" y="1469096"/>
                </a:moveTo>
                <a:lnTo>
                  <a:pt x="4698663" y="1470006"/>
                </a:lnTo>
                <a:cubicBezTo>
                  <a:pt x="4717803" y="1471720"/>
                  <a:pt x="4739007" y="1474624"/>
                  <a:pt x="4760911" y="1477808"/>
                </a:cubicBezTo>
                <a:lnTo>
                  <a:pt x="4978651" y="1510454"/>
                </a:lnTo>
                <a:lnTo>
                  <a:pt x="3996839" y="2031802"/>
                </a:lnTo>
                <a:cubicBezTo>
                  <a:pt x="3954851" y="2053471"/>
                  <a:pt x="3919231" y="2085686"/>
                  <a:pt x="3893443" y="2125284"/>
                </a:cubicBezTo>
                <a:cubicBezTo>
                  <a:pt x="3811393" y="2251377"/>
                  <a:pt x="3847083" y="2420112"/>
                  <a:pt x="3973187" y="2502170"/>
                </a:cubicBezTo>
                <a:cubicBezTo>
                  <a:pt x="4261327" y="2686006"/>
                  <a:pt x="4876167" y="2925546"/>
                  <a:pt x="5751157" y="2461407"/>
                </a:cubicBezTo>
                <a:lnTo>
                  <a:pt x="5793671" y="2438768"/>
                </a:lnTo>
                <a:lnTo>
                  <a:pt x="8193061" y="4393124"/>
                </a:lnTo>
                <a:cubicBezTo>
                  <a:pt x="8252787" y="4441549"/>
                  <a:pt x="8296071" y="4507260"/>
                  <a:pt x="8317063" y="4581229"/>
                </a:cubicBezTo>
                <a:cubicBezTo>
                  <a:pt x="8352055" y="4699494"/>
                  <a:pt x="8327387" y="4827382"/>
                  <a:pt x="8250863" y="4924129"/>
                </a:cubicBezTo>
                <a:cubicBezTo>
                  <a:pt x="8122627" y="5084277"/>
                  <a:pt x="7891483" y="5116152"/>
                  <a:pt x="7724687" y="4996663"/>
                </a:cubicBezTo>
                <a:lnTo>
                  <a:pt x="7643267" y="4935885"/>
                </a:lnTo>
                <a:lnTo>
                  <a:pt x="5909555" y="3688114"/>
                </a:lnTo>
                <a:cubicBezTo>
                  <a:pt x="5874951" y="3663236"/>
                  <a:pt x="5826735" y="3671074"/>
                  <a:pt x="5801787" y="3705609"/>
                </a:cubicBezTo>
                <a:lnTo>
                  <a:pt x="5801579" y="3705959"/>
                </a:lnTo>
                <a:cubicBezTo>
                  <a:pt x="5801579" y="3705994"/>
                  <a:pt x="5801543" y="3705994"/>
                  <a:pt x="5801543" y="3706029"/>
                </a:cubicBezTo>
                <a:cubicBezTo>
                  <a:pt x="5776665" y="3740704"/>
                  <a:pt x="5784607" y="3788990"/>
                  <a:pt x="5819317" y="3813867"/>
                </a:cubicBezTo>
                <a:lnTo>
                  <a:pt x="5819563" y="3813867"/>
                </a:lnTo>
                <a:lnTo>
                  <a:pt x="7564433" y="5071750"/>
                </a:lnTo>
                <a:cubicBezTo>
                  <a:pt x="7726787" y="5198064"/>
                  <a:pt x="7761883" y="5429346"/>
                  <a:pt x="7644315" y="5598172"/>
                </a:cubicBezTo>
                <a:cubicBezTo>
                  <a:pt x="7522235" y="5773506"/>
                  <a:pt x="7281087" y="5816683"/>
                  <a:pt x="7105753" y="5694569"/>
                </a:cubicBezTo>
                <a:lnTo>
                  <a:pt x="5483659" y="4545154"/>
                </a:lnTo>
                <a:cubicBezTo>
                  <a:pt x="5450175" y="4523950"/>
                  <a:pt x="5406087" y="4531403"/>
                  <a:pt x="5381419" y="4562439"/>
                </a:cubicBezTo>
                <a:cubicBezTo>
                  <a:pt x="5354793" y="4595994"/>
                  <a:pt x="5360355" y="4644770"/>
                  <a:pt x="5393911" y="4671432"/>
                </a:cubicBezTo>
                <a:lnTo>
                  <a:pt x="6842839" y="5699398"/>
                </a:lnTo>
                <a:cubicBezTo>
                  <a:pt x="7005577" y="5815948"/>
                  <a:pt x="7045255" y="6041213"/>
                  <a:pt x="6932133" y="6206330"/>
                </a:cubicBezTo>
                <a:cubicBezTo>
                  <a:pt x="6817295" y="6373931"/>
                  <a:pt x="6588359" y="6416723"/>
                  <a:pt x="6420757" y="6301922"/>
                </a:cubicBezTo>
                <a:lnTo>
                  <a:pt x="6420583" y="6301922"/>
                </a:lnTo>
                <a:lnTo>
                  <a:pt x="4967315" y="5295300"/>
                </a:lnTo>
                <a:cubicBezTo>
                  <a:pt x="4932955" y="5269793"/>
                  <a:pt x="4884425" y="5276931"/>
                  <a:pt x="4858917" y="5311291"/>
                </a:cubicBezTo>
                <a:cubicBezTo>
                  <a:pt x="4833411" y="5345651"/>
                  <a:pt x="4840547" y="5394182"/>
                  <a:pt x="4874907" y="5419689"/>
                </a:cubicBezTo>
                <a:cubicBezTo>
                  <a:pt x="4876307" y="5420739"/>
                  <a:pt x="4877743" y="5421719"/>
                  <a:pt x="4879211" y="5422698"/>
                </a:cubicBezTo>
                <a:lnTo>
                  <a:pt x="5981391" y="6186736"/>
                </a:lnTo>
                <a:cubicBezTo>
                  <a:pt x="6053889" y="6236211"/>
                  <a:pt x="6106269" y="6310040"/>
                  <a:pt x="6129047" y="6394785"/>
                </a:cubicBezTo>
                <a:cubicBezTo>
                  <a:pt x="6181743" y="6590728"/>
                  <a:pt x="6065575" y="6792269"/>
                  <a:pt x="5869633" y="6844964"/>
                </a:cubicBezTo>
                <a:cubicBezTo>
                  <a:pt x="5836917" y="6853991"/>
                  <a:pt x="5803153" y="6858575"/>
                  <a:pt x="5769213" y="6858575"/>
                </a:cubicBezTo>
                <a:cubicBezTo>
                  <a:pt x="5705041" y="6858575"/>
                  <a:pt x="5642023" y="6841674"/>
                  <a:pt x="5586459" y="6809589"/>
                </a:cubicBezTo>
                <a:lnTo>
                  <a:pt x="4871863" y="6397654"/>
                </a:lnTo>
                <a:lnTo>
                  <a:pt x="4915427" y="6333832"/>
                </a:lnTo>
                <a:cubicBezTo>
                  <a:pt x="4966651" y="6256575"/>
                  <a:pt x="4996673" y="6167211"/>
                  <a:pt x="5002411" y="6074698"/>
                </a:cubicBezTo>
                <a:cubicBezTo>
                  <a:pt x="5020571" y="5783478"/>
                  <a:pt x="4799191" y="5532671"/>
                  <a:pt x="4507971" y="5514512"/>
                </a:cubicBezTo>
                <a:cubicBezTo>
                  <a:pt x="4489951" y="5513637"/>
                  <a:pt x="4471931" y="5514127"/>
                  <a:pt x="4453981" y="5515946"/>
                </a:cubicBezTo>
                <a:lnTo>
                  <a:pt x="4356569" y="5522034"/>
                </a:lnTo>
                <a:lnTo>
                  <a:pt x="4362203" y="5439493"/>
                </a:lnTo>
                <a:cubicBezTo>
                  <a:pt x="4369865" y="5341242"/>
                  <a:pt x="4349955" y="5242781"/>
                  <a:pt x="4304715" y="5155201"/>
                </a:cubicBezTo>
                <a:cubicBezTo>
                  <a:pt x="4288095" y="5115663"/>
                  <a:pt x="4264825" y="5079273"/>
                  <a:pt x="4235959" y="5047572"/>
                </a:cubicBezTo>
                <a:cubicBezTo>
                  <a:pt x="4217835" y="5026859"/>
                  <a:pt x="4197471" y="5008209"/>
                  <a:pt x="4175217" y="4991974"/>
                </a:cubicBezTo>
                <a:cubicBezTo>
                  <a:pt x="4088057" y="4916676"/>
                  <a:pt x="3978611" y="4871994"/>
                  <a:pt x="3863633" y="4864821"/>
                </a:cubicBezTo>
                <a:cubicBezTo>
                  <a:pt x="3842463" y="4864121"/>
                  <a:pt x="3821259" y="4864786"/>
                  <a:pt x="3800197" y="4866850"/>
                </a:cubicBezTo>
                <a:lnTo>
                  <a:pt x="3722239" y="4872658"/>
                </a:lnTo>
                <a:lnTo>
                  <a:pt x="3712511" y="4786759"/>
                </a:lnTo>
                <a:lnTo>
                  <a:pt x="3712511" y="4783715"/>
                </a:lnTo>
                <a:cubicBezTo>
                  <a:pt x="3720105" y="4645400"/>
                  <a:pt x="3673219" y="4509604"/>
                  <a:pt x="3581859" y="4405475"/>
                </a:cubicBezTo>
                <a:lnTo>
                  <a:pt x="3564715" y="4385880"/>
                </a:lnTo>
                <a:cubicBezTo>
                  <a:pt x="3389941" y="4185389"/>
                  <a:pt x="3092947" y="4147040"/>
                  <a:pt x="2872931" y="4296516"/>
                </a:cubicBezTo>
                <a:lnTo>
                  <a:pt x="2780455" y="4358589"/>
                </a:lnTo>
                <a:lnTo>
                  <a:pt x="2761035" y="4248895"/>
                </a:lnTo>
                <a:cubicBezTo>
                  <a:pt x="2744483" y="4152009"/>
                  <a:pt x="2701483" y="4061595"/>
                  <a:pt x="2636785" y="3987627"/>
                </a:cubicBezTo>
                <a:cubicBezTo>
                  <a:pt x="2442942" y="3766106"/>
                  <a:pt x="2106235" y="3743643"/>
                  <a:pt x="1884715" y="3937486"/>
                </a:cubicBezTo>
                <a:lnTo>
                  <a:pt x="1479323" y="4293228"/>
                </a:lnTo>
                <a:lnTo>
                  <a:pt x="1072147" y="3983393"/>
                </a:lnTo>
                <a:lnTo>
                  <a:pt x="2503509" y="1656151"/>
                </a:lnTo>
                <a:lnTo>
                  <a:pt x="2542559" y="1654997"/>
                </a:lnTo>
                <a:cubicBezTo>
                  <a:pt x="3257819" y="1643961"/>
                  <a:pt x="3971403" y="1582529"/>
                  <a:pt x="4678019" y="1471160"/>
                </a:cubicBezTo>
                <a:close/>
                <a:moveTo>
                  <a:pt x="5612751" y="1395824"/>
                </a:moveTo>
                <a:cubicBezTo>
                  <a:pt x="5678931" y="1389935"/>
                  <a:pt x="5746259" y="1397017"/>
                  <a:pt x="5810851" y="1417416"/>
                </a:cubicBezTo>
                <a:lnTo>
                  <a:pt x="6609631" y="1676341"/>
                </a:lnTo>
                <a:cubicBezTo>
                  <a:pt x="6896515" y="1770887"/>
                  <a:pt x="7207713" y="1759714"/>
                  <a:pt x="7487071" y="1644850"/>
                </a:cubicBezTo>
                <a:lnTo>
                  <a:pt x="7774899" y="1527039"/>
                </a:lnTo>
                <a:lnTo>
                  <a:pt x="9122775" y="3717751"/>
                </a:lnTo>
                <a:lnTo>
                  <a:pt x="8421019" y="4419541"/>
                </a:lnTo>
                <a:lnTo>
                  <a:pt x="8370495" y="4355545"/>
                </a:lnTo>
                <a:cubicBezTo>
                  <a:pt x="8347155" y="4324998"/>
                  <a:pt x="8320353" y="4297252"/>
                  <a:pt x="8290647" y="4272864"/>
                </a:cubicBezTo>
                <a:lnTo>
                  <a:pt x="5850355" y="2285723"/>
                </a:lnTo>
                <a:cubicBezTo>
                  <a:pt x="5825441" y="2265908"/>
                  <a:pt x="5791011" y="2263141"/>
                  <a:pt x="5763263" y="2278725"/>
                </a:cubicBezTo>
                <a:cubicBezTo>
                  <a:pt x="4957519" y="2741290"/>
                  <a:pt x="4390999" y="2585166"/>
                  <a:pt x="4057581" y="2372743"/>
                </a:cubicBezTo>
                <a:cubicBezTo>
                  <a:pt x="4022487" y="2350640"/>
                  <a:pt x="4002263" y="2311126"/>
                  <a:pt x="4004887" y="2269733"/>
                </a:cubicBezTo>
                <a:cubicBezTo>
                  <a:pt x="4006637" y="2227115"/>
                  <a:pt x="4031375" y="2188798"/>
                  <a:pt x="4069479" y="2169627"/>
                </a:cubicBezTo>
                <a:lnTo>
                  <a:pt x="5421555" y="1452056"/>
                </a:lnTo>
                <a:cubicBezTo>
                  <a:pt x="5481545" y="1420573"/>
                  <a:pt x="5546573" y="1401713"/>
                  <a:pt x="5612751" y="1395824"/>
                </a:cubicBezTo>
                <a:close/>
                <a:moveTo>
                  <a:pt x="852177" y="53989"/>
                </a:moveTo>
                <a:lnTo>
                  <a:pt x="2515941" y="1341649"/>
                </a:lnTo>
                <a:lnTo>
                  <a:pt x="759594" y="4197690"/>
                </a:lnTo>
                <a:lnTo>
                  <a:pt x="0" y="3771130"/>
                </a:lnTo>
                <a:close/>
                <a:moveTo>
                  <a:pt x="9474257" y="0"/>
                </a:moveTo>
                <a:lnTo>
                  <a:pt x="10326575" y="3717176"/>
                </a:lnTo>
                <a:lnTo>
                  <a:pt x="9566839" y="4143877"/>
                </a:lnTo>
                <a:lnTo>
                  <a:pt x="9310679" y="3727183"/>
                </a:lnTo>
                <a:lnTo>
                  <a:pt x="9260889" y="3646252"/>
                </a:lnTo>
                <a:lnTo>
                  <a:pt x="9252317" y="3631731"/>
                </a:lnTo>
                <a:lnTo>
                  <a:pt x="7810211" y="1287799"/>
                </a:lnTo>
                <a:close/>
              </a:path>
            </a:pathLst>
          </a:custGeom>
          <a:solidFill>
            <a:schemeClr val="bg1"/>
          </a:solidFill>
          <a:ln w="34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3BDDF5A9-2654-4C0C-999A-F74980E5B389}"/>
              </a:ext>
            </a:extLst>
          </p:cNvPr>
          <p:cNvSpPr/>
          <p:nvPr/>
        </p:nvSpPr>
        <p:spPr>
          <a:xfrm>
            <a:off x="4585464" y="5520860"/>
            <a:ext cx="636776" cy="600062"/>
          </a:xfrm>
          <a:custGeom>
            <a:avLst/>
            <a:gdLst>
              <a:gd name="connsiteX0" fmla="*/ 4775472 w 4876797"/>
              <a:gd name="connsiteY0" fmla="*/ 3516546 h 4595642"/>
              <a:gd name="connsiteX1" fmla="*/ 3052733 w 4876797"/>
              <a:gd name="connsiteY1" fmla="*/ 349712 h 4595642"/>
              <a:gd name="connsiteX2" fmla="*/ 1824065 w 4876797"/>
              <a:gd name="connsiteY2" fmla="*/ 349712 h 4595642"/>
              <a:gd name="connsiteX3" fmla="*/ 101412 w 4876797"/>
              <a:gd name="connsiteY3" fmla="*/ 3516546 h 4595642"/>
              <a:gd name="connsiteX4" fmla="*/ 715603 w 4876797"/>
              <a:gd name="connsiteY4" fmla="*/ 4595643 h 4595642"/>
              <a:gd name="connsiteX5" fmla="*/ 4161138 w 4876797"/>
              <a:gd name="connsiteY5" fmla="*/ 4595643 h 4595642"/>
              <a:gd name="connsiteX6" fmla="*/ 4775472 w 4876797"/>
              <a:gd name="connsiteY6" fmla="*/ 3516546 h 4595642"/>
              <a:gd name="connsiteX7" fmla="*/ 2438399 w 4876797"/>
              <a:gd name="connsiteY7" fmla="*/ 4024142 h 4595642"/>
              <a:gd name="connsiteX8" fmla="*/ 2152649 w 4876797"/>
              <a:gd name="connsiteY8" fmla="*/ 3738392 h 4595642"/>
              <a:gd name="connsiteX9" fmla="*/ 2438399 w 4876797"/>
              <a:gd name="connsiteY9" fmla="*/ 3452642 h 4595642"/>
              <a:gd name="connsiteX10" fmla="*/ 2724149 w 4876797"/>
              <a:gd name="connsiteY10" fmla="*/ 3738392 h 4595642"/>
              <a:gd name="connsiteX11" fmla="*/ 2438399 w 4876797"/>
              <a:gd name="connsiteY11" fmla="*/ 4024142 h 4595642"/>
              <a:gd name="connsiteX12" fmla="*/ 2724149 w 4876797"/>
              <a:gd name="connsiteY12" fmla="*/ 2881142 h 4595642"/>
              <a:gd name="connsiteX13" fmla="*/ 2438399 w 4876797"/>
              <a:gd name="connsiteY13" fmla="*/ 3166892 h 4595642"/>
              <a:gd name="connsiteX14" fmla="*/ 2152649 w 4876797"/>
              <a:gd name="connsiteY14" fmla="*/ 2881142 h 4595642"/>
              <a:gd name="connsiteX15" fmla="*/ 2152649 w 4876797"/>
              <a:gd name="connsiteY15" fmla="*/ 1452392 h 4595642"/>
              <a:gd name="connsiteX16" fmla="*/ 2438399 w 4876797"/>
              <a:gd name="connsiteY16" fmla="*/ 1166642 h 4595642"/>
              <a:gd name="connsiteX17" fmla="*/ 2724149 w 4876797"/>
              <a:gd name="connsiteY17" fmla="*/ 1452392 h 4595642"/>
              <a:gd name="connsiteX18" fmla="*/ 2724149 w 4876797"/>
              <a:gd name="connsiteY18" fmla="*/ 2881142 h 459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76797" h="4595642">
                <a:moveTo>
                  <a:pt x="4775472" y="3516546"/>
                </a:moveTo>
                <a:lnTo>
                  <a:pt x="3052733" y="349712"/>
                </a:lnTo>
                <a:cubicBezTo>
                  <a:pt x="2775946" y="-116261"/>
                  <a:pt x="2101224" y="-116880"/>
                  <a:pt x="1824065" y="349712"/>
                </a:cubicBezTo>
                <a:lnTo>
                  <a:pt x="101412" y="3516546"/>
                </a:lnTo>
                <a:cubicBezTo>
                  <a:pt x="-181538" y="3992691"/>
                  <a:pt x="161029" y="4595643"/>
                  <a:pt x="715603" y="4595643"/>
                </a:cubicBezTo>
                <a:lnTo>
                  <a:pt x="4161138" y="4595643"/>
                </a:lnTo>
                <a:cubicBezTo>
                  <a:pt x="4715246" y="4595643"/>
                  <a:pt x="5058422" y="3993177"/>
                  <a:pt x="4775472" y="3516546"/>
                </a:cubicBezTo>
                <a:close/>
                <a:moveTo>
                  <a:pt x="2438399" y="4024142"/>
                </a:moveTo>
                <a:cubicBezTo>
                  <a:pt x="2280875" y="4024142"/>
                  <a:pt x="2152649" y="3895917"/>
                  <a:pt x="2152649" y="3738392"/>
                </a:cubicBezTo>
                <a:cubicBezTo>
                  <a:pt x="2152649" y="3580868"/>
                  <a:pt x="2280875" y="3452642"/>
                  <a:pt x="2438399" y="3452642"/>
                </a:cubicBezTo>
                <a:cubicBezTo>
                  <a:pt x="2595923" y="3452642"/>
                  <a:pt x="2724149" y="3580868"/>
                  <a:pt x="2724149" y="3738392"/>
                </a:cubicBezTo>
                <a:cubicBezTo>
                  <a:pt x="2724149" y="3895917"/>
                  <a:pt x="2595923" y="4024142"/>
                  <a:pt x="2438399" y="4024142"/>
                </a:cubicBezTo>
                <a:close/>
                <a:moveTo>
                  <a:pt x="2724149" y="2881142"/>
                </a:moveTo>
                <a:cubicBezTo>
                  <a:pt x="2724149" y="3038667"/>
                  <a:pt x="2595923" y="3166892"/>
                  <a:pt x="2438399" y="3166892"/>
                </a:cubicBezTo>
                <a:cubicBezTo>
                  <a:pt x="2280875" y="3166892"/>
                  <a:pt x="2152649" y="3038667"/>
                  <a:pt x="2152649" y="2881142"/>
                </a:cubicBezTo>
                <a:lnTo>
                  <a:pt x="2152649" y="1452392"/>
                </a:lnTo>
                <a:cubicBezTo>
                  <a:pt x="2152649" y="1294868"/>
                  <a:pt x="2280875" y="1166642"/>
                  <a:pt x="2438399" y="1166642"/>
                </a:cubicBezTo>
                <a:cubicBezTo>
                  <a:pt x="2595923" y="1166642"/>
                  <a:pt x="2724149" y="1294868"/>
                  <a:pt x="2724149" y="1452392"/>
                </a:cubicBezTo>
                <a:lnTo>
                  <a:pt x="2724149" y="288114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D9012CA-C883-43F9-BB24-66EEC56F9B99}"/>
              </a:ext>
            </a:extLst>
          </p:cNvPr>
          <p:cNvSpPr/>
          <p:nvPr/>
        </p:nvSpPr>
        <p:spPr>
          <a:xfrm flipH="1">
            <a:off x="5818981" y="6489984"/>
            <a:ext cx="730588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04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0FF79C0A-D7DA-4B4B-84C9-48EF7325D565}"/>
              </a:ext>
            </a:extLst>
          </p:cNvPr>
          <p:cNvSpPr/>
          <p:nvPr/>
        </p:nvSpPr>
        <p:spPr>
          <a:xfrm flipH="1">
            <a:off x="4140651" y="2566166"/>
            <a:ext cx="730588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02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6B2A6DB-D169-4F2C-AC80-D6C4BDE34F51}"/>
              </a:ext>
            </a:extLst>
          </p:cNvPr>
          <p:cNvSpPr/>
          <p:nvPr/>
        </p:nvSpPr>
        <p:spPr>
          <a:xfrm flipH="1">
            <a:off x="6119922" y="3897512"/>
            <a:ext cx="730588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03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28" name="Footer Text">
            <a:extLst>
              <a:ext uri="{FF2B5EF4-FFF2-40B4-BE49-F238E27FC236}">
                <a16:creationId xmlns:a16="http://schemas.microsoft.com/office/drawing/2014/main" id="{2C4CDB48-9009-4DDB-B801-D9B6E78E770F}"/>
              </a:ext>
            </a:extLst>
          </p:cNvPr>
          <p:cNvSpPr txBox="1"/>
          <p:nvPr/>
        </p:nvSpPr>
        <p:spPr>
          <a:xfrm>
            <a:off x="4392931" y="3347085"/>
            <a:ext cx="1256029" cy="53347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amet, consectetur adipiscing elit, sed do eiusmod tempor incididunt</a:t>
            </a:r>
          </a:p>
        </p:txBody>
      </p:sp>
      <p:sp>
        <p:nvSpPr>
          <p:cNvPr id="129" name="Footer Text">
            <a:extLst>
              <a:ext uri="{FF2B5EF4-FFF2-40B4-BE49-F238E27FC236}">
                <a16:creationId xmlns:a16="http://schemas.microsoft.com/office/drawing/2014/main" id="{95737AEE-0D5A-4E24-A7A3-27EA9A19340A}"/>
              </a:ext>
            </a:extLst>
          </p:cNvPr>
          <p:cNvSpPr txBox="1"/>
          <p:nvPr/>
        </p:nvSpPr>
        <p:spPr>
          <a:xfrm>
            <a:off x="6953251" y="4071854"/>
            <a:ext cx="1062989" cy="66890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amet, consectetur adipiscing elit, sed do eiusmod tempor incididunt</a:t>
            </a:r>
          </a:p>
        </p:txBody>
      </p:sp>
      <p:sp>
        <p:nvSpPr>
          <p:cNvPr id="130" name="Footer Text">
            <a:extLst>
              <a:ext uri="{FF2B5EF4-FFF2-40B4-BE49-F238E27FC236}">
                <a16:creationId xmlns:a16="http://schemas.microsoft.com/office/drawing/2014/main" id="{F8B60709-458F-4816-B4C0-AB66F0C7EBEB}"/>
              </a:ext>
            </a:extLst>
          </p:cNvPr>
          <p:cNvSpPr txBox="1"/>
          <p:nvPr/>
        </p:nvSpPr>
        <p:spPr>
          <a:xfrm>
            <a:off x="5541011" y="5602605"/>
            <a:ext cx="1449087" cy="53347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amet, consectetur adipiscing elit, sed do eiusmod tempor incididunt ut labore et dolore magna</a:t>
            </a:r>
          </a:p>
        </p:txBody>
      </p:sp>
    </p:spTree>
    <p:extLst>
      <p:ext uri="{BB962C8B-B14F-4D97-AF65-F5344CB8AC3E}">
        <p14:creationId xmlns:p14="http://schemas.microsoft.com/office/powerpoint/2010/main" val="3765041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96331"/>
    </mc:Choice>
    <mc:Fallback>
      <p:transition spd="slow" advTm="596331"/>
    </mc:Fallback>
  </mc:AlternateContent>
</p:sld>
</file>

<file path=ppt/theme/theme1.xml><?xml version="1.0" encoding="utf-8"?>
<a:theme xmlns:a="http://schemas.openxmlformats.org/drawingml/2006/main" name="Default Theme">
  <a:themeElements>
    <a:clrScheme name="Theme 84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6666"/>
      </a:accent1>
      <a:accent2>
        <a:srgbClr val="FFCC66"/>
      </a:accent2>
      <a:accent3>
        <a:srgbClr val="99CC99"/>
      </a:accent3>
      <a:accent4>
        <a:srgbClr val="66CCFF"/>
      </a:accent4>
      <a:accent5>
        <a:srgbClr val="BFA6D0"/>
      </a:accent5>
      <a:accent6>
        <a:srgbClr val="168EA6"/>
      </a:accent6>
      <a:hlink>
        <a:srgbClr val="FFFFFF"/>
      </a:hlink>
      <a:folHlink>
        <a:srgbClr val="595959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25641</TotalTime>
  <Words>94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Roboto</vt:lpstr>
      <vt:lpstr>Default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Infographics School</cp:lastModifiedBy>
  <cp:revision>4706</cp:revision>
  <dcterms:created xsi:type="dcterms:W3CDTF">2015-09-08T18:46:55Z</dcterms:created>
  <dcterms:modified xsi:type="dcterms:W3CDTF">2021-10-02T18:38:42Z</dcterms:modified>
</cp:coreProperties>
</file>