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70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40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09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278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848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418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6987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557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aval Sh" initials="HS" lastIdx="2" clrIdx="0">
    <p:extLst>
      <p:ext uri="{19B8F6BF-5375-455C-9EA6-DF929625EA0E}">
        <p15:presenceInfo xmlns:p15="http://schemas.microsoft.com/office/powerpoint/2012/main" userId="854ca461d12d590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04852"/>
    <a:srgbClr val="657281"/>
    <a:srgbClr val="919CA9"/>
    <a:srgbClr val="F4F5F6"/>
    <a:srgbClr val="2D2E2D"/>
    <a:srgbClr val="FDC010"/>
    <a:srgbClr val="F0F2F4"/>
    <a:srgbClr val="CED3D9"/>
    <a:srgbClr val="FFE79B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141" autoAdjust="0"/>
    <p:restoredTop sz="93216" autoAdjust="0"/>
  </p:normalViewPr>
  <p:slideViewPr>
    <p:cSldViewPr>
      <p:cViewPr varScale="1">
        <p:scale>
          <a:sx n="80" d="100"/>
          <a:sy n="80" d="100"/>
        </p:scale>
        <p:origin x="638" y="53"/>
      </p:cViewPr>
      <p:guideLst/>
    </p:cSldViewPr>
  </p:slideViewPr>
  <p:outlineViewPr>
    <p:cViewPr>
      <p:scale>
        <a:sx n="33" d="100"/>
        <a:sy n="33" d="100"/>
      </p:scale>
      <p:origin x="0" y="-1507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55" d="100"/>
        <a:sy n="55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2280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63E9E0-D922-418E-8BFA-E41C87CB1E68}" type="datetimeFigureOut">
              <a:rPr lang="en-US" smtClean="0"/>
              <a:pPr/>
              <a:t>11/30/2020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7D2F9E-D167-4ED3-83EC-AE46EA34BEC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51559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91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570" algn="l" defTabSz="12191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9140" algn="l" defTabSz="12191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709" algn="l" defTabSz="12191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8278" algn="l" defTabSz="12191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848" algn="l" defTabSz="12191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418" algn="l" defTabSz="12191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6987" algn="l" defTabSz="12191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557" algn="l" defTabSz="12191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ALENDAR_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3"/>
          <p:cNvSpPr>
            <a:spLocks noGrp="1"/>
          </p:cNvSpPr>
          <p:nvPr>
            <p:ph type="pic" sz="quarter" idx="25" hasCustomPrompt="1"/>
          </p:nvPr>
        </p:nvSpPr>
        <p:spPr>
          <a:xfrm>
            <a:off x="0" y="1"/>
            <a:ext cx="12192000" cy="2612100"/>
          </a:xfrm>
          <a:custGeom>
            <a:avLst/>
            <a:gdLst>
              <a:gd name="connsiteX0" fmla="*/ 0 w 9149084"/>
              <a:gd name="connsiteY0" fmla="*/ 0 h 3345845"/>
              <a:gd name="connsiteX1" fmla="*/ 9149084 w 9149084"/>
              <a:gd name="connsiteY1" fmla="*/ 0 h 3345845"/>
              <a:gd name="connsiteX2" fmla="*/ 9149084 w 9149084"/>
              <a:gd name="connsiteY2" fmla="*/ 3345845 h 3345845"/>
              <a:gd name="connsiteX3" fmla="*/ 3702623 w 9149084"/>
              <a:gd name="connsiteY3" fmla="*/ 3345845 h 3345845"/>
              <a:gd name="connsiteX4" fmla="*/ 654623 w 9149084"/>
              <a:gd name="connsiteY4" fmla="*/ 3345845 h 3345845"/>
              <a:gd name="connsiteX5" fmla="*/ 0 w 9149084"/>
              <a:gd name="connsiteY5" fmla="*/ 3345845 h 33458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9084" h="3345845">
                <a:moveTo>
                  <a:pt x="0" y="0"/>
                </a:moveTo>
                <a:lnTo>
                  <a:pt x="9149084" y="0"/>
                </a:lnTo>
                <a:lnTo>
                  <a:pt x="9149084" y="3345845"/>
                </a:lnTo>
                <a:lnTo>
                  <a:pt x="3702623" y="3345845"/>
                </a:lnTo>
                <a:lnTo>
                  <a:pt x="654623" y="3345845"/>
                </a:lnTo>
                <a:lnTo>
                  <a:pt x="0" y="3345845"/>
                </a:lnTo>
                <a:close/>
              </a:path>
            </a:pathLst>
          </a:custGeom>
          <a:solidFill>
            <a:schemeClr val="tx1">
              <a:lumMod val="10000"/>
              <a:lumOff val="90000"/>
            </a:schemeClr>
          </a:solidFill>
          <a:ln>
            <a:noFill/>
          </a:ln>
        </p:spPr>
        <p:txBody>
          <a:bodyPr wrap="square" bIns="457200" anchor="b">
            <a:noAutofit/>
          </a:bodyPr>
          <a:lstStyle>
            <a:lvl1pPr algn="ctr" rtl="0">
              <a:buNone/>
              <a:defRPr sz="1467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 dirty="0" smtClean="0"/>
              <a:t>Image Holder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74052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ctr" defTabSz="1219108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66" indent="-457166" algn="l" defTabSz="1219108" rtl="0" eaLnBrk="1" latinLnBrk="0" hangingPunct="1">
        <a:spcBef>
          <a:spcPct val="20000"/>
        </a:spcBef>
        <a:buFont typeface="Arial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26" indent="-380973" algn="l" defTabSz="1219108" rtl="0" eaLnBrk="1" latinLnBrk="0" hangingPunct="1">
        <a:spcBef>
          <a:spcPct val="20000"/>
        </a:spcBef>
        <a:buFont typeface="Arial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885" indent="-304776" algn="l" defTabSz="121910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440" indent="-304776" algn="l" defTabSz="1219108" rtl="0" eaLnBrk="1" latinLnBrk="0" hangingPunct="1">
        <a:spcBef>
          <a:spcPct val="20000"/>
        </a:spcBef>
        <a:buFont typeface="Arial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2994" indent="-304776" algn="l" defTabSz="1219108" rtl="0" eaLnBrk="1" latinLnBrk="0" hangingPunct="1">
        <a:spcBef>
          <a:spcPct val="20000"/>
        </a:spcBef>
        <a:buFont typeface="Arial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548" indent="-304776" algn="l" defTabSz="1219108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104" indent="-304776" algn="l" defTabSz="1219108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656" indent="-304776" algn="l" defTabSz="1219108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212" indent="-304776" algn="l" defTabSz="1219108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0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55" algn="l" defTabSz="121910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08" algn="l" defTabSz="121910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664" algn="l" defTabSz="121910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218" algn="l" defTabSz="121910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772" algn="l" defTabSz="121910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326" algn="l" defTabSz="121910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880" algn="l" defTabSz="121910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435" algn="l" defTabSz="121910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375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Picture Placeholder 41"/>
          <p:cNvPicPr>
            <a:picLocks noGrp="1" noChangeAspect="1"/>
          </p:cNvPicPr>
          <p:nvPr>
            <p:ph type="pic" sz="quarter" idx="2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950" b="33950"/>
          <a:stretch>
            <a:fillRect/>
          </a:stretch>
        </p:blipFill>
        <p:spPr/>
      </p:pic>
      <p:sp>
        <p:nvSpPr>
          <p:cNvPr id="64" name="Rectangle 63"/>
          <p:cNvSpPr/>
          <p:nvPr/>
        </p:nvSpPr>
        <p:spPr bwMode="auto">
          <a:xfrm>
            <a:off x="0" y="1"/>
            <a:ext cx="2938041" cy="2612100"/>
          </a:xfrm>
          <a:prstGeom prst="rect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/>
          </a:p>
        </p:txBody>
      </p:sp>
      <p:sp>
        <p:nvSpPr>
          <p:cNvPr id="65" name="Rectangle 64"/>
          <p:cNvSpPr/>
          <p:nvPr/>
        </p:nvSpPr>
        <p:spPr bwMode="auto">
          <a:xfrm>
            <a:off x="0" y="2395567"/>
            <a:ext cx="2938041" cy="216534"/>
          </a:xfrm>
          <a:prstGeom prst="rect">
            <a:avLst/>
          </a:pr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/>
          </a:p>
        </p:txBody>
      </p:sp>
      <p:cxnSp>
        <p:nvCxnSpPr>
          <p:cNvPr id="75" name="Straight Connector 74"/>
          <p:cNvCxnSpPr/>
          <p:nvPr/>
        </p:nvCxnSpPr>
        <p:spPr>
          <a:xfrm>
            <a:off x="602827" y="3321433"/>
            <a:ext cx="399288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>
            <a:off x="602827" y="3918841"/>
            <a:ext cx="399288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>
            <a:off x="602827" y="4516249"/>
            <a:ext cx="399288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>
            <a:off x="602827" y="5113657"/>
            <a:ext cx="399288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>
            <a:off x="602827" y="5711065"/>
            <a:ext cx="399288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1" name="Group 50"/>
          <p:cNvGrpSpPr/>
          <p:nvPr/>
        </p:nvGrpSpPr>
        <p:grpSpPr>
          <a:xfrm>
            <a:off x="5401888" y="661618"/>
            <a:ext cx="6350232" cy="5621012"/>
            <a:chOff x="5401888" y="661618"/>
            <a:chExt cx="6350232" cy="5621012"/>
          </a:xfrm>
        </p:grpSpPr>
        <p:grpSp>
          <p:nvGrpSpPr>
            <p:cNvPr id="66" name="Group 65"/>
            <p:cNvGrpSpPr/>
            <p:nvPr/>
          </p:nvGrpSpPr>
          <p:grpSpPr>
            <a:xfrm>
              <a:off x="5406697" y="661618"/>
              <a:ext cx="6345423" cy="1950483"/>
              <a:chOff x="5406697" y="1881155"/>
              <a:chExt cx="6345423" cy="730946"/>
            </a:xfrm>
          </p:grpSpPr>
          <p:sp>
            <p:nvSpPr>
              <p:cNvPr id="68" name="Rectangle 67"/>
              <p:cNvSpPr>
                <a:spLocks noChangeArrowheads="1"/>
              </p:cNvSpPr>
              <p:nvPr/>
            </p:nvSpPr>
            <p:spPr bwMode="auto">
              <a:xfrm>
                <a:off x="5406697" y="1881155"/>
                <a:ext cx="905460" cy="730946"/>
              </a:xfrm>
              <a:prstGeom prst="rect">
                <a:avLst/>
              </a:prstGeom>
              <a:solidFill>
                <a:schemeClr val="accent1"/>
              </a:solidFill>
              <a:ln w="3175">
                <a:noFill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2800" b="1" dirty="0" smtClean="0">
                    <a:solidFill>
                      <a:schemeClr val="bg1"/>
                    </a:solidFill>
                  </a:rPr>
                  <a:t>S</a:t>
                </a:r>
                <a:endParaRPr lang="en-US" sz="28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69" name="Rectangle 68"/>
              <p:cNvSpPr>
                <a:spLocks noChangeArrowheads="1"/>
              </p:cNvSpPr>
              <p:nvPr/>
            </p:nvSpPr>
            <p:spPr bwMode="auto">
              <a:xfrm>
                <a:off x="6312157" y="1881155"/>
                <a:ext cx="907863" cy="730946"/>
              </a:xfrm>
              <a:prstGeom prst="rect">
                <a:avLst/>
              </a:prstGeom>
              <a:solidFill>
                <a:schemeClr val="accent2"/>
              </a:solidFill>
              <a:ln w="3175">
                <a:noFill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2800" b="1" dirty="0" smtClean="0">
                    <a:solidFill>
                      <a:schemeClr val="bg1"/>
                    </a:solidFill>
                  </a:rPr>
                  <a:t>M</a:t>
                </a:r>
                <a:endParaRPr lang="en-US" sz="28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70" name="Rectangle 69"/>
              <p:cNvSpPr>
                <a:spLocks noChangeArrowheads="1"/>
              </p:cNvSpPr>
              <p:nvPr/>
            </p:nvSpPr>
            <p:spPr bwMode="auto">
              <a:xfrm>
                <a:off x="7220017" y="1881155"/>
                <a:ext cx="905460" cy="730946"/>
              </a:xfrm>
              <a:prstGeom prst="rect">
                <a:avLst/>
              </a:prstGeom>
              <a:solidFill>
                <a:schemeClr val="accent3"/>
              </a:solidFill>
              <a:ln w="3175">
                <a:noFill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2800" b="1" dirty="0" smtClean="0">
                    <a:solidFill>
                      <a:schemeClr val="bg1"/>
                    </a:solidFill>
                  </a:rPr>
                  <a:t>T</a:t>
                </a:r>
                <a:endParaRPr lang="en-US" sz="28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71" name="Rectangle 70"/>
              <p:cNvSpPr>
                <a:spLocks noChangeArrowheads="1"/>
              </p:cNvSpPr>
              <p:nvPr/>
            </p:nvSpPr>
            <p:spPr bwMode="auto">
              <a:xfrm>
                <a:off x="8125474" y="1881155"/>
                <a:ext cx="907863" cy="730946"/>
              </a:xfrm>
              <a:prstGeom prst="rect">
                <a:avLst/>
              </a:prstGeom>
              <a:solidFill>
                <a:schemeClr val="accent4"/>
              </a:solidFill>
              <a:ln w="3175">
                <a:noFill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2800" b="1" dirty="0" smtClean="0">
                    <a:solidFill>
                      <a:schemeClr val="bg1"/>
                    </a:solidFill>
                  </a:rPr>
                  <a:t>W</a:t>
                </a:r>
                <a:endParaRPr lang="en-US" sz="28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72" name="Rectangle 71"/>
              <p:cNvSpPr>
                <a:spLocks noChangeArrowheads="1"/>
              </p:cNvSpPr>
              <p:nvPr/>
            </p:nvSpPr>
            <p:spPr bwMode="auto">
              <a:xfrm>
                <a:off x="9033337" y="1881155"/>
                <a:ext cx="905460" cy="730946"/>
              </a:xfrm>
              <a:prstGeom prst="rect">
                <a:avLst/>
              </a:prstGeom>
              <a:solidFill>
                <a:schemeClr val="accent5"/>
              </a:solidFill>
              <a:ln w="3175">
                <a:noFill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2800" b="1" dirty="0" smtClean="0">
                    <a:solidFill>
                      <a:schemeClr val="bg1"/>
                    </a:solidFill>
                  </a:rPr>
                  <a:t>T</a:t>
                </a:r>
                <a:endParaRPr lang="en-US" sz="28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73" name="Rectangle 72"/>
              <p:cNvSpPr>
                <a:spLocks noChangeArrowheads="1"/>
              </p:cNvSpPr>
              <p:nvPr/>
            </p:nvSpPr>
            <p:spPr bwMode="auto">
              <a:xfrm>
                <a:off x="9938797" y="1881155"/>
                <a:ext cx="907863" cy="730946"/>
              </a:xfrm>
              <a:prstGeom prst="rect">
                <a:avLst/>
              </a:prstGeom>
              <a:solidFill>
                <a:schemeClr val="accent6"/>
              </a:solidFill>
              <a:ln w="3175">
                <a:noFill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2800" b="1" dirty="0" smtClean="0">
                    <a:solidFill>
                      <a:schemeClr val="bg1"/>
                    </a:solidFill>
                  </a:rPr>
                  <a:t>F</a:t>
                </a:r>
                <a:endParaRPr lang="en-US" sz="28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74" name="Rectangle 73"/>
              <p:cNvSpPr>
                <a:spLocks noChangeArrowheads="1"/>
              </p:cNvSpPr>
              <p:nvPr/>
            </p:nvSpPr>
            <p:spPr bwMode="auto">
              <a:xfrm>
                <a:off x="10846660" y="1881155"/>
                <a:ext cx="905460" cy="730946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 w="3175">
                <a:noFill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2800" b="1" dirty="0" smtClean="0">
                    <a:solidFill>
                      <a:schemeClr val="bg1"/>
                    </a:solidFill>
                  </a:rPr>
                  <a:t>S</a:t>
                </a:r>
                <a:endParaRPr lang="en-US" sz="2800" b="1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50" name="Group 49"/>
            <p:cNvGrpSpPr/>
            <p:nvPr/>
          </p:nvGrpSpPr>
          <p:grpSpPr>
            <a:xfrm>
              <a:off x="5401888" y="2625030"/>
              <a:ext cx="6350232" cy="3657600"/>
              <a:chOff x="-7539459" y="2625030"/>
              <a:chExt cx="6350232" cy="3657600"/>
            </a:xfrm>
          </p:grpSpPr>
          <p:sp>
            <p:nvSpPr>
              <p:cNvPr id="108" name="Rectangle 24"/>
              <p:cNvSpPr>
                <a:spLocks noChangeArrowheads="1"/>
              </p:cNvSpPr>
              <p:nvPr/>
            </p:nvSpPr>
            <p:spPr bwMode="auto">
              <a:xfrm>
                <a:off x="-4820682" y="3211473"/>
                <a:ext cx="907863" cy="586447"/>
              </a:xfrm>
              <a:prstGeom prst="rect">
                <a:avLst/>
              </a:prstGeom>
              <a:solidFill>
                <a:schemeClr val="bg1"/>
              </a:solidFill>
              <a:ln w="3175">
                <a:noFill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1400" b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8</a:t>
                </a:r>
              </a:p>
            </p:txBody>
          </p:sp>
          <p:sp>
            <p:nvSpPr>
              <p:cNvPr id="109" name="Rectangle 25"/>
              <p:cNvSpPr>
                <a:spLocks noChangeArrowheads="1"/>
              </p:cNvSpPr>
              <p:nvPr/>
            </p:nvSpPr>
            <p:spPr bwMode="auto">
              <a:xfrm>
                <a:off x="-3912819" y="3211473"/>
                <a:ext cx="905460" cy="586447"/>
              </a:xfrm>
              <a:prstGeom prst="rect">
                <a:avLst/>
              </a:prstGeom>
              <a:solidFill>
                <a:schemeClr val="bg1"/>
              </a:solidFill>
              <a:ln w="3175">
                <a:noFill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1400" b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9</a:t>
                </a:r>
              </a:p>
            </p:txBody>
          </p:sp>
          <p:sp>
            <p:nvSpPr>
              <p:cNvPr id="110" name="Rectangle 26"/>
              <p:cNvSpPr>
                <a:spLocks noChangeArrowheads="1"/>
              </p:cNvSpPr>
              <p:nvPr/>
            </p:nvSpPr>
            <p:spPr bwMode="auto">
              <a:xfrm>
                <a:off x="-3007359" y="3211473"/>
                <a:ext cx="907863" cy="586447"/>
              </a:xfrm>
              <a:prstGeom prst="rect">
                <a:avLst/>
              </a:prstGeom>
              <a:solidFill>
                <a:schemeClr val="bg1"/>
              </a:solidFill>
              <a:ln w="3175">
                <a:noFill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14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10</a:t>
                </a:r>
                <a:endParaRPr 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  <p:sp>
            <p:nvSpPr>
              <p:cNvPr id="111" name="Rectangle 27"/>
              <p:cNvSpPr>
                <a:spLocks noChangeArrowheads="1"/>
              </p:cNvSpPr>
              <p:nvPr/>
            </p:nvSpPr>
            <p:spPr bwMode="auto">
              <a:xfrm>
                <a:off x="-2099496" y="3211473"/>
                <a:ext cx="905460" cy="586447"/>
              </a:xfrm>
              <a:prstGeom prst="rect">
                <a:avLst/>
              </a:prstGeom>
              <a:solidFill>
                <a:schemeClr val="bg1"/>
              </a:solidFill>
              <a:ln w="3175">
                <a:noFill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14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11</a:t>
                </a:r>
                <a:endParaRPr 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  <p:sp>
            <p:nvSpPr>
              <p:cNvPr id="112" name="Rectangle 31"/>
              <p:cNvSpPr>
                <a:spLocks noChangeArrowheads="1"/>
              </p:cNvSpPr>
              <p:nvPr/>
            </p:nvSpPr>
            <p:spPr bwMode="auto">
              <a:xfrm>
                <a:off x="-4820682" y="3797917"/>
                <a:ext cx="907863" cy="586447"/>
              </a:xfrm>
              <a:prstGeom prst="rect">
                <a:avLst/>
              </a:prstGeom>
              <a:solidFill>
                <a:schemeClr val="bg1"/>
              </a:solidFill>
              <a:ln w="3175">
                <a:noFill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14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15</a:t>
                </a:r>
                <a:endParaRPr 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  <p:sp>
            <p:nvSpPr>
              <p:cNvPr id="113" name="Rectangle 33"/>
              <p:cNvSpPr>
                <a:spLocks noChangeArrowheads="1"/>
              </p:cNvSpPr>
              <p:nvPr/>
            </p:nvSpPr>
            <p:spPr bwMode="auto">
              <a:xfrm>
                <a:off x="-3007359" y="3797917"/>
                <a:ext cx="907863" cy="586447"/>
              </a:xfrm>
              <a:prstGeom prst="rect">
                <a:avLst/>
              </a:prstGeom>
              <a:solidFill>
                <a:schemeClr val="bg1"/>
              </a:solidFill>
              <a:ln w="3175">
                <a:noFill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14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17</a:t>
                </a:r>
                <a:endParaRPr 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  <p:sp>
            <p:nvSpPr>
              <p:cNvPr id="114" name="Rectangle 14"/>
              <p:cNvSpPr>
                <a:spLocks noChangeArrowheads="1"/>
              </p:cNvSpPr>
              <p:nvPr/>
            </p:nvSpPr>
            <p:spPr bwMode="auto">
              <a:xfrm>
                <a:off x="-7539459" y="2625030"/>
                <a:ext cx="905460" cy="586447"/>
              </a:xfrm>
              <a:prstGeom prst="rect">
                <a:avLst/>
              </a:prstGeom>
              <a:solidFill>
                <a:schemeClr val="bg1"/>
              </a:solidFill>
              <a:ln w="3175">
                <a:noFill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  <p:sp>
            <p:nvSpPr>
              <p:cNvPr id="115" name="Rectangle 15"/>
              <p:cNvSpPr>
                <a:spLocks noChangeArrowheads="1"/>
              </p:cNvSpPr>
              <p:nvPr/>
            </p:nvSpPr>
            <p:spPr bwMode="auto">
              <a:xfrm>
                <a:off x="-6633999" y="2625030"/>
                <a:ext cx="907863" cy="586447"/>
              </a:xfrm>
              <a:prstGeom prst="rect">
                <a:avLst/>
              </a:prstGeom>
              <a:solidFill>
                <a:schemeClr val="bg1"/>
              </a:solidFill>
              <a:ln w="3175">
                <a:noFill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  <p:sp>
            <p:nvSpPr>
              <p:cNvPr id="116" name="Rectangle 16"/>
              <p:cNvSpPr>
                <a:spLocks noChangeArrowheads="1"/>
              </p:cNvSpPr>
              <p:nvPr/>
            </p:nvSpPr>
            <p:spPr bwMode="auto">
              <a:xfrm>
                <a:off x="-5726139" y="2625030"/>
                <a:ext cx="905460" cy="586447"/>
              </a:xfrm>
              <a:prstGeom prst="rect">
                <a:avLst/>
              </a:prstGeom>
              <a:solidFill>
                <a:schemeClr val="bg1"/>
              </a:solidFill>
              <a:ln w="3175">
                <a:noFill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  <p:sp>
            <p:nvSpPr>
              <p:cNvPr id="117" name="Rectangle 17"/>
              <p:cNvSpPr>
                <a:spLocks noChangeArrowheads="1"/>
              </p:cNvSpPr>
              <p:nvPr/>
            </p:nvSpPr>
            <p:spPr bwMode="auto">
              <a:xfrm>
                <a:off x="-4820682" y="2625030"/>
                <a:ext cx="907863" cy="586447"/>
              </a:xfrm>
              <a:prstGeom prst="rect">
                <a:avLst/>
              </a:prstGeom>
              <a:solidFill>
                <a:schemeClr val="bg1"/>
              </a:solidFill>
              <a:ln w="3175">
                <a:noFill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14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1</a:t>
                </a:r>
                <a:endParaRPr 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  <p:sp>
            <p:nvSpPr>
              <p:cNvPr id="118" name="Rectangle 18"/>
              <p:cNvSpPr>
                <a:spLocks noChangeArrowheads="1"/>
              </p:cNvSpPr>
              <p:nvPr/>
            </p:nvSpPr>
            <p:spPr bwMode="auto">
              <a:xfrm>
                <a:off x="-3912819" y="2625030"/>
                <a:ext cx="905460" cy="586447"/>
              </a:xfrm>
              <a:prstGeom prst="rect">
                <a:avLst/>
              </a:prstGeom>
              <a:solidFill>
                <a:schemeClr val="bg1"/>
              </a:solidFill>
              <a:ln w="3175">
                <a:noFill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14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2</a:t>
                </a:r>
                <a:endParaRPr 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  <p:sp>
            <p:nvSpPr>
              <p:cNvPr id="119" name="Rectangle 19"/>
              <p:cNvSpPr>
                <a:spLocks noChangeArrowheads="1"/>
              </p:cNvSpPr>
              <p:nvPr/>
            </p:nvSpPr>
            <p:spPr bwMode="auto">
              <a:xfrm>
                <a:off x="-3007359" y="2625030"/>
                <a:ext cx="907863" cy="586447"/>
              </a:xfrm>
              <a:prstGeom prst="rect">
                <a:avLst/>
              </a:prstGeom>
              <a:solidFill>
                <a:schemeClr val="bg1"/>
              </a:solidFill>
              <a:ln w="3175">
                <a:noFill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14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3</a:t>
                </a:r>
                <a:endParaRPr 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  <p:sp>
            <p:nvSpPr>
              <p:cNvPr id="120" name="Rectangle 20"/>
              <p:cNvSpPr>
                <a:spLocks noChangeArrowheads="1"/>
              </p:cNvSpPr>
              <p:nvPr/>
            </p:nvSpPr>
            <p:spPr bwMode="auto">
              <a:xfrm>
                <a:off x="-2099496" y="2625030"/>
                <a:ext cx="905460" cy="586447"/>
              </a:xfrm>
              <a:prstGeom prst="rect">
                <a:avLst/>
              </a:prstGeom>
              <a:solidFill>
                <a:schemeClr val="bg1"/>
              </a:solidFill>
              <a:ln w="3175">
                <a:noFill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14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4</a:t>
                </a:r>
                <a:endParaRPr 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  <p:sp>
            <p:nvSpPr>
              <p:cNvPr id="121" name="Rectangle 21"/>
              <p:cNvSpPr>
                <a:spLocks noChangeArrowheads="1"/>
              </p:cNvSpPr>
              <p:nvPr/>
            </p:nvSpPr>
            <p:spPr bwMode="auto">
              <a:xfrm>
                <a:off x="-7539459" y="3211473"/>
                <a:ext cx="905460" cy="586447"/>
              </a:xfrm>
              <a:prstGeom prst="rect">
                <a:avLst/>
              </a:prstGeom>
              <a:solidFill>
                <a:schemeClr val="bg1"/>
              </a:solidFill>
              <a:ln w="3175">
                <a:noFill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14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5</a:t>
                </a:r>
                <a:endParaRPr 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  <p:sp>
            <p:nvSpPr>
              <p:cNvPr id="122" name="Rectangle 23"/>
              <p:cNvSpPr>
                <a:spLocks noChangeArrowheads="1"/>
              </p:cNvSpPr>
              <p:nvPr/>
            </p:nvSpPr>
            <p:spPr bwMode="auto">
              <a:xfrm>
                <a:off x="-5726139" y="3211473"/>
                <a:ext cx="905460" cy="586447"/>
              </a:xfrm>
              <a:prstGeom prst="rect">
                <a:avLst/>
              </a:prstGeom>
              <a:solidFill>
                <a:schemeClr val="bg1"/>
              </a:solidFill>
              <a:ln w="3175">
                <a:noFill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1400" b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7</a:t>
                </a:r>
              </a:p>
            </p:txBody>
          </p:sp>
          <p:sp>
            <p:nvSpPr>
              <p:cNvPr id="123" name="Rectangle 28"/>
              <p:cNvSpPr>
                <a:spLocks noChangeArrowheads="1"/>
              </p:cNvSpPr>
              <p:nvPr/>
            </p:nvSpPr>
            <p:spPr bwMode="auto">
              <a:xfrm>
                <a:off x="-7539459" y="3797917"/>
                <a:ext cx="905460" cy="586447"/>
              </a:xfrm>
              <a:prstGeom prst="rect">
                <a:avLst/>
              </a:prstGeom>
              <a:solidFill>
                <a:schemeClr val="bg1"/>
              </a:solidFill>
              <a:ln w="3175">
                <a:noFill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14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12</a:t>
                </a:r>
                <a:endParaRPr 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  <p:sp>
            <p:nvSpPr>
              <p:cNvPr id="124" name="Rectangle 29"/>
              <p:cNvSpPr>
                <a:spLocks noChangeArrowheads="1"/>
              </p:cNvSpPr>
              <p:nvPr/>
            </p:nvSpPr>
            <p:spPr bwMode="auto">
              <a:xfrm>
                <a:off x="-6633999" y="3797917"/>
                <a:ext cx="907863" cy="586447"/>
              </a:xfrm>
              <a:prstGeom prst="rect">
                <a:avLst/>
              </a:prstGeom>
              <a:solidFill>
                <a:schemeClr val="bg1"/>
              </a:solidFill>
              <a:ln w="3175">
                <a:noFill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14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13</a:t>
                </a:r>
                <a:endParaRPr 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  <p:sp>
            <p:nvSpPr>
              <p:cNvPr id="125" name="Rectangle 30"/>
              <p:cNvSpPr>
                <a:spLocks noChangeArrowheads="1"/>
              </p:cNvSpPr>
              <p:nvPr/>
            </p:nvSpPr>
            <p:spPr bwMode="auto">
              <a:xfrm>
                <a:off x="-5726139" y="3797917"/>
                <a:ext cx="905460" cy="586447"/>
              </a:xfrm>
              <a:prstGeom prst="rect">
                <a:avLst/>
              </a:prstGeom>
              <a:solidFill>
                <a:schemeClr val="bg1"/>
              </a:solidFill>
              <a:ln w="3175">
                <a:noFill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14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14</a:t>
                </a:r>
                <a:endParaRPr 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  <p:sp>
            <p:nvSpPr>
              <p:cNvPr id="126" name="Rectangle 32"/>
              <p:cNvSpPr>
                <a:spLocks noChangeArrowheads="1"/>
              </p:cNvSpPr>
              <p:nvPr/>
            </p:nvSpPr>
            <p:spPr bwMode="auto">
              <a:xfrm>
                <a:off x="-3912819" y="3797917"/>
                <a:ext cx="905460" cy="586447"/>
              </a:xfrm>
              <a:prstGeom prst="rect">
                <a:avLst/>
              </a:prstGeom>
              <a:solidFill>
                <a:schemeClr val="bg1"/>
              </a:solidFill>
              <a:ln w="3175" cap="sq">
                <a:noFill/>
                <a:miter lim="800000"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14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16</a:t>
                </a:r>
                <a:endParaRPr 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  <p:sp>
            <p:nvSpPr>
              <p:cNvPr id="127" name="Rectangle 34"/>
              <p:cNvSpPr>
                <a:spLocks noChangeArrowheads="1"/>
              </p:cNvSpPr>
              <p:nvPr/>
            </p:nvSpPr>
            <p:spPr bwMode="auto">
              <a:xfrm>
                <a:off x="-2099496" y="3797917"/>
                <a:ext cx="905460" cy="586447"/>
              </a:xfrm>
              <a:prstGeom prst="rect">
                <a:avLst/>
              </a:prstGeom>
              <a:solidFill>
                <a:schemeClr val="bg1"/>
              </a:solidFill>
              <a:ln w="3175" cap="sq">
                <a:noFill/>
                <a:miter lim="800000"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14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18</a:t>
                </a:r>
                <a:endParaRPr 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  <p:sp>
            <p:nvSpPr>
              <p:cNvPr id="128" name="Rectangle 22"/>
              <p:cNvSpPr>
                <a:spLocks noChangeArrowheads="1"/>
              </p:cNvSpPr>
              <p:nvPr/>
            </p:nvSpPr>
            <p:spPr bwMode="auto">
              <a:xfrm>
                <a:off x="-6633999" y="3211473"/>
                <a:ext cx="907863" cy="586447"/>
              </a:xfrm>
              <a:prstGeom prst="rect">
                <a:avLst/>
              </a:prstGeom>
              <a:solidFill>
                <a:schemeClr val="bg1"/>
              </a:solidFill>
              <a:ln w="3175" cap="sq">
                <a:noFill/>
                <a:miter lim="800000"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1400" b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6</a:t>
                </a:r>
              </a:p>
            </p:txBody>
          </p:sp>
          <p:sp>
            <p:nvSpPr>
              <p:cNvPr id="129" name="Rectangle 38"/>
              <p:cNvSpPr>
                <a:spLocks noChangeArrowheads="1"/>
              </p:cNvSpPr>
              <p:nvPr/>
            </p:nvSpPr>
            <p:spPr bwMode="auto">
              <a:xfrm>
                <a:off x="-4820682" y="4384363"/>
                <a:ext cx="907863" cy="586447"/>
              </a:xfrm>
              <a:prstGeom prst="rect">
                <a:avLst/>
              </a:prstGeom>
              <a:solidFill>
                <a:schemeClr val="bg1"/>
              </a:solidFill>
              <a:ln w="3175">
                <a:noFill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14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22</a:t>
                </a:r>
                <a:endParaRPr 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  <p:sp>
            <p:nvSpPr>
              <p:cNvPr id="130" name="Rectangle 39"/>
              <p:cNvSpPr>
                <a:spLocks noChangeArrowheads="1"/>
              </p:cNvSpPr>
              <p:nvPr/>
            </p:nvSpPr>
            <p:spPr bwMode="auto">
              <a:xfrm>
                <a:off x="-3912819" y="4384363"/>
                <a:ext cx="905460" cy="586447"/>
              </a:xfrm>
              <a:prstGeom prst="rect">
                <a:avLst/>
              </a:prstGeom>
              <a:solidFill>
                <a:schemeClr val="bg1"/>
              </a:solidFill>
              <a:ln w="3175">
                <a:noFill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14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23</a:t>
                </a:r>
                <a:endParaRPr 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  <p:sp>
            <p:nvSpPr>
              <p:cNvPr id="131" name="Rectangle 40"/>
              <p:cNvSpPr>
                <a:spLocks noChangeArrowheads="1"/>
              </p:cNvSpPr>
              <p:nvPr/>
            </p:nvSpPr>
            <p:spPr bwMode="auto">
              <a:xfrm>
                <a:off x="-3007359" y="4384363"/>
                <a:ext cx="907863" cy="586447"/>
              </a:xfrm>
              <a:prstGeom prst="rect">
                <a:avLst/>
              </a:prstGeom>
              <a:solidFill>
                <a:schemeClr val="bg1"/>
              </a:solidFill>
              <a:ln w="3175">
                <a:noFill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14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24</a:t>
                </a:r>
                <a:endParaRPr 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  <p:sp>
            <p:nvSpPr>
              <p:cNvPr id="132" name="Rectangle 41"/>
              <p:cNvSpPr>
                <a:spLocks noChangeArrowheads="1"/>
              </p:cNvSpPr>
              <p:nvPr/>
            </p:nvSpPr>
            <p:spPr bwMode="auto">
              <a:xfrm>
                <a:off x="-2099496" y="4384363"/>
                <a:ext cx="905460" cy="586447"/>
              </a:xfrm>
              <a:prstGeom prst="rect">
                <a:avLst/>
              </a:prstGeom>
              <a:solidFill>
                <a:schemeClr val="bg1"/>
              </a:solidFill>
              <a:ln w="3175">
                <a:noFill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14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25</a:t>
                </a:r>
                <a:endParaRPr 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  <p:sp>
            <p:nvSpPr>
              <p:cNvPr id="133" name="Rectangle 45"/>
              <p:cNvSpPr>
                <a:spLocks noChangeArrowheads="1"/>
              </p:cNvSpPr>
              <p:nvPr/>
            </p:nvSpPr>
            <p:spPr bwMode="auto">
              <a:xfrm>
                <a:off x="-4820682" y="4970806"/>
                <a:ext cx="907863" cy="584442"/>
              </a:xfrm>
              <a:prstGeom prst="rect">
                <a:avLst/>
              </a:prstGeom>
              <a:solidFill>
                <a:schemeClr val="bg1"/>
              </a:solidFill>
              <a:ln w="3175">
                <a:noFill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14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29</a:t>
                </a:r>
                <a:endParaRPr 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  <p:sp>
            <p:nvSpPr>
              <p:cNvPr id="134" name="Rectangle 47"/>
              <p:cNvSpPr>
                <a:spLocks noChangeArrowheads="1"/>
              </p:cNvSpPr>
              <p:nvPr/>
            </p:nvSpPr>
            <p:spPr bwMode="auto">
              <a:xfrm>
                <a:off x="-3007359" y="4970806"/>
                <a:ext cx="907863" cy="584442"/>
              </a:xfrm>
              <a:prstGeom prst="rect">
                <a:avLst/>
              </a:prstGeom>
              <a:solidFill>
                <a:schemeClr val="bg1"/>
              </a:solidFill>
              <a:ln w="3175">
                <a:noFill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14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31</a:t>
                </a:r>
                <a:endParaRPr 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  <p:sp>
            <p:nvSpPr>
              <p:cNvPr id="135" name="Rectangle 52"/>
              <p:cNvSpPr>
                <a:spLocks noChangeArrowheads="1"/>
              </p:cNvSpPr>
              <p:nvPr/>
            </p:nvSpPr>
            <p:spPr bwMode="auto">
              <a:xfrm>
                <a:off x="-4820682" y="5555249"/>
                <a:ext cx="907863" cy="586447"/>
              </a:xfrm>
              <a:prstGeom prst="rect">
                <a:avLst/>
              </a:prstGeom>
              <a:solidFill>
                <a:schemeClr val="bg1"/>
              </a:solidFill>
              <a:ln w="3175">
                <a:noFill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  <p:sp>
            <p:nvSpPr>
              <p:cNvPr id="136" name="Rectangle 53"/>
              <p:cNvSpPr>
                <a:spLocks noChangeArrowheads="1"/>
              </p:cNvSpPr>
              <p:nvPr/>
            </p:nvSpPr>
            <p:spPr bwMode="auto">
              <a:xfrm>
                <a:off x="-3912819" y="5555249"/>
                <a:ext cx="905460" cy="586447"/>
              </a:xfrm>
              <a:prstGeom prst="rect">
                <a:avLst/>
              </a:prstGeom>
              <a:solidFill>
                <a:schemeClr val="bg1"/>
              </a:solidFill>
              <a:ln w="3175">
                <a:noFill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  <p:sp>
            <p:nvSpPr>
              <p:cNvPr id="137" name="Rectangle 54"/>
              <p:cNvSpPr>
                <a:spLocks noChangeArrowheads="1"/>
              </p:cNvSpPr>
              <p:nvPr/>
            </p:nvSpPr>
            <p:spPr bwMode="auto">
              <a:xfrm>
                <a:off x="-3007359" y="5555249"/>
                <a:ext cx="907863" cy="586447"/>
              </a:xfrm>
              <a:prstGeom prst="rect">
                <a:avLst/>
              </a:prstGeom>
              <a:solidFill>
                <a:schemeClr val="bg1"/>
              </a:solidFill>
              <a:ln w="3175">
                <a:noFill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  <p:sp>
            <p:nvSpPr>
              <p:cNvPr id="138" name="Rectangle 55"/>
              <p:cNvSpPr>
                <a:spLocks noChangeArrowheads="1"/>
              </p:cNvSpPr>
              <p:nvPr/>
            </p:nvSpPr>
            <p:spPr bwMode="auto">
              <a:xfrm>
                <a:off x="-2099496" y="5555249"/>
                <a:ext cx="905460" cy="586447"/>
              </a:xfrm>
              <a:prstGeom prst="rect">
                <a:avLst/>
              </a:prstGeom>
              <a:solidFill>
                <a:schemeClr val="bg1"/>
              </a:solidFill>
              <a:ln w="3175">
                <a:noFill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  <p:sp>
            <p:nvSpPr>
              <p:cNvPr id="139" name="Rectangle 35"/>
              <p:cNvSpPr>
                <a:spLocks noChangeArrowheads="1"/>
              </p:cNvSpPr>
              <p:nvPr/>
            </p:nvSpPr>
            <p:spPr bwMode="auto">
              <a:xfrm>
                <a:off x="-7539459" y="4384363"/>
                <a:ext cx="905460" cy="586447"/>
              </a:xfrm>
              <a:prstGeom prst="rect">
                <a:avLst/>
              </a:prstGeom>
              <a:solidFill>
                <a:schemeClr val="bg1"/>
              </a:solidFill>
              <a:ln w="3175">
                <a:noFill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14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19</a:t>
                </a:r>
                <a:endParaRPr 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  <p:sp>
            <p:nvSpPr>
              <p:cNvPr id="140" name="Rectangle 36"/>
              <p:cNvSpPr>
                <a:spLocks noChangeArrowheads="1"/>
              </p:cNvSpPr>
              <p:nvPr/>
            </p:nvSpPr>
            <p:spPr bwMode="auto">
              <a:xfrm>
                <a:off x="-6633999" y="4384363"/>
                <a:ext cx="907863" cy="586447"/>
              </a:xfrm>
              <a:prstGeom prst="rect">
                <a:avLst/>
              </a:prstGeom>
              <a:solidFill>
                <a:schemeClr val="bg1"/>
              </a:solidFill>
              <a:ln w="3175">
                <a:noFill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14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20</a:t>
                </a:r>
                <a:endParaRPr 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  <p:sp>
            <p:nvSpPr>
              <p:cNvPr id="141" name="Rectangle 37"/>
              <p:cNvSpPr>
                <a:spLocks noChangeArrowheads="1"/>
              </p:cNvSpPr>
              <p:nvPr/>
            </p:nvSpPr>
            <p:spPr bwMode="auto">
              <a:xfrm>
                <a:off x="-5726139" y="4384363"/>
                <a:ext cx="905460" cy="586447"/>
              </a:xfrm>
              <a:prstGeom prst="rect">
                <a:avLst/>
              </a:prstGeom>
              <a:solidFill>
                <a:schemeClr val="bg1"/>
              </a:solidFill>
              <a:ln w="3175">
                <a:noFill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14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21</a:t>
                </a:r>
                <a:endParaRPr 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  <p:sp>
            <p:nvSpPr>
              <p:cNvPr id="142" name="Rectangle 141"/>
              <p:cNvSpPr>
                <a:spLocks noChangeArrowheads="1"/>
              </p:cNvSpPr>
              <p:nvPr/>
            </p:nvSpPr>
            <p:spPr bwMode="auto">
              <a:xfrm>
                <a:off x="-7539459" y="4970806"/>
                <a:ext cx="906660" cy="584442"/>
              </a:xfrm>
              <a:prstGeom prst="rect">
                <a:avLst/>
              </a:prstGeom>
              <a:solidFill>
                <a:schemeClr val="bg1"/>
              </a:solidFill>
              <a:ln w="3175">
                <a:noFill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14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26</a:t>
                </a:r>
                <a:endParaRPr 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  <p:sp>
            <p:nvSpPr>
              <p:cNvPr id="143" name="Rectangle 44"/>
              <p:cNvSpPr>
                <a:spLocks noChangeArrowheads="1"/>
              </p:cNvSpPr>
              <p:nvPr/>
            </p:nvSpPr>
            <p:spPr bwMode="auto">
              <a:xfrm>
                <a:off x="-5726139" y="4970806"/>
                <a:ext cx="905460" cy="584442"/>
              </a:xfrm>
              <a:prstGeom prst="rect">
                <a:avLst/>
              </a:prstGeom>
              <a:solidFill>
                <a:schemeClr val="bg1"/>
              </a:solidFill>
              <a:ln w="3175">
                <a:noFill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14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28</a:t>
                </a:r>
                <a:endParaRPr 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  <p:sp>
            <p:nvSpPr>
              <p:cNvPr id="144" name="Rectangle 49"/>
              <p:cNvSpPr>
                <a:spLocks noChangeArrowheads="1"/>
              </p:cNvSpPr>
              <p:nvPr/>
            </p:nvSpPr>
            <p:spPr bwMode="auto">
              <a:xfrm>
                <a:off x="-7539459" y="5555249"/>
                <a:ext cx="906660" cy="586447"/>
              </a:xfrm>
              <a:prstGeom prst="rect">
                <a:avLst/>
              </a:prstGeom>
              <a:solidFill>
                <a:schemeClr val="bg1"/>
              </a:solidFill>
              <a:ln w="3175">
                <a:noFill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  <p:sp>
            <p:nvSpPr>
              <p:cNvPr id="145" name="Rectangle 50"/>
              <p:cNvSpPr>
                <a:spLocks noChangeArrowheads="1"/>
              </p:cNvSpPr>
              <p:nvPr/>
            </p:nvSpPr>
            <p:spPr bwMode="auto">
              <a:xfrm>
                <a:off x="-6632799" y="5555249"/>
                <a:ext cx="906660" cy="586447"/>
              </a:xfrm>
              <a:prstGeom prst="rect">
                <a:avLst/>
              </a:prstGeom>
              <a:solidFill>
                <a:schemeClr val="bg1"/>
              </a:solidFill>
              <a:ln w="3175">
                <a:noFill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  <p:sp>
            <p:nvSpPr>
              <p:cNvPr id="146" name="Rectangle 51"/>
              <p:cNvSpPr>
                <a:spLocks noChangeArrowheads="1"/>
              </p:cNvSpPr>
              <p:nvPr/>
            </p:nvSpPr>
            <p:spPr bwMode="auto">
              <a:xfrm>
                <a:off x="-5726139" y="5555249"/>
                <a:ext cx="905460" cy="586447"/>
              </a:xfrm>
              <a:prstGeom prst="rect">
                <a:avLst/>
              </a:prstGeom>
              <a:solidFill>
                <a:schemeClr val="bg1"/>
              </a:solidFill>
              <a:ln w="3175">
                <a:noFill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  <p:sp>
            <p:nvSpPr>
              <p:cNvPr id="147" name="Rectangle 46"/>
              <p:cNvSpPr>
                <a:spLocks noChangeArrowheads="1"/>
              </p:cNvSpPr>
              <p:nvPr/>
            </p:nvSpPr>
            <p:spPr bwMode="auto">
              <a:xfrm>
                <a:off x="-3912819" y="4970806"/>
                <a:ext cx="905460" cy="584442"/>
              </a:xfrm>
              <a:prstGeom prst="rect">
                <a:avLst/>
              </a:prstGeom>
              <a:solidFill>
                <a:schemeClr val="bg1"/>
              </a:solidFill>
              <a:ln w="3175" cap="sq">
                <a:noFill/>
                <a:miter lim="800000"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14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30</a:t>
                </a:r>
                <a:endParaRPr 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  <p:sp>
            <p:nvSpPr>
              <p:cNvPr id="148" name="Rectangle 43"/>
              <p:cNvSpPr>
                <a:spLocks noChangeArrowheads="1"/>
              </p:cNvSpPr>
              <p:nvPr/>
            </p:nvSpPr>
            <p:spPr bwMode="auto">
              <a:xfrm>
                <a:off x="-6632799" y="4970806"/>
                <a:ext cx="906660" cy="584442"/>
              </a:xfrm>
              <a:prstGeom prst="rect">
                <a:avLst/>
              </a:prstGeom>
              <a:solidFill>
                <a:schemeClr val="bg1"/>
              </a:solidFill>
              <a:ln w="3175" cap="sq">
                <a:noFill/>
                <a:miter lim="800000"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14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27</a:t>
                </a:r>
                <a:endParaRPr 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  <p:sp>
            <p:nvSpPr>
              <p:cNvPr id="149" name="Rectangle 47"/>
              <p:cNvSpPr>
                <a:spLocks noChangeArrowheads="1"/>
              </p:cNvSpPr>
              <p:nvPr/>
            </p:nvSpPr>
            <p:spPr bwMode="auto">
              <a:xfrm>
                <a:off x="-2101899" y="4970806"/>
                <a:ext cx="907863" cy="584442"/>
              </a:xfrm>
              <a:prstGeom prst="rect">
                <a:avLst/>
              </a:prstGeom>
              <a:solidFill>
                <a:schemeClr val="bg1"/>
              </a:solidFill>
              <a:ln w="3175">
                <a:noFill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  <p:sp>
            <p:nvSpPr>
              <p:cNvPr id="150" name="Rectangle 6"/>
              <p:cNvSpPr>
                <a:spLocks noChangeArrowheads="1"/>
              </p:cNvSpPr>
              <p:nvPr/>
            </p:nvSpPr>
            <p:spPr bwMode="auto">
              <a:xfrm>
                <a:off x="-7539459" y="6139688"/>
                <a:ext cx="6350232" cy="142942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 w="3175">
                <a:noFill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400"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67" name="Rectangle 66"/>
          <p:cNvSpPr/>
          <p:nvPr/>
        </p:nvSpPr>
        <p:spPr>
          <a:xfrm>
            <a:off x="412814" y="956645"/>
            <a:ext cx="2112412" cy="184666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lang="en-US" sz="1200" dirty="0" smtClean="0"/>
              <a:t>2021 </a:t>
            </a:r>
            <a:r>
              <a:rPr lang="en-US" sz="1200" dirty="0"/>
              <a:t>CALENDAR</a:t>
            </a:r>
          </a:p>
        </p:txBody>
      </p:sp>
      <p:sp>
        <p:nvSpPr>
          <p:cNvPr id="80" name="Rectangle 79"/>
          <p:cNvSpPr/>
          <p:nvPr/>
        </p:nvSpPr>
        <p:spPr>
          <a:xfrm>
            <a:off x="412814" y="1224571"/>
            <a:ext cx="2112412" cy="430887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lang="en-US" sz="2800" b="1" dirty="0" smtClean="0"/>
              <a:t>DECEMBER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8319427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1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64D0DA"/>
      </a:accent1>
      <a:accent2>
        <a:srgbClr val="34B2E4"/>
      </a:accent2>
      <a:accent3>
        <a:srgbClr val="028599"/>
      </a:accent3>
      <a:accent4>
        <a:srgbClr val="8B103E"/>
      </a:accent4>
      <a:accent5>
        <a:srgbClr val="FF3F5E"/>
      </a:accent5>
      <a:accent6>
        <a:srgbClr val="FE912A"/>
      </a:accent6>
      <a:hlink>
        <a:srgbClr val="00C8C3"/>
      </a:hlink>
      <a:folHlink>
        <a:srgbClr val="A116E0"/>
      </a:folHlink>
    </a:clrScheme>
    <a:fontScheme name="Custom 5">
      <a:majorFont>
        <a:latin typeface="Roboto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25391</TotalTime>
  <Words>41</Words>
  <Application>Microsoft Office PowerPoint</Application>
  <PresentationFormat>Widescreen</PresentationFormat>
  <Paragraphs>40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Roboto</vt:lpstr>
      <vt:lpstr>Default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High Tech</dc:creator>
  <cp:lastModifiedBy>Windows User</cp:lastModifiedBy>
  <cp:revision>4725</cp:revision>
  <dcterms:created xsi:type="dcterms:W3CDTF">2015-09-08T18:46:55Z</dcterms:created>
  <dcterms:modified xsi:type="dcterms:W3CDTF">2020-11-30T10:27:26Z</dcterms:modified>
</cp:coreProperties>
</file>