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402" r:id="rId2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8599"/>
    <a:srgbClr val="01B59C"/>
    <a:srgbClr val="FF3F5F"/>
    <a:srgbClr val="00406A"/>
    <a:srgbClr val="0A87D4"/>
    <a:srgbClr val="6E7692"/>
    <a:srgbClr val="9FA4B7"/>
    <a:srgbClr val="EBECF0"/>
    <a:srgbClr val="36B37E"/>
    <a:srgbClr val="00B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86" autoAdjust="0"/>
    <p:restoredTop sz="95226" autoAdjust="0"/>
  </p:normalViewPr>
  <p:slideViewPr>
    <p:cSldViewPr>
      <p:cViewPr>
        <p:scale>
          <a:sx n="66" d="100"/>
          <a:sy n="66" d="100"/>
        </p:scale>
        <p:origin x="1152" y="298"/>
      </p:cViewPr>
      <p:guideLst/>
    </p:cSldViewPr>
  </p:slideViewPr>
  <p:outlineViewPr>
    <p:cViewPr>
      <p:scale>
        <a:sx n="33" d="100"/>
        <a:sy n="33" d="100"/>
      </p:scale>
      <p:origin x="0" y="-343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_P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43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75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 flipH="1">
            <a:off x="437290" y="1087058"/>
            <a:ext cx="1451990" cy="11685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100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  <a:p>
            <a:pPr algn="r">
              <a:lnSpc>
                <a:spcPct val="110000"/>
              </a:lnSpc>
              <a:spcBef>
                <a:spcPts val="400"/>
              </a:spcBef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amet, consectetur adipiscing elit, sed do eiusmod tempor</a:t>
            </a:r>
          </a:p>
        </p:txBody>
      </p:sp>
      <p:sp>
        <p:nvSpPr>
          <p:cNvPr id="20" name="Rectangle 19"/>
          <p:cNvSpPr/>
          <p:nvPr/>
        </p:nvSpPr>
        <p:spPr>
          <a:xfrm flipH="1">
            <a:off x="437290" y="2844738"/>
            <a:ext cx="1451990" cy="11685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100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  <a:p>
            <a:pPr algn="r">
              <a:lnSpc>
                <a:spcPct val="110000"/>
              </a:lnSpc>
              <a:spcBef>
                <a:spcPts val="400"/>
              </a:spcBef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amet, consectetur adipiscing elit, sed do eiusmod tempor</a:t>
            </a:r>
          </a:p>
        </p:txBody>
      </p:sp>
      <p:sp>
        <p:nvSpPr>
          <p:cNvPr id="21" name="Rectangle 20"/>
          <p:cNvSpPr/>
          <p:nvPr/>
        </p:nvSpPr>
        <p:spPr>
          <a:xfrm flipH="1">
            <a:off x="437290" y="4602418"/>
            <a:ext cx="1451990" cy="11685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100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  <a:p>
            <a:pPr algn="r">
              <a:lnSpc>
                <a:spcPct val="110000"/>
              </a:lnSpc>
              <a:spcBef>
                <a:spcPts val="400"/>
              </a:spcBef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amet, consectetur adipiscing elit, sed do eiusmod tempor</a:t>
            </a:r>
          </a:p>
        </p:txBody>
      </p:sp>
      <p:sp>
        <p:nvSpPr>
          <p:cNvPr id="22" name="Freeform 15"/>
          <p:cNvSpPr>
            <a:spLocks noEditPoints="1"/>
          </p:cNvSpPr>
          <p:nvPr/>
        </p:nvSpPr>
        <p:spPr bwMode="auto">
          <a:xfrm>
            <a:off x="1981968" y="1217125"/>
            <a:ext cx="984752" cy="908390"/>
          </a:xfrm>
          <a:custGeom>
            <a:avLst/>
            <a:gdLst>
              <a:gd name="T0" fmla="*/ 471 w 475"/>
              <a:gd name="T1" fmla="*/ 310 h 437"/>
              <a:gd name="T2" fmla="*/ 342 w 475"/>
              <a:gd name="T3" fmla="*/ 81 h 437"/>
              <a:gd name="T4" fmla="*/ 323 w 475"/>
              <a:gd name="T5" fmla="*/ 68 h 437"/>
              <a:gd name="T6" fmla="*/ 183 w 475"/>
              <a:gd name="T7" fmla="*/ 30 h 437"/>
              <a:gd name="T8" fmla="*/ 168 w 475"/>
              <a:gd name="T9" fmla="*/ 39 h 437"/>
              <a:gd name="T10" fmla="*/ 165 w 475"/>
              <a:gd name="T11" fmla="*/ 51 h 437"/>
              <a:gd name="T12" fmla="*/ 137 w 475"/>
              <a:gd name="T13" fmla="*/ 37 h 437"/>
              <a:gd name="T14" fmla="*/ 20 w 475"/>
              <a:gd name="T15" fmla="*/ 0 h 437"/>
              <a:gd name="T16" fmla="*/ 2 w 475"/>
              <a:gd name="T17" fmla="*/ 5 h 437"/>
              <a:gd name="T18" fmla="*/ 1 w 475"/>
              <a:gd name="T19" fmla="*/ 14 h 437"/>
              <a:gd name="T20" fmla="*/ 101 w 475"/>
              <a:gd name="T21" fmla="*/ 88 h 437"/>
              <a:gd name="T22" fmla="*/ 149 w 475"/>
              <a:gd name="T23" fmla="*/ 109 h 437"/>
              <a:gd name="T24" fmla="*/ 130 w 475"/>
              <a:gd name="T25" fmla="*/ 179 h 437"/>
              <a:gd name="T26" fmla="*/ 132 w 475"/>
              <a:gd name="T27" fmla="*/ 201 h 437"/>
              <a:gd name="T28" fmla="*/ 266 w 475"/>
              <a:gd name="T29" fmla="*/ 428 h 437"/>
              <a:gd name="T30" fmla="*/ 281 w 475"/>
              <a:gd name="T31" fmla="*/ 433 h 437"/>
              <a:gd name="T32" fmla="*/ 468 w 475"/>
              <a:gd name="T33" fmla="*/ 326 h 437"/>
              <a:gd name="T34" fmla="*/ 471 w 475"/>
              <a:gd name="T35" fmla="*/ 310 h 437"/>
              <a:gd name="T36" fmla="*/ 216 w 475"/>
              <a:gd name="T37" fmla="*/ 105 h 437"/>
              <a:gd name="T38" fmla="*/ 225 w 475"/>
              <a:gd name="T39" fmla="*/ 102 h 437"/>
              <a:gd name="T40" fmla="*/ 231 w 475"/>
              <a:gd name="T41" fmla="*/ 112 h 437"/>
              <a:gd name="T42" fmla="*/ 231 w 475"/>
              <a:gd name="T43" fmla="*/ 116 h 437"/>
              <a:gd name="T44" fmla="*/ 218 w 475"/>
              <a:gd name="T45" fmla="*/ 120 h 437"/>
              <a:gd name="T46" fmla="*/ 204 w 475"/>
              <a:gd name="T47" fmla="*/ 119 h 437"/>
              <a:gd name="T48" fmla="*/ 216 w 475"/>
              <a:gd name="T49" fmla="*/ 105 h 437"/>
              <a:gd name="T50" fmla="*/ 103 w 475"/>
              <a:gd name="T51" fmla="*/ 83 h 437"/>
              <a:gd name="T52" fmla="*/ 6 w 475"/>
              <a:gd name="T53" fmla="*/ 13 h 437"/>
              <a:gd name="T54" fmla="*/ 7 w 475"/>
              <a:gd name="T55" fmla="*/ 9 h 437"/>
              <a:gd name="T56" fmla="*/ 20 w 475"/>
              <a:gd name="T57" fmla="*/ 5 h 437"/>
              <a:gd name="T58" fmla="*/ 134 w 475"/>
              <a:gd name="T59" fmla="*/ 42 h 437"/>
              <a:gd name="T60" fmla="*/ 163 w 475"/>
              <a:gd name="T61" fmla="*/ 57 h 437"/>
              <a:gd name="T62" fmla="*/ 151 w 475"/>
              <a:gd name="T63" fmla="*/ 104 h 437"/>
              <a:gd name="T64" fmla="*/ 103 w 475"/>
              <a:gd name="T65" fmla="*/ 83 h 437"/>
              <a:gd name="T66" fmla="*/ 246 w 475"/>
              <a:gd name="T67" fmla="*/ 157 h 437"/>
              <a:gd name="T68" fmla="*/ 205 w 475"/>
              <a:gd name="T69" fmla="*/ 146 h 437"/>
              <a:gd name="T70" fmla="*/ 202 w 475"/>
              <a:gd name="T71" fmla="*/ 124 h 437"/>
              <a:gd name="T72" fmla="*/ 218 w 475"/>
              <a:gd name="T73" fmla="*/ 125 h 437"/>
              <a:gd name="T74" fmla="*/ 235 w 475"/>
              <a:gd name="T75" fmla="*/ 119 h 437"/>
              <a:gd name="T76" fmla="*/ 236 w 475"/>
              <a:gd name="T77" fmla="*/ 111 h 437"/>
              <a:gd name="T78" fmla="*/ 231 w 475"/>
              <a:gd name="T79" fmla="*/ 101 h 437"/>
              <a:gd name="T80" fmla="*/ 257 w 475"/>
              <a:gd name="T81" fmla="*/ 116 h 437"/>
              <a:gd name="T82" fmla="*/ 246 w 475"/>
              <a:gd name="T83" fmla="*/ 157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5" h="437">
                <a:moveTo>
                  <a:pt x="471" y="310"/>
                </a:moveTo>
                <a:cubicBezTo>
                  <a:pt x="342" y="81"/>
                  <a:pt x="342" y="81"/>
                  <a:pt x="342" y="81"/>
                </a:cubicBezTo>
                <a:cubicBezTo>
                  <a:pt x="338" y="75"/>
                  <a:pt x="329" y="69"/>
                  <a:pt x="323" y="68"/>
                </a:cubicBezTo>
                <a:cubicBezTo>
                  <a:pt x="183" y="30"/>
                  <a:pt x="183" y="30"/>
                  <a:pt x="183" y="30"/>
                </a:cubicBezTo>
                <a:cubicBezTo>
                  <a:pt x="176" y="28"/>
                  <a:pt x="170" y="32"/>
                  <a:pt x="168" y="39"/>
                </a:cubicBezTo>
                <a:cubicBezTo>
                  <a:pt x="165" y="51"/>
                  <a:pt x="165" y="51"/>
                  <a:pt x="165" y="51"/>
                </a:cubicBezTo>
                <a:cubicBezTo>
                  <a:pt x="156" y="46"/>
                  <a:pt x="146" y="42"/>
                  <a:pt x="137" y="37"/>
                </a:cubicBezTo>
                <a:cubicBezTo>
                  <a:pt x="90" y="14"/>
                  <a:pt x="44" y="0"/>
                  <a:pt x="20" y="0"/>
                </a:cubicBezTo>
                <a:cubicBezTo>
                  <a:pt x="11" y="0"/>
                  <a:pt x="5" y="2"/>
                  <a:pt x="2" y="5"/>
                </a:cubicBezTo>
                <a:cubicBezTo>
                  <a:pt x="1" y="7"/>
                  <a:pt x="0" y="10"/>
                  <a:pt x="1" y="14"/>
                </a:cubicBezTo>
                <a:cubicBezTo>
                  <a:pt x="5" y="31"/>
                  <a:pt x="46" y="62"/>
                  <a:pt x="101" y="88"/>
                </a:cubicBezTo>
                <a:cubicBezTo>
                  <a:pt x="117" y="96"/>
                  <a:pt x="134" y="103"/>
                  <a:pt x="149" y="109"/>
                </a:cubicBezTo>
                <a:cubicBezTo>
                  <a:pt x="130" y="179"/>
                  <a:pt x="130" y="179"/>
                  <a:pt x="130" y="179"/>
                </a:cubicBezTo>
                <a:cubicBezTo>
                  <a:pt x="129" y="185"/>
                  <a:pt x="130" y="195"/>
                  <a:pt x="132" y="201"/>
                </a:cubicBezTo>
                <a:cubicBezTo>
                  <a:pt x="266" y="428"/>
                  <a:pt x="266" y="428"/>
                  <a:pt x="266" y="428"/>
                </a:cubicBezTo>
                <a:cubicBezTo>
                  <a:pt x="269" y="434"/>
                  <a:pt x="276" y="437"/>
                  <a:pt x="281" y="433"/>
                </a:cubicBezTo>
                <a:cubicBezTo>
                  <a:pt x="468" y="326"/>
                  <a:pt x="468" y="326"/>
                  <a:pt x="468" y="326"/>
                </a:cubicBezTo>
                <a:cubicBezTo>
                  <a:pt x="474" y="322"/>
                  <a:pt x="475" y="315"/>
                  <a:pt x="471" y="310"/>
                </a:cubicBezTo>
                <a:close/>
                <a:moveTo>
                  <a:pt x="216" y="105"/>
                </a:moveTo>
                <a:cubicBezTo>
                  <a:pt x="219" y="103"/>
                  <a:pt x="222" y="102"/>
                  <a:pt x="225" y="102"/>
                </a:cubicBezTo>
                <a:cubicBezTo>
                  <a:pt x="228" y="106"/>
                  <a:pt x="230" y="109"/>
                  <a:pt x="231" y="112"/>
                </a:cubicBezTo>
                <a:cubicBezTo>
                  <a:pt x="232" y="114"/>
                  <a:pt x="231" y="115"/>
                  <a:pt x="231" y="116"/>
                </a:cubicBezTo>
                <a:cubicBezTo>
                  <a:pt x="229" y="119"/>
                  <a:pt x="224" y="120"/>
                  <a:pt x="218" y="120"/>
                </a:cubicBezTo>
                <a:cubicBezTo>
                  <a:pt x="214" y="120"/>
                  <a:pt x="209" y="119"/>
                  <a:pt x="204" y="119"/>
                </a:cubicBezTo>
                <a:cubicBezTo>
                  <a:pt x="207" y="113"/>
                  <a:pt x="210" y="108"/>
                  <a:pt x="216" y="105"/>
                </a:cubicBezTo>
                <a:close/>
                <a:moveTo>
                  <a:pt x="103" y="83"/>
                </a:moveTo>
                <a:cubicBezTo>
                  <a:pt x="44" y="55"/>
                  <a:pt x="10" y="26"/>
                  <a:pt x="6" y="13"/>
                </a:cubicBezTo>
                <a:cubicBezTo>
                  <a:pt x="6" y="11"/>
                  <a:pt x="6" y="10"/>
                  <a:pt x="7" y="9"/>
                </a:cubicBezTo>
                <a:cubicBezTo>
                  <a:pt x="8" y="6"/>
                  <a:pt x="13" y="5"/>
                  <a:pt x="20" y="5"/>
                </a:cubicBezTo>
                <a:cubicBezTo>
                  <a:pt x="44" y="5"/>
                  <a:pt x="88" y="19"/>
                  <a:pt x="134" y="42"/>
                </a:cubicBezTo>
                <a:cubicBezTo>
                  <a:pt x="145" y="47"/>
                  <a:pt x="154" y="52"/>
                  <a:pt x="163" y="57"/>
                </a:cubicBezTo>
                <a:cubicBezTo>
                  <a:pt x="151" y="104"/>
                  <a:pt x="151" y="104"/>
                  <a:pt x="151" y="104"/>
                </a:cubicBezTo>
                <a:cubicBezTo>
                  <a:pt x="136" y="98"/>
                  <a:pt x="119" y="91"/>
                  <a:pt x="103" y="83"/>
                </a:cubicBezTo>
                <a:close/>
                <a:moveTo>
                  <a:pt x="246" y="157"/>
                </a:moveTo>
                <a:cubicBezTo>
                  <a:pt x="232" y="165"/>
                  <a:pt x="213" y="160"/>
                  <a:pt x="205" y="146"/>
                </a:cubicBezTo>
                <a:cubicBezTo>
                  <a:pt x="201" y="139"/>
                  <a:pt x="200" y="131"/>
                  <a:pt x="202" y="124"/>
                </a:cubicBezTo>
                <a:cubicBezTo>
                  <a:pt x="208" y="125"/>
                  <a:pt x="213" y="125"/>
                  <a:pt x="218" y="125"/>
                </a:cubicBezTo>
                <a:cubicBezTo>
                  <a:pt x="226" y="125"/>
                  <a:pt x="232" y="123"/>
                  <a:pt x="235" y="119"/>
                </a:cubicBezTo>
                <a:cubicBezTo>
                  <a:pt x="236" y="118"/>
                  <a:pt x="237" y="115"/>
                  <a:pt x="236" y="111"/>
                </a:cubicBezTo>
                <a:cubicBezTo>
                  <a:pt x="236" y="108"/>
                  <a:pt x="234" y="105"/>
                  <a:pt x="231" y="101"/>
                </a:cubicBezTo>
                <a:cubicBezTo>
                  <a:pt x="241" y="101"/>
                  <a:pt x="251" y="106"/>
                  <a:pt x="257" y="116"/>
                </a:cubicBezTo>
                <a:cubicBezTo>
                  <a:pt x="265" y="130"/>
                  <a:pt x="260" y="148"/>
                  <a:pt x="246" y="157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7"/>
          <p:cNvSpPr>
            <a:spLocks noEditPoints="1"/>
          </p:cNvSpPr>
          <p:nvPr/>
        </p:nvSpPr>
        <p:spPr bwMode="auto">
          <a:xfrm>
            <a:off x="2155037" y="4802759"/>
            <a:ext cx="638614" cy="767842"/>
          </a:xfrm>
          <a:custGeom>
            <a:avLst/>
            <a:gdLst>
              <a:gd name="T0" fmla="*/ 166 w 251"/>
              <a:gd name="T1" fmla="*/ 74 h 301"/>
              <a:gd name="T2" fmla="*/ 195 w 251"/>
              <a:gd name="T3" fmla="*/ 74 h 301"/>
              <a:gd name="T4" fmla="*/ 195 w 251"/>
              <a:gd name="T5" fmla="*/ 56 h 301"/>
              <a:gd name="T6" fmla="*/ 170 w 251"/>
              <a:gd name="T7" fmla="*/ 56 h 301"/>
              <a:gd name="T8" fmla="*/ 193 w 251"/>
              <a:gd name="T9" fmla="*/ 7 h 301"/>
              <a:gd name="T10" fmla="*/ 167 w 251"/>
              <a:gd name="T11" fmla="*/ 5 h 301"/>
              <a:gd name="T12" fmla="*/ 143 w 251"/>
              <a:gd name="T13" fmla="*/ 23 h 301"/>
              <a:gd name="T14" fmla="*/ 151 w 251"/>
              <a:gd name="T15" fmla="*/ 3 h 301"/>
              <a:gd name="T16" fmla="*/ 124 w 251"/>
              <a:gd name="T17" fmla="*/ 0 h 301"/>
              <a:gd name="T18" fmla="*/ 115 w 251"/>
              <a:gd name="T19" fmla="*/ 25 h 301"/>
              <a:gd name="T20" fmla="*/ 100 w 251"/>
              <a:gd name="T21" fmla="*/ 5 h 301"/>
              <a:gd name="T22" fmla="*/ 60 w 251"/>
              <a:gd name="T23" fmla="*/ 4 h 301"/>
              <a:gd name="T24" fmla="*/ 87 w 251"/>
              <a:gd name="T25" fmla="*/ 56 h 301"/>
              <a:gd name="T26" fmla="*/ 62 w 251"/>
              <a:gd name="T27" fmla="*/ 55 h 301"/>
              <a:gd name="T28" fmla="*/ 62 w 251"/>
              <a:gd name="T29" fmla="*/ 74 h 301"/>
              <a:gd name="T30" fmla="*/ 86 w 251"/>
              <a:gd name="T31" fmla="*/ 74 h 301"/>
              <a:gd name="T32" fmla="*/ 0 w 251"/>
              <a:gd name="T33" fmla="*/ 220 h 301"/>
              <a:gd name="T34" fmla="*/ 126 w 251"/>
              <a:gd name="T35" fmla="*/ 301 h 301"/>
              <a:gd name="T36" fmla="*/ 251 w 251"/>
              <a:gd name="T37" fmla="*/ 220 h 301"/>
              <a:gd name="T38" fmla="*/ 166 w 251"/>
              <a:gd name="T39" fmla="*/ 74 h 301"/>
              <a:gd name="T40" fmla="*/ 136 w 251"/>
              <a:gd name="T41" fmla="*/ 245 h 301"/>
              <a:gd name="T42" fmla="*/ 136 w 251"/>
              <a:gd name="T43" fmla="*/ 263 h 301"/>
              <a:gd name="T44" fmla="*/ 119 w 251"/>
              <a:gd name="T45" fmla="*/ 263 h 301"/>
              <a:gd name="T46" fmla="*/ 119 w 251"/>
              <a:gd name="T47" fmla="*/ 246 h 301"/>
              <a:gd name="T48" fmla="*/ 89 w 251"/>
              <a:gd name="T49" fmla="*/ 239 h 301"/>
              <a:gd name="T50" fmla="*/ 95 w 251"/>
              <a:gd name="T51" fmla="*/ 218 h 301"/>
              <a:gd name="T52" fmla="*/ 124 w 251"/>
              <a:gd name="T53" fmla="*/ 226 h 301"/>
              <a:gd name="T54" fmla="*/ 140 w 251"/>
              <a:gd name="T55" fmla="*/ 215 h 301"/>
              <a:gd name="T56" fmla="*/ 122 w 251"/>
              <a:gd name="T57" fmla="*/ 200 h 301"/>
              <a:gd name="T58" fmla="*/ 90 w 251"/>
              <a:gd name="T59" fmla="*/ 168 h 301"/>
              <a:gd name="T60" fmla="*/ 120 w 251"/>
              <a:gd name="T61" fmla="*/ 137 h 301"/>
              <a:gd name="T62" fmla="*/ 120 w 251"/>
              <a:gd name="T63" fmla="*/ 120 h 301"/>
              <a:gd name="T64" fmla="*/ 137 w 251"/>
              <a:gd name="T65" fmla="*/ 120 h 301"/>
              <a:gd name="T66" fmla="*/ 137 w 251"/>
              <a:gd name="T67" fmla="*/ 136 h 301"/>
              <a:gd name="T68" fmla="*/ 162 w 251"/>
              <a:gd name="T69" fmla="*/ 141 h 301"/>
              <a:gd name="T70" fmla="*/ 157 w 251"/>
              <a:gd name="T71" fmla="*/ 161 h 301"/>
              <a:gd name="T72" fmla="*/ 132 w 251"/>
              <a:gd name="T73" fmla="*/ 155 h 301"/>
              <a:gd name="T74" fmla="*/ 117 w 251"/>
              <a:gd name="T75" fmla="*/ 165 h 301"/>
              <a:gd name="T76" fmla="*/ 138 w 251"/>
              <a:gd name="T77" fmla="*/ 180 h 301"/>
              <a:gd name="T78" fmla="*/ 167 w 251"/>
              <a:gd name="T79" fmla="*/ 213 h 301"/>
              <a:gd name="T80" fmla="*/ 136 w 251"/>
              <a:gd name="T81" fmla="*/ 245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51" h="301">
                <a:moveTo>
                  <a:pt x="166" y="74"/>
                </a:moveTo>
                <a:cubicBezTo>
                  <a:pt x="195" y="74"/>
                  <a:pt x="195" y="74"/>
                  <a:pt x="195" y="74"/>
                </a:cubicBezTo>
                <a:cubicBezTo>
                  <a:pt x="195" y="56"/>
                  <a:pt x="195" y="56"/>
                  <a:pt x="195" y="56"/>
                </a:cubicBezTo>
                <a:cubicBezTo>
                  <a:pt x="170" y="56"/>
                  <a:pt x="170" y="56"/>
                  <a:pt x="170" y="56"/>
                </a:cubicBezTo>
                <a:cubicBezTo>
                  <a:pt x="193" y="7"/>
                  <a:pt x="193" y="7"/>
                  <a:pt x="193" y="7"/>
                </a:cubicBezTo>
                <a:cubicBezTo>
                  <a:pt x="167" y="5"/>
                  <a:pt x="167" y="5"/>
                  <a:pt x="167" y="5"/>
                </a:cubicBezTo>
                <a:cubicBezTo>
                  <a:pt x="143" y="23"/>
                  <a:pt x="143" y="23"/>
                  <a:pt x="143" y="23"/>
                </a:cubicBezTo>
                <a:cubicBezTo>
                  <a:pt x="151" y="3"/>
                  <a:pt x="151" y="3"/>
                  <a:pt x="151" y="3"/>
                </a:cubicBezTo>
                <a:cubicBezTo>
                  <a:pt x="124" y="0"/>
                  <a:pt x="124" y="0"/>
                  <a:pt x="124" y="0"/>
                </a:cubicBezTo>
                <a:cubicBezTo>
                  <a:pt x="115" y="25"/>
                  <a:pt x="115" y="25"/>
                  <a:pt x="115" y="25"/>
                </a:cubicBezTo>
                <a:cubicBezTo>
                  <a:pt x="100" y="5"/>
                  <a:pt x="100" y="5"/>
                  <a:pt x="100" y="5"/>
                </a:cubicBezTo>
                <a:cubicBezTo>
                  <a:pt x="60" y="4"/>
                  <a:pt x="60" y="4"/>
                  <a:pt x="60" y="4"/>
                </a:cubicBezTo>
                <a:cubicBezTo>
                  <a:pt x="87" y="56"/>
                  <a:pt x="87" y="56"/>
                  <a:pt x="87" y="56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74"/>
                  <a:pt x="62" y="74"/>
                  <a:pt x="62" y="74"/>
                </a:cubicBezTo>
                <a:cubicBezTo>
                  <a:pt x="86" y="74"/>
                  <a:pt x="86" y="74"/>
                  <a:pt x="86" y="74"/>
                </a:cubicBezTo>
                <a:cubicBezTo>
                  <a:pt x="36" y="103"/>
                  <a:pt x="0" y="179"/>
                  <a:pt x="0" y="220"/>
                </a:cubicBezTo>
                <a:cubicBezTo>
                  <a:pt x="0" y="272"/>
                  <a:pt x="56" y="301"/>
                  <a:pt x="126" y="301"/>
                </a:cubicBezTo>
                <a:cubicBezTo>
                  <a:pt x="195" y="301"/>
                  <a:pt x="251" y="272"/>
                  <a:pt x="251" y="220"/>
                </a:cubicBezTo>
                <a:cubicBezTo>
                  <a:pt x="251" y="179"/>
                  <a:pt x="215" y="103"/>
                  <a:pt x="166" y="74"/>
                </a:cubicBezTo>
                <a:close/>
                <a:moveTo>
                  <a:pt x="136" y="245"/>
                </a:moveTo>
                <a:cubicBezTo>
                  <a:pt x="136" y="263"/>
                  <a:pt x="136" y="263"/>
                  <a:pt x="136" y="263"/>
                </a:cubicBezTo>
                <a:cubicBezTo>
                  <a:pt x="119" y="263"/>
                  <a:pt x="119" y="263"/>
                  <a:pt x="119" y="263"/>
                </a:cubicBezTo>
                <a:cubicBezTo>
                  <a:pt x="119" y="246"/>
                  <a:pt x="119" y="246"/>
                  <a:pt x="119" y="246"/>
                </a:cubicBezTo>
                <a:cubicBezTo>
                  <a:pt x="107" y="246"/>
                  <a:pt x="96" y="243"/>
                  <a:pt x="89" y="239"/>
                </a:cubicBezTo>
                <a:cubicBezTo>
                  <a:pt x="95" y="218"/>
                  <a:pt x="95" y="218"/>
                  <a:pt x="95" y="218"/>
                </a:cubicBezTo>
                <a:cubicBezTo>
                  <a:pt x="102" y="222"/>
                  <a:pt x="112" y="226"/>
                  <a:pt x="124" y="226"/>
                </a:cubicBezTo>
                <a:cubicBezTo>
                  <a:pt x="134" y="226"/>
                  <a:pt x="140" y="222"/>
                  <a:pt x="140" y="215"/>
                </a:cubicBezTo>
                <a:cubicBezTo>
                  <a:pt x="140" y="208"/>
                  <a:pt x="135" y="204"/>
                  <a:pt x="122" y="200"/>
                </a:cubicBezTo>
                <a:cubicBezTo>
                  <a:pt x="103" y="194"/>
                  <a:pt x="90" y="185"/>
                  <a:pt x="90" y="168"/>
                </a:cubicBezTo>
                <a:cubicBezTo>
                  <a:pt x="90" y="153"/>
                  <a:pt x="101" y="140"/>
                  <a:pt x="120" y="137"/>
                </a:cubicBezTo>
                <a:cubicBezTo>
                  <a:pt x="120" y="120"/>
                  <a:pt x="120" y="120"/>
                  <a:pt x="120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36"/>
                  <a:pt x="137" y="136"/>
                  <a:pt x="137" y="136"/>
                </a:cubicBezTo>
                <a:cubicBezTo>
                  <a:pt x="149" y="136"/>
                  <a:pt x="157" y="139"/>
                  <a:pt x="162" y="141"/>
                </a:cubicBezTo>
                <a:cubicBezTo>
                  <a:pt x="157" y="161"/>
                  <a:pt x="157" y="161"/>
                  <a:pt x="157" y="161"/>
                </a:cubicBezTo>
                <a:cubicBezTo>
                  <a:pt x="153" y="159"/>
                  <a:pt x="145" y="155"/>
                  <a:pt x="132" y="155"/>
                </a:cubicBezTo>
                <a:cubicBezTo>
                  <a:pt x="121" y="155"/>
                  <a:pt x="117" y="160"/>
                  <a:pt x="117" y="165"/>
                </a:cubicBezTo>
                <a:cubicBezTo>
                  <a:pt x="117" y="171"/>
                  <a:pt x="123" y="174"/>
                  <a:pt x="138" y="180"/>
                </a:cubicBezTo>
                <a:cubicBezTo>
                  <a:pt x="159" y="187"/>
                  <a:pt x="167" y="197"/>
                  <a:pt x="167" y="213"/>
                </a:cubicBezTo>
                <a:cubicBezTo>
                  <a:pt x="167" y="228"/>
                  <a:pt x="156" y="241"/>
                  <a:pt x="136" y="245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8"/>
          <p:cNvSpPr>
            <a:spLocks noEditPoints="1"/>
          </p:cNvSpPr>
          <p:nvPr/>
        </p:nvSpPr>
        <p:spPr bwMode="auto">
          <a:xfrm>
            <a:off x="2117884" y="3114002"/>
            <a:ext cx="712922" cy="629996"/>
          </a:xfrm>
          <a:custGeom>
            <a:avLst/>
            <a:gdLst>
              <a:gd name="T0" fmla="*/ 148 w 280"/>
              <a:gd name="T1" fmla="*/ 189 h 247"/>
              <a:gd name="T2" fmla="*/ 148 w 280"/>
              <a:gd name="T3" fmla="*/ 181 h 247"/>
              <a:gd name="T4" fmla="*/ 132 w 280"/>
              <a:gd name="T5" fmla="*/ 181 h 247"/>
              <a:gd name="T6" fmla="*/ 132 w 280"/>
              <a:gd name="T7" fmla="*/ 189 h 247"/>
              <a:gd name="T8" fmla="*/ 140 w 280"/>
              <a:gd name="T9" fmla="*/ 197 h 247"/>
              <a:gd name="T10" fmla="*/ 148 w 280"/>
              <a:gd name="T11" fmla="*/ 189 h 247"/>
              <a:gd name="T12" fmla="*/ 272 w 280"/>
              <a:gd name="T13" fmla="*/ 65 h 247"/>
              <a:gd name="T14" fmla="*/ 9 w 280"/>
              <a:gd name="T15" fmla="*/ 65 h 247"/>
              <a:gd name="T16" fmla="*/ 0 w 280"/>
              <a:gd name="T17" fmla="*/ 74 h 247"/>
              <a:gd name="T18" fmla="*/ 0 w 280"/>
              <a:gd name="T19" fmla="*/ 111 h 247"/>
              <a:gd name="T20" fmla="*/ 126 w 280"/>
              <a:gd name="T21" fmla="*/ 164 h 247"/>
              <a:gd name="T22" fmla="*/ 155 w 280"/>
              <a:gd name="T23" fmla="*/ 164 h 247"/>
              <a:gd name="T24" fmla="*/ 280 w 280"/>
              <a:gd name="T25" fmla="*/ 111 h 247"/>
              <a:gd name="T26" fmla="*/ 280 w 280"/>
              <a:gd name="T27" fmla="*/ 74 h 247"/>
              <a:gd name="T28" fmla="*/ 272 w 280"/>
              <a:gd name="T29" fmla="*/ 65 h 247"/>
              <a:gd name="T30" fmla="*/ 165 w 280"/>
              <a:gd name="T31" fmla="*/ 189 h 247"/>
              <a:gd name="T32" fmla="*/ 140 w 280"/>
              <a:gd name="T33" fmla="*/ 213 h 247"/>
              <a:gd name="T34" fmla="*/ 116 w 280"/>
              <a:gd name="T35" fmla="*/ 189 h 247"/>
              <a:gd name="T36" fmla="*/ 116 w 280"/>
              <a:gd name="T37" fmla="*/ 178 h 247"/>
              <a:gd name="T38" fmla="*/ 0 w 280"/>
              <a:gd name="T39" fmla="*/ 129 h 247"/>
              <a:gd name="T40" fmla="*/ 0 w 280"/>
              <a:gd name="T41" fmla="*/ 239 h 247"/>
              <a:gd name="T42" fmla="*/ 9 w 280"/>
              <a:gd name="T43" fmla="*/ 247 h 247"/>
              <a:gd name="T44" fmla="*/ 272 w 280"/>
              <a:gd name="T45" fmla="*/ 247 h 247"/>
              <a:gd name="T46" fmla="*/ 280 w 280"/>
              <a:gd name="T47" fmla="*/ 239 h 247"/>
              <a:gd name="T48" fmla="*/ 280 w 280"/>
              <a:gd name="T49" fmla="*/ 129 h 247"/>
              <a:gd name="T50" fmla="*/ 165 w 280"/>
              <a:gd name="T51" fmla="*/ 178 h 247"/>
              <a:gd name="T52" fmla="*/ 165 w 280"/>
              <a:gd name="T53" fmla="*/ 189 h 247"/>
              <a:gd name="T54" fmla="*/ 206 w 280"/>
              <a:gd name="T55" fmla="*/ 197 h 247"/>
              <a:gd name="T56" fmla="*/ 239 w 280"/>
              <a:gd name="T57" fmla="*/ 197 h 247"/>
              <a:gd name="T58" fmla="*/ 247 w 280"/>
              <a:gd name="T59" fmla="*/ 205 h 247"/>
              <a:gd name="T60" fmla="*/ 239 w 280"/>
              <a:gd name="T61" fmla="*/ 213 h 247"/>
              <a:gd name="T62" fmla="*/ 206 w 280"/>
              <a:gd name="T63" fmla="*/ 213 h 247"/>
              <a:gd name="T64" fmla="*/ 198 w 280"/>
              <a:gd name="T65" fmla="*/ 205 h 247"/>
              <a:gd name="T66" fmla="*/ 206 w 280"/>
              <a:gd name="T67" fmla="*/ 197 h 247"/>
              <a:gd name="T68" fmla="*/ 214 w 280"/>
              <a:gd name="T69" fmla="*/ 49 h 247"/>
              <a:gd name="T70" fmla="*/ 214 w 280"/>
              <a:gd name="T71" fmla="*/ 41 h 247"/>
              <a:gd name="T72" fmla="*/ 173 w 280"/>
              <a:gd name="T73" fmla="*/ 0 h 247"/>
              <a:gd name="T74" fmla="*/ 107 w 280"/>
              <a:gd name="T75" fmla="*/ 0 h 247"/>
              <a:gd name="T76" fmla="*/ 67 w 280"/>
              <a:gd name="T77" fmla="*/ 41 h 247"/>
              <a:gd name="T78" fmla="*/ 67 w 280"/>
              <a:gd name="T79" fmla="*/ 49 h 247"/>
              <a:gd name="T80" fmla="*/ 99 w 280"/>
              <a:gd name="T81" fmla="*/ 49 h 247"/>
              <a:gd name="T82" fmla="*/ 99 w 280"/>
              <a:gd name="T83" fmla="*/ 33 h 247"/>
              <a:gd name="T84" fmla="*/ 181 w 280"/>
              <a:gd name="T85" fmla="*/ 33 h 247"/>
              <a:gd name="T86" fmla="*/ 181 w 280"/>
              <a:gd name="T87" fmla="*/ 49 h 247"/>
              <a:gd name="T88" fmla="*/ 214 w 280"/>
              <a:gd name="T89" fmla="*/ 49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80" h="247">
                <a:moveTo>
                  <a:pt x="148" y="189"/>
                </a:moveTo>
                <a:cubicBezTo>
                  <a:pt x="148" y="181"/>
                  <a:pt x="148" y="181"/>
                  <a:pt x="148" y="181"/>
                </a:cubicBezTo>
                <a:cubicBezTo>
                  <a:pt x="132" y="181"/>
                  <a:pt x="132" y="181"/>
                  <a:pt x="132" y="181"/>
                </a:cubicBezTo>
                <a:cubicBezTo>
                  <a:pt x="132" y="189"/>
                  <a:pt x="132" y="189"/>
                  <a:pt x="132" y="189"/>
                </a:cubicBezTo>
                <a:cubicBezTo>
                  <a:pt x="132" y="193"/>
                  <a:pt x="136" y="197"/>
                  <a:pt x="140" y="197"/>
                </a:cubicBezTo>
                <a:cubicBezTo>
                  <a:pt x="145" y="197"/>
                  <a:pt x="148" y="193"/>
                  <a:pt x="148" y="189"/>
                </a:cubicBezTo>
                <a:close/>
                <a:moveTo>
                  <a:pt x="272" y="65"/>
                </a:moveTo>
                <a:cubicBezTo>
                  <a:pt x="9" y="65"/>
                  <a:pt x="9" y="65"/>
                  <a:pt x="9" y="65"/>
                </a:cubicBezTo>
                <a:cubicBezTo>
                  <a:pt x="4" y="65"/>
                  <a:pt x="0" y="69"/>
                  <a:pt x="0" y="74"/>
                </a:cubicBezTo>
                <a:cubicBezTo>
                  <a:pt x="0" y="111"/>
                  <a:pt x="0" y="111"/>
                  <a:pt x="0" y="111"/>
                </a:cubicBezTo>
                <a:cubicBezTo>
                  <a:pt x="126" y="164"/>
                  <a:pt x="126" y="164"/>
                  <a:pt x="126" y="164"/>
                </a:cubicBezTo>
                <a:cubicBezTo>
                  <a:pt x="155" y="164"/>
                  <a:pt x="155" y="164"/>
                  <a:pt x="155" y="164"/>
                </a:cubicBezTo>
                <a:cubicBezTo>
                  <a:pt x="280" y="111"/>
                  <a:pt x="280" y="111"/>
                  <a:pt x="280" y="111"/>
                </a:cubicBezTo>
                <a:cubicBezTo>
                  <a:pt x="280" y="74"/>
                  <a:pt x="280" y="74"/>
                  <a:pt x="280" y="74"/>
                </a:cubicBezTo>
                <a:cubicBezTo>
                  <a:pt x="280" y="69"/>
                  <a:pt x="276" y="65"/>
                  <a:pt x="272" y="65"/>
                </a:cubicBezTo>
                <a:close/>
                <a:moveTo>
                  <a:pt x="165" y="189"/>
                </a:moveTo>
                <a:cubicBezTo>
                  <a:pt x="165" y="202"/>
                  <a:pt x="154" y="213"/>
                  <a:pt x="140" y="213"/>
                </a:cubicBezTo>
                <a:cubicBezTo>
                  <a:pt x="127" y="213"/>
                  <a:pt x="116" y="202"/>
                  <a:pt x="116" y="189"/>
                </a:cubicBezTo>
                <a:cubicBezTo>
                  <a:pt x="116" y="178"/>
                  <a:pt x="116" y="178"/>
                  <a:pt x="116" y="178"/>
                </a:cubicBezTo>
                <a:cubicBezTo>
                  <a:pt x="0" y="129"/>
                  <a:pt x="0" y="129"/>
                  <a:pt x="0" y="129"/>
                </a:cubicBezTo>
                <a:cubicBezTo>
                  <a:pt x="0" y="239"/>
                  <a:pt x="0" y="239"/>
                  <a:pt x="0" y="239"/>
                </a:cubicBezTo>
                <a:cubicBezTo>
                  <a:pt x="0" y="243"/>
                  <a:pt x="4" y="247"/>
                  <a:pt x="9" y="247"/>
                </a:cubicBezTo>
                <a:cubicBezTo>
                  <a:pt x="272" y="247"/>
                  <a:pt x="272" y="247"/>
                  <a:pt x="272" y="247"/>
                </a:cubicBezTo>
                <a:cubicBezTo>
                  <a:pt x="276" y="247"/>
                  <a:pt x="280" y="243"/>
                  <a:pt x="280" y="239"/>
                </a:cubicBezTo>
                <a:cubicBezTo>
                  <a:pt x="280" y="129"/>
                  <a:pt x="280" y="129"/>
                  <a:pt x="280" y="129"/>
                </a:cubicBezTo>
                <a:cubicBezTo>
                  <a:pt x="165" y="178"/>
                  <a:pt x="165" y="178"/>
                  <a:pt x="165" y="178"/>
                </a:cubicBezTo>
                <a:lnTo>
                  <a:pt x="165" y="189"/>
                </a:lnTo>
                <a:close/>
                <a:moveTo>
                  <a:pt x="206" y="197"/>
                </a:moveTo>
                <a:cubicBezTo>
                  <a:pt x="239" y="197"/>
                  <a:pt x="239" y="197"/>
                  <a:pt x="239" y="197"/>
                </a:cubicBezTo>
                <a:cubicBezTo>
                  <a:pt x="243" y="197"/>
                  <a:pt x="247" y="201"/>
                  <a:pt x="247" y="205"/>
                </a:cubicBezTo>
                <a:cubicBezTo>
                  <a:pt x="247" y="210"/>
                  <a:pt x="243" y="213"/>
                  <a:pt x="239" y="213"/>
                </a:cubicBezTo>
                <a:cubicBezTo>
                  <a:pt x="206" y="213"/>
                  <a:pt x="206" y="213"/>
                  <a:pt x="206" y="213"/>
                </a:cubicBezTo>
                <a:cubicBezTo>
                  <a:pt x="201" y="213"/>
                  <a:pt x="198" y="210"/>
                  <a:pt x="198" y="205"/>
                </a:cubicBezTo>
                <a:cubicBezTo>
                  <a:pt x="198" y="201"/>
                  <a:pt x="201" y="197"/>
                  <a:pt x="206" y="197"/>
                </a:cubicBezTo>
                <a:close/>
                <a:moveTo>
                  <a:pt x="214" y="49"/>
                </a:moveTo>
                <a:cubicBezTo>
                  <a:pt x="214" y="41"/>
                  <a:pt x="214" y="41"/>
                  <a:pt x="214" y="41"/>
                </a:cubicBezTo>
                <a:cubicBezTo>
                  <a:pt x="214" y="18"/>
                  <a:pt x="196" y="0"/>
                  <a:pt x="173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85" y="0"/>
                  <a:pt x="67" y="18"/>
                  <a:pt x="67" y="41"/>
                </a:cubicBezTo>
                <a:cubicBezTo>
                  <a:pt x="67" y="49"/>
                  <a:pt x="67" y="49"/>
                  <a:pt x="67" y="49"/>
                </a:cubicBezTo>
                <a:cubicBezTo>
                  <a:pt x="99" y="49"/>
                  <a:pt x="99" y="49"/>
                  <a:pt x="99" y="49"/>
                </a:cubicBezTo>
                <a:cubicBezTo>
                  <a:pt x="99" y="33"/>
                  <a:pt x="99" y="33"/>
                  <a:pt x="99" y="33"/>
                </a:cubicBezTo>
                <a:cubicBezTo>
                  <a:pt x="181" y="33"/>
                  <a:pt x="181" y="33"/>
                  <a:pt x="181" y="33"/>
                </a:cubicBezTo>
                <a:cubicBezTo>
                  <a:pt x="181" y="49"/>
                  <a:pt x="181" y="49"/>
                  <a:pt x="181" y="49"/>
                </a:cubicBezTo>
                <a:lnTo>
                  <a:pt x="214" y="49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0236953" y="1087058"/>
            <a:ext cx="1451990" cy="11685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amet, consectetur adipiscing elit, sed do eiusmod tempor</a:t>
            </a:r>
          </a:p>
        </p:txBody>
      </p:sp>
      <p:sp>
        <p:nvSpPr>
          <p:cNvPr id="26" name="Freeform 13"/>
          <p:cNvSpPr>
            <a:spLocks/>
          </p:cNvSpPr>
          <p:nvPr/>
        </p:nvSpPr>
        <p:spPr bwMode="auto">
          <a:xfrm flipH="1">
            <a:off x="9243147" y="1268011"/>
            <a:ext cx="817484" cy="806618"/>
          </a:xfrm>
          <a:custGeom>
            <a:avLst/>
            <a:gdLst>
              <a:gd name="T0" fmla="*/ 527 w 541"/>
              <a:gd name="T1" fmla="*/ 242 h 533"/>
              <a:gd name="T2" fmla="*/ 304 w 541"/>
              <a:gd name="T3" fmla="*/ 19 h 533"/>
              <a:gd name="T4" fmla="*/ 237 w 541"/>
              <a:gd name="T5" fmla="*/ 19 h 533"/>
              <a:gd name="T6" fmla="*/ 14 w 541"/>
              <a:gd name="T7" fmla="*/ 242 h 533"/>
              <a:gd name="T8" fmla="*/ 14 w 541"/>
              <a:gd name="T9" fmla="*/ 292 h 533"/>
              <a:gd name="T10" fmla="*/ 65 w 541"/>
              <a:gd name="T11" fmla="*/ 292 h 533"/>
              <a:gd name="T12" fmla="*/ 95 w 541"/>
              <a:gd name="T13" fmla="*/ 262 h 533"/>
              <a:gd name="T14" fmla="*/ 95 w 541"/>
              <a:gd name="T15" fmla="*/ 495 h 533"/>
              <a:gd name="T16" fmla="*/ 133 w 541"/>
              <a:gd name="T17" fmla="*/ 533 h 533"/>
              <a:gd name="T18" fmla="*/ 214 w 541"/>
              <a:gd name="T19" fmla="*/ 533 h 533"/>
              <a:gd name="T20" fmla="*/ 214 w 541"/>
              <a:gd name="T21" fmla="*/ 427 h 533"/>
              <a:gd name="T22" fmla="*/ 229 w 541"/>
              <a:gd name="T23" fmla="*/ 412 h 533"/>
              <a:gd name="T24" fmla="*/ 312 w 541"/>
              <a:gd name="T25" fmla="*/ 412 h 533"/>
              <a:gd name="T26" fmla="*/ 327 w 541"/>
              <a:gd name="T27" fmla="*/ 427 h 533"/>
              <a:gd name="T28" fmla="*/ 327 w 541"/>
              <a:gd name="T29" fmla="*/ 533 h 533"/>
              <a:gd name="T30" fmla="*/ 408 w 541"/>
              <a:gd name="T31" fmla="*/ 533 h 533"/>
              <a:gd name="T32" fmla="*/ 446 w 541"/>
              <a:gd name="T33" fmla="*/ 495 h 533"/>
              <a:gd name="T34" fmla="*/ 446 w 541"/>
              <a:gd name="T35" fmla="*/ 262 h 533"/>
              <a:gd name="T36" fmla="*/ 476 w 541"/>
              <a:gd name="T37" fmla="*/ 292 h 533"/>
              <a:gd name="T38" fmla="*/ 502 w 541"/>
              <a:gd name="T39" fmla="*/ 303 h 533"/>
              <a:gd name="T40" fmla="*/ 527 w 541"/>
              <a:gd name="T41" fmla="*/ 292 h 533"/>
              <a:gd name="T42" fmla="*/ 527 w 541"/>
              <a:gd name="T43" fmla="*/ 242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41" h="533">
                <a:moveTo>
                  <a:pt x="527" y="242"/>
                </a:moveTo>
                <a:cubicBezTo>
                  <a:pt x="304" y="19"/>
                  <a:pt x="304" y="19"/>
                  <a:pt x="304" y="19"/>
                </a:cubicBezTo>
                <a:cubicBezTo>
                  <a:pt x="286" y="1"/>
                  <a:pt x="256" y="0"/>
                  <a:pt x="237" y="19"/>
                </a:cubicBezTo>
                <a:cubicBezTo>
                  <a:pt x="14" y="242"/>
                  <a:pt x="14" y="242"/>
                  <a:pt x="14" y="242"/>
                </a:cubicBezTo>
                <a:cubicBezTo>
                  <a:pt x="0" y="256"/>
                  <a:pt x="0" y="278"/>
                  <a:pt x="14" y="292"/>
                </a:cubicBezTo>
                <a:cubicBezTo>
                  <a:pt x="28" y="306"/>
                  <a:pt x="51" y="306"/>
                  <a:pt x="65" y="292"/>
                </a:cubicBezTo>
                <a:cubicBezTo>
                  <a:pt x="95" y="262"/>
                  <a:pt x="95" y="262"/>
                  <a:pt x="95" y="262"/>
                </a:cubicBezTo>
                <a:cubicBezTo>
                  <a:pt x="95" y="495"/>
                  <a:pt x="95" y="495"/>
                  <a:pt x="95" y="495"/>
                </a:cubicBezTo>
                <a:cubicBezTo>
                  <a:pt x="95" y="516"/>
                  <a:pt x="112" y="533"/>
                  <a:pt x="133" y="533"/>
                </a:cubicBezTo>
                <a:cubicBezTo>
                  <a:pt x="214" y="533"/>
                  <a:pt x="214" y="533"/>
                  <a:pt x="214" y="533"/>
                </a:cubicBezTo>
                <a:cubicBezTo>
                  <a:pt x="214" y="427"/>
                  <a:pt x="214" y="427"/>
                  <a:pt x="214" y="427"/>
                </a:cubicBezTo>
                <a:cubicBezTo>
                  <a:pt x="214" y="419"/>
                  <a:pt x="221" y="412"/>
                  <a:pt x="229" y="412"/>
                </a:cubicBezTo>
                <a:cubicBezTo>
                  <a:pt x="312" y="412"/>
                  <a:pt x="312" y="412"/>
                  <a:pt x="312" y="412"/>
                </a:cubicBezTo>
                <a:cubicBezTo>
                  <a:pt x="320" y="412"/>
                  <a:pt x="327" y="419"/>
                  <a:pt x="327" y="427"/>
                </a:cubicBezTo>
                <a:cubicBezTo>
                  <a:pt x="327" y="533"/>
                  <a:pt x="327" y="533"/>
                  <a:pt x="327" y="533"/>
                </a:cubicBezTo>
                <a:cubicBezTo>
                  <a:pt x="408" y="533"/>
                  <a:pt x="408" y="533"/>
                  <a:pt x="408" y="533"/>
                </a:cubicBezTo>
                <a:cubicBezTo>
                  <a:pt x="429" y="533"/>
                  <a:pt x="446" y="516"/>
                  <a:pt x="446" y="495"/>
                </a:cubicBezTo>
                <a:cubicBezTo>
                  <a:pt x="446" y="262"/>
                  <a:pt x="446" y="262"/>
                  <a:pt x="446" y="262"/>
                </a:cubicBezTo>
                <a:cubicBezTo>
                  <a:pt x="476" y="292"/>
                  <a:pt x="476" y="292"/>
                  <a:pt x="476" y="292"/>
                </a:cubicBezTo>
                <a:cubicBezTo>
                  <a:pt x="483" y="299"/>
                  <a:pt x="493" y="303"/>
                  <a:pt x="502" y="303"/>
                </a:cubicBezTo>
                <a:cubicBezTo>
                  <a:pt x="511" y="303"/>
                  <a:pt x="520" y="299"/>
                  <a:pt x="527" y="292"/>
                </a:cubicBezTo>
                <a:cubicBezTo>
                  <a:pt x="541" y="278"/>
                  <a:pt x="541" y="256"/>
                  <a:pt x="527" y="242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0"/>
          <p:cNvSpPr>
            <a:spLocks noEditPoints="1"/>
          </p:cNvSpPr>
          <p:nvPr/>
        </p:nvSpPr>
        <p:spPr bwMode="auto">
          <a:xfrm>
            <a:off x="9292839" y="4827061"/>
            <a:ext cx="718100" cy="719238"/>
          </a:xfrm>
          <a:custGeom>
            <a:avLst/>
            <a:gdLst>
              <a:gd name="T0" fmla="*/ 278 w 534"/>
              <a:gd name="T1" fmla="*/ 0 h 534"/>
              <a:gd name="T2" fmla="*/ 267 w 534"/>
              <a:gd name="T3" fmla="*/ 11 h 534"/>
              <a:gd name="T4" fmla="*/ 267 w 534"/>
              <a:gd name="T5" fmla="*/ 256 h 534"/>
              <a:gd name="T6" fmla="*/ 278 w 534"/>
              <a:gd name="T7" fmla="*/ 267 h 534"/>
              <a:gd name="T8" fmla="*/ 523 w 534"/>
              <a:gd name="T9" fmla="*/ 267 h 534"/>
              <a:gd name="T10" fmla="*/ 534 w 534"/>
              <a:gd name="T11" fmla="*/ 256 h 534"/>
              <a:gd name="T12" fmla="*/ 278 w 534"/>
              <a:gd name="T13" fmla="*/ 0 h 534"/>
              <a:gd name="T14" fmla="*/ 398 w 534"/>
              <a:gd name="T15" fmla="*/ 472 h 534"/>
              <a:gd name="T16" fmla="*/ 244 w 534"/>
              <a:gd name="T17" fmla="*/ 275 h 534"/>
              <a:gd name="T18" fmla="*/ 244 w 534"/>
              <a:gd name="T19" fmla="*/ 34 h 534"/>
              <a:gd name="T20" fmla="*/ 233 w 534"/>
              <a:gd name="T21" fmla="*/ 22 h 534"/>
              <a:gd name="T22" fmla="*/ 0 w 534"/>
              <a:gd name="T23" fmla="*/ 278 h 534"/>
              <a:gd name="T24" fmla="*/ 256 w 534"/>
              <a:gd name="T25" fmla="*/ 534 h 534"/>
              <a:gd name="T26" fmla="*/ 396 w 534"/>
              <a:gd name="T27" fmla="*/ 487 h 534"/>
              <a:gd name="T28" fmla="*/ 398 w 534"/>
              <a:gd name="T29" fmla="*/ 472 h 534"/>
              <a:gd name="T30" fmla="*/ 523 w 534"/>
              <a:gd name="T31" fmla="*/ 289 h 534"/>
              <a:gd name="T32" fmla="*/ 300 w 534"/>
              <a:gd name="T33" fmla="*/ 289 h 534"/>
              <a:gd name="T34" fmla="*/ 290 w 534"/>
              <a:gd name="T35" fmla="*/ 296 h 534"/>
              <a:gd name="T36" fmla="*/ 291 w 534"/>
              <a:gd name="T37" fmla="*/ 308 h 534"/>
              <a:gd name="T38" fmla="*/ 436 w 534"/>
              <a:gd name="T39" fmla="*/ 487 h 534"/>
              <a:gd name="T40" fmla="*/ 444 w 534"/>
              <a:gd name="T41" fmla="*/ 491 h 534"/>
              <a:gd name="T42" fmla="*/ 445 w 534"/>
              <a:gd name="T43" fmla="*/ 491 h 534"/>
              <a:gd name="T44" fmla="*/ 452 w 534"/>
              <a:gd name="T45" fmla="*/ 488 h 534"/>
              <a:gd name="T46" fmla="*/ 534 w 534"/>
              <a:gd name="T47" fmla="*/ 301 h 534"/>
              <a:gd name="T48" fmla="*/ 523 w 534"/>
              <a:gd name="T49" fmla="*/ 289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34" h="534">
                <a:moveTo>
                  <a:pt x="278" y="0"/>
                </a:moveTo>
                <a:cubicBezTo>
                  <a:pt x="272" y="0"/>
                  <a:pt x="267" y="5"/>
                  <a:pt x="267" y="11"/>
                </a:cubicBezTo>
                <a:cubicBezTo>
                  <a:pt x="267" y="256"/>
                  <a:pt x="267" y="256"/>
                  <a:pt x="267" y="256"/>
                </a:cubicBezTo>
                <a:cubicBezTo>
                  <a:pt x="267" y="262"/>
                  <a:pt x="272" y="267"/>
                  <a:pt x="278" y="267"/>
                </a:cubicBezTo>
                <a:cubicBezTo>
                  <a:pt x="523" y="267"/>
                  <a:pt x="523" y="267"/>
                  <a:pt x="523" y="267"/>
                </a:cubicBezTo>
                <a:cubicBezTo>
                  <a:pt x="529" y="267"/>
                  <a:pt x="534" y="262"/>
                  <a:pt x="534" y="256"/>
                </a:cubicBezTo>
                <a:cubicBezTo>
                  <a:pt x="534" y="115"/>
                  <a:pt x="419" y="0"/>
                  <a:pt x="278" y="0"/>
                </a:cubicBezTo>
                <a:close/>
                <a:moveTo>
                  <a:pt x="398" y="472"/>
                </a:moveTo>
                <a:cubicBezTo>
                  <a:pt x="244" y="275"/>
                  <a:pt x="244" y="275"/>
                  <a:pt x="244" y="275"/>
                </a:cubicBezTo>
                <a:cubicBezTo>
                  <a:pt x="244" y="34"/>
                  <a:pt x="244" y="34"/>
                  <a:pt x="244" y="34"/>
                </a:cubicBezTo>
                <a:cubicBezTo>
                  <a:pt x="244" y="27"/>
                  <a:pt x="240" y="22"/>
                  <a:pt x="233" y="22"/>
                </a:cubicBezTo>
                <a:cubicBezTo>
                  <a:pt x="105" y="22"/>
                  <a:pt x="0" y="137"/>
                  <a:pt x="0" y="278"/>
                </a:cubicBezTo>
                <a:cubicBezTo>
                  <a:pt x="0" y="419"/>
                  <a:pt x="115" y="534"/>
                  <a:pt x="256" y="534"/>
                </a:cubicBezTo>
                <a:cubicBezTo>
                  <a:pt x="319" y="534"/>
                  <a:pt x="353" y="523"/>
                  <a:pt x="396" y="487"/>
                </a:cubicBezTo>
                <a:cubicBezTo>
                  <a:pt x="401" y="483"/>
                  <a:pt x="402" y="477"/>
                  <a:pt x="398" y="472"/>
                </a:cubicBezTo>
                <a:close/>
                <a:moveTo>
                  <a:pt x="523" y="289"/>
                </a:moveTo>
                <a:cubicBezTo>
                  <a:pt x="300" y="289"/>
                  <a:pt x="300" y="289"/>
                  <a:pt x="300" y="289"/>
                </a:cubicBezTo>
                <a:cubicBezTo>
                  <a:pt x="296" y="289"/>
                  <a:pt x="292" y="292"/>
                  <a:pt x="290" y="296"/>
                </a:cubicBezTo>
                <a:cubicBezTo>
                  <a:pt x="288" y="300"/>
                  <a:pt x="289" y="304"/>
                  <a:pt x="291" y="308"/>
                </a:cubicBezTo>
                <a:cubicBezTo>
                  <a:pt x="436" y="487"/>
                  <a:pt x="436" y="487"/>
                  <a:pt x="436" y="487"/>
                </a:cubicBezTo>
                <a:cubicBezTo>
                  <a:pt x="438" y="489"/>
                  <a:pt x="441" y="490"/>
                  <a:pt x="444" y="491"/>
                </a:cubicBezTo>
                <a:cubicBezTo>
                  <a:pt x="444" y="491"/>
                  <a:pt x="444" y="491"/>
                  <a:pt x="445" y="491"/>
                </a:cubicBezTo>
                <a:cubicBezTo>
                  <a:pt x="448" y="491"/>
                  <a:pt x="450" y="490"/>
                  <a:pt x="452" y="488"/>
                </a:cubicBezTo>
                <a:cubicBezTo>
                  <a:pt x="504" y="440"/>
                  <a:pt x="534" y="371"/>
                  <a:pt x="534" y="301"/>
                </a:cubicBezTo>
                <a:cubicBezTo>
                  <a:pt x="534" y="294"/>
                  <a:pt x="529" y="289"/>
                  <a:pt x="523" y="289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0"/>
          <p:cNvSpPr>
            <a:spLocks noEditPoints="1"/>
          </p:cNvSpPr>
          <p:nvPr/>
        </p:nvSpPr>
        <p:spPr bwMode="auto">
          <a:xfrm>
            <a:off x="9304014" y="3079360"/>
            <a:ext cx="695750" cy="699280"/>
          </a:xfrm>
          <a:custGeom>
            <a:avLst/>
            <a:gdLst>
              <a:gd name="T0" fmla="*/ 417 w 417"/>
              <a:gd name="T1" fmla="*/ 228 h 418"/>
              <a:gd name="T2" fmla="*/ 367 w 417"/>
              <a:gd name="T3" fmla="*/ 257 h 418"/>
              <a:gd name="T4" fmla="*/ 372 w 417"/>
              <a:gd name="T5" fmla="*/ 312 h 418"/>
              <a:gd name="T6" fmla="*/ 343 w 417"/>
              <a:gd name="T7" fmla="*/ 370 h 418"/>
              <a:gd name="T8" fmla="*/ 311 w 417"/>
              <a:gd name="T9" fmla="*/ 373 h 418"/>
              <a:gd name="T10" fmla="*/ 257 w 417"/>
              <a:gd name="T11" fmla="*/ 367 h 418"/>
              <a:gd name="T12" fmla="*/ 227 w 417"/>
              <a:gd name="T13" fmla="*/ 418 h 418"/>
              <a:gd name="T14" fmla="*/ 166 w 417"/>
              <a:gd name="T15" fmla="*/ 398 h 418"/>
              <a:gd name="T16" fmla="*/ 132 w 417"/>
              <a:gd name="T17" fmla="*/ 355 h 418"/>
              <a:gd name="T18" fmla="*/ 92 w 417"/>
              <a:gd name="T19" fmla="*/ 378 h 418"/>
              <a:gd name="T20" fmla="*/ 48 w 417"/>
              <a:gd name="T21" fmla="*/ 345 h 418"/>
              <a:gd name="T22" fmla="*/ 63 w 417"/>
              <a:gd name="T23" fmla="*/ 288 h 418"/>
              <a:gd name="T24" fmla="*/ 20 w 417"/>
              <a:gd name="T25" fmla="*/ 253 h 418"/>
              <a:gd name="T26" fmla="*/ 0 w 417"/>
              <a:gd name="T27" fmla="*/ 192 h 418"/>
              <a:gd name="T28" fmla="*/ 50 w 417"/>
              <a:gd name="T29" fmla="*/ 162 h 418"/>
              <a:gd name="T30" fmla="*/ 44 w 417"/>
              <a:gd name="T31" fmla="*/ 107 h 418"/>
              <a:gd name="T32" fmla="*/ 73 w 417"/>
              <a:gd name="T33" fmla="*/ 49 h 418"/>
              <a:gd name="T34" fmla="*/ 105 w 417"/>
              <a:gd name="T35" fmla="*/ 46 h 418"/>
              <a:gd name="T36" fmla="*/ 159 w 417"/>
              <a:gd name="T37" fmla="*/ 52 h 418"/>
              <a:gd name="T38" fmla="*/ 189 w 417"/>
              <a:gd name="T39" fmla="*/ 0 h 418"/>
              <a:gd name="T40" fmla="*/ 250 w 417"/>
              <a:gd name="T41" fmla="*/ 21 h 418"/>
              <a:gd name="T42" fmla="*/ 286 w 417"/>
              <a:gd name="T43" fmla="*/ 64 h 418"/>
              <a:gd name="T44" fmla="*/ 326 w 417"/>
              <a:gd name="T45" fmla="*/ 41 h 418"/>
              <a:gd name="T46" fmla="*/ 369 w 417"/>
              <a:gd name="T47" fmla="*/ 75 h 418"/>
              <a:gd name="T48" fmla="*/ 354 w 417"/>
              <a:gd name="T49" fmla="*/ 131 h 418"/>
              <a:gd name="T50" fmla="*/ 397 w 417"/>
              <a:gd name="T51" fmla="*/ 166 h 418"/>
              <a:gd name="T52" fmla="*/ 223 w 417"/>
              <a:gd name="T53" fmla="*/ 199 h 418"/>
              <a:gd name="T54" fmla="*/ 171 w 417"/>
              <a:gd name="T55" fmla="*/ 176 h 418"/>
              <a:gd name="T56" fmla="*/ 246 w 417"/>
              <a:gd name="T57" fmla="*/ 154 h 418"/>
              <a:gd name="T58" fmla="*/ 246 w 417"/>
              <a:gd name="T59" fmla="*/ 133 h 418"/>
              <a:gd name="T60" fmla="*/ 219 w 417"/>
              <a:gd name="T61" fmla="*/ 113 h 418"/>
              <a:gd name="T62" fmla="*/ 198 w 417"/>
              <a:gd name="T63" fmla="*/ 113 h 418"/>
              <a:gd name="T64" fmla="*/ 194 w 417"/>
              <a:gd name="T65" fmla="*/ 133 h 418"/>
              <a:gd name="T66" fmla="*/ 194 w 417"/>
              <a:gd name="T67" fmla="*/ 220 h 418"/>
              <a:gd name="T68" fmla="*/ 245 w 417"/>
              <a:gd name="T69" fmla="*/ 242 h 418"/>
              <a:gd name="T70" fmla="*/ 170 w 417"/>
              <a:gd name="T71" fmla="*/ 264 h 418"/>
              <a:gd name="T72" fmla="*/ 170 w 417"/>
              <a:gd name="T73" fmla="*/ 285 h 418"/>
              <a:gd name="T74" fmla="*/ 198 w 417"/>
              <a:gd name="T75" fmla="*/ 306 h 418"/>
              <a:gd name="T76" fmla="*/ 219 w 417"/>
              <a:gd name="T77" fmla="*/ 306 h 418"/>
              <a:gd name="T78" fmla="*/ 224 w 417"/>
              <a:gd name="T79" fmla="*/ 285 h 418"/>
              <a:gd name="T80" fmla="*/ 267 w 417"/>
              <a:gd name="T81" fmla="*/ 242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17" h="418">
                <a:moveTo>
                  <a:pt x="417" y="191"/>
                </a:moveTo>
                <a:cubicBezTo>
                  <a:pt x="417" y="228"/>
                  <a:pt x="417" y="228"/>
                  <a:pt x="417" y="228"/>
                </a:cubicBezTo>
                <a:cubicBezTo>
                  <a:pt x="417" y="240"/>
                  <a:pt x="409" y="250"/>
                  <a:pt x="397" y="252"/>
                </a:cubicBezTo>
                <a:cubicBezTo>
                  <a:pt x="367" y="257"/>
                  <a:pt x="367" y="257"/>
                  <a:pt x="367" y="257"/>
                </a:cubicBezTo>
                <a:cubicBezTo>
                  <a:pt x="363" y="267"/>
                  <a:pt x="359" y="277"/>
                  <a:pt x="354" y="287"/>
                </a:cubicBezTo>
                <a:cubicBezTo>
                  <a:pt x="372" y="312"/>
                  <a:pt x="372" y="312"/>
                  <a:pt x="372" y="312"/>
                </a:cubicBezTo>
                <a:cubicBezTo>
                  <a:pt x="379" y="322"/>
                  <a:pt x="378" y="335"/>
                  <a:pt x="369" y="344"/>
                </a:cubicBezTo>
                <a:cubicBezTo>
                  <a:pt x="343" y="370"/>
                  <a:pt x="343" y="370"/>
                  <a:pt x="343" y="370"/>
                </a:cubicBezTo>
                <a:cubicBezTo>
                  <a:pt x="339" y="375"/>
                  <a:pt x="332" y="377"/>
                  <a:pt x="326" y="377"/>
                </a:cubicBezTo>
                <a:cubicBezTo>
                  <a:pt x="321" y="377"/>
                  <a:pt x="316" y="376"/>
                  <a:pt x="311" y="373"/>
                </a:cubicBezTo>
                <a:cubicBezTo>
                  <a:pt x="286" y="355"/>
                  <a:pt x="286" y="355"/>
                  <a:pt x="286" y="355"/>
                </a:cubicBezTo>
                <a:cubicBezTo>
                  <a:pt x="277" y="360"/>
                  <a:pt x="267" y="364"/>
                  <a:pt x="257" y="367"/>
                </a:cubicBezTo>
                <a:cubicBezTo>
                  <a:pt x="251" y="398"/>
                  <a:pt x="251" y="398"/>
                  <a:pt x="251" y="398"/>
                </a:cubicBezTo>
                <a:cubicBezTo>
                  <a:pt x="249" y="410"/>
                  <a:pt x="239" y="418"/>
                  <a:pt x="227" y="418"/>
                </a:cubicBezTo>
                <a:cubicBezTo>
                  <a:pt x="190" y="418"/>
                  <a:pt x="190" y="418"/>
                  <a:pt x="190" y="418"/>
                </a:cubicBezTo>
                <a:cubicBezTo>
                  <a:pt x="178" y="418"/>
                  <a:pt x="168" y="410"/>
                  <a:pt x="166" y="398"/>
                </a:cubicBezTo>
                <a:cubicBezTo>
                  <a:pt x="160" y="367"/>
                  <a:pt x="160" y="367"/>
                  <a:pt x="160" y="367"/>
                </a:cubicBezTo>
                <a:cubicBezTo>
                  <a:pt x="151" y="364"/>
                  <a:pt x="141" y="360"/>
                  <a:pt x="132" y="355"/>
                </a:cubicBezTo>
                <a:cubicBezTo>
                  <a:pt x="106" y="373"/>
                  <a:pt x="106" y="373"/>
                  <a:pt x="106" y="373"/>
                </a:cubicBezTo>
                <a:cubicBezTo>
                  <a:pt x="102" y="376"/>
                  <a:pt x="97" y="378"/>
                  <a:pt x="92" y="378"/>
                </a:cubicBezTo>
                <a:cubicBezTo>
                  <a:pt x="85" y="378"/>
                  <a:pt x="79" y="376"/>
                  <a:pt x="74" y="371"/>
                </a:cubicBezTo>
                <a:cubicBezTo>
                  <a:pt x="48" y="345"/>
                  <a:pt x="48" y="345"/>
                  <a:pt x="48" y="345"/>
                </a:cubicBezTo>
                <a:cubicBezTo>
                  <a:pt x="40" y="336"/>
                  <a:pt x="39" y="323"/>
                  <a:pt x="46" y="313"/>
                </a:cubicBezTo>
                <a:cubicBezTo>
                  <a:pt x="63" y="288"/>
                  <a:pt x="63" y="288"/>
                  <a:pt x="63" y="288"/>
                </a:cubicBezTo>
                <a:cubicBezTo>
                  <a:pt x="58" y="279"/>
                  <a:pt x="54" y="269"/>
                  <a:pt x="51" y="258"/>
                </a:cubicBezTo>
                <a:cubicBezTo>
                  <a:pt x="20" y="253"/>
                  <a:pt x="20" y="253"/>
                  <a:pt x="20" y="253"/>
                </a:cubicBezTo>
                <a:cubicBezTo>
                  <a:pt x="8" y="251"/>
                  <a:pt x="0" y="241"/>
                  <a:pt x="0" y="229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80"/>
                  <a:pt x="8" y="169"/>
                  <a:pt x="20" y="167"/>
                </a:cubicBezTo>
                <a:cubicBezTo>
                  <a:pt x="50" y="162"/>
                  <a:pt x="50" y="162"/>
                  <a:pt x="50" y="162"/>
                </a:cubicBezTo>
                <a:cubicBezTo>
                  <a:pt x="53" y="152"/>
                  <a:pt x="57" y="142"/>
                  <a:pt x="62" y="132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37" y="97"/>
                  <a:pt x="38" y="84"/>
                  <a:pt x="47" y="75"/>
                </a:cubicBezTo>
                <a:cubicBezTo>
                  <a:pt x="73" y="49"/>
                  <a:pt x="73" y="49"/>
                  <a:pt x="73" y="49"/>
                </a:cubicBezTo>
                <a:cubicBezTo>
                  <a:pt x="78" y="44"/>
                  <a:pt x="84" y="42"/>
                  <a:pt x="91" y="42"/>
                </a:cubicBezTo>
                <a:cubicBezTo>
                  <a:pt x="96" y="42"/>
                  <a:pt x="101" y="43"/>
                  <a:pt x="105" y="46"/>
                </a:cubicBezTo>
                <a:cubicBezTo>
                  <a:pt x="130" y="64"/>
                  <a:pt x="130" y="64"/>
                  <a:pt x="130" y="64"/>
                </a:cubicBezTo>
                <a:cubicBezTo>
                  <a:pt x="139" y="59"/>
                  <a:pt x="149" y="55"/>
                  <a:pt x="159" y="52"/>
                </a:cubicBezTo>
                <a:cubicBezTo>
                  <a:pt x="165" y="21"/>
                  <a:pt x="165" y="21"/>
                  <a:pt x="165" y="21"/>
                </a:cubicBezTo>
                <a:cubicBezTo>
                  <a:pt x="167" y="9"/>
                  <a:pt x="177" y="0"/>
                  <a:pt x="189" y="0"/>
                </a:cubicBezTo>
                <a:cubicBezTo>
                  <a:pt x="226" y="0"/>
                  <a:pt x="226" y="0"/>
                  <a:pt x="226" y="0"/>
                </a:cubicBezTo>
                <a:cubicBezTo>
                  <a:pt x="238" y="0"/>
                  <a:pt x="248" y="9"/>
                  <a:pt x="250" y="21"/>
                </a:cubicBezTo>
                <a:cubicBezTo>
                  <a:pt x="255" y="51"/>
                  <a:pt x="255" y="51"/>
                  <a:pt x="255" y="51"/>
                </a:cubicBezTo>
                <a:cubicBezTo>
                  <a:pt x="266" y="54"/>
                  <a:pt x="276" y="58"/>
                  <a:pt x="286" y="64"/>
                </a:cubicBezTo>
                <a:cubicBezTo>
                  <a:pt x="311" y="46"/>
                  <a:pt x="311" y="46"/>
                  <a:pt x="311" y="46"/>
                </a:cubicBezTo>
                <a:cubicBezTo>
                  <a:pt x="315" y="43"/>
                  <a:pt x="320" y="41"/>
                  <a:pt x="326" y="41"/>
                </a:cubicBezTo>
                <a:cubicBezTo>
                  <a:pt x="332" y="41"/>
                  <a:pt x="338" y="44"/>
                  <a:pt x="343" y="49"/>
                </a:cubicBezTo>
                <a:cubicBezTo>
                  <a:pt x="369" y="75"/>
                  <a:pt x="369" y="75"/>
                  <a:pt x="369" y="75"/>
                </a:cubicBezTo>
                <a:cubicBezTo>
                  <a:pt x="378" y="83"/>
                  <a:pt x="379" y="97"/>
                  <a:pt x="372" y="107"/>
                </a:cubicBezTo>
                <a:cubicBezTo>
                  <a:pt x="354" y="131"/>
                  <a:pt x="354" y="131"/>
                  <a:pt x="354" y="131"/>
                </a:cubicBezTo>
                <a:cubicBezTo>
                  <a:pt x="359" y="141"/>
                  <a:pt x="363" y="151"/>
                  <a:pt x="366" y="161"/>
                </a:cubicBezTo>
                <a:cubicBezTo>
                  <a:pt x="397" y="166"/>
                  <a:pt x="397" y="166"/>
                  <a:pt x="397" y="166"/>
                </a:cubicBezTo>
                <a:cubicBezTo>
                  <a:pt x="409" y="169"/>
                  <a:pt x="417" y="179"/>
                  <a:pt x="417" y="191"/>
                </a:cubicBezTo>
                <a:close/>
                <a:moveTo>
                  <a:pt x="223" y="199"/>
                </a:moveTo>
                <a:cubicBezTo>
                  <a:pt x="193" y="199"/>
                  <a:pt x="193" y="199"/>
                  <a:pt x="193" y="199"/>
                </a:cubicBezTo>
                <a:cubicBezTo>
                  <a:pt x="181" y="199"/>
                  <a:pt x="171" y="189"/>
                  <a:pt x="171" y="176"/>
                </a:cubicBezTo>
                <a:cubicBezTo>
                  <a:pt x="171" y="164"/>
                  <a:pt x="181" y="154"/>
                  <a:pt x="193" y="154"/>
                </a:cubicBezTo>
                <a:cubicBezTo>
                  <a:pt x="246" y="154"/>
                  <a:pt x="246" y="154"/>
                  <a:pt x="246" y="154"/>
                </a:cubicBezTo>
                <a:cubicBezTo>
                  <a:pt x="252" y="154"/>
                  <a:pt x="257" y="150"/>
                  <a:pt x="257" y="144"/>
                </a:cubicBezTo>
                <a:cubicBezTo>
                  <a:pt x="257" y="138"/>
                  <a:pt x="252" y="133"/>
                  <a:pt x="246" y="133"/>
                </a:cubicBezTo>
                <a:cubicBezTo>
                  <a:pt x="219" y="133"/>
                  <a:pt x="219" y="133"/>
                  <a:pt x="219" y="133"/>
                </a:cubicBezTo>
                <a:cubicBezTo>
                  <a:pt x="219" y="113"/>
                  <a:pt x="219" y="113"/>
                  <a:pt x="219" y="113"/>
                </a:cubicBezTo>
                <a:cubicBezTo>
                  <a:pt x="219" y="107"/>
                  <a:pt x="214" y="102"/>
                  <a:pt x="208" y="102"/>
                </a:cubicBezTo>
                <a:cubicBezTo>
                  <a:pt x="203" y="102"/>
                  <a:pt x="198" y="107"/>
                  <a:pt x="198" y="113"/>
                </a:cubicBezTo>
                <a:cubicBezTo>
                  <a:pt x="198" y="133"/>
                  <a:pt x="198" y="133"/>
                  <a:pt x="198" y="133"/>
                </a:cubicBezTo>
                <a:cubicBezTo>
                  <a:pt x="194" y="133"/>
                  <a:pt x="194" y="133"/>
                  <a:pt x="194" y="133"/>
                </a:cubicBezTo>
                <a:cubicBezTo>
                  <a:pt x="170" y="133"/>
                  <a:pt x="150" y="153"/>
                  <a:pt x="150" y="176"/>
                </a:cubicBezTo>
                <a:cubicBezTo>
                  <a:pt x="150" y="200"/>
                  <a:pt x="170" y="220"/>
                  <a:pt x="194" y="220"/>
                </a:cubicBezTo>
                <a:cubicBezTo>
                  <a:pt x="223" y="220"/>
                  <a:pt x="223" y="220"/>
                  <a:pt x="223" y="220"/>
                </a:cubicBezTo>
                <a:cubicBezTo>
                  <a:pt x="236" y="220"/>
                  <a:pt x="245" y="230"/>
                  <a:pt x="245" y="242"/>
                </a:cubicBezTo>
                <a:cubicBezTo>
                  <a:pt x="245" y="254"/>
                  <a:pt x="236" y="264"/>
                  <a:pt x="223" y="264"/>
                </a:cubicBezTo>
                <a:cubicBezTo>
                  <a:pt x="170" y="264"/>
                  <a:pt x="170" y="264"/>
                  <a:pt x="170" y="264"/>
                </a:cubicBezTo>
                <a:cubicBezTo>
                  <a:pt x="164" y="264"/>
                  <a:pt x="159" y="269"/>
                  <a:pt x="159" y="274"/>
                </a:cubicBezTo>
                <a:cubicBezTo>
                  <a:pt x="159" y="280"/>
                  <a:pt x="164" y="285"/>
                  <a:pt x="170" y="285"/>
                </a:cubicBezTo>
                <a:cubicBezTo>
                  <a:pt x="198" y="285"/>
                  <a:pt x="198" y="285"/>
                  <a:pt x="198" y="285"/>
                </a:cubicBezTo>
                <a:cubicBezTo>
                  <a:pt x="198" y="306"/>
                  <a:pt x="198" y="306"/>
                  <a:pt x="198" y="306"/>
                </a:cubicBezTo>
                <a:cubicBezTo>
                  <a:pt x="198" y="312"/>
                  <a:pt x="203" y="317"/>
                  <a:pt x="208" y="317"/>
                </a:cubicBezTo>
                <a:cubicBezTo>
                  <a:pt x="214" y="317"/>
                  <a:pt x="219" y="312"/>
                  <a:pt x="219" y="306"/>
                </a:cubicBezTo>
                <a:cubicBezTo>
                  <a:pt x="219" y="285"/>
                  <a:pt x="219" y="285"/>
                  <a:pt x="219" y="285"/>
                </a:cubicBezTo>
                <a:cubicBezTo>
                  <a:pt x="224" y="285"/>
                  <a:pt x="224" y="285"/>
                  <a:pt x="224" y="285"/>
                </a:cubicBezTo>
                <a:cubicBezTo>
                  <a:pt x="224" y="285"/>
                  <a:pt x="224" y="285"/>
                  <a:pt x="224" y="285"/>
                </a:cubicBezTo>
                <a:cubicBezTo>
                  <a:pt x="248" y="285"/>
                  <a:pt x="267" y="265"/>
                  <a:pt x="267" y="242"/>
                </a:cubicBezTo>
                <a:cubicBezTo>
                  <a:pt x="267" y="218"/>
                  <a:pt x="247" y="199"/>
                  <a:pt x="223" y="199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 flipH="1">
            <a:off x="10236953" y="2844738"/>
            <a:ext cx="1451990" cy="11685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amet, consectetur adipiscing elit, sed do eiusmod tempor</a:t>
            </a:r>
          </a:p>
        </p:txBody>
      </p:sp>
      <p:sp>
        <p:nvSpPr>
          <p:cNvPr id="30" name="Rectangle 29"/>
          <p:cNvSpPr/>
          <p:nvPr/>
        </p:nvSpPr>
        <p:spPr>
          <a:xfrm flipH="1">
            <a:off x="10236953" y="4602418"/>
            <a:ext cx="1451990" cy="11685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amet, consectetur adipiscing elit, sed do eiusmod tempor</a:t>
            </a:r>
          </a:p>
        </p:txBody>
      </p:sp>
      <p:sp>
        <p:nvSpPr>
          <p:cNvPr id="104" name="Freeform: Shape 103">
            <a:extLst>
              <a:ext uri="{FF2B5EF4-FFF2-40B4-BE49-F238E27FC236}">
                <a16:creationId xmlns:a16="http://schemas.microsoft.com/office/drawing/2014/main" id="{C13FD403-7172-4EC6-B6B2-9A117D2DDA66}"/>
              </a:ext>
            </a:extLst>
          </p:cNvPr>
          <p:cNvSpPr>
            <a:spLocks/>
          </p:cNvSpPr>
          <p:nvPr/>
        </p:nvSpPr>
        <p:spPr bwMode="auto">
          <a:xfrm>
            <a:off x="4071017" y="338138"/>
            <a:ext cx="2971134" cy="2489972"/>
          </a:xfrm>
          <a:custGeom>
            <a:avLst/>
            <a:gdLst>
              <a:gd name="connsiteX0" fmla="*/ 2216461 w 2971134"/>
              <a:gd name="connsiteY0" fmla="*/ 0 h 2489972"/>
              <a:gd name="connsiteX1" fmla="*/ 2292643 w 2971134"/>
              <a:gd name="connsiteY1" fmla="*/ 109503 h 2489972"/>
              <a:gd name="connsiteX2" fmla="*/ 2362476 w 2971134"/>
              <a:gd name="connsiteY2" fmla="*/ 213451 h 2489972"/>
              <a:gd name="connsiteX3" fmla="*/ 2428341 w 2971134"/>
              <a:gd name="connsiteY3" fmla="*/ 312638 h 2489972"/>
              <a:gd name="connsiteX4" fmla="*/ 2489445 w 2971134"/>
              <a:gd name="connsiteY4" fmla="*/ 407065 h 2489972"/>
              <a:gd name="connsiteX5" fmla="*/ 2545788 w 2971134"/>
              <a:gd name="connsiteY5" fmla="*/ 496730 h 2489972"/>
              <a:gd name="connsiteX6" fmla="*/ 2597369 w 2971134"/>
              <a:gd name="connsiteY6" fmla="*/ 583221 h 2489972"/>
              <a:gd name="connsiteX7" fmla="*/ 2646569 w 2971134"/>
              <a:gd name="connsiteY7" fmla="*/ 665745 h 2489972"/>
              <a:gd name="connsiteX8" fmla="*/ 2691802 w 2971134"/>
              <a:gd name="connsiteY8" fmla="*/ 745095 h 2489972"/>
              <a:gd name="connsiteX9" fmla="*/ 2734654 w 2971134"/>
              <a:gd name="connsiteY9" fmla="*/ 821271 h 2489972"/>
              <a:gd name="connsiteX10" fmla="*/ 2774332 w 2971134"/>
              <a:gd name="connsiteY10" fmla="*/ 895860 h 2489972"/>
              <a:gd name="connsiteX11" fmla="*/ 2812423 w 2971134"/>
              <a:gd name="connsiteY11" fmla="*/ 967275 h 2489972"/>
              <a:gd name="connsiteX12" fmla="*/ 2847339 w 2971134"/>
              <a:gd name="connsiteY12" fmla="*/ 1037896 h 2489972"/>
              <a:gd name="connsiteX13" fmla="*/ 2880669 w 2971134"/>
              <a:gd name="connsiteY13" fmla="*/ 1104550 h 2489972"/>
              <a:gd name="connsiteX14" fmla="*/ 2911617 w 2971134"/>
              <a:gd name="connsiteY14" fmla="*/ 1171997 h 2489972"/>
              <a:gd name="connsiteX15" fmla="*/ 2971134 w 2971134"/>
              <a:gd name="connsiteY15" fmla="*/ 1302925 h 2489972"/>
              <a:gd name="connsiteX16" fmla="*/ 2867178 w 2971134"/>
              <a:gd name="connsiteY16" fmla="*/ 1374340 h 2489972"/>
              <a:gd name="connsiteX17" fmla="*/ 2760842 w 2971134"/>
              <a:gd name="connsiteY17" fmla="*/ 1447341 h 2489972"/>
              <a:gd name="connsiteX18" fmla="*/ 2650537 w 2971134"/>
              <a:gd name="connsiteY18" fmla="*/ 1518756 h 2489972"/>
              <a:gd name="connsiteX19" fmla="*/ 2539439 w 2971134"/>
              <a:gd name="connsiteY19" fmla="*/ 1592552 h 2489972"/>
              <a:gd name="connsiteX20" fmla="*/ 2425167 w 2971134"/>
              <a:gd name="connsiteY20" fmla="*/ 1667141 h 2489972"/>
              <a:gd name="connsiteX21" fmla="*/ 2306133 w 2971134"/>
              <a:gd name="connsiteY21" fmla="*/ 1740142 h 2489972"/>
              <a:gd name="connsiteX22" fmla="*/ 2186306 w 2971134"/>
              <a:gd name="connsiteY22" fmla="*/ 1814731 h 2489972"/>
              <a:gd name="connsiteX23" fmla="*/ 2060924 w 2971134"/>
              <a:gd name="connsiteY23" fmla="*/ 1889320 h 2489972"/>
              <a:gd name="connsiteX24" fmla="*/ 1931574 w 2971134"/>
              <a:gd name="connsiteY24" fmla="*/ 1965496 h 2489972"/>
              <a:gd name="connsiteX25" fmla="*/ 1797463 w 2971134"/>
              <a:gd name="connsiteY25" fmla="*/ 2040085 h 2489972"/>
              <a:gd name="connsiteX26" fmla="*/ 1658591 w 2971134"/>
              <a:gd name="connsiteY26" fmla="*/ 2116261 h 2489972"/>
              <a:gd name="connsiteX27" fmla="*/ 1516544 w 2971134"/>
              <a:gd name="connsiteY27" fmla="*/ 2194024 h 2489972"/>
              <a:gd name="connsiteX28" fmla="*/ 1368943 w 2971134"/>
              <a:gd name="connsiteY28" fmla="*/ 2270200 h 2489972"/>
              <a:gd name="connsiteX29" fmla="*/ 1214992 w 2971134"/>
              <a:gd name="connsiteY29" fmla="*/ 2347962 h 2489972"/>
              <a:gd name="connsiteX30" fmla="*/ 1054694 w 2971134"/>
              <a:gd name="connsiteY30" fmla="*/ 2425725 h 2489972"/>
              <a:gd name="connsiteX31" fmla="*/ 974545 w 2971134"/>
              <a:gd name="connsiteY31" fmla="*/ 2463813 h 2489972"/>
              <a:gd name="connsiteX32" fmla="*/ 919084 w 2971134"/>
              <a:gd name="connsiteY32" fmla="*/ 2489972 h 2489972"/>
              <a:gd name="connsiteX33" fmla="*/ 920060 w 2971134"/>
              <a:gd name="connsiteY33" fmla="*/ 2399297 h 2489972"/>
              <a:gd name="connsiteX34" fmla="*/ 920854 w 2971134"/>
              <a:gd name="connsiteY34" fmla="*/ 2245227 h 2489972"/>
              <a:gd name="connsiteX35" fmla="*/ 922443 w 2971134"/>
              <a:gd name="connsiteY35" fmla="*/ 2165810 h 2489972"/>
              <a:gd name="connsiteX36" fmla="*/ 924032 w 2971134"/>
              <a:gd name="connsiteY36" fmla="*/ 2085598 h 2489972"/>
              <a:gd name="connsiteX37" fmla="*/ 925621 w 2971134"/>
              <a:gd name="connsiteY37" fmla="*/ 2003004 h 2489972"/>
              <a:gd name="connsiteX38" fmla="*/ 928800 w 2971134"/>
              <a:gd name="connsiteY38" fmla="*/ 1918821 h 2489972"/>
              <a:gd name="connsiteX39" fmla="*/ 930389 w 2971134"/>
              <a:gd name="connsiteY39" fmla="*/ 1833844 h 2489972"/>
              <a:gd name="connsiteX40" fmla="*/ 933567 w 2971134"/>
              <a:gd name="connsiteY40" fmla="*/ 1744897 h 2489972"/>
              <a:gd name="connsiteX41" fmla="*/ 935156 w 2971134"/>
              <a:gd name="connsiteY41" fmla="*/ 1655155 h 2489972"/>
              <a:gd name="connsiteX42" fmla="*/ 938334 w 2971134"/>
              <a:gd name="connsiteY42" fmla="*/ 1563825 h 2489972"/>
              <a:gd name="connsiteX43" fmla="*/ 940718 w 2971134"/>
              <a:gd name="connsiteY43" fmla="*/ 1469318 h 2489972"/>
              <a:gd name="connsiteX44" fmla="*/ 943896 w 2971134"/>
              <a:gd name="connsiteY44" fmla="*/ 1373223 h 2489972"/>
              <a:gd name="connsiteX45" fmla="*/ 842988 w 2971134"/>
              <a:gd name="connsiteY45" fmla="*/ 1354957 h 2489972"/>
              <a:gd name="connsiteX46" fmla="*/ 746052 w 2971134"/>
              <a:gd name="connsiteY46" fmla="*/ 1339867 h 2489972"/>
              <a:gd name="connsiteX47" fmla="*/ 649911 w 2971134"/>
              <a:gd name="connsiteY47" fmla="*/ 1327161 h 2489972"/>
              <a:gd name="connsiteX48" fmla="*/ 554565 w 2971134"/>
              <a:gd name="connsiteY48" fmla="*/ 1316836 h 2489972"/>
              <a:gd name="connsiteX49" fmla="*/ 463191 w 2971134"/>
              <a:gd name="connsiteY49" fmla="*/ 1310483 h 2489972"/>
              <a:gd name="connsiteX50" fmla="*/ 371817 w 2971134"/>
              <a:gd name="connsiteY50" fmla="*/ 1307306 h 2489972"/>
              <a:gd name="connsiteX51" fmla="*/ 280443 w 2971134"/>
              <a:gd name="connsiteY51" fmla="*/ 1306512 h 2489972"/>
              <a:gd name="connsiteX52" fmla="*/ 189864 w 2971134"/>
              <a:gd name="connsiteY52" fmla="*/ 1306512 h 2489972"/>
              <a:gd name="connsiteX53" fmla="*/ 100080 w 2971134"/>
              <a:gd name="connsiteY53" fmla="*/ 1308895 h 2489972"/>
              <a:gd name="connsiteX54" fmla="*/ 10295 w 2971134"/>
              <a:gd name="connsiteY54" fmla="*/ 1313660 h 2489972"/>
              <a:gd name="connsiteX55" fmla="*/ 0 w 2971134"/>
              <a:gd name="connsiteY55" fmla="*/ 1314555 h 2489972"/>
              <a:gd name="connsiteX56" fmla="*/ 39734 w 2971134"/>
              <a:gd name="connsiteY56" fmla="*/ 1294990 h 2489972"/>
              <a:gd name="connsiteX57" fmla="*/ 142103 w 2971134"/>
              <a:gd name="connsiteY57" fmla="*/ 1244999 h 2489972"/>
              <a:gd name="connsiteX58" fmla="*/ 239711 w 2971134"/>
              <a:gd name="connsiteY58" fmla="*/ 1194215 h 2489972"/>
              <a:gd name="connsiteX59" fmla="*/ 334144 w 2971134"/>
              <a:gd name="connsiteY59" fmla="*/ 1144225 h 2489972"/>
              <a:gd name="connsiteX60" fmla="*/ 423816 w 2971134"/>
              <a:gd name="connsiteY60" fmla="*/ 1095822 h 2489972"/>
              <a:gd name="connsiteX61" fmla="*/ 512695 w 2971134"/>
              <a:gd name="connsiteY61" fmla="*/ 1045038 h 2489972"/>
              <a:gd name="connsiteX62" fmla="*/ 596018 w 2971134"/>
              <a:gd name="connsiteY62" fmla="*/ 996634 h 2489972"/>
              <a:gd name="connsiteX63" fmla="*/ 678548 w 2971134"/>
              <a:gd name="connsiteY63" fmla="*/ 945850 h 2489972"/>
              <a:gd name="connsiteX64" fmla="*/ 757904 w 2971134"/>
              <a:gd name="connsiteY64" fmla="*/ 899034 h 2489972"/>
              <a:gd name="connsiteX65" fmla="*/ 834085 w 2971134"/>
              <a:gd name="connsiteY65" fmla="*/ 849837 h 2489972"/>
              <a:gd name="connsiteX66" fmla="*/ 908679 w 2971134"/>
              <a:gd name="connsiteY66" fmla="*/ 801434 h 2489972"/>
              <a:gd name="connsiteX67" fmla="*/ 980100 w 2971134"/>
              <a:gd name="connsiteY67" fmla="*/ 753824 h 2489972"/>
              <a:gd name="connsiteX68" fmla="*/ 1052313 w 2971134"/>
              <a:gd name="connsiteY68" fmla="*/ 707007 h 2489972"/>
              <a:gd name="connsiteX69" fmla="*/ 1122146 w 2971134"/>
              <a:gd name="connsiteY69" fmla="*/ 660984 h 2489972"/>
              <a:gd name="connsiteX70" fmla="*/ 1256257 w 2971134"/>
              <a:gd name="connsiteY70" fmla="*/ 569732 h 2489972"/>
              <a:gd name="connsiteX71" fmla="*/ 1388781 w 2971134"/>
              <a:gd name="connsiteY71" fmla="*/ 480067 h 2489972"/>
              <a:gd name="connsiteX72" fmla="*/ 1519718 w 2971134"/>
              <a:gd name="connsiteY72" fmla="*/ 392782 h 2489972"/>
              <a:gd name="connsiteX73" fmla="*/ 1650655 w 2971134"/>
              <a:gd name="connsiteY73" fmla="*/ 307877 h 2489972"/>
              <a:gd name="connsiteX74" fmla="*/ 1784766 w 2971134"/>
              <a:gd name="connsiteY74" fmla="*/ 226941 h 2489972"/>
              <a:gd name="connsiteX75" fmla="*/ 1922052 w 2971134"/>
              <a:gd name="connsiteY75" fmla="*/ 147591 h 2489972"/>
              <a:gd name="connsiteX76" fmla="*/ 1994265 w 2971134"/>
              <a:gd name="connsiteY76" fmla="*/ 109503 h 2489972"/>
              <a:gd name="connsiteX77" fmla="*/ 2065686 w 2971134"/>
              <a:gd name="connsiteY77" fmla="*/ 71415 h 2489972"/>
              <a:gd name="connsiteX78" fmla="*/ 2140280 w 2971134"/>
              <a:gd name="connsiteY78" fmla="*/ 34914 h 2489972"/>
              <a:gd name="connsiteX79" fmla="*/ 2216461 w 2971134"/>
              <a:gd name="connsiteY79" fmla="*/ 0 h 2489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971134" h="2489972">
                <a:moveTo>
                  <a:pt x="2216461" y="0"/>
                </a:moveTo>
                <a:lnTo>
                  <a:pt x="2292643" y="109503"/>
                </a:lnTo>
                <a:lnTo>
                  <a:pt x="2362476" y="213451"/>
                </a:lnTo>
                <a:lnTo>
                  <a:pt x="2428341" y="312638"/>
                </a:lnTo>
                <a:lnTo>
                  <a:pt x="2489445" y="407065"/>
                </a:lnTo>
                <a:lnTo>
                  <a:pt x="2545788" y="496730"/>
                </a:lnTo>
                <a:lnTo>
                  <a:pt x="2597369" y="583221"/>
                </a:lnTo>
                <a:lnTo>
                  <a:pt x="2646569" y="665745"/>
                </a:lnTo>
                <a:lnTo>
                  <a:pt x="2691802" y="745095"/>
                </a:lnTo>
                <a:lnTo>
                  <a:pt x="2734654" y="821271"/>
                </a:lnTo>
                <a:lnTo>
                  <a:pt x="2774332" y="895860"/>
                </a:lnTo>
                <a:lnTo>
                  <a:pt x="2812423" y="967275"/>
                </a:lnTo>
                <a:lnTo>
                  <a:pt x="2847339" y="1037896"/>
                </a:lnTo>
                <a:lnTo>
                  <a:pt x="2880669" y="1104550"/>
                </a:lnTo>
                <a:lnTo>
                  <a:pt x="2911617" y="1171997"/>
                </a:lnTo>
                <a:lnTo>
                  <a:pt x="2971134" y="1302925"/>
                </a:lnTo>
                <a:lnTo>
                  <a:pt x="2867178" y="1374340"/>
                </a:lnTo>
                <a:lnTo>
                  <a:pt x="2760842" y="1447341"/>
                </a:lnTo>
                <a:lnTo>
                  <a:pt x="2650537" y="1518756"/>
                </a:lnTo>
                <a:lnTo>
                  <a:pt x="2539439" y="1592552"/>
                </a:lnTo>
                <a:lnTo>
                  <a:pt x="2425167" y="1667141"/>
                </a:lnTo>
                <a:lnTo>
                  <a:pt x="2306133" y="1740142"/>
                </a:lnTo>
                <a:lnTo>
                  <a:pt x="2186306" y="1814731"/>
                </a:lnTo>
                <a:lnTo>
                  <a:pt x="2060924" y="1889320"/>
                </a:lnTo>
                <a:lnTo>
                  <a:pt x="1931574" y="1965496"/>
                </a:lnTo>
                <a:lnTo>
                  <a:pt x="1797463" y="2040085"/>
                </a:lnTo>
                <a:lnTo>
                  <a:pt x="1658591" y="2116261"/>
                </a:lnTo>
                <a:lnTo>
                  <a:pt x="1516544" y="2194024"/>
                </a:lnTo>
                <a:lnTo>
                  <a:pt x="1368943" y="2270200"/>
                </a:lnTo>
                <a:lnTo>
                  <a:pt x="1214992" y="2347962"/>
                </a:lnTo>
                <a:lnTo>
                  <a:pt x="1054694" y="2425725"/>
                </a:lnTo>
                <a:lnTo>
                  <a:pt x="974545" y="2463813"/>
                </a:lnTo>
                <a:lnTo>
                  <a:pt x="919084" y="2489972"/>
                </a:lnTo>
                <a:lnTo>
                  <a:pt x="920060" y="2399297"/>
                </a:lnTo>
                <a:lnTo>
                  <a:pt x="920854" y="2245227"/>
                </a:lnTo>
                <a:lnTo>
                  <a:pt x="922443" y="2165810"/>
                </a:lnTo>
                <a:lnTo>
                  <a:pt x="924032" y="2085598"/>
                </a:lnTo>
                <a:lnTo>
                  <a:pt x="925621" y="2003004"/>
                </a:lnTo>
                <a:lnTo>
                  <a:pt x="928800" y="1918821"/>
                </a:lnTo>
                <a:lnTo>
                  <a:pt x="930389" y="1833844"/>
                </a:lnTo>
                <a:lnTo>
                  <a:pt x="933567" y="1744897"/>
                </a:lnTo>
                <a:lnTo>
                  <a:pt x="935156" y="1655155"/>
                </a:lnTo>
                <a:lnTo>
                  <a:pt x="938334" y="1563825"/>
                </a:lnTo>
                <a:lnTo>
                  <a:pt x="940718" y="1469318"/>
                </a:lnTo>
                <a:lnTo>
                  <a:pt x="943896" y="1373223"/>
                </a:lnTo>
                <a:lnTo>
                  <a:pt x="842988" y="1354957"/>
                </a:lnTo>
                <a:lnTo>
                  <a:pt x="746052" y="1339867"/>
                </a:lnTo>
                <a:lnTo>
                  <a:pt x="649911" y="1327161"/>
                </a:lnTo>
                <a:lnTo>
                  <a:pt x="554565" y="1316836"/>
                </a:lnTo>
                <a:lnTo>
                  <a:pt x="463191" y="1310483"/>
                </a:lnTo>
                <a:lnTo>
                  <a:pt x="371817" y="1307306"/>
                </a:lnTo>
                <a:lnTo>
                  <a:pt x="280443" y="1306512"/>
                </a:lnTo>
                <a:lnTo>
                  <a:pt x="189864" y="1306512"/>
                </a:lnTo>
                <a:lnTo>
                  <a:pt x="100080" y="1308895"/>
                </a:lnTo>
                <a:lnTo>
                  <a:pt x="10295" y="1313660"/>
                </a:lnTo>
                <a:lnTo>
                  <a:pt x="0" y="1314555"/>
                </a:lnTo>
                <a:lnTo>
                  <a:pt x="39734" y="1294990"/>
                </a:lnTo>
                <a:lnTo>
                  <a:pt x="142103" y="1244999"/>
                </a:lnTo>
                <a:lnTo>
                  <a:pt x="239711" y="1194215"/>
                </a:lnTo>
                <a:lnTo>
                  <a:pt x="334144" y="1144225"/>
                </a:lnTo>
                <a:lnTo>
                  <a:pt x="423816" y="1095822"/>
                </a:lnTo>
                <a:lnTo>
                  <a:pt x="512695" y="1045038"/>
                </a:lnTo>
                <a:lnTo>
                  <a:pt x="596018" y="996634"/>
                </a:lnTo>
                <a:lnTo>
                  <a:pt x="678548" y="945850"/>
                </a:lnTo>
                <a:lnTo>
                  <a:pt x="757904" y="899034"/>
                </a:lnTo>
                <a:lnTo>
                  <a:pt x="834085" y="849837"/>
                </a:lnTo>
                <a:lnTo>
                  <a:pt x="908679" y="801434"/>
                </a:lnTo>
                <a:lnTo>
                  <a:pt x="980100" y="753824"/>
                </a:lnTo>
                <a:lnTo>
                  <a:pt x="1052313" y="707007"/>
                </a:lnTo>
                <a:lnTo>
                  <a:pt x="1122146" y="660984"/>
                </a:lnTo>
                <a:lnTo>
                  <a:pt x="1256257" y="569732"/>
                </a:lnTo>
                <a:lnTo>
                  <a:pt x="1388781" y="480067"/>
                </a:lnTo>
                <a:lnTo>
                  <a:pt x="1519718" y="392782"/>
                </a:lnTo>
                <a:lnTo>
                  <a:pt x="1650655" y="307877"/>
                </a:lnTo>
                <a:lnTo>
                  <a:pt x="1784766" y="226941"/>
                </a:lnTo>
                <a:lnTo>
                  <a:pt x="1922052" y="147591"/>
                </a:lnTo>
                <a:lnTo>
                  <a:pt x="1994265" y="109503"/>
                </a:lnTo>
                <a:lnTo>
                  <a:pt x="2065686" y="71415"/>
                </a:lnTo>
                <a:lnTo>
                  <a:pt x="2140280" y="34914"/>
                </a:lnTo>
                <a:lnTo>
                  <a:pt x="221646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07A55482-DB6C-40CB-8062-12756358EC53}"/>
              </a:ext>
            </a:extLst>
          </p:cNvPr>
          <p:cNvSpPr>
            <a:spLocks/>
          </p:cNvSpPr>
          <p:nvPr/>
        </p:nvSpPr>
        <p:spPr bwMode="auto">
          <a:xfrm>
            <a:off x="6176239" y="722591"/>
            <a:ext cx="2688361" cy="2628622"/>
          </a:xfrm>
          <a:custGeom>
            <a:avLst/>
            <a:gdLst>
              <a:gd name="connsiteX0" fmla="*/ 369591 w 2688361"/>
              <a:gd name="connsiteY0" fmla="*/ 0 h 2628622"/>
              <a:gd name="connsiteX1" fmla="*/ 416012 w 2688361"/>
              <a:gd name="connsiteY1" fmla="*/ 28297 h 2628622"/>
              <a:gd name="connsiteX2" fmla="*/ 485087 w 2688361"/>
              <a:gd name="connsiteY2" fmla="*/ 69572 h 2628622"/>
              <a:gd name="connsiteX3" fmla="*/ 556545 w 2688361"/>
              <a:gd name="connsiteY3" fmla="*/ 114022 h 2628622"/>
              <a:gd name="connsiteX4" fmla="*/ 631178 w 2688361"/>
              <a:gd name="connsiteY4" fmla="*/ 156885 h 2628622"/>
              <a:gd name="connsiteX5" fmla="*/ 707400 w 2688361"/>
              <a:gd name="connsiteY5" fmla="*/ 202128 h 2628622"/>
              <a:gd name="connsiteX6" fmla="*/ 788385 w 2688361"/>
              <a:gd name="connsiteY6" fmla="*/ 248166 h 2628622"/>
              <a:gd name="connsiteX7" fmla="*/ 869370 w 2688361"/>
              <a:gd name="connsiteY7" fmla="*/ 294997 h 2628622"/>
              <a:gd name="connsiteX8" fmla="*/ 952737 w 2688361"/>
              <a:gd name="connsiteY8" fmla="*/ 342622 h 2628622"/>
              <a:gd name="connsiteX9" fmla="*/ 1038486 w 2688361"/>
              <a:gd name="connsiteY9" fmla="*/ 389453 h 2628622"/>
              <a:gd name="connsiteX10" fmla="*/ 1212366 w 2688361"/>
              <a:gd name="connsiteY10" fmla="*/ 487085 h 2628622"/>
              <a:gd name="connsiteX11" fmla="*/ 1391010 w 2688361"/>
              <a:gd name="connsiteY11" fmla="*/ 586303 h 2628622"/>
              <a:gd name="connsiteX12" fmla="*/ 1570448 w 2688361"/>
              <a:gd name="connsiteY12" fmla="*/ 685522 h 2628622"/>
              <a:gd name="connsiteX13" fmla="*/ 1749092 w 2688361"/>
              <a:gd name="connsiteY13" fmla="*/ 784741 h 2628622"/>
              <a:gd name="connsiteX14" fmla="*/ 1924560 w 2688361"/>
              <a:gd name="connsiteY14" fmla="*/ 882372 h 2628622"/>
              <a:gd name="connsiteX15" fmla="*/ 2009515 w 2688361"/>
              <a:gd name="connsiteY15" fmla="*/ 930791 h 2628622"/>
              <a:gd name="connsiteX16" fmla="*/ 2095264 w 2688361"/>
              <a:gd name="connsiteY16" fmla="*/ 978416 h 2628622"/>
              <a:gd name="connsiteX17" fmla="*/ 2177837 w 2688361"/>
              <a:gd name="connsiteY17" fmla="*/ 1025247 h 2628622"/>
              <a:gd name="connsiteX18" fmla="*/ 2259616 w 2688361"/>
              <a:gd name="connsiteY18" fmla="*/ 1071285 h 2628622"/>
              <a:gd name="connsiteX19" fmla="*/ 2337425 w 2688361"/>
              <a:gd name="connsiteY19" fmla="*/ 1116528 h 2628622"/>
              <a:gd name="connsiteX20" fmla="*/ 2413647 w 2688361"/>
              <a:gd name="connsiteY20" fmla="*/ 1160978 h 2628622"/>
              <a:gd name="connsiteX21" fmla="*/ 2486692 w 2688361"/>
              <a:gd name="connsiteY21" fmla="*/ 1203841 h 2628622"/>
              <a:gd name="connsiteX22" fmla="*/ 2557355 w 2688361"/>
              <a:gd name="connsiteY22" fmla="*/ 1246703 h 2628622"/>
              <a:gd name="connsiteX23" fmla="*/ 2624049 w 2688361"/>
              <a:gd name="connsiteY23" fmla="*/ 1287185 h 2628622"/>
              <a:gd name="connsiteX24" fmla="*/ 2688361 w 2688361"/>
              <a:gd name="connsiteY24" fmla="*/ 1325285 h 2628622"/>
              <a:gd name="connsiteX25" fmla="*/ 2658190 w 2688361"/>
              <a:gd name="connsiteY25" fmla="*/ 1377672 h 2628622"/>
              <a:gd name="connsiteX26" fmla="*/ 2628813 w 2688361"/>
              <a:gd name="connsiteY26" fmla="*/ 1427678 h 2628622"/>
              <a:gd name="connsiteX27" fmla="*/ 2574029 w 2688361"/>
              <a:gd name="connsiteY27" fmla="*/ 1522135 h 2628622"/>
              <a:gd name="connsiteX28" fmla="*/ 2524009 w 2688361"/>
              <a:gd name="connsiteY28" fmla="*/ 1613416 h 2628622"/>
              <a:gd name="connsiteX29" fmla="*/ 2477958 w 2688361"/>
              <a:gd name="connsiteY29" fmla="*/ 1699141 h 2628622"/>
              <a:gd name="connsiteX30" fmla="*/ 2435084 w 2688361"/>
              <a:gd name="connsiteY30" fmla="*/ 1781691 h 2628622"/>
              <a:gd name="connsiteX31" fmla="*/ 2393797 w 2688361"/>
              <a:gd name="connsiteY31" fmla="*/ 1860272 h 2628622"/>
              <a:gd name="connsiteX32" fmla="*/ 2354099 w 2688361"/>
              <a:gd name="connsiteY32" fmla="*/ 1938060 h 2628622"/>
              <a:gd name="connsiteX33" fmla="*/ 2315988 w 2688361"/>
              <a:gd name="connsiteY33" fmla="*/ 2012672 h 2628622"/>
              <a:gd name="connsiteX34" fmla="*/ 2276289 w 2688361"/>
              <a:gd name="connsiteY34" fmla="*/ 2087285 h 2628622"/>
              <a:gd name="connsiteX35" fmla="*/ 2237385 w 2688361"/>
              <a:gd name="connsiteY35" fmla="*/ 2161103 h 2628622"/>
              <a:gd name="connsiteX36" fmla="*/ 2196098 w 2688361"/>
              <a:gd name="connsiteY36" fmla="*/ 2235716 h 2628622"/>
              <a:gd name="connsiteX37" fmla="*/ 2151636 w 2688361"/>
              <a:gd name="connsiteY37" fmla="*/ 2310328 h 2628622"/>
              <a:gd name="connsiteX38" fmla="*/ 2103997 w 2688361"/>
              <a:gd name="connsiteY38" fmla="*/ 2384941 h 2628622"/>
              <a:gd name="connsiteX39" fmla="*/ 2052389 w 2688361"/>
              <a:gd name="connsiteY39" fmla="*/ 2464316 h 2628622"/>
              <a:gd name="connsiteX40" fmla="*/ 1996017 w 2688361"/>
              <a:gd name="connsiteY40" fmla="*/ 2545278 h 2628622"/>
              <a:gd name="connsiteX41" fmla="*/ 1965846 w 2688361"/>
              <a:gd name="connsiteY41" fmla="*/ 2585760 h 2628622"/>
              <a:gd name="connsiteX42" fmla="*/ 1934881 w 2688361"/>
              <a:gd name="connsiteY42" fmla="*/ 2628622 h 2628622"/>
              <a:gd name="connsiteX43" fmla="*/ 1845162 w 2688361"/>
              <a:gd name="connsiteY43" fmla="*/ 2563535 h 2628622"/>
              <a:gd name="connsiteX44" fmla="*/ 1759413 w 2688361"/>
              <a:gd name="connsiteY44" fmla="*/ 2500828 h 2628622"/>
              <a:gd name="connsiteX45" fmla="*/ 1677634 w 2688361"/>
              <a:gd name="connsiteY45" fmla="*/ 2439710 h 2628622"/>
              <a:gd name="connsiteX46" fmla="*/ 1598237 w 2688361"/>
              <a:gd name="connsiteY46" fmla="*/ 2381766 h 2628622"/>
              <a:gd name="connsiteX47" fmla="*/ 1520428 w 2688361"/>
              <a:gd name="connsiteY47" fmla="*/ 2325410 h 2628622"/>
              <a:gd name="connsiteX48" fmla="*/ 1445794 w 2688361"/>
              <a:gd name="connsiteY48" fmla="*/ 2272228 h 2628622"/>
              <a:gd name="connsiteX49" fmla="*/ 1373543 w 2688361"/>
              <a:gd name="connsiteY49" fmla="*/ 2221428 h 2628622"/>
              <a:gd name="connsiteX50" fmla="*/ 1303673 w 2688361"/>
              <a:gd name="connsiteY50" fmla="*/ 2171422 h 2628622"/>
              <a:gd name="connsiteX51" fmla="*/ 1235391 w 2688361"/>
              <a:gd name="connsiteY51" fmla="*/ 2125385 h 2628622"/>
              <a:gd name="connsiteX52" fmla="*/ 1169492 w 2688361"/>
              <a:gd name="connsiteY52" fmla="*/ 2080141 h 2628622"/>
              <a:gd name="connsiteX53" fmla="*/ 1103592 w 2688361"/>
              <a:gd name="connsiteY53" fmla="*/ 2037278 h 2628622"/>
              <a:gd name="connsiteX54" fmla="*/ 1041662 w 2688361"/>
              <a:gd name="connsiteY54" fmla="*/ 1996003 h 2628622"/>
              <a:gd name="connsiteX55" fmla="*/ 978938 w 2688361"/>
              <a:gd name="connsiteY55" fmla="*/ 1956316 h 2628622"/>
              <a:gd name="connsiteX56" fmla="*/ 919390 w 2688361"/>
              <a:gd name="connsiteY56" fmla="*/ 1918216 h 2628622"/>
              <a:gd name="connsiteX57" fmla="*/ 859842 w 2688361"/>
              <a:gd name="connsiteY57" fmla="*/ 1881703 h 2628622"/>
              <a:gd name="connsiteX58" fmla="*/ 800295 w 2688361"/>
              <a:gd name="connsiteY58" fmla="*/ 1846778 h 2628622"/>
              <a:gd name="connsiteX59" fmla="*/ 685963 w 2688361"/>
              <a:gd name="connsiteY59" fmla="*/ 1782485 h 2628622"/>
              <a:gd name="connsiteX60" fmla="*/ 571630 w 2688361"/>
              <a:gd name="connsiteY60" fmla="*/ 1722160 h 2628622"/>
              <a:gd name="connsiteX61" fmla="*/ 458886 w 2688361"/>
              <a:gd name="connsiteY61" fmla="*/ 1665803 h 2628622"/>
              <a:gd name="connsiteX62" fmla="*/ 344554 w 2688361"/>
              <a:gd name="connsiteY62" fmla="*/ 1613416 h 2628622"/>
              <a:gd name="connsiteX63" fmla="*/ 228634 w 2688361"/>
              <a:gd name="connsiteY63" fmla="*/ 1564997 h 2628622"/>
              <a:gd name="connsiteX64" fmla="*/ 109538 w 2688361"/>
              <a:gd name="connsiteY64" fmla="*/ 1517372 h 2628622"/>
              <a:gd name="connsiteX65" fmla="*/ 0 w 2688361"/>
              <a:gd name="connsiteY65" fmla="*/ 1478515 h 2628622"/>
              <a:gd name="connsiteX66" fmla="*/ 81084 w 2688361"/>
              <a:gd name="connsiteY66" fmla="*/ 1430278 h 2628622"/>
              <a:gd name="connsiteX67" fmla="*/ 200911 w 2688361"/>
              <a:gd name="connsiteY67" fmla="*/ 1355689 h 2628622"/>
              <a:gd name="connsiteX68" fmla="*/ 319945 w 2688361"/>
              <a:gd name="connsiteY68" fmla="*/ 1282688 h 2628622"/>
              <a:gd name="connsiteX69" fmla="*/ 434217 w 2688361"/>
              <a:gd name="connsiteY69" fmla="*/ 1208099 h 2628622"/>
              <a:gd name="connsiteX70" fmla="*/ 545315 w 2688361"/>
              <a:gd name="connsiteY70" fmla="*/ 1134303 h 2628622"/>
              <a:gd name="connsiteX71" fmla="*/ 655620 w 2688361"/>
              <a:gd name="connsiteY71" fmla="*/ 1062888 h 2628622"/>
              <a:gd name="connsiteX72" fmla="*/ 761956 w 2688361"/>
              <a:gd name="connsiteY72" fmla="*/ 989887 h 2628622"/>
              <a:gd name="connsiteX73" fmla="*/ 865912 w 2688361"/>
              <a:gd name="connsiteY73" fmla="*/ 918472 h 2628622"/>
              <a:gd name="connsiteX74" fmla="*/ 806395 w 2688361"/>
              <a:gd name="connsiteY74" fmla="*/ 787544 h 2628622"/>
              <a:gd name="connsiteX75" fmla="*/ 775447 w 2688361"/>
              <a:gd name="connsiteY75" fmla="*/ 720097 h 2628622"/>
              <a:gd name="connsiteX76" fmla="*/ 742117 w 2688361"/>
              <a:gd name="connsiteY76" fmla="*/ 653443 h 2628622"/>
              <a:gd name="connsiteX77" fmla="*/ 707201 w 2688361"/>
              <a:gd name="connsiteY77" fmla="*/ 582822 h 2628622"/>
              <a:gd name="connsiteX78" fmla="*/ 669110 w 2688361"/>
              <a:gd name="connsiteY78" fmla="*/ 511407 h 2628622"/>
              <a:gd name="connsiteX79" fmla="*/ 629432 w 2688361"/>
              <a:gd name="connsiteY79" fmla="*/ 436818 h 2628622"/>
              <a:gd name="connsiteX80" fmla="*/ 586580 w 2688361"/>
              <a:gd name="connsiteY80" fmla="*/ 360642 h 2628622"/>
              <a:gd name="connsiteX81" fmla="*/ 541347 w 2688361"/>
              <a:gd name="connsiteY81" fmla="*/ 281292 h 2628622"/>
              <a:gd name="connsiteX82" fmla="*/ 492147 w 2688361"/>
              <a:gd name="connsiteY82" fmla="*/ 198768 h 2628622"/>
              <a:gd name="connsiteX83" fmla="*/ 440566 w 2688361"/>
              <a:gd name="connsiteY83" fmla="*/ 112277 h 2628622"/>
              <a:gd name="connsiteX84" fmla="*/ 384223 w 2688361"/>
              <a:gd name="connsiteY84" fmla="*/ 22612 h 2628622"/>
              <a:gd name="connsiteX85" fmla="*/ 369591 w 2688361"/>
              <a:gd name="connsiteY85" fmla="*/ 0 h 2628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688361" h="2628622">
                <a:moveTo>
                  <a:pt x="369591" y="0"/>
                </a:moveTo>
                <a:lnTo>
                  <a:pt x="416012" y="28297"/>
                </a:lnTo>
                <a:lnTo>
                  <a:pt x="485087" y="69572"/>
                </a:lnTo>
                <a:lnTo>
                  <a:pt x="556545" y="114022"/>
                </a:lnTo>
                <a:lnTo>
                  <a:pt x="631178" y="156885"/>
                </a:lnTo>
                <a:lnTo>
                  <a:pt x="707400" y="202128"/>
                </a:lnTo>
                <a:lnTo>
                  <a:pt x="788385" y="248166"/>
                </a:lnTo>
                <a:lnTo>
                  <a:pt x="869370" y="294997"/>
                </a:lnTo>
                <a:lnTo>
                  <a:pt x="952737" y="342622"/>
                </a:lnTo>
                <a:lnTo>
                  <a:pt x="1038486" y="389453"/>
                </a:lnTo>
                <a:lnTo>
                  <a:pt x="1212366" y="487085"/>
                </a:lnTo>
                <a:lnTo>
                  <a:pt x="1391010" y="586303"/>
                </a:lnTo>
                <a:lnTo>
                  <a:pt x="1570448" y="685522"/>
                </a:lnTo>
                <a:lnTo>
                  <a:pt x="1749092" y="784741"/>
                </a:lnTo>
                <a:lnTo>
                  <a:pt x="1924560" y="882372"/>
                </a:lnTo>
                <a:lnTo>
                  <a:pt x="2009515" y="930791"/>
                </a:lnTo>
                <a:lnTo>
                  <a:pt x="2095264" y="978416"/>
                </a:lnTo>
                <a:lnTo>
                  <a:pt x="2177837" y="1025247"/>
                </a:lnTo>
                <a:lnTo>
                  <a:pt x="2259616" y="1071285"/>
                </a:lnTo>
                <a:lnTo>
                  <a:pt x="2337425" y="1116528"/>
                </a:lnTo>
                <a:lnTo>
                  <a:pt x="2413647" y="1160978"/>
                </a:lnTo>
                <a:lnTo>
                  <a:pt x="2486692" y="1203841"/>
                </a:lnTo>
                <a:lnTo>
                  <a:pt x="2557355" y="1246703"/>
                </a:lnTo>
                <a:lnTo>
                  <a:pt x="2624049" y="1287185"/>
                </a:lnTo>
                <a:lnTo>
                  <a:pt x="2688361" y="1325285"/>
                </a:lnTo>
                <a:lnTo>
                  <a:pt x="2658190" y="1377672"/>
                </a:lnTo>
                <a:lnTo>
                  <a:pt x="2628813" y="1427678"/>
                </a:lnTo>
                <a:lnTo>
                  <a:pt x="2574029" y="1522135"/>
                </a:lnTo>
                <a:lnTo>
                  <a:pt x="2524009" y="1613416"/>
                </a:lnTo>
                <a:lnTo>
                  <a:pt x="2477958" y="1699141"/>
                </a:lnTo>
                <a:lnTo>
                  <a:pt x="2435084" y="1781691"/>
                </a:lnTo>
                <a:lnTo>
                  <a:pt x="2393797" y="1860272"/>
                </a:lnTo>
                <a:lnTo>
                  <a:pt x="2354099" y="1938060"/>
                </a:lnTo>
                <a:lnTo>
                  <a:pt x="2315988" y="2012672"/>
                </a:lnTo>
                <a:lnTo>
                  <a:pt x="2276289" y="2087285"/>
                </a:lnTo>
                <a:lnTo>
                  <a:pt x="2237385" y="2161103"/>
                </a:lnTo>
                <a:lnTo>
                  <a:pt x="2196098" y="2235716"/>
                </a:lnTo>
                <a:lnTo>
                  <a:pt x="2151636" y="2310328"/>
                </a:lnTo>
                <a:lnTo>
                  <a:pt x="2103997" y="2384941"/>
                </a:lnTo>
                <a:lnTo>
                  <a:pt x="2052389" y="2464316"/>
                </a:lnTo>
                <a:lnTo>
                  <a:pt x="1996017" y="2545278"/>
                </a:lnTo>
                <a:lnTo>
                  <a:pt x="1965846" y="2585760"/>
                </a:lnTo>
                <a:lnTo>
                  <a:pt x="1934881" y="2628622"/>
                </a:lnTo>
                <a:lnTo>
                  <a:pt x="1845162" y="2563535"/>
                </a:lnTo>
                <a:lnTo>
                  <a:pt x="1759413" y="2500828"/>
                </a:lnTo>
                <a:lnTo>
                  <a:pt x="1677634" y="2439710"/>
                </a:lnTo>
                <a:lnTo>
                  <a:pt x="1598237" y="2381766"/>
                </a:lnTo>
                <a:lnTo>
                  <a:pt x="1520428" y="2325410"/>
                </a:lnTo>
                <a:lnTo>
                  <a:pt x="1445794" y="2272228"/>
                </a:lnTo>
                <a:lnTo>
                  <a:pt x="1373543" y="2221428"/>
                </a:lnTo>
                <a:lnTo>
                  <a:pt x="1303673" y="2171422"/>
                </a:lnTo>
                <a:lnTo>
                  <a:pt x="1235391" y="2125385"/>
                </a:lnTo>
                <a:lnTo>
                  <a:pt x="1169492" y="2080141"/>
                </a:lnTo>
                <a:lnTo>
                  <a:pt x="1103592" y="2037278"/>
                </a:lnTo>
                <a:lnTo>
                  <a:pt x="1041662" y="1996003"/>
                </a:lnTo>
                <a:lnTo>
                  <a:pt x="978938" y="1956316"/>
                </a:lnTo>
                <a:lnTo>
                  <a:pt x="919390" y="1918216"/>
                </a:lnTo>
                <a:lnTo>
                  <a:pt x="859842" y="1881703"/>
                </a:lnTo>
                <a:lnTo>
                  <a:pt x="800295" y="1846778"/>
                </a:lnTo>
                <a:lnTo>
                  <a:pt x="685963" y="1782485"/>
                </a:lnTo>
                <a:lnTo>
                  <a:pt x="571630" y="1722160"/>
                </a:lnTo>
                <a:lnTo>
                  <a:pt x="458886" y="1665803"/>
                </a:lnTo>
                <a:lnTo>
                  <a:pt x="344554" y="1613416"/>
                </a:lnTo>
                <a:lnTo>
                  <a:pt x="228634" y="1564997"/>
                </a:lnTo>
                <a:lnTo>
                  <a:pt x="109538" y="1517372"/>
                </a:lnTo>
                <a:lnTo>
                  <a:pt x="0" y="1478515"/>
                </a:lnTo>
                <a:lnTo>
                  <a:pt x="81084" y="1430278"/>
                </a:lnTo>
                <a:lnTo>
                  <a:pt x="200911" y="1355689"/>
                </a:lnTo>
                <a:lnTo>
                  <a:pt x="319945" y="1282688"/>
                </a:lnTo>
                <a:lnTo>
                  <a:pt x="434217" y="1208099"/>
                </a:lnTo>
                <a:lnTo>
                  <a:pt x="545315" y="1134303"/>
                </a:lnTo>
                <a:lnTo>
                  <a:pt x="655620" y="1062888"/>
                </a:lnTo>
                <a:lnTo>
                  <a:pt x="761956" y="989887"/>
                </a:lnTo>
                <a:lnTo>
                  <a:pt x="865912" y="918472"/>
                </a:lnTo>
                <a:lnTo>
                  <a:pt x="806395" y="787544"/>
                </a:lnTo>
                <a:lnTo>
                  <a:pt x="775447" y="720097"/>
                </a:lnTo>
                <a:lnTo>
                  <a:pt x="742117" y="653443"/>
                </a:lnTo>
                <a:lnTo>
                  <a:pt x="707201" y="582822"/>
                </a:lnTo>
                <a:lnTo>
                  <a:pt x="669110" y="511407"/>
                </a:lnTo>
                <a:lnTo>
                  <a:pt x="629432" y="436818"/>
                </a:lnTo>
                <a:lnTo>
                  <a:pt x="586580" y="360642"/>
                </a:lnTo>
                <a:lnTo>
                  <a:pt x="541347" y="281292"/>
                </a:lnTo>
                <a:lnTo>
                  <a:pt x="492147" y="198768"/>
                </a:lnTo>
                <a:lnTo>
                  <a:pt x="440566" y="112277"/>
                </a:lnTo>
                <a:lnTo>
                  <a:pt x="384223" y="22612"/>
                </a:lnTo>
                <a:lnTo>
                  <a:pt x="36959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02C5DF90-98B0-4C79-81B8-660B1B712AD2}"/>
              </a:ext>
            </a:extLst>
          </p:cNvPr>
          <p:cNvSpPr>
            <a:spLocks/>
          </p:cNvSpPr>
          <p:nvPr/>
        </p:nvSpPr>
        <p:spPr bwMode="auto">
          <a:xfrm>
            <a:off x="7138988" y="2382297"/>
            <a:ext cx="1541463" cy="2791367"/>
          </a:xfrm>
          <a:custGeom>
            <a:avLst/>
            <a:gdLst>
              <a:gd name="connsiteX0" fmla="*/ 1536394 w 1541463"/>
              <a:gd name="connsiteY0" fmla="*/ 0 h 2791367"/>
              <a:gd name="connsiteX1" fmla="*/ 1533526 w 1541463"/>
              <a:gd name="connsiteY1" fmla="*/ 46629 h 2791367"/>
              <a:gd name="connsiteX2" fmla="*/ 1530350 w 1541463"/>
              <a:gd name="connsiteY2" fmla="*/ 101413 h 2791367"/>
              <a:gd name="connsiteX3" fmla="*/ 1525588 w 1541463"/>
              <a:gd name="connsiteY3" fmla="*/ 160960 h 2791367"/>
              <a:gd name="connsiteX4" fmla="*/ 1522413 w 1541463"/>
              <a:gd name="connsiteY4" fmla="*/ 222095 h 2791367"/>
              <a:gd name="connsiteX5" fmla="*/ 1518444 w 1541463"/>
              <a:gd name="connsiteY5" fmla="*/ 287995 h 2791367"/>
              <a:gd name="connsiteX6" fmla="*/ 1513682 w 1541463"/>
              <a:gd name="connsiteY6" fmla="*/ 357864 h 2791367"/>
              <a:gd name="connsiteX7" fmla="*/ 1508919 w 1541463"/>
              <a:gd name="connsiteY7" fmla="*/ 429320 h 2791367"/>
              <a:gd name="connsiteX8" fmla="*/ 1505744 w 1541463"/>
              <a:gd name="connsiteY8" fmla="*/ 505541 h 2791367"/>
              <a:gd name="connsiteX9" fmla="*/ 1501776 w 1541463"/>
              <a:gd name="connsiteY9" fmla="*/ 584938 h 2791367"/>
              <a:gd name="connsiteX10" fmla="*/ 1497013 w 1541463"/>
              <a:gd name="connsiteY10" fmla="*/ 667510 h 2791367"/>
              <a:gd name="connsiteX11" fmla="*/ 1492250 w 1541463"/>
              <a:gd name="connsiteY11" fmla="*/ 752464 h 2791367"/>
              <a:gd name="connsiteX12" fmla="*/ 1489076 w 1541463"/>
              <a:gd name="connsiteY12" fmla="*/ 839800 h 2791367"/>
              <a:gd name="connsiteX13" fmla="*/ 1485900 w 1541463"/>
              <a:gd name="connsiteY13" fmla="*/ 931107 h 2791367"/>
              <a:gd name="connsiteX14" fmla="*/ 1483519 w 1541463"/>
              <a:gd name="connsiteY14" fmla="*/ 1025588 h 2791367"/>
              <a:gd name="connsiteX15" fmla="*/ 1480344 w 1541463"/>
              <a:gd name="connsiteY15" fmla="*/ 1123246 h 2791367"/>
              <a:gd name="connsiteX16" fmla="*/ 1478757 w 1541463"/>
              <a:gd name="connsiteY16" fmla="*/ 1224080 h 2791367"/>
              <a:gd name="connsiteX17" fmla="*/ 1478757 w 1541463"/>
              <a:gd name="connsiteY17" fmla="*/ 1327295 h 2791367"/>
              <a:gd name="connsiteX18" fmla="*/ 1477169 w 1541463"/>
              <a:gd name="connsiteY18" fmla="*/ 1432893 h 2791367"/>
              <a:gd name="connsiteX19" fmla="*/ 1478757 w 1541463"/>
              <a:gd name="connsiteY19" fmla="*/ 1540872 h 2791367"/>
              <a:gd name="connsiteX20" fmla="*/ 1478757 w 1541463"/>
              <a:gd name="connsiteY20" fmla="*/ 1652027 h 2791367"/>
              <a:gd name="connsiteX21" fmla="*/ 1481932 w 1541463"/>
              <a:gd name="connsiteY21" fmla="*/ 1766358 h 2791367"/>
              <a:gd name="connsiteX22" fmla="*/ 1484313 w 1541463"/>
              <a:gd name="connsiteY22" fmla="*/ 1882277 h 2791367"/>
              <a:gd name="connsiteX23" fmla="*/ 1489076 w 1541463"/>
              <a:gd name="connsiteY23" fmla="*/ 2001372 h 2791367"/>
              <a:gd name="connsiteX24" fmla="*/ 1493838 w 1541463"/>
              <a:gd name="connsiteY24" fmla="*/ 2122054 h 2791367"/>
              <a:gd name="connsiteX25" fmla="*/ 1501776 w 1541463"/>
              <a:gd name="connsiteY25" fmla="*/ 2245119 h 2791367"/>
              <a:gd name="connsiteX26" fmla="*/ 1508919 w 1541463"/>
              <a:gd name="connsiteY26" fmla="*/ 2372153 h 2791367"/>
              <a:gd name="connsiteX27" fmla="*/ 1518444 w 1541463"/>
              <a:gd name="connsiteY27" fmla="*/ 2499982 h 2791367"/>
              <a:gd name="connsiteX28" fmla="*/ 1528763 w 1541463"/>
              <a:gd name="connsiteY28" fmla="*/ 2629398 h 2791367"/>
              <a:gd name="connsiteX29" fmla="*/ 1541463 w 1541463"/>
              <a:gd name="connsiteY29" fmla="*/ 2761990 h 2791367"/>
              <a:gd name="connsiteX30" fmla="*/ 1487488 w 1541463"/>
              <a:gd name="connsiteY30" fmla="*/ 2761990 h 2791367"/>
              <a:gd name="connsiteX31" fmla="*/ 1437482 w 1541463"/>
              <a:gd name="connsiteY31" fmla="*/ 2760402 h 2791367"/>
              <a:gd name="connsiteX32" fmla="*/ 1338263 w 1541463"/>
              <a:gd name="connsiteY32" fmla="*/ 2761990 h 2791367"/>
              <a:gd name="connsiteX33" fmla="*/ 1243807 w 1541463"/>
              <a:gd name="connsiteY33" fmla="*/ 2763578 h 2791367"/>
              <a:gd name="connsiteX34" fmla="*/ 1154113 w 1541463"/>
              <a:gd name="connsiteY34" fmla="*/ 2766754 h 2791367"/>
              <a:gd name="connsiteX35" fmla="*/ 1065213 w 1541463"/>
              <a:gd name="connsiteY35" fmla="*/ 2771518 h 2791367"/>
              <a:gd name="connsiteX36" fmla="*/ 980282 w 1541463"/>
              <a:gd name="connsiteY36" fmla="*/ 2775488 h 2791367"/>
              <a:gd name="connsiteX37" fmla="*/ 811213 w 1541463"/>
              <a:gd name="connsiteY37" fmla="*/ 2785015 h 2791367"/>
              <a:gd name="connsiteX38" fmla="*/ 725488 w 1541463"/>
              <a:gd name="connsiteY38" fmla="*/ 2788191 h 2791367"/>
              <a:gd name="connsiteX39" fmla="*/ 638175 w 1541463"/>
              <a:gd name="connsiteY39" fmla="*/ 2789779 h 2791367"/>
              <a:gd name="connsiteX40" fmla="*/ 550069 w 1541463"/>
              <a:gd name="connsiteY40" fmla="*/ 2791367 h 2791367"/>
              <a:gd name="connsiteX41" fmla="*/ 457200 w 1541463"/>
              <a:gd name="connsiteY41" fmla="*/ 2789779 h 2791367"/>
              <a:gd name="connsiteX42" fmla="*/ 361157 w 1541463"/>
              <a:gd name="connsiteY42" fmla="*/ 2788191 h 2791367"/>
              <a:gd name="connsiteX43" fmla="*/ 258763 w 1541463"/>
              <a:gd name="connsiteY43" fmla="*/ 2781840 h 2791367"/>
              <a:gd name="connsiteX44" fmla="*/ 205582 w 1541463"/>
              <a:gd name="connsiteY44" fmla="*/ 2778664 h 2791367"/>
              <a:gd name="connsiteX45" fmla="*/ 150813 w 1541463"/>
              <a:gd name="connsiteY45" fmla="*/ 2773900 h 2791367"/>
              <a:gd name="connsiteX46" fmla="*/ 94457 w 1541463"/>
              <a:gd name="connsiteY46" fmla="*/ 2768342 h 2791367"/>
              <a:gd name="connsiteX47" fmla="*/ 36513 w 1541463"/>
              <a:gd name="connsiteY47" fmla="*/ 2761990 h 2791367"/>
              <a:gd name="connsiteX48" fmla="*/ 50007 w 1541463"/>
              <a:gd name="connsiteY48" fmla="*/ 2658775 h 2791367"/>
              <a:gd name="connsiteX49" fmla="*/ 61913 w 1541463"/>
              <a:gd name="connsiteY49" fmla="*/ 2554765 h 2791367"/>
              <a:gd name="connsiteX50" fmla="*/ 71438 w 1541463"/>
              <a:gd name="connsiteY50" fmla="*/ 2453932 h 2791367"/>
              <a:gd name="connsiteX51" fmla="*/ 77788 w 1541463"/>
              <a:gd name="connsiteY51" fmla="*/ 2354686 h 2791367"/>
              <a:gd name="connsiteX52" fmla="*/ 81757 w 1541463"/>
              <a:gd name="connsiteY52" fmla="*/ 2258616 h 2791367"/>
              <a:gd name="connsiteX53" fmla="*/ 84932 w 1541463"/>
              <a:gd name="connsiteY53" fmla="*/ 2164135 h 2791367"/>
              <a:gd name="connsiteX54" fmla="*/ 86519 w 1541463"/>
              <a:gd name="connsiteY54" fmla="*/ 2069653 h 2791367"/>
              <a:gd name="connsiteX55" fmla="*/ 86519 w 1541463"/>
              <a:gd name="connsiteY55" fmla="*/ 1979935 h 2791367"/>
              <a:gd name="connsiteX56" fmla="*/ 84932 w 1541463"/>
              <a:gd name="connsiteY56" fmla="*/ 1890217 h 2791367"/>
              <a:gd name="connsiteX57" fmla="*/ 81757 w 1541463"/>
              <a:gd name="connsiteY57" fmla="*/ 1801292 h 2791367"/>
              <a:gd name="connsiteX58" fmla="*/ 77788 w 1541463"/>
              <a:gd name="connsiteY58" fmla="*/ 1716338 h 2791367"/>
              <a:gd name="connsiteX59" fmla="*/ 73025 w 1541463"/>
              <a:gd name="connsiteY59" fmla="*/ 1632178 h 2791367"/>
              <a:gd name="connsiteX60" fmla="*/ 66675 w 1541463"/>
              <a:gd name="connsiteY60" fmla="*/ 1551987 h 2791367"/>
              <a:gd name="connsiteX61" fmla="*/ 61119 w 1541463"/>
              <a:gd name="connsiteY61" fmla="*/ 1471003 h 2791367"/>
              <a:gd name="connsiteX62" fmla="*/ 53182 w 1541463"/>
              <a:gd name="connsiteY62" fmla="*/ 1393194 h 2791367"/>
              <a:gd name="connsiteX63" fmla="*/ 46832 w 1541463"/>
              <a:gd name="connsiteY63" fmla="*/ 1316974 h 2791367"/>
              <a:gd name="connsiteX64" fmla="*/ 39688 w 1541463"/>
              <a:gd name="connsiteY64" fmla="*/ 1243929 h 2791367"/>
              <a:gd name="connsiteX65" fmla="*/ 33338 w 1541463"/>
              <a:gd name="connsiteY65" fmla="*/ 1170090 h 2791367"/>
              <a:gd name="connsiteX66" fmla="*/ 25400 w 1541463"/>
              <a:gd name="connsiteY66" fmla="*/ 1100221 h 2791367"/>
              <a:gd name="connsiteX67" fmla="*/ 19844 w 1541463"/>
              <a:gd name="connsiteY67" fmla="*/ 1031940 h 2791367"/>
              <a:gd name="connsiteX68" fmla="*/ 13494 w 1541463"/>
              <a:gd name="connsiteY68" fmla="*/ 964453 h 2791367"/>
              <a:gd name="connsiteX69" fmla="*/ 8732 w 1541463"/>
              <a:gd name="connsiteY69" fmla="*/ 900936 h 2791367"/>
              <a:gd name="connsiteX70" fmla="*/ 5557 w 1541463"/>
              <a:gd name="connsiteY70" fmla="*/ 838213 h 2791367"/>
              <a:gd name="connsiteX71" fmla="*/ 3175 w 1541463"/>
              <a:gd name="connsiteY71" fmla="*/ 777077 h 2791367"/>
              <a:gd name="connsiteX72" fmla="*/ 0 w 1541463"/>
              <a:gd name="connsiteY72" fmla="*/ 719118 h 2791367"/>
              <a:gd name="connsiteX73" fmla="*/ 0 w 1541463"/>
              <a:gd name="connsiteY73" fmla="*/ 661158 h 2791367"/>
              <a:gd name="connsiteX74" fmla="*/ 1588 w 1541463"/>
              <a:gd name="connsiteY74" fmla="*/ 606375 h 2791367"/>
              <a:gd name="connsiteX75" fmla="*/ 3969 w 1541463"/>
              <a:gd name="connsiteY75" fmla="*/ 554767 h 2791367"/>
              <a:gd name="connsiteX76" fmla="*/ 8732 w 1541463"/>
              <a:gd name="connsiteY76" fmla="*/ 502365 h 2791367"/>
              <a:gd name="connsiteX77" fmla="*/ 16669 w 1541463"/>
              <a:gd name="connsiteY77" fmla="*/ 453933 h 2791367"/>
              <a:gd name="connsiteX78" fmla="*/ 25400 w 1541463"/>
              <a:gd name="connsiteY78" fmla="*/ 407089 h 2791367"/>
              <a:gd name="connsiteX79" fmla="*/ 36513 w 1541463"/>
              <a:gd name="connsiteY79" fmla="*/ 361039 h 2791367"/>
              <a:gd name="connsiteX80" fmla="*/ 61913 w 1541463"/>
              <a:gd name="connsiteY80" fmla="*/ 369773 h 2791367"/>
              <a:gd name="connsiteX81" fmla="*/ 91282 w 1541463"/>
              <a:gd name="connsiteY81" fmla="*/ 380889 h 2791367"/>
              <a:gd name="connsiteX82" fmla="*/ 150813 w 1541463"/>
              <a:gd name="connsiteY82" fmla="*/ 405501 h 2791367"/>
              <a:gd name="connsiteX83" fmla="*/ 213519 w 1541463"/>
              <a:gd name="connsiteY83" fmla="*/ 434084 h 2791367"/>
              <a:gd name="connsiteX84" fmla="*/ 261774 w 1541463"/>
              <a:gd name="connsiteY84" fmla="*/ 458218 h 2791367"/>
              <a:gd name="connsiteX85" fmla="*/ 272642 w 1541463"/>
              <a:gd name="connsiteY85" fmla="*/ 465680 h 2791367"/>
              <a:gd name="connsiteX86" fmla="*/ 340924 w 1541463"/>
              <a:gd name="connsiteY86" fmla="*/ 511717 h 2791367"/>
              <a:gd name="connsiteX87" fmla="*/ 410794 w 1541463"/>
              <a:gd name="connsiteY87" fmla="*/ 561723 h 2791367"/>
              <a:gd name="connsiteX88" fmla="*/ 483045 w 1541463"/>
              <a:gd name="connsiteY88" fmla="*/ 612523 h 2791367"/>
              <a:gd name="connsiteX89" fmla="*/ 557679 w 1541463"/>
              <a:gd name="connsiteY89" fmla="*/ 665705 h 2791367"/>
              <a:gd name="connsiteX90" fmla="*/ 635488 w 1541463"/>
              <a:gd name="connsiteY90" fmla="*/ 722061 h 2791367"/>
              <a:gd name="connsiteX91" fmla="*/ 714885 w 1541463"/>
              <a:gd name="connsiteY91" fmla="*/ 780005 h 2791367"/>
              <a:gd name="connsiteX92" fmla="*/ 796664 w 1541463"/>
              <a:gd name="connsiteY92" fmla="*/ 841123 h 2791367"/>
              <a:gd name="connsiteX93" fmla="*/ 882413 w 1541463"/>
              <a:gd name="connsiteY93" fmla="*/ 903830 h 2791367"/>
              <a:gd name="connsiteX94" fmla="*/ 972132 w 1541463"/>
              <a:gd name="connsiteY94" fmla="*/ 968917 h 2791367"/>
              <a:gd name="connsiteX95" fmla="*/ 1003097 w 1541463"/>
              <a:gd name="connsiteY95" fmla="*/ 926055 h 2791367"/>
              <a:gd name="connsiteX96" fmla="*/ 1033268 w 1541463"/>
              <a:gd name="connsiteY96" fmla="*/ 885573 h 2791367"/>
              <a:gd name="connsiteX97" fmla="*/ 1089640 w 1541463"/>
              <a:gd name="connsiteY97" fmla="*/ 804611 h 2791367"/>
              <a:gd name="connsiteX98" fmla="*/ 1141248 w 1541463"/>
              <a:gd name="connsiteY98" fmla="*/ 725236 h 2791367"/>
              <a:gd name="connsiteX99" fmla="*/ 1188887 w 1541463"/>
              <a:gd name="connsiteY99" fmla="*/ 650623 h 2791367"/>
              <a:gd name="connsiteX100" fmla="*/ 1233349 w 1541463"/>
              <a:gd name="connsiteY100" fmla="*/ 576011 h 2791367"/>
              <a:gd name="connsiteX101" fmla="*/ 1274636 w 1541463"/>
              <a:gd name="connsiteY101" fmla="*/ 501398 h 2791367"/>
              <a:gd name="connsiteX102" fmla="*/ 1313540 w 1541463"/>
              <a:gd name="connsiteY102" fmla="*/ 427580 h 2791367"/>
              <a:gd name="connsiteX103" fmla="*/ 1353239 w 1541463"/>
              <a:gd name="connsiteY103" fmla="*/ 352967 h 2791367"/>
              <a:gd name="connsiteX104" fmla="*/ 1391350 w 1541463"/>
              <a:gd name="connsiteY104" fmla="*/ 278355 h 2791367"/>
              <a:gd name="connsiteX105" fmla="*/ 1431048 w 1541463"/>
              <a:gd name="connsiteY105" fmla="*/ 200567 h 2791367"/>
              <a:gd name="connsiteX106" fmla="*/ 1472335 w 1541463"/>
              <a:gd name="connsiteY106" fmla="*/ 121986 h 2791367"/>
              <a:gd name="connsiteX107" fmla="*/ 1515209 w 1541463"/>
              <a:gd name="connsiteY107" fmla="*/ 39436 h 2791367"/>
              <a:gd name="connsiteX108" fmla="*/ 1536394 w 1541463"/>
              <a:gd name="connsiteY108" fmla="*/ 0 h 2791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541463" h="2791367">
                <a:moveTo>
                  <a:pt x="1536394" y="0"/>
                </a:moveTo>
                <a:lnTo>
                  <a:pt x="1533526" y="46629"/>
                </a:lnTo>
                <a:lnTo>
                  <a:pt x="1530350" y="101413"/>
                </a:lnTo>
                <a:lnTo>
                  <a:pt x="1525588" y="160960"/>
                </a:lnTo>
                <a:lnTo>
                  <a:pt x="1522413" y="222095"/>
                </a:lnTo>
                <a:lnTo>
                  <a:pt x="1518444" y="287995"/>
                </a:lnTo>
                <a:lnTo>
                  <a:pt x="1513682" y="357864"/>
                </a:lnTo>
                <a:lnTo>
                  <a:pt x="1508919" y="429320"/>
                </a:lnTo>
                <a:lnTo>
                  <a:pt x="1505744" y="505541"/>
                </a:lnTo>
                <a:lnTo>
                  <a:pt x="1501776" y="584938"/>
                </a:lnTo>
                <a:lnTo>
                  <a:pt x="1497013" y="667510"/>
                </a:lnTo>
                <a:lnTo>
                  <a:pt x="1492250" y="752464"/>
                </a:lnTo>
                <a:lnTo>
                  <a:pt x="1489076" y="839800"/>
                </a:lnTo>
                <a:lnTo>
                  <a:pt x="1485900" y="931107"/>
                </a:lnTo>
                <a:lnTo>
                  <a:pt x="1483519" y="1025588"/>
                </a:lnTo>
                <a:lnTo>
                  <a:pt x="1480344" y="1123246"/>
                </a:lnTo>
                <a:lnTo>
                  <a:pt x="1478757" y="1224080"/>
                </a:lnTo>
                <a:lnTo>
                  <a:pt x="1478757" y="1327295"/>
                </a:lnTo>
                <a:lnTo>
                  <a:pt x="1477169" y="1432893"/>
                </a:lnTo>
                <a:lnTo>
                  <a:pt x="1478757" y="1540872"/>
                </a:lnTo>
                <a:lnTo>
                  <a:pt x="1478757" y="1652027"/>
                </a:lnTo>
                <a:lnTo>
                  <a:pt x="1481932" y="1766358"/>
                </a:lnTo>
                <a:lnTo>
                  <a:pt x="1484313" y="1882277"/>
                </a:lnTo>
                <a:lnTo>
                  <a:pt x="1489076" y="2001372"/>
                </a:lnTo>
                <a:lnTo>
                  <a:pt x="1493838" y="2122054"/>
                </a:lnTo>
                <a:lnTo>
                  <a:pt x="1501776" y="2245119"/>
                </a:lnTo>
                <a:lnTo>
                  <a:pt x="1508919" y="2372153"/>
                </a:lnTo>
                <a:lnTo>
                  <a:pt x="1518444" y="2499982"/>
                </a:lnTo>
                <a:lnTo>
                  <a:pt x="1528763" y="2629398"/>
                </a:lnTo>
                <a:lnTo>
                  <a:pt x="1541463" y="2761990"/>
                </a:lnTo>
                <a:lnTo>
                  <a:pt x="1487488" y="2761990"/>
                </a:lnTo>
                <a:lnTo>
                  <a:pt x="1437482" y="2760402"/>
                </a:lnTo>
                <a:lnTo>
                  <a:pt x="1338263" y="2761990"/>
                </a:lnTo>
                <a:lnTo>
                  <a:pt x="1243807" y="2763578"/>
                </a:lnTo>
                <a:lnTo>
                  <a:pt x="1154113" y="2766754"/>
                </a:lnTo>
                <a:lnTo>
                  <a:pt x="1065213" y="2771518"/>
                </a:lnTo>
                <a:lnTo>
                  <a:pt x="980282" y="2775488"/>
                </a:lnTo>
                <a:lnTo>
                  <a:pt x="811213" y="2785015"/>
                </a:lnTo>
                <a:lnTo>
                  <a:pt x="725488" y="2788191"/>
                </a:lnTo>
                <a:lnTo>
                  <a:pt x="638175" y="2789779"/>
                </a:lnTo>
                <a:lnTo>
                  <a:pt x="550069" y="2791367"/>
                </a:lnTo>
                <a:lnTo>
                  <a:pt x="457200" y="2789779"/>
                </a:lnTo>
                <a:lnTo>
                  <a:pt x="361157" y="2788191"/>
                </a:lnTo>
                <a:lnTo>
                  <a:pt x="258763" y="2781840"/>
                </a:lnTo>
                <a:lnTo>
                  <a:pt x="205582" y="2778664"/>
                </a:lnTo>
                <a:lnTo>
                  <a:pt x="150813" y="2773900"/>
                </a:lnTo>
                <a:lnTo>
                  <a:pt x="94457" y="2768342"/>
                </a:lnTo>
                <a:lnTo>
                  <a:pt x="36513" y="2761990"/>
                </a:lnTo>
                <a:lnTo>
                  <a:pt x="50007" y="2658775"/>
                </a:lnTo>
                <a:lnTo>
                  <a:pt x="61913" y="2554765"/>
                </a:lnTo>
                <a:lnTo>
                  <a:pt x="71438" y="2453932"/>
                </a:lnTo>
                <a:lnTo>
                  <a:pt x="77788" y="2354686"/>
                </a:lnTo>
                <a:lnTo>
                  <a:pt x="81757" y="2258616"/>
                </a:lnTo>
                <a:lnTo>
                  <a:pt x="84932" y="2164135"/>
                </a:lnTo>
                <a:lnTo>
                  <a:pt x="86519" y="2069653"/>
                </a:lnTo>
                <a:lnTo>
                  <a:pt x="86519" y="1979935"/>
                </a:lnTo>
                <a:lnTo>
                  <a:pt x="84932" y="1890217"/>
                </a:lnTo>
                <a:lnTo>
                  <a:pt x="81757" y="1801292"/>
                </a:lnTo>
                <a:lnTo>
                  <a:pt x="77788" y="1716338"/>
                </a:lnTo>
                <a:lnTo>
                  <a:pt x="73025" y="1632178"/>
                </a:lnTo>
                <a:lnTo>
                  <a:pt x="66675" y="1551987"/>
                </a:lnTo>
                <a:lnTo>
                  <a:pt x="61119" y="1471003"/>
                </a:lnTo>
                <a:lnTo>
                  <a:pt x="53182" y="1393194"/>
                </a:lnTo>
                <a:lnTo>
                  <a:pt x="46832" y="1316974"/>
                </a:lnTo>
                <a:lnTo>
                  <a:pt x="39688" y="1243929"/>
                </a:lnTo>
                <a:lnTo>
                  <a:pt x="33338" y="1170090"/>
                </a:lnTo>
                <a:lnTo>
                  <a:pt x="25400" y="1100221"/>
                </a:lnTo>
                <a:lnTo>
                  <a:pt x="19844" y="1031940"/>
                </a:lnTo>
                <a:lnTo>
                  <a:pt x="13494" y="964453"/>
                </a:lnTo>
                <a:lnTo>
                  <a:pt x="8732" y="900936"/>
                </a:lnTo>
                <a:lnTo>
                  <a:pt x="5557" y="838213"/>
                </a:lnTo>
                <a:lnTo>
                  <a:pt x="3175" y="777077"/>
                </a:lnTo>
                <a:lnTo>
                  <a:pt x="0" y="719118"/>
                </a:lnTo>
                <a:lnTo>
                  <a:pt x="0" y="661158"/>
                </a:lnTo>
                <a:lnTo>
                  <a:pt x="1588" y="606375"/>
                </a:lnTo>
                <a:lnTo>
                  <a:pt x="3969" y="554767"/>
                </a:lnTo>
                <a:lnTo>
                  <a:pt x="8732" y="502365"/>
                </a:lnTo>
                <a:lnTo>
                  <a:pt x="16669" y="453933"/>
                </a:lnTo>
                <a:lnTo>
                  <a:pt x="25400" y="407089"/>
                </a:lnTo>
                <a:lnTo>
                  <a:pt x="36513" y="361039"/>
                </a:lnTo>
                <a:lnTo>
                  <a:pt x="61913" y="369773"/>
                </a:lnTo>
                <a:lnTo>
                  <a:pt x="91282" y="380889"/>
                </a:lnTo>
                <a:lnTo>
                  <a:pt x="150813" y="405501"/>
                </a:lnTo>
                <a:lnTo>
                  <a:pt x="213519" y="434084"/>
                </a:lnTo>
                <a:lnTo>
                  <a:pt x="261774" y="458218"/>
                </a:lnTo>
                <a:lnTo>
                  <a:pt x="272642" y="465680"/>
                </a:lnTo>
                <a:lnTo>
                  <a:pt x="340924" y="511717"/>
                </a:lnTo>
                <a:lnTo>
                  <a:pt x="410794" y="561723"/>
                </a:lnTo>
                <a:lnTo>
                  <a:pt x="483045" y="612523"/>
                </a:lnTo>
                <a:lnTo>
                  <a:pt x="557679" y="665705"/>
                </a:lnTo>
                <a:lnTo>
                  <a:pt x="635488" y="722061"/>
                </a:lnTo>
                <a:lnTo>
                  <a:pt x="714885" y="780005"/>
                </a:lnTo>
                <a:lnTo>
                  <a:pt x="796664" y="841123"/>
                </a:lnTo>
                <a:lnTo>
                  <a:pt x="882413" y="903830"/>
                </a:lnTo>
                <a:lnTo>
                  <a:pt x="972132" y="968917"/>
                </a:lnTo>
                <a:lnTo>
                  <a:pt x="1003097" y="926055"/>
                </a:lnTo>
                <a:lnTo>
                  <a:pt x="1033268" y="885573"/>
                </a:lnTo>
                <a:lnTo>
                  <a:pt x="1089640" y="804611"/>
                </a:lnTo>
                <a:lnTo>
                  <a:pt x="1141248" y="725236"/>
                </a:lnTo>
                <a:lnTo>
                  <a:pt x="1188887" y="650623"/>
                </a:lnTo>
                <a:lnTo>
                  <a:pt x="1233349" y="576011"/>
                </a:lnTo>
                <a:lnTo>
                  <a:pt x="1274636" y="501398"/>
                </a:lnTo>
                <a:lnTo>
                  <a:pt x="1313540" y="427580"/>
                </a:lnTo>
                <a:lnTo>
                  <a:pt x="1353239" y="352967"/>
                </a:lnTo>
                <a:lnTo>
                  <a:pt x="1391350" y="278355"/>
                </a:lnTo>
                <a:lnTo>
                  <a:pt x="1431048" y="200567"/>
                </a:lnTo>
                <a:lnTo>
                  <a:pt x="1472335" y="121986"/>
                </a:lnTo>
                <a:lnTo>
                  <a:pt x="1515209" y="39436"/>
                </a:lnTo>
                <a:lnTo>
                  <a:pt x="1536394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19EA2DB6-1CA2-4CA5-89A5-7223322BEB61}"/>
              </a:ext>
            </a:extLst>
          </p:cNvPr>
          <p:cNvSpPr>
            <a:spLocks/>
          </p:cNvSpPr>
          <p:nvPr/>
        </p:nvSpPr>
        <p:spPr bwMode="auto">
          <a:xfrm>
            <a:off x="5148262" y="4020615"/>
            <a:ext cx="3080764" cy="2499248"/>
          </a:xfrm>
          <a:custGeom>
            <a:avLst/>
            <a:gdLst>
              <a:gd name="connsiteX0" fmla="*/ 2064098 w 3080764"/>
              <a:gd name="connsiteY0" fmla="*/ 0 h 2499248"/>
              <a:gd name="connsiteX1" fmla="*/ 2068513 w 3080764"/>
              <a:gd name="connsiteY1" fmla="*/ 78020 h 2499248"/>
              <a:gd name="connsiteX2" fmla="*/ 2072482 w 3080764"/>
              <a:gd name="connsiteY2" fmla="*/ 162974 h 2499248"/>
              <a:gd name="connsiteX3" fmla="*/ 2075657 w 3080764"/>
              <a:gd name="connsiteY3" fmla="*/ 251899 h 2499248"/>
              <a:gd name="connsiteX4" fmla="*/ 2077244 w 3080764"/>
              <a:gd name="connsiteY4" fmla="*/ 341617 h 2499248"/>
              <a:gd name="connsiteX5" fmla="*/ 2077244 w 3080764"/>
              <a:gd name="connsiteY5" fmla="*/ 431335 h 2499248"/>
              <a:gd name="connsiteX6" fmla="*/ 2075657 w 3080764"/>
              <a:gd name="connsiteY6" fmla="*/ 525817 h 2499248"/>
              <a:gd name="connsiteX7" fmla="*/ 2072482 w 3080764"/>
              <a:gd name="connsiteY7" fmla="*/ 620298 h 2499248"/>
              <a:gd name="connsiteX8" fmla="*/ 2068513 w 3080764"/>
              <a:gd name="connsiteY8" fmla="*/ 716368 h 2499248"/>
              <a:gd name="connsiteX9" fmla="*/ 2062163 w 3080764"/>
              <a:gd name="connsiteY9" fmla="*/ 815614 h 2499248"/>
              <a:gd name="connsiteX10" fmla="*/ 2052638 w 3080764"/>
              <a:gd name="connsiteY10" fmla="*/ 916447 h 2499248"/>
              <a:gd name="connsiteX11" fmla="*/ 2040732 w 3080764"/>
              <a:gd name="connsiteY11" fmla="*/ 1020457 h 2499248"/>
              <a:gd name="connsiteX12" fmla="*/ 2027238 w 3080764"/>
              <a:gd name="connsiteY12" fmla="*/ 1123672 h 2499248"/>
              <a:gd name="connsiteX13" fmla="*/ 2085182 w 3080764"/>
              <a:gd name="connsiteY13" fmla="*/ 1130024 h 2499248"/>
              <a:gd name="connsiteX14" fmla="*/ 2141538 w 3080764"/>
              <a:gd name="connsiteY14" fmla="*/ 1135582 h 2499248"/>
              <a:gd name="connsiteX15" fmla="*/ 2196307 w 3080764"/>
              <a:gd name="connsiteY15" fmla="*/ 1140346 h 2499248"/>
              <a:gd name="connsiteX16" fmla="*/ 2249488 w 3080764"/>
              <a:gd name="connsiteY16" fmla="*/ 1143522 h 2499248"/>
              <a:gd name="connsiteX17" fmla="*/ 2351882 w 3080764"/>
              <a:gd name="connsiteY17" fmla="*/ 1149873 h 2499248"/>
              <a:gd name="connsiteX18" fmla="*/ 2447925 w 3080764"/>
              <a:gd name="connsiteY18" fmla="*/ 1151461 h 2499248"/>
              <a:gd name="connsiteX19" fmla="*/ 2540794 w 3080764"/>
              <a:gd name="connsiteY19" fmla="*/ 1153049 h 2499248"/>
              <a:gd name="connsiteX20" fmla="*/ 2628900 w 3080764"/>
              <a:gd name="connsiteY20" fmla="*/ 1151461 h 2499248"/>
              <a:gd name="connsiteX21" fmla="*/ 2716213 w 3080764"/>
              <a:gd name="connsiteY21" fmla="*/ 1149873 h 2499248"/>
              <a:gd name="connsiteX22" fmla="*/ 2801938 w 3080764"/>
              <a:gd name="connsiteY22" fmla="*/ 1146697 h 2499248"/>
              <a:gd name="connsiteX23" fmla="*/ 2971007 w 3080764"/>
              <a:gd name="connsiteY23" fmla="*/ 1137170 h 2499248"/>
              <a:gd name="connsiteX24" fmla="*/ 3055938 w 3080764"/>
              <a:gd name="connsiteY24" fmla="*/ 1133200 h 2499248"/>
              <a:gd name="connsiteX25" fmla="*/ 3080764 w 3080764"/>
              <a:gd name="connsiteY25" fmla="*/ 1131870 h 2499248"/>
              <a:gd name="connsiteX26" fmla="*/ 3022658 w 3080764"/>
              <a:gd name="connsiteY26" fmla="*/ 1160562 h 2499248"/>
              <a:gd name="connsiteX27" fmla="*/ 2958380 w 3080764"/>
              <a:gd name="connsiteY27" fmla="*/ 1191528 h 2499248"/>
              <a:gd name="connsiteX28" fmla="*/ 2893308 w 3080764"/>
              <a:gd name="connsiteY28" fmla="*/ 1223288 h 2499248"/>
              <a:gd name="connsiteX29" fmla="*/ 2825856 w 3080764"/>
              <a:gd name="connsiteY29" fmla="*/ 1256636 h 2499248"/>
              <a:gd name="connsiteX30" fmla="*/ 2757610 w 3080764"/>
              <a:gd name="connsiteY30" fmla="*/ 1291572 h 2499248"/>
              <a:gd name="connsiteX31" fmla="*/ 2615563 w 3080764"/>
              <a:gd name="connsiteY31" fmla="*/ 1366208 h 2499248"/>
              <a:gd name="connsiteX32" fmla="*/ 2467962 w 3080764"/>
              <a:gd name="connsiteY32" fmla="*/ 1445608 h 2499248"/>
              <a:gd name="connsiteX33" fmla="*/ 2315599 w 3080764"/>
              <a:gd name="connsiteY33" fmla="*/ 1529772 h 2499248"/>
              <a:gd name="connsiteX34" fmla="*/ 2158475 w 3080764"/>
              <a:gd name="connsiteY34" fmla="*/ 1619494 h 2499248"/>
              <a:gd name="connsiteX35" fmla="*/ 1995002 w 3080764"/>
              <a:gd name="connsiteY35" fmla="*/ 1713981 h 2499248"/>
              <a:gd name="connsiteX36" fmla="*/ 1829149 w 3080764"/>
              <a:gd name="connsiteY36" fmla="*/ 1813231 h 2499248"/>
              <a:gd name="connsiteX37" fmla="*/ 1658534 w 3080764"/>
              <a:gd name="connsiteY37" fmla="*/ 1917245 h 2499248"/>
              <a:gd name="connsiteX38" fmla="*/ 1483158 w 3080764"/>
              <a:gd name="connsiteY38" fmla="*/ 2025229 h 2499248"/>
              <a:gd name="connsiteX39" fmla="*/ 1304608 w 3080764"/>
              <a:gd name="connsiteY39" fmla="*/ 2136389 h 2499248"/>
              <a:gd name="connsiteX40" fmla="*/ 1123677 w 3080764"/>
              <a:gd name="connsiteY40" fmla="*/ 2253902 h 2499248"/>
              <a:gd name="connsiteX41" fmla="*/ 940365 w 3080764"/>
              <a:gd name="connsiteY41" fmla="*/ 2374590 h 2499248"/>
              <a:gd name="connsiteX42" fmla="*/ 753086 w 3080764"/>
              <a:gd name="connsiteY42" fmla="*/ 2499248 h 2499248"/>
              <a:gd name="connsiteX43" fmla="*/ 728485 w 3080764"/>
              <a:gd name="connsiteY43" fmla="*/ 2471458 h 2499248"/>
              <a:gd name="connsiteX44" fmla="*/ 704679 w 3080764"/>
              <a:gd name="connsiteY44" fmla="*/ 2441286 h 2499248"/>
              <a:gd name="connsiteX45" fmla="*/ 680078 w 3080764"/>
              <a:gd name="connsiteY45" fmla="*/ 2409526 h 2499248"/>
              <a:gd name="connsiteX46" fmla="*/ 657065 w 3080764"/>
              <a:gd name="connsiteY46" fmla="*/ 2376972 h 2499248"/>
              <a:gd name="connsiteX47" fmla="*/ 612626 w 3080764"/>
              <a:gd name="connsiteY47" fmla="*/ 2307100 h 2499248"/>
              <a:gd name="connsiteX48" fmla="*/ 570568 w 3080764"/>
              <a:gd name="connsiteY48" fmla="*/ 2232464 h 2499248"/>
              <a:gd name="connsiteX49" fmla="*/ 527716 w 3080764"/>
              <a:gd name="connsiteY49" fmla="*/ 2153063 h 2499248"/>
              <a:gd name="connsiteX50" fmla="*/ 486451 w 3080764"/>
              <a:gd name="connsiteY50" fmla="*/ 2069693 h 2499248"/>
              <a:gd name="connsiteX51" fmla="*/ 443599 w 3080764"/>
              <a:gd name="connsiteY51" fmla="*/ 1983941 h 2499248"/>
              <a:gd name="connsiteX52" fmla="*/ 402334 w 3080764"/>
              <a:gd name="connsiteY52" fmla="*/ 1895807 h 2499248"/>
              <a:gd name="connsiteX53" fmla="*/ 360275 w 3080764"/>
              <a:gd name="connsiteY53" fmla="*/ 1806879 h 2499248"/>
              <a:gd name="connsiteX54" fmla="*/ 315836 w 3080764"/>
              <a:gd name="connsiteY54" fmla="*/ 1717157 h 2499248"/>
              <a:gd name="connsiteX55" fmla="*/ 269810 w 3080764"/>
              <a:gd name="connsiteY55" fmla="*/ 1625846 h 2499248"/>
              <a:gd name="connsiteX56" fmla="*/ 222990 w 3080764"/>
              <a:gd name="connsiteY56" fmla="*/ 1536124 h 2499248"/>
              <a:gd name="connsiteX57" fmla="*/ 172202 w 3080764"/>
              <a:gd name="connsiteY57" fmla="*/ 1447196 h 2499248"/>
              <a:gd name="connsiteX58" fmla="*/ 119034 w 3080764"/>
              <a:gd name="connsiteY58" fmla="*/ 1360650 h 2499248"/>
              <a:gd name="connsiteX59" fmla="*/ 61104 w 3080764"/>
              <a:gd name="connsiteY59" fmla="*/ 1276486 h 2499248"/>
              <a:gd name="connsiteX60" fmla="*/ 0 w 3080764"/>
              <a:gd name="connsiteY60" fmla="*/ 1195498 h 2499248"/>
              <a:gd name="connsiteX61" fmla="*/ 9523 w 3080764"/>
              <a:gd name="connsiteY61" fmla="*/ 1186764 h 2499248"/>
              <a:gd name="connsiteX62" fmla="*/ 19839 w 3080764"/>
              <a:gd name="connsiteY62" fmla="*/ 1175648 h 2499248"/>
              <a:gd name="connsiteX63" fmla="*/ 32536 w 3080764"/>
              <a:gd name="connsiteY63" fmla="*/ 1163738 h 2499248"/>
              <a:gd name="connsiteX64" fmla="*/ 46027 w 3080764"/>
              <a:gd name="connsiteY64" fmla="*/ 1151827 h 2499248"/>
              <a:gd name="connsiteX65" fmla="*/ 77769 w 3080764"/>
              <a:gd name="connsiteY65" fmla="*/ 1125625 h 2499248"/>
              <a:gd name="connsiteX66" fmla="*/ 114272 w 3080764"/>
              <a:gd name="connsiteY66" fmla="*/ 1095453 h 2499248"/>
              <a:gd name="connsiteX67" fmla="*/ 157124 w 3080764"/>
              <a:gd name="connsiteY67" fmla="*/ 1062899 h 2499248"/>
              <a:gd name="connsiteX68" fmla="*/ 204738 w 3080764"/>
              <a:gd name="connsiteY68" fmla="*/ 1029551 h 2499248"/>
              <a:gd name="connsiteX69" fmla="*/ 256319 w 3080764"/>
              <a:gd name="connsiteY69" fmla="*/ 991439 h 2499248"/>
              <a:gd name="connsiteX70" fmla="*/ 312662 w 3080764"/>
              <a:gd name="connsiteY70" fmla="*/ 953327 h 2499248"/>
              <a:gd name="connsiteX71" fmla="*/ 372178 w 3080764"/>
              <a:gd name="connsiteY71" fmla="*/ 912039 h 2499248"/>
              <a:gd name="connsiteX72" fmla="*/ 436456 w 3080764"/>
              <a:gd name="connsiteY72" fmla="*/ 870751 h 2499248"/>
              <a:gd name="connsiteX73" fmla="*/ 501528 w 3080764"/>
              <a:gd name="connsiteY73" fmla="*/ 827081 h 2499248"/>
              <a:gd name="connsiteX74" fmla="*/ 572155 w 3080764"/>
              <a:gd name="connsiteY74" fmla="*/ 782617 h 2499248"/>
              <a:gd name="connsiteX75" fmla="*/ 645162 w 3080764"/>
              <a:gd name="connsiteY75" fmla="*/ 736565 h 2499248"/>
              <a:gd name="connsiteX76" fmla="*/ 719756 w 3080764"/>
              <a:gd name="connsiteY76" fmla="*/ 691307 h 2499248"/>
              <a:gd name="connsiteX77" fmla="*/ 795938 w 3080764"/>
              <a:gd name="connsiteY77" fmla="*/ 643667 h 2499248"/>
              <a:gd name="connsiteX78" fmla="*/ 873706 w 3080764"/>
              <a:gd name="connsiteY78" fmla="*/ 596820 h 2499248"/>
              <a:gd name="connsiteX79" fmla="*/ 1034005 w 3080764"/>
              <a:gd name="connsiteY79" fmla="*/ 503922 h 2499248"/>
              <a:gd name="connsiteX80" fmla="*/ 1196684 w 3080764"/>
              <a:gd name="connsiteY80" fmla="*/ 411818 h 2499248"/>
              <a:gd name="connsiteX81" fmla="*/ 1358569 w 3080764"/>
              <a:gd name="connsiteY81" fmla="*/ 323684 h 2499248"/>
              <a:gd name="connsiteX82" fmla="*/ 1438719 w 3080764"/>
              <a:gd name="connsiteY82" fmla="*/ 280808 h 2499248"/>
              <a:gd name="connsiteX83" fmla="*/ 1518074 w 3080764"/>
              <a:gd name="connsiteY83" fmla="*/ 239520 h 2499248"/>
              <a:gd name="connsiteX84" fmla="*/ 1595843 w 3080764"/>
              <a:gd name="connsiteY84" fmla="*/ 201408 h 2499248"/>
              <a:gd name="connsiteX85" fmla="*/ 1673612 w 3080764"/>
              <a:gd name="connsiteY85" fmla="*/ 163295 h 2499248"/>
              <a:gd name="connsiteX86" fmla="*/ 1748206 w 3080764"/>
              <a:gd name="connsiteY86" fmla="*/ 128359 h 2499248"/>
              <a:gd name="connsiteX87" fmla="*/ 1820420 w 3080764"/>
              <a:gd name="connsiteY87" fmla="*/ 96599 h 2499248"/>
              <a:gd name="connsiteX88" fmla="*/ 1890253 w 3080764"/>
              <a:gd name="connsiteY88" fmla="*/ 66427 h 2499248"/>
              <a:gd name="connsiteX89" fmla="*/ 1956911 w 3080764"/>
              <a:gd name="connsiteY89" fmla="*/ 40225 h 2499248"/>
              <a:gd name="connsiteX90" fmla="*/ 2019602 w 3080764"/>
              <a:gd name="connsiteY90" fmla="*/ 15611 h 2499248"/>
              <a:gd name="connsiteX91" fmla="*/ 2064098 w 3080764"/>
              <a:gd name="connsiteY91" fmla="*/ 0 h 2499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3080764" h="2499248">
                <a:moveTo>
                  <a:pt x="2064098" y="0"/>
                </a:moveTo>
                <a:lnTo>
                  <a:pt x="2068513" y="78020"/>
                </a:lnTo>
                <a:lnTo>
                  <a:pt x="2072482" y="162974"/>
                </a:lnTo>
                <a:lnTo>
                  <a:pt x="2075657" y="251899"/>
                </a:lnTo>
                <a:lnTo>
                  <a:pt x="2077244" y="341617"/>
                </a:lnTo>
                <a:lnTo>
                  <a:pt x="2077244" y="431335"/>
                </a:lnTo>
                <a:lnTo>
                  <a:pt x="2075657" y="525817"/>
                </a:lnTo>
                <a:lnTo>
                  <a:pt x="2072482" y="620298"/>
                </a:lnTo>
                <a:lnTo>
                  <a:pt x="2068513" y="716368"/>
                </a:lnTo>
                <a:lnTo>
                  <a:pt x="2062163" y="815614"/>
                </a:lnTo>
                <a:lnTo>
                  <a:pt x="2052638" y="916447"/>
                </a:lnTo>
                <a:lnTo>
                  <a:pt x="2040732" y="1020457"/>
                </a:lnTo>
                <a:lnTo>
                  <a:pt x="2027238" y="1123672"/>
                </a:lnTo>
                <a:lnTo>
                  <a:pt x="2085182" y="1130024"/>
                </a:lnTo>
                <a:lnTo>
                  <a:pt x="2141538" y="1135582"/>
                </a:lnTo>
                <a:lnTo>
                  <a:pt x="2196307" y="1140346"/>
                </a:lnTo>
                <a:lnTo>
                  <a:pt x="2249488" y="1143522"/>
                </a:lnTo>
                <a:lnTo>
                  <a:pt x="2351882" y="1149873"/>
                </a:lnTo>
                <a:lnTo>
                  <a:pt x="2447925" y="1151461"/>
                </a:lnTo>
                <a:lnTo>
                  <a:pt x="2540794" y="1153049"/>
                </a:lnTo>
                <a:lnTo>
                  <a:pt x="2628900" y="1151461"/>
                </a:lnTo>
                <a:lnTo>
                  <a:pt x="2716213" y="1149873"/>
                </a:lnTo>
                <a:lnTo>
                  <a:pt x="2801938" y="1146697"/>
                </a:lnTo>
                <a:lnTo>
                  <a:pt x="2971007" y="1137170"/>
                </a:lnTo>
                <a:lnTo>
                  <a:pt x="3055938" y="1133200"/>
                </a:lnTo>
                <a:lnTo>
                  <a:pt x="3080764" y="1131870"/>
                </a:lnTo>
                <a:lnTo>
                  <a:pt x="3022658" y="1160562"/>
                </a:lnTo>
                <a:lnTo>
                  <a:pt x="2958380" y="1191528"/>
                </a:lnTo>
                <a:lnTo>
                  <a:pt x="2893308" y="1223288"/>
                </a:lnTo>
                <a:lnTo>
                  <a:pt x="2825856" y="1256636"/>
                </a:lnTo>
                <a:lnTo>
                  <a:pt x="2757610" y="1291572"/>
                </a:lnTo>
                <a:lnTo>
                  <a:pt x="2615563" y="1366208"/>
                </a:lnTo>
                <a:lnTo>
                  <a:pt x="2467962" y="1445608"/>
                </a:lnTo>
                <a:lnTo>
                  <a:pt x="2315599" y="1529772"/>
                </a:lnTo>
                <a:lnTo>
                  <a:pt x="2158475" y="1619494"/>
                </a:lnTo>
                <a:lnTo>
                  <a:pt x="1995002" y="1713981"/>
                </a:lnTo>
                <a:lnTo>
                  <a:pt x="1829149" y="1813231"/>
                </a:lnTo>
                <a:lnTo>
                  <a:pt x="1658534" y="1917245"/>
                </a:lnTo>
                <a:lnTo>
                  <a:pt x="1483158" y="2025229"/>
                </a:lnTo>
                <a:lnTo>
                  <a:pt x="1304608" y="2136389"/>
                </a:lnTo>
                <a:lnTo>
                  <a:pt x="1123677" y="2253902"/>
                </a:lnTo>
                <a:lnTo>
                  <a:pt x="940365" y="2374590"/>
                </a:lnTo>
                <a:lnTo>
                  <a:pt x="753086" y="2499248"/>
                </a:lnTo>
                <a:lnTo>
                  <a:pt x="728485" y="2471458"/>
                </a:lnTo>
                <a:lnTo>
                  <a:pt x="704679" y="2441286"/>
                </a:lnTo>
                <a:lnTo>
                  <a:pt x="680078" y="2409526"/>
                </a:lnTo>
                <a:lnTo>
                  <a:pt x="657065" y="2376972"/>
                </a:lnTo>
                <a:lnTo>
                  <a:pt x="612626" y="2307100"/>
                </a:lnTo>
                <a:lnTo>
                  <a:pt x="570568" y="2232464"/>
                </a:lnTo>
                <a:lnTo>
                  <a:pt x="527716" y="2153063"/>
                </a:lnTo>
                <a:lnTo>
                  <a:pt x="486451" y="2069693"/>
                </a:lnTo>
                <a:lnTo>
                  <a:pt x="443599" y="1983941"/>
                </a:lnTo>
                <a:lnTo>
                  <a:pt x="402334" y="1895807"/>
                </a:lnTo>
                <a:lnTo>
                  <a:pt x="360275" y="1806879"/>
                </a:lnTo>
                <a:lnTo>
                  <a:pt x="315836" y="1717157"/>
                </a:lnTo>
                <a:lnTo>
                  <a:pt x="269810" y="1625846"/>
                </a:lnTo>
                <a:lnTo>
                  <a:pt x="222990" y="1536124"/>
                </a:lnTo>
                <a:lnTo>
                  <a:pt x="172202" y="1447196"/>
                </a:lnTo>
                <a:lnTo>
                  <a:pt x="119034" y="1360650"/>
                </a:lnTo>
                <a:lnTo>
                  <a:pt x="61104" y="1276486"/>
                </a:lnTo>
                <a:lnTo>
                  <a:pt x="0" y="1195498"/>
                </a:lnTo>
                <a:lnTo>
                  <a:pt x="9523" y="1186764"/>
                </a:lnTo>
                <a:lnTo>
                  <a:pt x="19839" y="1175648"/>
                </a:lnTo>
                <a:lnTo>
                  <a:pt x="32536" y="1163738"/>
                </a:lnTo>
                <a:lnTo>
                  <a:pt x="46027" y="1151827"/>
                </a:lnTo>
                <a:lnTo>
                  <a:pt x="77769" y="1125625"/>
                </a:lnTo>
                <a:lnTo>
                  <a:pt x="114272" y="1095453"/>
                </a:lnTo>
                <a:lnTo>
                  <a:pt x="157124" y="1062899"/>
                </a:lnTo>
                <a:lnTo>
                  <a:pt x="204738" y="1029551"/>
                </a:lnTo>
                <a:lnTo>
                  <a:pt x="256319" y="991439"/>
                </a:lnTo>
                <a:lnTo>
                  <a:pt x="312662" y="953327"/>
                </a:lnTo>
                <a:lnTo>
                  <a:pt x="372178" y="912039"/>
                </a:lnTo>
                <a:lnTo>
                  <a:pt x="436456" y="870751"/>
                </a:lnTo>
                <a:lnTo>
                  <a:pt x="501528" y="827081"/>
                </a:lnTo>
                <a:lnTo>
                  <a:pt x="572155" y="782617"/>
                </a:lnTo>
                <a:lnTo>
                  <a:pt x="645162" y="736565"/>
                </a:lnTo>
                <a:lnTo>
                  <a:pt x="719756" y="691307"/>
                </a:lnTo>
                <a:lnTo>
                  <a:pt x="795938" y="643667"/>
                </a:lnTo>
                <a:lnTo>
                  <a:pt x="873706" y="596820"/>
                </a:lnTo>
                <a:lnTo>
                  <a:pt x="1034005" y="503922"/>
                </a:lnTo>
                <a:lnTo>
                  <a:pt x="1196684" y="411818"/>
                </a:lnTo>
                <a:lnTo>
                  <a:pt x="1358569" y="323684"/>
                </a:lnTo>
                <a:lnTo>
                  <a:pt x="1438719" y="280808"/>
                </a:lnTo>
                <a:lnTo>
                  <a:pt x="1518074" y="239520"/>
                </a:lnTo>
                <a:lnTo>
                  <a:pt x="1595843" y="201408"/>
                </a:lnTo>
                <a:lnTo>
                  <a:pt x="1673612" y="163295"/>
                </a:lnTo>
                <a:lnTo>
                  <a:pt x="1748206" y="128359"/>
                </a:lnTo>
                <a:lnTo>
                  <a:pt x="1820420" y="96599"/>
                </a:lnTo>
                <a:lnTo>
                  <a:pt x="1890253" y="66427"/>
                </a:lnTo>
                <a:lnTo>
                  <a:pt x="1956911" y="40225"/>
                </a:lnTo>
                <a:lnTo>
                  <a:pt x="2019602" y="15611"/>
                </a:lnTo>
                <a:lnTo>
                  <a:pt x="2064098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2CEB988-8852-4A69-8976-487B84CDEC8A}"/>
              </a:ext>
            </a:extLst>
          </p:cNvPr>
          <p:cNvSpPr>
            <a:spLocks/>
          </p:cNvSpPr>
          <p:nvPr/>
        </p:nvSpPr>
        <p:spPr bwMode="auto">
          <a:xfrm>
            <a:off x="3327401" y="3505201"/>
            <a:ext cx="2730889" cy="2638377"/>
          </a:xfrm>
          <a:custGeom>
            <a:avLst/>
            <a:gdLst>
              <a:gd name="connsiteX0" fmla="*/ 753058 w 2730889"/>
              <a:gd name="connsiteY0" fmla="*/ 0 h 2638377"/>
              <a:gd name="connsiteX1" fmla="*/ 769722 w 2730889"/>
              <a:gd name="connsiteY1" fmla="*/ 3175 h 2638377"/>
              <a:gd name="connsiteX2" fmla="*/ 786386 w 2730889"/>
              <a:gd name="connsiteY2" fmla="*/ 6350 h 2638377"/>
              <a:gd name="connsiteX3" fmla="*/ 806224 w 2730889"/>
              <a:gd name="connsiteY3" fmla="*/ 10319 h 2638377"/>
              <a:gd name="connsiteX4" fmla="*/ 827649 w 2730889"/>
              <a:gd name="connsiteY4" fmla="*/ 16669 h 2638377"/>
              <a:gd name="connsiteX5" fmla="*/ 849075 w 2730889"/>
              <a:gd name="connsiteY5" fmla="*/ 23019 h 2638377"/>
              <a:gd name="connsiteX6" fmla="*/ 873674 w 2730889"/>
              <a:gd name="connsiteY6" fmla="*/ 30163 h 2638377"/>
              <a:gd name="connsiteX7" fmla="*/ 926840 w 2730889"/>
              <a:gd name="connsiteY7" fmla="*/ 48419 h 2638377"/>
              <a:gd name="connsiteX8" fmla="*/ 983181 w 2730889"/>
              <a:gd name="connsiteY8" fmla="*/ 71438 h 2638377"/>
              <a:gd name="connsiteX9" fmla="*/ 1045870 w 2730889"/>
              <a:gd name="connsiteY9" fmla="*/ 97631 h 2638377"/>
              <a:gd name="connsiteX10" fmla="*/ 1112526 w 2730889"/>
              <a:gd name="connsiteY10" fmla="*/ 126206 h 2638377"/>
              <a:gd name="connsiteX11" fmla="*/ 1183943 w 2730889"/>
              <a:gd name="connsiteY11" fmla="*/ 158750 h 2638377"/>
              <a:gd name="connsiteX12" fmla="*/ 1257741 w 2730889"/>
              <a:gd name="connsiteY12" fmla="*/ 193675 h 2638377"/>
              <a:gd name="connsiteX13" fmla="*/ 1335507 w 2730889"/>
              <a:gd name="connsiteY13" fmla="*/ 231775 h 2638377"/>
              <a:gd name="connsiteX14" fmla="*/ 1414066 w 2730889"/>
              <a:gd name="connsiteY14" fmla="*/ 271463 h 2638377"/>
              <a:gd name="connsiteX15" fmla="*/ 1495006 w 2730889"/>
              <a:gd name="connsiteY15" fmla="*/ 312738 h 2638377"/>
              <a:gd name="connsiteX16" fmla="*/ 1579120 w 2730889"/>
              <a:gd name="connsiteY16" fmla="*/ 356394 h 2638377"/>
              <a:gd name="connsiteX17" fmla="*/ 1663234 w 2730889"/>
              <a:gd name="connsiteY17" fmla="*/ 402431 h 2638377"/>
              <a:gd name="connsiteX18" fmla="*/ 1833843 w 2730889"/>
              <a:gd name="connsiteY18" fmla="*/ 495300 h 2638377"/>
              <a:gd name="connsiteX19" fmla="*/ 2001277 w 2730889"/>
              <a:gd name="connsiteY19" fmla="*/ 592931 h 2638377"/>
              <a:gd name="connsiteX20" fmla="*/ 2083804 w 2730889"/>
              <a:gd name="connsiteY20" fmla="*/ 642938 h 2638377"/>
              <a:gd name="connsiteX21" fmla="*/ 2163950 w 2730889"/>
              <a:gd name="connsiteY21" fmla="*/ 692150 h 2638377"/>
              <a:gd name="connsiteX22" fmla="*/ 2243303 w 2730889"/>
              <a:gd name="connsiteY22" fmla="*/ 740569 h 2638377"/>
              <a:gd name="connsiteX23" fmla="*/ 2319481 w 2730889"/>
              <a:gd name="connsiteY23" fmla="*/ 789781 h 2638377"/>
              <a:gd name="connsiteX24" fmla="*/ 2393279 w 2730889"/>
              <a:gd name="connsiteY24" fmla="*/ 838200 h 2638377"/>
              <a:gd name="connsiteX25" fmla="*/ 2461523 w 2730889"/>
              <a:gd name="connsiteY25" fmla="*/ 885825 h 2638377"/>
              <a:gd name="connsiteX26" fmla="*/ 2527386 w 2730889"/>
              <a:gd name="connsiteY26" fmla="*/ 931069 h 2638377"/>
              <a:gd name="connsiteX27" fmla="*/ 2587694 w 2730889"/>
              <a:gd name="connsiteY27" fmla="*/ 975519 h 2638377"/>
              <a:gd name="connsiteX28" fmla="*/ 2643241 w 2730889"/>
              <a:gd name="connsiteY28" fmla="*/ 1018381 h 2638377"/>
              <a:gd name="connsiteX29" fmla="*/ 2693233 w 2730889"/>
              <a:gd name="connsiteY29" fmla="*/ 1058863 h 2638377"/>
              <a:gd name="connsiteX30" fmla="*/ 2716245 w 2730889"/>
              <a:gd name="connsiteY30" fmla="*/ 1078706 h 2638377"/>
              <a:gd name="connsiteX31" fmla="*/ 2730889 w 2730889"/>
              <a:gd name="connsiteY31" fmla="*/ 1091185 h 2638377"/>
              <a:gd name="connsiteX32" fmla="*/ 2694568 w 2730889"/>
              <a:gd name="connsiteY32" fmla="*/ 1112234 h 2638377"/>
              <a:gd name="connsiteX33" fmla="*/ 2616800 w 2730889"/>
              <a:gd name="connsiteY33" fmla="*/ 1159081 h 2638377"/>
              <a:gd name="connsiteX34" fmla="*/ 2540618 w 2730889"/>
              <a:gd name="connsiteY34" fmla="*/ 1206721 h 2638377"/>
              <a:gd name="connsiteX35" fmla="*/ 2466024 w 2730889"/>
              <a:gd name="connsiteY35" fmla="*/ 1251979 h 2638377"/>
              <a:gd name="connsiteX36" fmla="*/ 2393017 w 2730889"/>
              <a:gd name="connsiteY36" fmla="*/ 1298031 h 2638377"/>
              <a:gd name="connsiteX37" fmla="*/ 2322390 w 2730889"/>
              <a:gd name="connsiteY37" fmla="*/ 1342495 h 2638377"/>
              <a:gd name="connsiteX38" fmla="*/ 2257318 w 2730889"/>
              <a:gd name="connsiteY38" fmla="*/ 1386165 h 2638377"/>
              <a:gd name="connsiteX39" fmla="*/ 2193040 w 2730889"/>
              <a:gd name="connsiteY39" fmla="*/ 1427453 h 2638377"/>
              <a:gd name="connsiteX40" fmla="*/ 2133524 w 2730889"/>
              <a:gd name="connsiteY40" fmla="*/ 1468741 h 2638377"/>
              <a:gd name="connsiteX41" fmla="*/ 2077181 w 2730889"/>
              <a:gd name="connsiteY41" fmla="*/ 1506853 h 2638377"/>
              <a:gd name="connsiteX42" fmla="*/ 2025600 w 2730889"/>
              <a:gd name="connsiteY42" fmla="*/ 1544965 h 2638377"/>
              <a:gd name="connsiteX43" fmla="*/ 1977986 w 2730889"/>
              <a:gd name="connsiteY43" fmla="*/ 1578313 h 2638377"/>
              <a:gd name="connsiteX44" fmla="*/ 1935134 w 2730889"/>
              <a:gd name="connsiteY44" fmla="*/ 1610867 h 2638377"/>
              <a:gd name="connsiteX45" fmla="*/ 1898631 w 2730889"/>
              <a:gd name="connsiteY45" fmla="*/ 1641039 h 2638377"/>
              <a:gd name="connsiteX46" fmla="*/ 1866889 w 2730889"/>
              <a:gd name="connsiteY46" fmla="*/ 1667241 h 2638377"/>
              <a:gd name="connsiteX47" fmla="*/ 1853398 w 2730889"/>
              <a:gd name="connsiteY47" fmla="*/ 1679152 h 2638377"/>
              <a:gd name="connsiteX48" fmla="*/ 1840701 w 2730889"/>
              <a:gd name="connsiteY48" fmla="*/ 1691062 h 2638377"/>
              <a:gd name="connsiteX49" fmla="*/ 1830385 w 2730889"/>
              <a:gd name="connsiteY49" fmla="*/ 1702178 h 2638377"/>
              <a:gd name="connsiteX50" fmla="*/ 1820862 w 2730889"/>
              <a:gd name="connsiteY50" fmla="*/ 1710912 h 2638377"/>
              <a:gd name="connsiteX51" fmla="*/ 1881966 w 2730889"/>
              <a:gd name="connsiteY51" fmla="*/ 1791900 h 2638377"/>
              <a:gd name="connsiteX52" fmla="*/ 1939896 w 2730889"/>
              <a:gd name="connsiteY52" fmla="*/ 1876064 h 2638377"/>
              <a:gd name="connsiteX53" fmla="*/ 1993064 w 2730889"/>
              <a:gd name="connsiteY53" fmla="*/ 1962610 h 2638377"/>
              <a:gd name="connsiteX54" fmla="*/ 2043852 w 2730889"/>
              <a:gd name="connsiteY54" fmla="*/ 2051538 h 2638377"/>
              <a:gd name="connsiteX55" fmla="*/ 2090672 w 2730889"/>
              <a:gd name="connsiteY55" fmla="*/ 2141260 h 2638377"/>
              <a:gd name="connsiteX56" fmla="*/ 2136698 w 2730889"/>
              <a:gd name="connsiteY56" fmla="*/ 2232571 h 2638377"/>
              <a:gd name="connsiteX57" fmla="*/ 2181137 w 2730889"/>
              <a:gd name="connsiteY57" fmla="*/ 2322293 h 2638377"/>
              <a:gd name="connsiteX58" fmla="*/ 2223196 w 2730889"/>
              <a:gd name="connsiteY58" fmla="*/ 2411221 h 2638377"/>
              <a:gd name="connsiteX59" fmla="*/ 2264461 w 2730889"/>
              <a:gd name="connsiteY59" fmla="*/ 2499355 h 2638377"/>
              <a:gd name="connsiteX60" fmla="*/ 2307313 w 2730889"/>
              <a:gd name="connsiteY60" fmla="*/ 2585107 h 2638377"/>
              <a:gd name="connsiteX61" fmla="*/ 2333680 w 2730889"/>
              <a:gd name="connsiteY61" fmla="*/ 2638377 h 2638377"/>
              <a:gd name="connsiteX62" fmla="*/ 2304404 w 2730889"/>
              <a:gd name="connsiteY62" fmla="*/ 2621756 h 2638377"/>
              <a:gd name="connsiteX63" fmla="*/ 2272663 w 2730889"/>
              <a:gd name="connsiteY63" fmla="*/ 2601913 h 2638377"/>
              <a:gd name="connsiteX64" fmla="*/ 2205213 w 2730889"/>
              <a:gd name="connsiteY64" fmla="*/ 2563813 h 2638377"/>
              <a:gd name="connsiteX65" fmla="*/ 2132209 w 2730889"/>
              <a:gd name="connsiteY65" fmla="*/ 2522538 h 2638377"/>
              <a:gd name="connsiteX66" fmla="*/ 2054443 w 2730889"/>
              <a:gd name="connsiteY66" fmla="*/ 2479675 h 2638377"/>
              <a:gd name="connsiteX67" fmla="*/ 1971916 w 2730889"/>
              <a:gd name="connsiteY67" fmla="*/ 2433638 h 2638377"/>
              <a:gd name="connsiteX68" fmla="*/ 1885422 w 2730889"/>
              <a:gd name="connsiteY68" fmla="*/ 2386806 h 2638377"/>
              <a:gd name="connsiteX69" fmla="*/ 1794166 w 2730889"/>
              <a:gd name="connsiteY69" fmla="*/ 2337594 h 2638377"/>
              <a:gd name="connsiteX70" fmla="*/ 1701323 w 2730889"/>
              <a:gd name="connsiteY70" fmla="*/ 2287588 h 2638377"/>
              <a:gd name="connsiteX71" fmla="*/ 1606100 w 2730889"/>
              <a:gd name="connsiteY71" fmla="*/ 2235994 h 2638377"/>
              <a:gd name="connsiteX72" fmla="*/ 1507703 w 2730889"/>
              <a:gd name="connsiteY72" fmla="*/ 2183606 h 2638377"/>
              <a:gd name="connsiteX73" fmla="*/ 1309321 w 2730889"/>
              <a:gd name="connsiteY73" fmla="*/ 2077244 h 2638377"/>
              <a:gd name="connsiteX74" fmla="*/ 1107765 w 2730889"/>
              <a:gd name="connsiteY74" fmla="*/ 1969294 h 2638377"/>
              <a:gd name="connsiteX75" fmla="*/ 1009367 w 2730889"/>
              <a:gd name="connsiteY75" fmla="*/ 1914525 h 2638377"/>
              <a:gd name="connsiteX76" fmla="*/ 910176 w 2730889"/>
              <a:gd name="connsiteY76" fmla="*/ 1860550 h 2638377"/>
              <a:gd name="connsiteX77" fmla="*/ 812572 w 2730889"/>
              <a:gd name="connsiteY77" fmla="*/ 1807369 h 2638377"/>
              <a:gd name="connsiteX78" fmla="*/ 718143 w 2730889"/>
              <a:gd name="connsiteY78" fmla="*/ 1754188 h 2638377"/>
              <a:gd name="connsiteX79" fmla="*/ 625300 w 2730889"/>
              <a:gd name="connsiteY79" fmla="*/ 1701006 h 2638377"/>
              <a:gd name="connsiteX80" fmla="*/ 536425 w 2730889"/>
              <a:gd name="connsiteY80" fmla="*/ 1650206 h 2638377"/>
              <a:gd name="connsiteX81" fmla="*/ 451517 w 2730889"/>
              <a:gd name="connsiteY81" fmla="*/ 1600200 h 2638377"/>
              <a:gd name="connsiteX82" fmla="*/ 370578 w 2730889"/>
              <a:gd name="connsiteY82" fmla="*/ 1551781 h 2638377"/>
              <a:gd name="connsiteX83" fmla="*/ 294399 w 2730889"/>
              <a:gd name="connsiteY83" fmla="*/ 1505744 h 2638377"/>
              <a:gd name="connsiteX84" fmla="*/ 222188 w 2730889"/>
              <a:gd name="connsiteY84" fmla="*/ 1459706 h 2638377"/>
              <a:gd name="connsiteX85" fmla="*/ 188860 w 2730889"/>
              <a:gd name="connsiteY85" fmla="*/ 1439069 h 2638377"/>
              <a:gd name="connsiteX86" fmla="*/ 157119 w 2730889"/>
              <a:gd name="connsiteY86" fmla="*/ 1417638 h 2638377"/>
              <a:gd name="connsiteX87" fmla="*/ 126171 w 2730889"/>
              <a:gd name="connsiteY87" fmla="*/ 1396206 h 2638377"/>
              <a:gd name="connsiteX88" fmla="*/ 97604 w 2730889"/>
              <a:gd name="connsiteY88" fmla="*/ 1376363 h 2638377"/>
              <a:gd name="connsiteX89" fmla="*/ 69831 w 2730889"/>
              <a:gd name="connsiteY89" fmla="*/ 1356519 h 2638377"/>
              <a:gd name="connsiteX90" fmla="*/ 46025 w 2730889"/>
              <a:gd name="connsiteY90" fmla="*/ 1338263 h 2638377"/>
              <a:gd name="connsiteX91" fmla="*/ 21425 w 2730889"/>
              <a:gd name="connsiteY91" fmla="*/ 1320006 h 2638377"/>
              <a:gd name="connsiteX92" fmla="*/ 0 w 2730889"/>
              <a:gd name="connsiteY92" fmla="*/ 1303338 h 2638377"/>
              <a:gd name="connsiteX93" fmla="*/ 6348 w 2730889"/>
              <a:gd name="connsiteY93" fmla="*/ 1277144 h 2638377"/>
              <a:gd name="connsiteX94" fmla="*/ 15077 w 2730889"/>
              <a:gd name="connsiteY94" fmla="*/ 1249363 h 2638377"/>
              <a:gd name="connsiteX95" fmla="*/ 24599 w 2730889"/>
              <a:gd name="connsiteY95" fmla="*/ 1222375 h 2638377"/>
              <a:gd name="connsiteX96" fmla="*/ 34915 w 2730889"/>
              <a:gd name="connsiteY96" fmla="*/ 1191419 h 2638377"/>
              <a:gd name="connsiteX97" fmla="*/ 62689 w 2730889"/>
              <a:gd name="connsiteY97" fmla="*/ 1129506 h 2638377"/>
              <a:gd name="connsiteX98" fmla="*/ 94430 w 2730889"/>
              <a:gd name="connsiteY98" fmla="*/ 1063625 h 2638377"/>
              <a:gd name="connsiteX99" fmla="*/ 130932 w 2730889"/>
              <a:gd name="connsiteY99" fmla="*/ 992188 h 2638377"/>
              <a:gd name="connsiteX100" fmla="*/ 173783 w 2730889"/>
              <a:gd name="connsiteY100" fmla="*/ 917575 h 2638377"/>
              <a:gd name="connsiteX101" fmla="*/ 219807 w 2730889"/>
              <a:gd name="connsiteY101" fmla="*/ 838200 h 2638377"/>
              <a:gd name="connsiteX102" fmla="*/ 269800 w 2730889"/>
              <a:gd name="connsiteY102" fmla="*/ 755650 h 2638377"/>
              <a:gd name="connsiteX103" fmla="*/ 321379 w 2730889"/>
              <a:gd name="connsiteY103" fmla="*/ 670719 h 2638377"/>
              <a:gd name="connsiteX104" fmla="*/ 377719 w 2730889"/>
              <a:gd name="connsiteY104" fmla="*/ 581819 h 2638377"/>
              <a:gd name="connsiteX105" fmla="*/ 437234 w 2730889"/>
              <a:gd name="connsiteY105" fmla="*/ 490538 h 2638377"/>
              <a:gd name="connsiteX106" fmla="*/ 498335 w 2730889"/>
              <a:gd name="connsiteY106" fmla="*/ 397669 h 2638377"/>
              <a:gd name="connsiteX107" fmla="*/ 561024 w 2730889"/>
              <a:gd name="connsiteY107" fmla="*/ 300038 h 2638377"/>
              <a:gd name="connsiteX108" fmla="*/ 623713 w 2730889"/>
              <a:gd name="connsiteY108" fmla="*/ 202406 h 2638377"/>
              <a:gd name="connsiteX109" fmla="*/ 688782 w 2730889"/>
              <a:gd name="connsiteY109" fmla="*/ 102394 h 2638377"/>
              <a:gd name="connsiteX110" fmla="*/ 753058 w 2730889"/>
              <a:gd name="connsiteY110" fmla="*/ 0 h 263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2730889" h="2638377">
                <a:moveTo>
                  <a:pt x="753058" y="0"/>
                </a:moveTo>
                <a:lnTo>
                  <a:pt x="769722" y="3175"/>
                </a:lnTo>
                <a:lnTo>
                  <a:pt x="786386" y="6350"/>
                </a:lnTo>
                <a:lnTo>
                  <a:pt x="806224" y="10319"/>
                </a:lnTo>
                <a:lnTo>
                  <a:pt x="827649" y="16669"/>
                </a:lnTo>
                <a:lnTo>
                  <a:pt x="849075" y="23019"/>
                </a:lnTo>
                <a:lnTo>
                  <a:pt x="873674" y="30163"/>
                </a:lnTo>
                <a:lnTo>
                  <a:pt x="926840" y="48419"/>
                </a:lnTo>
                <a:lnTo>
                  <a:pt x="983181" y="71438"/>
                </a:lnTo>
                <a:lnTo>
                  <a:pt x="1045870" y="97631"/>
                </a:lnTo>
                <a:lnTo>
                  <a:pt x="1112526" y="126206"/>
                </a:lnTo>
                <a:lnTo>
                  <a:pt x="1183943" y="158750"/>
                </a:lnTo>
                <a:lnTo>
                  <a:pt x="1257741" y="193675"/>
                </a:lnTo>
                <a:lnTo>
                  <a:pt x="1335507" y="231775"/>
                </a:lnTo>
                <a:lnTo>
                  <a:pt x="1414066" y="271463"/>
                </a:lnTo>
                <a:lnTo>
                  <a:pt x="1495006" y="312738"/>
                </a:lnTo>
                <a:lnTo>
                  <a:pt x="1579120" y="356394"/>
                </a:lnTo>
                <a:lnTo>
                  <a:pt x="1663234" y="402431"/>
                </a:lnTo>
                <a:lnTo>
                  <a:pt x="1833843" y="495300"/>
                </a:lnTo>
                <a:lnTo>
                  <a:pt x="2001277" y="592931"/>
                </a:lnTo>
                <a:lnTo>
                  <a:pt x="2083804" y="642938"/>
                </a:lnTo>
                <a:lnTo>
                  <a:pt x="2163950" y="692150"/>
                </a:lnTo>
                <a:lnTo>
                  <a:pt x="2243303" y="740569"/>
                </a:lnTo>
                <a:lnTo>
                  <a:pt x="2319481" y="789781"/>
                </a:lnTo>
                <a:lnTo>
                  <a:pt x="2393279" y="838200"/>
                </a:lnTo>
                <a:lnTo>
                  <a:pt x="2461523" y="885825"/>
                </a:lnTo>
                <a:lnTo>
                  <a:pt x="2527386" y="931069"/>
                </a:lnTo>
                <a:lnTo>
                  <a:pt x="2587694" y="975519"/>
                </a:lnTo>
                <a:lnTo>
                  <a:pt x="2643241" y="1018381"/>
                </a:lnTo>
                <a:lnTo>
                  <a:pt x="2693233" y="1058863"/>
                </a:lnTo>
                <a:lnTo>
                  <a:pt x="2716245" y="1078706"/>
                </a:lnTo>
                <a:lnTo>
                  <a:pt x="2730889" y="1091185"/>
                </a:lnTo>
                <a:lnTo>
                  <a:pt x="2694568" y="1112234"/>
                </a:lnTo>
                <a:lnTo>
                  <a:pt x="2616800" y="1159081"/>
                </a:lnTo>
                <a:lnTo>
                  <a:pt x="2540618" y="1206721"/>
                </a:lnTo>
                <a:lnTo>
                  <a:pt x="2466024" y="1251979"/>
                </a:lnTo>
                <a:lnTo>
                  <a:pt x="2393017" y="1298031"/>
                </a:lnTo>
                <a:lnTo>
                  <a:pt x="2322390" y="1342495"/>
                </a:lnTo>
                <a:lnTo>
                  <a:pt x="2257318" y="1386165"/>
                </a:lnTo>
                <a:lnTo>
                  <a:pt x="2193040" y="1427453"/>
                </a:lnTo>
                <a:lnTo>
                  <a:pt x="2133524" y="1468741"/>
                </a:lnTo>
                <a:lnTo>
                  <a:pt x="2077181" y="1506853"/>
                </a:lnTo>
                <a:lnTo>
                  <a:pt x="2025600" y="1544965"/>
                </a:lnTo>
                <a:lnTo>
                  <a:pt x="1977986" y="1578313"/>
                </a:lnTo>
                <a:lnTo>
                  <a:pt x="1935134" y="1610867"/>
                </a:lnTo>
                <a:lnTo>
                  <a:pt x="1898631" y="1641039"/>
                </a:lnTo>
                <a:lnTo>
                  <a:pt x="1866889" y="1667241"/>
                </a:lnTo>
                <a:lnTo>
                  <a:pt x="1853398" y="1679152"/>
                </a:lnTo>
                <a:lnTo>
                  <a:pt x="1840701" y="1691062"/>
                </a:lnTo>
                <a:lnTo>
                  <a:pt x="1830385" y="1702178"/>
                </a:lnTo>
                <a:lnTo>
                  <a:pt x="1820862" y="1710912"/>
                </a:lnTo>
                <a:lnTo>
                  <a:pt x="1881966" y="1791900"/>
                </a:lnTo>
                <a:lnTo>
                  <a:pt x="1939896" y="1876064"/>
                </a:lnTo>
                <a:lnTo>
                  <a:pt x="1993064" y="1962610"/>
                </a:lnTo>
                <a:lnTo>
                  <a:pt x="2043852" y="2051538"/>
                </a:lnTo>
                <a:lnTo>
                  <a:pt x="2090672" y="2141260"/>
                </a:lnTo>
                <a:lnTo>
                  <a:pt x="2136698" y="2232571"/>
                </a:lnTo>
                <a:lnTo>
                  <a:pt x="2181137" y="2322293"/>
                </a:lnTo>
                <a:lnTo>
                  <a:pt x="2223196" y="2411221"/>
                </a:lnTo>
                <a:lnTo>
                  <a:pt x="2264461" y="2499355"/>
                </a:lnTo>
                <a:lnTo>
                  <a:pt x="2307313" y="2585107"/>
                </a:lnTo>
                <a:lnTo>
                  <a:pt x="2333680" y="2638377"/>
                </a:lnTo>
                <a:lnTo>
                  <a:pt x="2304404" y="2621756"/>
                </a:lnTo>
                <a:lnTo>
                  <a:pt x="2272663" y="2601913"/>
                </a:lnTo>
                <a:lnTo>
                  <a:pt x="2205213" y="2563813"/>
                </a:lnTo>
                <a:lnTo>
                  <a:pt x="2132209" y="2522538"/>
                </a:lnTo>
                <a:lnTo>
                  <a:pt x="2054443" y="2479675"/>
                </a:lnTo>
                <a:lnTo>
                  <a:pt x="1971916" y="2433638"/>
                </a:lnTo>
                <a:lnTo>
                  <a:pt x="1885422" y="2386806"/>
                </a:lnTo>
                <a:lnTo>
                  <a:pt x="1794166" y="2337594"/>
                </a:lnTo>
                <a:lnTo>
                  <a:pt x="1701323" y="2287588"/>
                </a:lnTo>
                <a:lnTo>
                  <a:pt x="1606100" y="2235994"/>
                </a:lnTo>
                <a:lnTo>
                  <a:pt x="1507703" y="2183606"/>
                </a:lnTo>
                <a:lnTo>
                  <a:pt x="1309321" y="2077244"/>
                </a:lnTo>
                <a:lnTo>
                  <a:pt x="1107765" y="1969294"/>
                </a:lnTo>
                <a:lnTo>
                  <a:pt x="1009367" y="1914525"/>
                </a:lnTo>
                <a:lnTo>
                  <a:pt x="910176" y="1860550"/>
                </a:lnTo>
                <a:lnTo>
                  <a:pt x="812572" y="1807369"/>
                </a:lnTo>
                <a:lnTo>
                  <a:pt x="718143" y="1754188"/>
                </a:lnTo>
                <a:lnTo>
                  <a:pt x="625300" y="1701006"/>
                </a:lnTo>
                <a:lnTo>
                  <a:pt x="536425" y="1650206"/>
                </a:lnTo>
                <a:lnTo>
                  <a:pt x="451517" y="1600200"/>
                </a:lnTo>
                <a:lnTo>
                  <a:pt x="370578" y="1551781"/>
                </a:lnTo>
                <a:lnTo>
                  <a:pt x="294399" y="1505744"/>
                </a:lnTo>
                <a:lnTo>
                  <a:pt x="222188" y="1459706"/>
                </a:lnTo>
                <a:lnTo>
                  <a:pt x="188860" y="1439069"/>
                </a:lnTo>
                <a:lnTo>
                  <a:pt x="157119" y="1417638"/>
                </a:lnTo>
                <a:lnTo>
                  <a:pt x="126171" y="1396206"/>
                </a:lnTo>
                <a:lnTo>
                  <a:pt x="97604" y="1376363"/>
                </a:lnTo>
                <a:lnTo>
                  <a:pt x="69831" y="1356519"/>
                </a:lnTo>
                <a:lnTo>
                  <a:pt x="46025" y="1338263"/>
                </a:lnTo>
                <a:lnTo>
                  <a:pt x="21425" y="1320006"/>
                </a:lnTo>
                <a:lnTo>
                  <a:pt x="0" y="1303338"/>
                </a:lnTo>
                <a:lnTo>
                  <a:pt x="6348" y="1277144"/>
                </a:lnTo>
                <a:lnTo>
                  <a:pt x="15077" y="1249363"/>
                </a:lnTo>
                <a:lnTo>
                  <a:pt x="24599" y="1222375"/>
                </a:lnTo>
                <a:lnTo>
                  <a:pt x="34915" y="1191419"/>
                </a:lnTo>
                <a:lnTo>
                  <a:pt x="62689" y="1129506"/>
                </a:lnTo>
                <a:lnTo>
                  <a:pt x="94430" y="1063625"/>
                </a:lnTo>
                <a:lnTo>
                  <a:pt x="130932" y="992188"/>
                </a:lnTo>
                <a:lnTo>
                  <a:pt x="173783" y="917575"/>
                </a:lnTo>
                <a:lnTo>
                  <a:pt x="219807" y="838200"/>
                </a:lnTo>
                <a:lnTo>
                  <a:pt x="269800" y="755650"/>
                </a:lnTo>
                <a:lnTo>
                  <a:pt x="321379" y="670719"/>
                </a:lnTo>
                <a:lnTo>
                  <a:pt x="377719" y="581819"/>
                </a:lnTo>
                <a:lnTo>
                  <a:pt x="437234" y="490538"/>
                </a:lnTo>
                <a:lnTo>
                  <a:pt x="498335" y="397669"/>
                </a:lnTo>
                <a:lnTo>
                  <a:pt x="561024" y="300038"/>
                </a:lnTo>
                <a:lnTo>
                  <a:pt x="623713" y="202406"/>
                </a:lnTo>
                <a:lnTo>
                  <a:pt x="688782" y="102394"/>
                </a:lnTo>
                <a:lnTo>
                  <a:pt x="753058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5378CD1A-4630-48A1-812A-50EE56A00F6F}"/>
              </a:ext>
            </a:extLst>
          </p:cNvPr>
          <p:cNvSpPr>
            <a:spLocks/>
          </p:cNvSpPr>
          <p:nvPr/>
        </p:nvSpPr>
        <p:spPr bwMode="auto">
          <a:xfrm>
            <a:off x="3446463" y="1644650"/>
            <a:ext cx="1568450" cy="2795714"/>
          </a:xfrm>
          <a:custGeom>
            <a:avLst/>
            <a:gdLst>
              <a:gd name="connsiteX0" fmla="*/ 814418 w 1568450"/>
              <a:gd name="connsiteY0" fmla="*/ 0 h 2795714"/>
              <a:gd name="connsiteX1" fmla="*/ 904997 w 1568450"/>
              <a:gd name="connsiteY1" fmla="*/ 0 h 2795714"/>
              <a:gd name="connsiteX2" fmla="*/ 996371 w 1568450"/>
              <a:gd name="connsiteY2" fmla="*/ 794 h 2795714"/>
              <a:gd name="connsiteX3" fmla="*/ 1087745 w 1568450"/>
              <a:gd name="connsiteY3" fmla="*/ 3971 h 2795714"/>
              <a:gd name="connsiteX4" fmla="*/ 1179119 w 1568450"/>
              <a:gd name="connsiteY4" fmla="*/ 10324 h 2795714"/>
              <a:gd name="connsiteX5" fmla="*/ 1274465 w 1568450"/>
              <a:gd name="connsiteY5" fmla="*/ 20649 h 2795714"/>
              <a:gd name="connsiteX6" fmla="*/ 1370606 w 1568450"/>
              <a:gd name="connsiteY6" fmla="*/ 33355 h 2795714"/>
              <a:gd name="connsiteX7" fmla="*/ 1467542 w 1568450"/>
              <a:gd name="connsiteY7" fmla="*/ 48445 h 2795714"/>
              <a:gd name="connsiteX8" fmla="*/ 1568450 w 1568450"/>
              <a:gd name="connsiteY8" fmla="*/ 66711 h 2795714"/>
              <a:gd name="connsiteX9" fmla="*/ 1565272 w 1568450"/>
              <a:gd name="connsiteY9" fmla="*/ 162806 h 2795714"/>
              <a:gd name="connsiteX10" fmla="*/ 1562888 w 1568450"/>
              <a:gd name="connsiteY10" fmla="*/ 257313 h 2795714"/>
              <a:gd name="connsiteX11" fmla="*/ 1559710 w 1568450"/>
              <a:gd name="connsiteY11" fmla="*/ 348643 h 2795714"/>
              <a:gd name="connsiteX12" fmla="*/ 1558121 w 1568450"/>
              <a:gd name="connsiteY12" fmla="*/ 438385 h 2795714"/>
              <a:gd name="connsiteX13" fmla="*/ 1554943 w 1568450"/>
              <a:gd name="connsiteY13" fmla="*/ 527332 h 2795714"/>
              <a:gd name="connsiteX14" fmla="*/ 1553354 w 1568450"/>
              <a:gd name="connsiteY14" fmla="*/ 612309 h 2795714"/>
              <a:gd name="connsiteX15" fmla="*/ 1550175 w 1568450"/>
              <a:gd name="connsiteY15" fmla="*/ 696492 h 2795714"/>
              <a:gd name="connsiteX16" fmla="*/ 1548586 w 1568450"/>
              <a:gd name="connsiteY16" fmla="*/ 779086 h 2795714"/>
              <a:gd name="connsiteX17" fmla="*/ 1546997 w 1568450"/>
              <a:gd name="connsiteY17" fmla="*/ 859298 h 2795714"/>
              <a:gd name="connsiteX18" fmla="*/ 1545408 w 1568450"/>
              <a:gd name="connsiteY18" fmla="*/ 938715 h 2795714"/>
              <a:gd name="connsiteX19" fmla="*/ 1544614 w 1568450"/>
              <a:gd name="connsiteY19" fmla="*/ 1092785 h 2795714"/>
              <a:gd name="connsiteX20" fmla="*/ 1543024 w 1568450"/>
              <a:gd name="connsiteY20" fmla="*/ 1240502 h 2795714"/>
              <a:gd name="connsiteX21" fmla="*/ 1541435 w 1568450"/>
              <a:gd name="connsiteY21" fmla="*/ 1384247 h 2795714"/>
              <a:gd name="connsiteX22" fmla="*/ 1543024 w 1568450"/>
              <a:gd name="connsiteY22" fmla="*/ 1526405 h 2795714"/>
              <a:gd name="connsiteX23" fmla="*/ 1543024 w 1568450"/>
              <a:gd name="connsiteY23" fmla="*/ 1663003 h 2795714"/>
              <a:gd name="connsiteX24" fmla="*/ 1545408 w 1568450"/>
              <a:gd name="connsiteY24" fmla="*/ 1797219 h 2795714"/>
              <a:gd name="connsiteX25" fmla="*/ 1548586 w 1568450"/>
              <a:gd name="connsiteY25" fmla="*/ 1931434 h 2795714"/>
              <a:gd name="connsiteX26" fmla="*/ 1556532 w 1568450"/>
              <a:gd name="connsiteY26" fmla="*/ 2198277 h 2795714"/>
              <a:gd name="connsiteX27" fmla="*/ 1560005 w 1568450"/>
              <a:gd name="connsiteY27" fmla="*/ 2271599 h 2795714"/>
              <a:gd name="connsiteX28" fmla="*/ 1544172 w 1568450"/>
              <a:gd name="connsiteY28" fmla="*/ 2262981 h 2795714"/>
              <a:gd name="connsiteX29" fmla="*/ 1460058 w 1568450"/>
              <a:gd name="connsiteY29" fmla="*/ 2216944 h 2795714"/>
              <a:gd name="connsiteX30" fmla="*/ 1375944 w 1568450"/>
              <a:gd name="connsiteY30" fmla="*/ 2173288 h 2795714"/>
              <a:gd name="connsiteX31" fmla="*/ 1295004 w 1568450"/>
              <a:gd name="connsiteY31" fmla="*/ 2132013 h 2795714"/>
              <a:gd name="connsiteX32" fmla="*/ 1216445 w 1568450"/>
              <a:gd name="connsiteY32" fmla="*/ 2092325 h 2795714"/>
              <a:gd name="connsiteX33" fmla="*/ 1138679 w 1568450"/>
              <a:gd name="connsiteY33" fmla="*/ 2054225 h 2795714"/>
              <a:gd name="connsiteX34" fmla="*/ 1064881 w 1568450"/>
              <a:gd name="connsiteY34" fmla="*/ 2019300 h 2795714"/>
              <a:gd name="connsiteX35" fmla="*/ 993464 w 1568450"/>
              <a:gd name="connsiteY35" fmla="*/ 1986756 h 2795714"/>
              <a:gd name="connsiteX36" fmla="*/ 926808 w 1568450"/>
              <a:gd name="connsiteY36" fmla="*/ 1958181 h 2795714"/>
              <a:gd name="connsiteX37" fmla="*/ 864119 w 1568450"/>
              <a:gd name="connsiteY37" fmla="*/ 1931988 h 2795714"/>
              <a:gd name="connsiteX38" fmla="*/ 807778 w 1568450"/>
              <a:gd name="connsiteY38" fmla="*/ 1908969 h 2795714"/>
              <a:gd name="connsiteX39" fmla="*/ 754612 w 1568450"/>
              <a:gd name="connsiteY39" fmla="*/ 1890713 h 2795714"/>
              <a:gd name="connsiteX40" fmla="*/ 730013 w 1568450"/>
              <a:gd name="connsiteY40" fmla="*/ 1883569 h 2795714"/>
              <a:gd name="connsiteX41" fmla="*/ 708587 w 1568450"/>
              <a:gd name="connsiteY41" fmla="*/ 1877219 h 2795714"/>
              <a:gd name="connsiteX42" fmla="*/ 687162 w 1568450"/>
              <a:gd name="connsiteY42" fmla="*/ 1870869 h 2795714"/>
              <a:gd name="connsiteX43" fmla="*/ 667324 w 1568450"/>
              <a:gd name="connsiteY43" fmla="*/ 1866900 h 2795714"/>
              <a:gd name="connsiteX44" fmla="*/ 650660 w 1568450"/>
              <a:gd name="connsiteY44" fmla="*/ 1863725 h 2795714"/>
              <a:gd name="connsiteX45" fmla="*/ 633996 w 1568450"/>
              <a:gd name="connsiteY45" fmla="*/ 1860550 h 2795714"/>
              <a:gd name="connsiteX46" fmla="*/ 569720 w 1568450"/>
              <a:gd name="connsiteY46" fmla="*/ 1962944 h 2795714"/>
              <a:gd name="connsiteX47" fmla="*/ 504651 w 1568450"/>
              <a:gd name="connsiteY47" fmla="*/ 2062956 h 2795714"/>
              <a:gd name="connsiteX48" fmla="*/ 441962 w 1568450"/>
              <a:gd name="connsiteY48" fmla="*/ 2160588 h 2795714"/>
              <a:gd name="connsiteX49" fmla="*/ 379273 w 1568450"/>
              <a:gd name="connsiteY49" fmla="*/ 2258219 h 2795714"/>
              <a:gd name="connsiteX50" fmla="*/ 318172 w 1568450"/>
              <a:gd name="connsiteY50" fmla="*/ 2351088 h 2795714"/>
              <a:gd name="connsiteX51" fmla="*/ 258657 w 1568450"/>
              <a:gd name="connsiteY51" fmla="*/ 2442369 h 2795714"/>
              <a:gd name="connsiteX52" fmla="*/ 202317 w 1568450"/>
              <a:gd name="connsiteY52" fmla="*/ 2531269 h 2795714"/>
              <a:gd name="connsiteX53" fmla="*/ 150738 w 1568450"/>
              <a:gd name="connsiteY53" fmla="*/ 2616200 h 2795714"/>
              <a:gd name="connsiteX54" fmla="*/ 100745 w 1568450"/>
              <a:gd name="connsiteY54" fmla="*/ 2698750 h 2795714"/>
              <a:gd name="connsiteX55" fmla="*/ 54721 w 1568450"/>
              <a:gd name="connsiteY55" fmla="*/ 2778125 h 2795714"/>
              <a:gd name="connsiteX56" fmla="*/ 44620 w 1568450"/>
              <a:gd name="connsiteY56" fmla="*/ 2795714 h 2795714"/>
              <a:gd name="connsiteX57" fmla="*/ 43701 w 1568450"/>
              <a:gd name="connsiteY57" fmla="*/ 2786761 h 2795714"/>
              <a:gd name="connsiteX58" fmla="*/ 42906 w 1568450"/>
              <a:gd name="connsiteY58" fmla="*/ 2753405 h 2795714"/>
              <a:gd name="connsiteX59" fmla="*/ 39728 w 1568450"/>
              <a:gd name="connsiteY59" fmla="*/ 2718462 h 2795714"/>
              <a:gd name="connsiteX60" fmla="*/ 38139 w 1568450"/>
              <a:gd name="connsiteY60" fmla="*/ 2683518 h 2795714"/>
              <a:gd name="connsiteX61" fmla="*/ 33371 w 1568450"/>
              <a:gd name="connsiteY61" fmla="*/ 2607277 h 2795714"/>
              <a:gd name="connsiteX62" fmla="*/ 28604 w 1568450"/>
              <a:gd name="connsiteY62" fmla="*/ 2524683 h 2795714"/>
              <a:gd name="connsiteX63" fmla="*/ 24631 w 1568450"/>
              <a:gd name="connsiteY63" fmla="*/ 2436529 h 2795714"/>
              <a:gd name="connsiteX64" fmla="*/ 19864 w 1568450"/>
              <a:gd name="connsiteY64" fmla="*/ 2345199 h 2795714"/>
              <a:gd name="connsiteX65" fmla="*/ 16686 w 1568450"/>
              <a:gd name="connsiteY65" fmla="*/ 2249104 h 2795714"/>
              <a:gd name="connsiteX66" fmla="*/ 13508 w 1568450"/>
              <a:gd name="connsiteY66" fmla="*/ 2149832 h 2795714"/>
              <a:gd name="connsiteX67" fmla="*/ 10329 w 1568450"/>
              <a:gd name="connsiteY67" fmla="*/ 2047384 h 2795714"/>
              <a:gd name="connsiteX68" fmla="*/ 7151 w 1568450"/>
              <a:gd name="connsiteY68" fmla="*/ 1940964 h 2795714"/>
              <a:gd name="connsiteX69" fmla="*/ 5562 w 1568450"/>
              <a:gd name="connsiteY69" fmla="*/ 1833751 h 2795714"/>
              <a:gd name="connsiteX70" fmla="*/ 3178 w 1568450"/>
              <a:gd name="connsiteY70" fmla="*/ 1724154 h 2795714"/>
              <a:gd name="connsiteX71" fmla="*/ 1589 w 1568450"/>
              <a:gd name="connsiteY71" fmla="*/ 1614558 h 2795714"/>
              <a:gd name="connsiteX72" fmla="*/ 0 w 1568450"/>
              <a:gd name="connsiteY72" fmla="*/ 1390601 h 2795714"/>
              <a:gd name="connsiteX73" fmla="*/ 1589 w 1568450"/>
              <a:gd name="connsiteY73" fmla="*/ 1169026 h 2795714"/>
              <a:gd name="connsiteX74" fmla="*/ 3178 w 1568450"/>
              <a:gd name="connsiteY74" fmla="*/ 1059430 h 2795714"/>
              <a:gd name="connsiteX75" fmla="*/ 4767 w 1568450"/>
              <a:gd name="connsiteY75" fmla="*/ 951422 h 2795714"/>
              <a:gd name="connsiteX76" fmla="*/ 5562 w 1568450"/>
              <a:gd name="connsiteY76" fmla="*/ 844208 h 2795714"/>
              <a:gd name="connsiteX77" fmla="*/ 10329 w 1568450"/>
              <a:gd name="connsiteY77" fmla="*/ 742554 h 2795714"/>
              <a:gd name="connsiteX78" fmla="*/ 13508 w 1568450"/>
              <a:gd name="connsiteY78" fmla="*/ 641694 h 2795714"/>
              <a:gd name="connsiteX79" fmla="*/ 18275 w 1568450"/>
              <a:gd name="connsiteY79" fmla="*/ 545598 h 2795714"/>
              <a:gd name="connsiteX80" fmla="*/ 24631 w 1568450"/>
              <a:gd name="connsiteY80" fmla="*/ 452680 h 2795714"/>
              <a:gd name="connsiteX81" fmla="*/ 30193 w 1568450"/>
              <a:gd name="connsiteY81" fmla="*/ 363732 h 2795714"/>
              <a:gd name="connsiteX82" fmla="*/ 36550 w 1568450"/>
              <a:gd name="connsiteY82" fmla="*/ 281932 h 2795714"/>
              <a:gd name="connsiteX83" fmla="*/ 43701 w 1568450"/>
              <a:gd name="connsiteY83" fmla="*/ 204103 h 2795714"/>
              <a:gd name="connsiteX84" fmla="*/ 48468 w 1568450"/>
              <a:gd name="connsiteY84" fmla="*/ 167571 h 2795714"/>
              <a:gd name="connsiteX85" fmla="*/ 53235 w 1568450"/>
              <a:gd name="connsiteY85" fmla="*/ 132627 h 2795714"/>
              <a:gd name="connsiteX86" fmla="*/ 58003 w 1568450"/>
              <a:gd name="connsiteY86" fmla="*/ 98478 h 2795714"/>
              <a:gd name="connsiteX87" fmla="*/ 62770 w 1568450"/>
              <a:gd name="connsiteY87" fmla="*/ 66711 h 2795714"/>
              <a:gd name="connsiteX88" fmla="*/ 162884 w 1568450"/>
              <a:gd name="connsiteY88" fmla="*/ 54798 h 2795714"/>
              <a:gd name="connsiteX89" fmla="*/ 262203 w 1568450"/>
              <a:gd name="connsiteY89" fmla="*/ 42091 h 2795714"/>
              <a:gd name="connsiteX90" fmla="*/ 356755 w 1568450"/>
              <a:gd name="connsiteY90" fmla="*/ 31767 h 2795714"/>
              <a:gd name="connsiteX91" fmla="*/ 451307 w 1568450"/>
              <a:gd name="connsiteY91" fmla="*/ 22237 h 2795714"/>
              <a:gd name="connsiteX92" fmla="*/ 543475 w 1568450"/>
              <a:gd name="connsiteY92" fmla="*/ 15089 h 2795714"/>
              <a:gd name="connsiteX93" fmla="*/ 634849 w 1568450"/>
              <a:gd name="connsiteY93" fmla="*/ 7148 h 2795714"/>
              <a:gd name="connsiteX94" fmla="*/ 724634 w 1568450"/>
              <a:gd name="connsiteY94" fmla="*/ 2383 h 2795714"/>
              <a:gd name="connsiteX95" fmla="*/ 814418 w 1568450"/>
              <a:gd name="connsiteY95" fmla="*/ 0 h 2795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1568450" h="2795714">
                <a:moveTo>
                  <a:pt x="814418" y="0"/>
                </a:moveTo>
                <a:lnTo>
                  <a:pt x="904997" y="0"/>
                </a:lnTo>
                <a:lnTo>
                  <a:pt x="996371" y="794"/>
                </a:lnTo>
                <a:lnTo>
                  <a:pt x="1087745" y="3971"/>
                </a:lnTo>
                <a:lnTo>
                  <a:pt x="1179119" y="10324"/>
                </a:lnTo>
                <a:lnTo>
                  <a:pt x="1274465" y="20649"/>
                </a:lnTo>
                <a:lnTo>
                  <a:pt x="1370606" y="33355"/>
                </a:lnTo>
                <a:lnTo>
                  <a:pt x="1467542" y="48445"/>
                </a:lnTo>
                <a:lnTo>
                  <a:pt x="1568450" y="66711"/>
                </a:lnTo>
                <a:lnTo>
                  <a:pt x="1565272" y="162806"/>
                </a:lnTo>
                <a:lnTo>
                  <a:pt x="1562888" y="257313"/>
                </a:lnTo>
                <a:lnTo>
                  <a:pt x="1559710" y="348643"/>
                </a:lnTo>
                <a:lnTo>
                  <a:pt x="1558121" y="438385"/>
                </a:lnTo>
                <a:lnTo>
                  <a:pt x="1554943" y="527332"/>
                </a:lnTo>
                <a:lnTo>
                  <a:pt x="1553354" y="612309"/>
                </a:lnTo>
                <a:lnTo>
                  <a:pt x="1550175" y="696492"/>
                </a:lnTo>
                <a:lnTo>
                  <a:pt x="1548586" y="779086"/>
                </a:lnTo>
                <a:lnTo>
                  <a:pt x="1546997" y="859298"/>
                </a:lnTo>
                <a:lnTo>
                  <a:pt x="1545408" y="938715"/>
                </a:lnTo>
                <a:lnTo>
                  <a:pt x="1544614" y="1092785"/>
                </a:lnTo>
                <a:lnTo>
                  <a:pt x="1543024" y="1240502"/>
                </a:lnTo>
                <a:lnTo>
                  <a:pt x="1541435" y="1384247"/>
                </a:lnTo>
                <a:lnTo>
                  <a:pt x="1543024" y="1526405"/>
                </a:lnTo>
                <a:lnTo>
                  <a:pt x="1543024" y="1663003"/>
                </a:lnTo>
                <a:lnTo>
                  <a:pt x="1545408" y="1797219"/>
                </a:lnTo>
                <a:lnTo>
                  <a:pt x="1548586" y="1931434"/>
                </a:lnTo>
                <a:lnTo>
                  <a:pt x="1556532" y="2198277"/>
                </a:lnTo>
                <a:lnTo>
                  <a:pt x="1560005" y="2271599"/>
                </a:lnTo>
                <a:lnTo>
                  <a:pt x="1544172" y="2262981"/>
                </a:lnTo>
                <a:lnTo>
                  <a:pt x="1460058" y="2216944"/>
                </a:lnTo>
                <a:lnTo>
                  <a:pt x="1375944" y="2173288"/>
                </a:lnTo>
                <a:lnTo>
                  <a:pt x="1295004" y="2132013"/>
                </a:lnTo>
                <a:lnTo>
                  <a:pt x="1216445" y="2092325"/>
                </a:lnTo>
                <a:lnTo>
                  <a:pt x="1138679" y="2054225"/>
                </a:lnTo>
                <a:lnTo>
                  <a:pt x="1064881" y="2019300"/>
                </a:lnTo>
                <a:lnTo>
                  <a:pt x="993464" y="1986756"/>
                </a:lnTo>
                <a:lnTo>
                  <a:pt x="926808" y="1958181"/>
                </a:lnTo>
                <a:lnTo>
                  <a:pt x="864119" y="1931988"/>
                </a:lnTo>
                <a:lnTo>
                  <a:pt x="807778" y="1908969"/>
                </a:lnTo>
                <a:lnTo>
                  <a:pt x="754612" y="1890713"/>
                </a:lnTo>
                <a:lnTo>
                  <a:pt x="730013" y="1883569"/>
                </a:lnTo>
                <a:lnTo>
                  <a:pt x="708587" y="1877219"/>
                </a:lnTo>
                <a:lnTo>
                  <a:pt x="687162" y="1870869"/>
                </a:lnTo>
                <a:lnTo>
                  <a:pt x="667324" y="1866900"/>
                </a:lnTo>
                <a:lnTo>
                  <a:pt x="650660" y="1863725"/>
                </a:lnTo>
                <a:lnTo>
                  <a:pt x="633996" y="1860550"/>
                </a:lnTo>
                <a:lnTo>
                  <a:pt x="569720" y="1962944"/>
                </a:lnTo>
                <a:lnTo>
                  <a:pt x="504651" y="2062956"/>
                </a:lnTo>
                <a:lnTo>
                  <a:pt x="441962" y="2160588"/>
                </a:lnTo>
                <a:lnTo>
                  <a:pt x="379273" y="2258219"/>
                </a:lnTo>
                <a:lnTo>
                  <a:pt x="318172" y="2351088"/>
                </a:lnTo>
                <a:lnTo>
                  <a:pt x="258657" y="2442369"/>
                </a:lnTo>
                <a:lnTo>
                  <a:pt x="202317" y="2531269"/>
                </a:lnTo>
                <a:lnTo>
                  <a:pt x="150738" y="2616200"/>
                </a:lnTo>
                <a:lnTo>
                  <a:pt x="100745" y="2698750"/>
                </a:lnTo>
                <a:lnTo>
                  <a:pt x="54721" y="2778125"/>
                </a:lnTo>
                <a:lnTo>
                  <a:pt x="44620" y="2795714"/>
                </a:lnTo>
                <a:lnTo>
                  <a:pt x="43701" y="2786761"/>
                </a:lnTo>
                <a:lnTo>
                  <a:pt x="42906" y="2753405"/>
                </a:lnTo>
                <a:lnTo>
                  <a:pt x="39728" y="2718462"/>
                </a:lnTo>
                <a:lnTo>
                  <a:pt x="38139" y="2683518"/>
                </a:lnTo>
                <a:lnTo>
                  <a:pt x="33371" y="2607277"/>
                </a:lnTo>
                <a:lnTo>
                  <a:pt x="28604" y="2524683"/>
                </a:lnTo>
                <a:lnTo>
                  <a:pt x="24631" y="2436529"/>
                </a:lnTo>
                <a:lnTo>
                  <a:pt x="19864" y="2345199"/>
                </a:lnTo>
                <a:lnTo>
                  <a:pt x="16686" y="2249104"/>
                </a:lnTo>
                <a:lnTo>
                  <a:pt x="13508" y="2149832"/>
                </a:lnTo>
                <a:lnTo>
                  <a:pt x="10329" y="2047384"/>
                </a:lnTo>
                <a:lnTo>
                  <a:pt x="7151" y="1940964"/>
                </a:lnTo>
                <a:lnTo>
                  <a:pt x="5562" y="1833751"/>
                </a:lnTo>
                <a:lnTo>
                  <a:pt x="3178" y="1724154"/>
                </a:lnTo>
                <a:lnTo>
                  <a:pt x="1589" y="1614558"/>
                </a:lnTo>
                <a:lnTo>
                  <a:pt x="0" y="1390601"/>
                </a:lnTo>
                <a:lnTo>
                  <a:pt x="1589" y="1169026"/>
                </a:lnTo>
                <a:lnTo>
                  <a:pt x="3178" y="1059430"/>
                </a:lnTo>
                <a:lnTo>
                  <a:pt x="4767" y="951422"/>
                </a:lnTo>
                <a:lnTo>
                  <a:pt x="5562" y="844208"/>
                </a:lnTo>
                <a:lnTo>
                  <a:pt x="10329" y="742554"/>
                </a:lnTo>
                <a:lnTo>
                  <a:pt x="13508" y="641694"/>
                </a:lnTo>
                <a:lnTo>
                  <a:pt x="18275" y="545598"/>
                </a:lnTo>
                <a:lnTo>
                  <a:pt x="24631" y="452680"/>
                </a:lnTo>
                <a:lnTo>
                  <a:pt x="30193" y="363732"/>
                </a:lnTo>
                <a:lnTo>
                  <a:pt x="36550" y="281932"/>
                </a:lnTo>
                <a:lnTo>
                  <a:pt x="43701" y="204103"/>
                </a:lnTo>
                <a:lnTo>
                  <a:pt x="48468" y="167571"/>
                </a:lnTo>
                <a:lnTo>
                  <a:pt x="53235" y="132627"/>
                </a:lnTo>
                <a:lnTo>
                  <a:pt x="58003" y="98478"/>
                </a:lnTo>
                <a:lnTo>
                  <a:pt x="62770" y="66711"/>
                </a:lnTo>
                <a:lnTo>
                  <a:pt x="162884" y="54798"/>
                </a:lnTo>
                <a:lnTo>
                  <a:pt x="262203" y="42091"/>
                </a:lnTo>
                <a:lnTo>
                  <a:pt x="356755" y="31767"/>
                </a:lnTo>
                <a:lnTo>
                  <a:pt x="451307" y="22237"/>
                </a:lnTo>
                <a:lnTo>
                  <a:pt x="543475" y="15089"/>
                </a:lnTo>
                <a:lnTo>
                  <a:pt x="634849" y="7148"/>
                </a:lnTo>
                <a:lnTo>
                  <a:pt x="724634" y="2383"/>
                </a:lnTo>
                <a:lnTo>
                  <a:pt x="814418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A38029F4-43D2-4A88-9842-234AA2D25831}"/>
              </a:ext>
            </a:extLst>
          </p:cNvPr>
          <p:cNvSpPr/>
          <p:nvPr/>
        </p:nvSpPr>
        <p:spPr>
          <a:xfrm rot="19800000" flipH="1">
            <a:off x="5108702" y="1336776"/>
            <a:ext cx="1451990" cy="22204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4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75CCE837-4439-446A-8E0D-AE48D7DFF2BA}"/>
              </a:ext>
            </a:extLst>
          </p:cNvPr>
          <p:cNvSpPr/>
          <p:nvPr/>
        </p:nvSpPr>
        <p:spPr>
          <a:xfrm rot="19800000" flipH="1">
            <a:off x="5647182" y="5380455"/>
            <a:ext cx="1451990" cy="22204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4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169DC71-A23E-4765-BB41-ACB6A50D097C}"/>
              </a:ext>
            </a:extLst>
          </p:cNvPr>
          <p:cNvSpPr/>
          <p:nvPr/>
        </p:nvSpPr>
        <p:spPr>
          <a:xfrm rot="16200000" flipH="1">
            <a:off x="3452622" y="2545815"/>
            <a:ext cx="1451990" cy="22204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4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5EFE13A4-8E66-4941-A075-AA546DDA64B7}"/>
              </a:ext>
            </a:extLst>
          </p:cNvPr>
          <p:cNvSpPr/>
          <p:nvPr/>
        </p:nvSpPr>
        <p:spPr>
          <a:xfrm rot="1800000" flipH="1">
            <a:off x="3818382" y="4486375"/>
            <a:ext cx="1451990" cy="22204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4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2369EFE-3B68-4384-8CF3-DF92A6313C0D}"/>
              </a:ext>
            </a:extLst>
          </p:cNvPr>
          <p:cNvSpPr/>
          <p:nvPr/>
        </p:nvSpPr>
        <p:spPr>
          <a:xfrm rot="1800000" flipH="1">
            <a:off x="6907022" y="2058133"/>
            <a:ext cx="1451990" cy="22204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4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F2088BC-A1D8-4907-93B7-902C8F624EC7}"/>
              </a:ext>
            </a:extLst>
          </p:cNvPr>
          <p:cNvSpPr/>
          <p:nvPr/>
        </p:nvSpPr>
        <p:spPr>
          <a:xfrm rot="16200000" flipH="1">
            <a:off x="7201662" y="4039335"/>
            <a:ext cx="1451990" cy="22204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4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PHASE TITLE </a:t>
            </a:r>
          </a:p>
        </p:txBody>
      </p:sp>
    </p:spTree>
    <p:extLst>
      <p:ext uri="{BB962C8B-B14F-4D97-AF65-F5344CB8AC3E}">
        <p14:creationId xmlns:p14="http://schemas.microsoft.com/office/powerpoint/2010/main" val="235267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0000"/>
      </a:accent1>
      <a:accent2>
        <a:srgbClr val="80DEEA"/>
      </a:accent2>
      <a:accent3>
        <a:srgbClr val="CCCCCC"/>
      </a:accent3>
      <a:accent4>
        <a:srgbClr val="4D4D4D"/>
      </a:accent4>
      <a:accent5>
        <a:srgbClr val="000000"/>
      </a:accent5>
      <a:accent6>
        <a:srgbClr val="80DEE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24094</TotalTime>
  <Words>108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4483</cp:revision>
  <dcterms:created xsi:type="dcterms:W3CDTF">2015-09-08T18:46:55Z</dcterms:created>
  <dcterms:modified xsi:type="dcterms:W3CDTF">2021-07-07T15:58:47Z</dcterms:modified>
</cp:coreProperties>
</file>