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852"/>
    <a:srgbClr val="657281"/>
    <a:srgbClr val="919CA9"/>
    <a:srgbClr val="F4F5F6"/>
    <a:srgbClr val="2D2E2D"/>
    <a:srgbClr val="FDC010"/>
    <a:srgbClr val="F0F2F4"/>
    <a:srgbClr val="CED3D9"/>
    <a:srgbClr val="FFE79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141" autoAdjust="0"/>
    <p:restoredTop sz="93216" autoAdjust="0"/>
  </p:normalViewPr>
  <p:slideViewPr>
    <p:cSldViewPr>
      <p:cViewPr varScale="1">
        <p:scale>
          <a:sx n="80" d="100"/>
          <a:sy n="80" d="100"/>
        </p:scale>
        <p:origin x="638" y="58"/>
      </p:cViewPr>
      <p:guideLst/>
    </p:cSldViewPr>
  </p:slideViewPr>
  <p:outlineViewPr>
    <p:cViewPr>
      <p:scale>
        <a:sx n="33" d="100"/>
        <a:sy n="33" d="100"/>
      </p:scale>
      <p:origin x="0" y="-150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2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D2F9E-D167-4ED3-83EC-AE46EA34BE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735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LENDAR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25" hasCustomPrompt="1"/>
          </p:nvPr>
        </p:nvSpPr>
        <p:spPr>
          <a:xfrm>
            <a:off x="2891867" y="437506"/>
            <a:ext cx="6406778" cy="1873527"/>
          </a:xfrm>
          <a:custGeom>
            <a:avLst/>
            <a:gdLst>
              <a:gd name="connsiteX0" fmla="*/ 0 w 6406778"/>
              <a:gd name="connsiteY0" fmla="*/ 0 h 1873527"/>
              <a:gd name="connsiteX1" fmla="*/ 6406778 w 6406778"/>
              <a:gd name="connsiteY1" fmla="*/ 0 h 1873527"/>
              <a:gd name="connsiteX2" fmla="*/ 6406778 w 6406778"/>
              <a:gd name="connsiteY2" fmla="*/ 1873527 h 1873527"/>
              <a:gd name="connsiteX3" fmla="*/ 0 w 6406778"/>
              <a:gd name="connsiteY3" fmla="*/ 1873527 h 187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6778" h="1873527">
                <a:moveTo>
                  <a:pt x="0" y="0"/>
                </a:moveTo>
                <a:lnTo>
                  <a:pt x="6406778" y="0"/>
                </a:lnTo>
                <a:lnTo>
                  <a:pt x="6406778" y="1873527"/>
                </a:lnTo>
                <a:lnTo>
                  <a:pt x="0" y="1873527"/>
                </a:lnTo>
                <a:close/>
              </a:path>
            </a:pathLst>
          </a:cu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wrap="square" bIns="457200" anchor="b">
            <a:noAutofit/>
          </a:bodyPr>
          <a:lstStyle>
            <a:lvl1pPr algn="ctr" rtl="0">
              <a:buNone/>
              <a:defRPr sz="146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 smtClean="0"/>
              <a:t>Image 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7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ENDAR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985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206"/>
          <p:cNvGrpSpPr/>
          <p:nvPr/>
        </p:nvGrpSpPr>
        <p:grpSpPr>
          <a:xfrm>
            <a:off x="669430" y="437507"/>
            <a:ext cx="1963392" cy="1825429"/>
            <a:chOff x="533400" y="609600"/>
            <a:chExt cx="1963392" cy="1825429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>
                  <a:solidFill>
                    <a:schemeClr val="bg1"/>
                  </a:solidFill>
                </a:rPr>
                <a:t>JANUARY</a:t>
              </a:r>
            </a:p>
          </p:txBody>
        </p:sp>
        <p:sp>
          <p:nvSpPr>
            <p:cNvPr id="11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2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2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7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9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1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6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7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2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7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38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45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9559178" y="437507"/>
            <a:ext cx="1963392" cy="1825429"/>
            <a:chOff x="533400" y="2590800"/>
            <a:chExt cx="1963392" cy="1825429"/>
          </a:xfrm>
        </p:grpSpPr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5334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8133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109405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1374003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16547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19346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2215351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169" name="Rectangle 6"/>
            <p:cNvSpPr>
              <a:spLocks noChangeArrowheads="1"/>
            </p:cNvSpPr>
            <p:nvPr/>
          </p:nvSpPr>
          <p:spPr bwMode="auto">
            <a:xfrm>
              <a:off x="533400" y="2590800"/>
              <a:ext cx="1963392" cy="407810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FEBRUARY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170" name="Rectangle 24"/>
            <p:cNvSpPr>
              <a:spLocks noChangeArrowheads="1"/>
            </p:cNvSpPr>
            <p:nvPr/>
          </p:nvSpPr>
          <p:spPr bwMode="auto">
            <a:xfrm>
              <a:off x="1374003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1" name="Rectangle 25"/>
            <p:cNvSpPr>
              <a:spLocks noChangeArrowheads="1"/>
            </p:cNvSpPr>
            <p:nvPr/>
          </p:nvSpPr>
          <p:spPr bwMode="auto">
            <a:xfrm>
              <a:off x="16547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2" name="Rectangle 26"/>
            <p:cNvSpPr>
              <a:spLocks noChangeArrowheads="1"/>
            </p:cNvSpPr>
            <p:nvPr/>
          </p:nvSpPr>
          <p:spPr bwMode="auto">
            <a:xfrm>
              <a:off x="1934654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3" name="Rectangle 27"/>
            <p:cNvSpPr>
              <a:spLocks noChangeArrowheads="1"/>
            </p:cNvSpPr>
            <p:nvPr/>
          </p:nvSpPr>
          <p:spPr bwMode="auto">
            <a:xfrm>
              <a:off x="2215351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74" name="Rectangle 31"/>
            <p:cNvSpPr>
              <a:spLocks noChangeArrowheads="1"/>
            </p:cNvSpPr>
            <p:nvPr/>
          </p:nvSpPr>
          <p:spPr bwMode="auto">
            <a:xfrm>
              <a:off x="1374003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5" name="Rectangle 33"/>
            <p:cNvSpPr>
              <a:spLocks noChangeArrowheads="1"/>
            </p:cNvSpPr>
            <p:nvPr/>
          </p:nvSpPr>
          <p:spPr bwMode="auto">
            <a:xfrm>
              <a:off x="19346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6" name="Rectangle 14"/>
            <p:cNvSpPr>
              <a:spLocks noChangeArrowheads="1"/>
            </p:cNvSpPr>
            <p:nvPr/>
          </p:nvSpPr>
          <p:spPr bwMode="auto">
            <a:xfrm>
              <a:off x="5334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177" name="Rectangle 15"/>
            <p:cNvSpPr>
              <a:spLocks noChangeArrowheads="1"/>
            </p:cNvSpPr>
            <p:nvPr/>
          </p:nvSpPr>
          <p:spPr bwMode="auto">
            <a:xfrm>
              <a:off x="8133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8" name="Rectangle 16"/>
            <p:cNvSpPr>
              <a:spLocks noChangeArrowheads="1"/>
            </p:cNvSpPr>
            <p:nvPr/>
          </p:nvSpPr>
          <p:spPr bwMode="auto">
            <a:xfrm>
              <a:off x="109405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9" name="Rectangle 17"/>
            <p:cNvSpPr>
              <a:spLocks noChangeArrowheads="1"/>
            </p:cNvSpPr>
            <p:nvPr/>
          </p:nvSpPr>
          <p:spPr bwMode="auto">
            <a:xfrm>
              <a:off x="1374003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0" name="Rectangle 18"/>
            <p:cNvSpPr>
              <a:spLocks noChangeArrowheads="1"/>
            </p:cNvSpPr>
            <p:nvPr/>
          </p:nvSpPr>
          <p:spPr bwMode="auto">
            <a:xfrm>
              <a:off x="16547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1" name="Rectangle 19"/>
            <p:cNvSpPr>
              <a:spLocks noChangeArrowheads="1"/>
            </p:cNvSpPr>
            <p:nvPr/>
          </p:nvSpPr>
          <p:spPr bwMode="auto">
            <a:xfrm>
              <a:off x="19346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2" name="Rectangle 20"/>
            <p:cNvSpPr>
              <a:spLocks noChangeArrowheads="1"/>
            </p:cNvSpPr>
            <p:nvPr/>
          </p:nvSpPr>
          <p:spPr bwMode="auto">
            <a:xfrm>
              <a:off x="2215351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6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183" name="Rectangle 21"/>
            <p:cNvSpPr>
              <a:spLocks noChangeArrowheads="1"/>
            </p:cNvSpPr>
            <p:nvPr/>
          </p:nvSpPr>
          <p:spPr bwMode="auto">
            <a:xfrm>
              <a:off x="5334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84" name="Rectangle 23"/>
            <p:cNvSpPr>
              <a:spLocks noChangeArrowheads="1"/>
            </p:cNvSpPr>
            <p:nvPr/>
          </p:nvSpPr>
          <p:spPr bwMode="auto">
            <a:xfrm>
              <a:off x="109405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5" name="Rectangle 28"/>
            <p:cNvSpPr>
              <a:spLocks noChangeArrowheads="1"/>
            </p:cNvSpPr>
            <p:nvPr/>
          </p:nvSpPr>
          <p:spPr bwMode="auto">
            <a:xfrm>
              <a:off x="53340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86" name="Rectangle 29"/>
            <p:cNvSpPr>
              <a:spLocks noChangeArrowheads="1"/>
            </p:cNvSpPr>
            <p:nvPr/>
          </p:nvSpPr>
          <p:spPr bwMode="auto">
            <a:xfrm>
              <a:off x="8133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7" name="Rectangle 30"/>
            <p:cNvSpPr>
              <a:spLocks noChangeArrowheads="1"/>
            </p:cNvSpPr>
            <p:nvPr/>
          </p:nvSpPr>
          <p:spPr bwMode="auto">
            <a:xfrm>
              <a:off x="109405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8" name="Rectangle 32"/>
            <p:cNvSpPr>
              <a:spLocks noChangeArrowheads="1"/>
            </p:cNvSpPr>
            <p:nvPr/>
          </p:nvSpPr>
          <p:spPr bwMode="auto">
            <a:xfrm>
              <a:off x="1654700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9" name="Rectangle 34"/>
            <p:cNvSpPr>
              <a:spLocks noChangeArrowheads="1"/>
            </p:cNvSpPr>
            <p:nvPr/>
          </p:nvSpPr>
          <p:spPr bwMode="auto">
            <a:xfrm>
              <a:off x="2215351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90" name="Rectangle 22"/>
            <p:cNvSpPr>
              <a:spLocks noChangeArrowheads="1"/>
            </p:cNvSpPr>
            <p:nvPr/>
          </p:nvSpPr>
          <p:spPr bwMode="auto">
            <a:xfrm>
              <a:off x="813354" y="34339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1" name="Rectangle 38"/>
            <p:cNvSpPr>
              <a:spLocks noChangeArrowheads="1"/>
            </p:cNvSpPr>
            <p:nvPr/>
          </p:nvSpPr>
          <p:spPr bwMode="auto">
            <a:xfrm>
              <a:off x="1374003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2" name="Rectangle 39"/>
            <p:cNvSpPr>
              <a:spLocks noChangeArrowheads="1"/>
            </p:cNvSpPr>
            <p:nvPr/>
          </p:nvSpPr>
          <p:spPr bwMode="auto">
            <a:xfrm>
              <a:off x="16547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3" name="Rectangle 40"/>
            <p:cNvSpPr>
              <a:spLocks noChangeArrowheads="1"/>
            </p:cNvSpPr>
            <p:nvPr/>
          </p:nvSpPr>
          <p:spPr bwMode="auto">
            <a:xfrm>
              <a:off x="19346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4" name="Rectangle 41"/>
            <p:cNvSpPr>
              <a:spLocks noChangeArrowheads="1"/>
            </p:cNvSpPr>
            <p:nvPr/>
          </p:nvSpPr>
          <p:spPr bwMode="auto">
            <a:xfrm>
              <a:off x="2215351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95" name="Rectangle 45"/>
            <p:cNvSpPr>
              <a:spLocks noChangeArrowheads="1"/>
            </p:cNvSpPr>
            <p:nvPr/>
          </p:nvSpPr>
          <p:spPr bwMode="auto">
            <a:xfrm>
              <a:off x="1374003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6" name="Rectangle 47"/>
            <p:cNvSpPr>
              <a:spLocks noChangeArrowheads="1"/>
            </p:cNvSpPr>
            <p:nvPr/>
          </p:nvSpPr>
          <p:spPr bwMode="auto">
            <a:xfrm>
              <a:off x="1934654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7" name="Rectangle 52"/>
            <p:cNvSpPr>
              <a:spLocks noChangeArrowheads="1"/>
            </p:cNvSpPr>
            <p:nvPr/>
          </p:nvSpPr>
          <p:spPr bwMode="auto">
            <a:xfrm>
              <a:off x="1374003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8" name="Rectangle 53"/>
            <p:cNvSpPr>
              <a:spLocks noChangeArrowheads="1"/>
            </p:cNvSpPr>
            <p:nvPr/>
          </p:nvSpPr>
          <p:spPr bwMode="auto">
            <a:xfrm>
              <a:off x="165470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9" name="Rectangle 54"/>
            <p:cNvSpPr>
              <a:spLocks noChangeArrowheads="1"/>
            </p:cNvSpPr>
            <p:nvPr/>
          </p:nvSpPr>
          <p:spPr bwMode="auto">
            <a:xfrm>
              <a:off x="1934654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0" name="Rectangle 55"/>
            <p:cNvSpPr>
              <a:spLocks noChangeArrowheads="1"/>
            </p:cNvSpPr>
            <p:nvPr/>
          </p:nvSpPr>
          <p:spPr bwMode="auto">
            <a:xfrm>
              <a:off x="2215351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1" name="Rectangle 35"/>
            <p:cNvSpPr>
              <a:spLocks noChangeArrowheads="1"/>
            </p:cNvSpPr>
            <p:nvPr/>
          </p:nvSpPr>
          <p:spPr bwMode="auto">
            <a:xfrm>
              <a:off x="5334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02" name="Rectangle 36"/>
            <p:cNvSpPr>
              <a:spLocks noChangeArrowheads="1"/>
            </p:cNvSpPr>
            <p:nvPr/>
          </p:nvSpPr>
          <p:spPr bwMode="auto">
            <a:xfrm>
              <a:off x="8133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3" name="Rectangle 37"/>
            <p:cNvSpPr>
              <a:spLocks noChangeArrowheads="1"/>
            </p:cNvSpPr>
            <p:nvPr/>
          </p:nvSpPr>
          <p:spPr bwMode="auto">
            <a:xfrm>
              <a:off x="109405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00" y="39966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05" name="Rectangle 44"/>
            <p:cNvSpPr>
              <a:spLocks noChangeArrowheads="1"/>
            </p:cNvSpPr>
            <p:nvPr/>
          </p:nvSpPr>
          <p:spPr bwMode="auto">
            <a:xfrm>
              <a:off x="1094050" y="39966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6" name="Rectangle 49"/>
            <p:cNvSpPr>
              <a:spLocks noChangeArrowheads="1"/>
            </p:cNvSpPr>
            <p:nvPr/>
          </p:nvSpPr>
          <p:spPr bwMode="auto">
            <a:xfrm>
              <a:off x="533400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08" name="Rectangle 50"/>
            <p:cNvSpPr>
              <a:spLocks noChangeArrowheads="1"/>
            </p:cNvSpPr>
            <p:nvPr/>
          </p:nvSpPr>
          <p:spPr bwMode="auto">
            <a:xfrm>
              <a:off x="813725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09" name="Rectangle 51"/>
            <p:cNvSpPr>
              <a:spLocks noChangeArrowheads="1"/>
            </p:cNvSpPr>
            <p:nvPr/>
          </p:nvSpPr>
          <p:spPr bwMode="auto">
            <a:xfrm>
              <a:off x="109405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10" name="Rectangle 46"/>
            <p:cNvSpPr>
              <a:spLocks noChangeArrowheads="1"/>
            </p:cNvSpPr>
            <p:nvPr/>
          </p:nvSpPr>
          <p:spPr bwMode="auto">
            <a:xfrm>
              <a:off x="1654700" y="39966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11" name="Rectangle 43"/>
            <p:cNvSpPr>
              <a:spLocks noChangeArrowheads="1"/>
            </p:cNvSpPr>
            <p:nvPr/>
          </p:nvSpPr>
          <p:spPr bwMode="auto">
            <a:xfrm>
              <a:off x="813725" y="39966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12" name="Rectangle 47"/>
            <p:cNvSpPr>
              <a:spLocks noChangeArrowheads="1"/>
            </p:cNvSpPr>
            <p:nvPr/>
          </p:nvSpPr>
          <p:spPr bwMode="auto">
            <a:xfrm>
              <a:off x="2214608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13" name="Rectangle 6"/>
            <p:cNvSpPr>
              <a:spLocks noChangeArrowheads="1"/>
            </p:cNvSpPr>
            <p:nvPr/>
          </p:nvSpPr>
          <p:spPr bwMode="auto">
            <a:xfrm>
              <a:off x="533400" y="4370510"/>
              <a:ext cx="1963392" cy="45719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9430" y="2516286"/>
            <a:ext cx="1963392" cy="1825429"/>
            <a:chOff x="533400" y="2590800"/>
            <a:chExt cx="1963392" cy="1825429"/>
          </a:xfrm>
        </p:grpSpPr>
        <p:sp>
          <p:nvSpPr>
            <p:cNvPr id="947" name="Rectangle 946"/>
            <p:cNvSpPr>
              <a:spLocks noChangeArrowheads="1"/>
            </p:cNvSpPr>
            <p:nvPr/>
          </p:nvSpPr>
          <p:spPr bwMode="auto">
            <a:xfrm>
              <a:off x="5334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948" name="Rectangle 947"/>
            <p:cNvSpPr>
              <a:spLocks noChangeArrowheads="1"/>
            </p:cNvSpPr>
            <p:nvPr/>
          </p:nvSpPr>
          <p:spPr bwMode="auto">
            <a:xfrm>
              <a:off x="8133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49" name="Rectangle 948"/>
            <p:cNvSpPr>
              <a:spLocks noChangeArrowheads="1"/>
            </p:cNvSpPr>
            <p:nvPr/>
          </p:nvSpPr>
          <p:spPr bwMode="auto">
            <a:xfrm>
              <a:off x="109405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0" name="Rectangle 949"/>
            <p:cNvSpPr>
              <a:spLocks noChangeArrowheads="1"/>
            </p:cNvSpPr>
            <p:nvPr/>
          </p:nvSpPr>
          <p:spPr bwMode="auto">
            <a:xfrm>
              <a:off x="1374003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1" name="Rectangle 950"/>
            <p:cNvSpPr>
              <a:spLocks noChangeArrowheads="1"/>
            </p:cNvSpPr>
            <p:nvPr/>
          </p:nvSpPr>
          <p:spPr bwMode="auto">
            <a:xfrm>
              <a:off x="16547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2" name="Rectangle 951"/>
            <p:cNvSpPr>
              <a:spLocks noChangeArrowheads="1"/>
            </p:cNvSpPr>
            <p:nvPr/>
          </p:nvSpPr>
          <p:spPr bwMode="auto">
            <a:xfrm>
              <a:off x="19346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3" name="Rectangle 952"/>
            <p:cNvSpPr>
              <a:spLocks noChangeArrowheads="1"/>
            </p:cNvSpPr>
            <p:nvPr/>
          </p:nvSpPr>
          <p:spPr bwMode="auto">
            <a:xfrm>
              <a:off x="2215351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954" name="Rectangle 6"/>
            <p:cNvSpPr>
              <a:spLocks noChangeArrowheads="1"/>
            </p:cNvSpPr>
            <p:nvPr/>
          </p:nvSpPr>
          <p:spPr bwMode="auto">
            <a:xfrm>
              <a:off x="533400" y="2590800"/>
              <a:ext cx="1963392" cy="407810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MARCH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955" name="Rectangle 24"/>
            <p:cNvSpPr>
              <a:spLocks noChangeArrowheads="1"/>
            </p:cNvSpPr>
            <p:nvPr/>
          </p:nvSpPr>
          <p:spPr bwMode="auto">
            <a:xfrm>
              <a:off x="1374003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56" name="Rectangle 25"/>
            <p:cNvSpPr>
              <a:spLocks noChangeArrowheads="1"/>
            </p:cNvSpPr>
            <p:nvPr/>
          </p:nvSpPr>
          <p:spPr bwMode="auto">
            <a:xfrm>
              <a:off x="16547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57" name="Rectangle 26"/>
            <p:cNvSpPr>
              <a:spLocks noChangeArrowheads="1"/>
            </p:cNvSpPr>
            <p:nvPr/>
          </p:nvSpPr>
          <p:spPr bwMode="auto">
            <a:xfrm>
              <a:off x="1934654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58" name="Rectangle 27"/>
            <p:cNvSpPr>
              <a:spLocks noChangeArrowheads="1"/>
            </p:cNvSpPr>
            <p:nvPr/>
          </p:nvSpPr>
          <p:spPr bwMode="auto">
            <a:xfrm>
              <a:off x="2215351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59" name="Rectangle 31"/>
            <p:cNvSpPr>
              <a:spLocks noChangeArrowheads="1"/>
            </p:cNvSpPr>
            <p:nvPr/>
          </p:nvSpPr>
          <p:spPr bwMode="auto">
            <a:xfrm>
              <a:off x="1374003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0" name="Rectangle 33"/>
            <p:cNvSpPr>
              <a:spLocks noChangeArrowheads="1"/>
            </p:cNvSpPr>
            <p:nvPr/>
          </p:nvSpPr>
          <p:spPr bwMode="auto">
            <a:xfrm>
              <a:off x="19346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1" name="Rectangle 14"/>
            <p:cNvSpPr>
              <a:spLocks noChangeArrowheads="1"/>
            </p:cNvSpPr>
            <p:nvPr/>
          </p:nvSpPr>
          <p:spPr bwMode="auto">
            <a:xfrm>
              <a:off x="5334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962" name="Rectangle 15"/>
            <p:cNvSpPr>
              <a:spLocks noChangeArrowheads="1"/>
            </p:cNvSpPr>
            <p:nvPr/>
          </p:nvSpPr>
          <p:spPr bwMode="auto">
            <a:xfrm>
              <a:off x="8133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3" name="Rectangle 16"/>
            <p:cNvSpPr>
              <a:spLocks noChangeArrowheads="1"/>
            </p:cNvSpPr>
            <p:nvPr/>
          </p:nvSpPr>
          <p:spPr bwMode="auto">
            <a:xfrm>
              <a:off x="109405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4" name="Rectangle 17"/>
            <p:cNvSpPr>
              <a:spLocks noChangeArrowheads="1"/>
            </p:cNvSpPr>
            <p:nvPr/>
          </p:nvSpPr>
          <p:spPr bwMode="auto">
            <a:xfrm>
              <a:off x="1374003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5" name="Rectangle 18"/>
            <p:cNvSpPr>
              <a:spLocks noChangeArrowheads="1"/>
            </p:cNvSpPr>
            <p:nvPr/>
          </p:nvSpPr>
          <p:spPr bwMode="auto">
            <a:xfrm>
              <a:off x="16547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6" name="Rectangle 19"/>
            <p:cNvSpPr>
              <a:spLocks noChangeArrowheads="1"/>
            </p:cNvSpPr>
            <p:nvPr/>
          </p:nvSpPr>
          <p:spPr bwMode="auto">
            <a:xfrm>
              <a:off x="19346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67" name="Rectangle 20"/>
            <p:cNvSpPr>
              <a:spLocks noChangeArrowheads="1"/>
            </p:cNvSpPr>
            <p:nvPr/>
          </p:nvSpPr>
          <p:spPr bwMode="auto">
            <a:xfrm>
              <a:off x="2215351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6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968" name="Rectangle 21"/>
            <p:cNvSpPr>
              <a:spLocks noChangeArrowheads="1"/>
            </p:cNvSpPr>
            <p:nvPr/>
          </p:nvSpPr>
          <p:spPr bwMode="auto">
            <a:xfrm>
              <a:off x="5334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69" name="Rectangle 23"/>
            <p:cNvSpPr>
              <a:spLocks noChangeArrowheads="1"/>
            </p:cNvSpPr>
            <p:nvPr/>
          </p:nvSpPr>
          <p:spPr bwMode="auto">
            <a:xfrm>
              <a:off x="109405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0" name="Rectangle 28"/>
            <p:cNvSpPr>
              <a:spLocks noChangeArrowheads="1"/>
            </p:cNvSpPr>
            <p:nvPr/>
          </p:nvSpPr>
          <p:spPr bwMode="auto">
            <a:xfrm>
              <a:off x="53340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71" name="Rectangle 29"/>
            <p:cNvSpPr>
              <a:spLocks noChangeArrowheads="1"/>
            </p:cNvSpPr>
            <p:nvPr/>
          </p:nvSpPr>
          <p:spPr bwMode="auto">
            <a:xfrm>
              <a:off x="8133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2" name="Rectangle 30"/>
            <p:cNvSpPr>
              <a:spLocks noChangeArrowheads="1"/>
            </p:cNvSpPr>
            <p:nvPr/>
          </p:nvSpPr>
          <p:spPr bwMode="auto">
            <a:xfrm>
              <a:off x="109405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3" name="Rectangle 32"/>
            <p:cNvSpPr>
              <a:spLocks noChangeArrowheads="1"/>
            </p:cNvSpPr>
            <p:nvPr/>
          </p:nvSpPr>
          <p:spPr bwMode="auto">
            <a:xfrm>
              <a:off x="1654700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4" name="Rectangle 34"/>
            <p:cNvSpPr>
              <a:spLocks noChangeArrowheads="1"/>
            </p:cNvSpPr>
            <p:nvPr/>
          </p:nvSpPr>
          <p:spPr bwMode="auto">
            <a:xfrm>
              <a:off x="2215351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75" name="Rectangle 22"/>
            <p:cNvSpPr>
              <a:spLocks noChangeArrowheads="1"/>
            </p:cNvSpPr>
            <p:nvPr/>
          </p:nvSpPr>
          <p:spPr bwMode="auto">
            <a:xfrm>
              <a:off x="813354" y="34339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6" name="Rectangle 38"/>
            <p:cNvSpPr>
              <a:spLocks noChangeArrowheads="1"/>
            </p:cNvSpPr>
            <p:nvPr/>
          </p:nvSpPr>
          <p:spPr bwMode="auto">
            <a:xfrm>
              <a:off x="1374003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7" name="Rectangle 39"/>
            <p:cNvSpPr>
              <a:spLocks noChangeArrowheads="1"/>
            </p:cNvSpPr>
            <p:nvPr/>
          </p:nvSpPr>
          <p:spPr bwMode="auto">
            <a:xfrm>
              <a:off x="16547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8" name="Rectangle 40"/>
            <p:cNvSpPr>
              <a:spLocks noChangeArrowheads="1"/>
            </p:cNvSpPr>
            <p:nvPr/>
          </p:nvSpPr>
          <p:spPr bwMode="auto">
            <a:xfrm>
              <a:off x="19346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79" name="Rectangle 41"/>
            <p:cNvSpPr>
              <a:spLocks noChangeArrowheads="1"/>
            </p:cNvSpPr>
            <p:nvPr/>
          </p:nvSpPr>
          <p:spPr bwMode="auto">
            <a:xfrm>
              <a:off x="2215351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80" name="Rectangle 45"/>
            <p:cNvSpPr>
              <a:spLocks noChangeArrowheads="1"/>
            </p:cNvSpPr>
            <p:nvPr/>
          </p:nvSpPr>
          <p:spPr bwMode="auto">
            <a:xfrm>
              <a:off x="1374003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1" name="Rectangle 47"/>
            <p:cNvSpPr>
              <a:spLocks noChangeArrowheads="1"/>
            </p:cNvSpPr>
            <p:nvPr/>
          </p:nvSpPr>
          <p:spPr bwMode="auto">
            <a:xfrm>
              <a:off x="1934654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2" name="Rectangle 52"/>
            <p:cNvSpPr>
              <a:spLocks noChangeArrowheads="1"/>
            </p:cNvSpPr>
            <p:nvPr/>
          </p:nvSpPr>
          <p:spPr bwMode="auto">
            <a:xfrm>
              <a:off x="1374003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3" name="Rectangle 53"/>
            <p:cNvSpPr>
              <a:spLocks noChangeArrowheads="1"/>
            </p:cNvSpPr>
            <p:nvPr/>
          </p:nvSpPr>
          <p:spPr bwMode="auto">
            <a:xfrm>
              <a:off x="165470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4" name="Rectangle 54"/>
            <p:cNvSpPr>
              <a:spLocks noChangeArrowheads="1"/>
            </p:cNvSpPr>
            <p:nvPr/>
          </p:nvSpPr>
          <p:spPr bwMode="auto">
            <a:xfrm>
              <a:off x="1934654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5" name="Rectangle 55"/>
            <p:cNvSpPr>
              <a:spLocks noChangeArrowheads="1"/>
            </p:cNvSpPr>
            <p:nvPr/>
          </p:nvSpPr>
          <p:spPr bwMode="auto">
            <a:xfrm>
              <a:off x="2215351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6" name="Rectangle 35"/>
            <p:cNvSpPr>
              <a:spLocks noChangeArrowheads="1"/>
            </p:cNvSpPr>
            <p:nvPr/>
          </p:nvSpPr>
          <p:spPr bwMode="auto">
            <a:xfrm>
              <a:off x="5334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87" name="Rectangle 36"/>
            <p:cNvSpPr>
              <a:spLocks noChangeArrowheads="1"/>
            </p:cNvSpPr>
            <p:nvPr/>
          </p:nvSpPr>
          <p:spPr bwMode="auto">
            <a:xfrm>
              <a:off x="8133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8" name="Rectangle 37"/>
            <p:cNvSpPr>
              <a:spLocks noChangeArrowheads="1"/>
            </p:cNvSpPr>
            <p:nvPr/>
          </p:nvSpPr>
          <p:spPr bwMode="auto">
            <a:xfrm>
              <a:off x="109405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9" name="Rectangle 988"/>
            <p:cNvSpPr>
              <a:spLocks noChangeArrowheads="1"/>
            </p:cNvSpPr>
            <p:nvPr/>
          </p:nvSpPr>
          <p:spPr bwMode="auto">
            <a:xfrm>
              <a:off x="533400" y="39966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90" name="Rectangle 44"/>
            <p:cNvSpPr>
              <a:spLocks noChangeArrowheads="1"/>
            </p:cNvSpPr>
            <p:nvPr/>
          </p:nvSpPr>
          <p:spPr bwMode="auto">
            <a:xfrm>
              <a:off x="1094050" y="39966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1" name="Rectangle 49"/>
            <p:cNvSpPr>
              <a:spLocks noChangeArrowheads="1"/>
            </p:cNvSpPr>
            <p:nvPr/>
          </p:nvSpPr>
          <p:spPr bwMode="auto">
            <a:xfrm>
              <a:off x="533400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92" name="Rectangle 50"/>
            <p:cNvSpPr>
              <a:spLocks noChangeArrowheads="1"/>
            </p:cNvSpPr>
            <p:nvPr/>
          </p:nvSpPr>
          <p:spPr bwMode="auto">
            <a:xfrm>
              <a:off x="813725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3" name="Rectangle 51"/>
            <p:cNvSpPr>
              <a:spLocks noChangeArrowheads="1"/>
            </p:cNvSpPr>
            <p:nvPr/>
          </p:nvSpPr>
          <p:spPr bwMode="auto">
            <a:xfrm>
              <a:off x="109405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4" name="Rectangle 46"/>
            <p:cNvSpPr>
              <a:spLocks noChangeArrowheads="1"/>
            </p:cNvSpPr>
            <p:nvPr/>
          </p:nvSpPr>
          <p:spPr bwMode="auto">
            <a:xfrm>
              <a:off x="1654700" y="39966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5" name="Rectangle 43"/>
            <p:cNvSpPr>
              <a:spLocks noChangeArrowheads="1"/>
            </p:cNvSpPr>
            <p:nvPr/>
          </p:nvSpPr>
          <p:spPr bwMode="auto">
            <a:xfrm>
              <a:off x="813725" y="39966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6" name="Rectangle 47"/>
            <p:cNvSpPr>
              <a:spLocks noChangeArrowheads="1"/>
            </p:cNvSpPr>
            <p:nvPr/>
          </p:nvSpPr>
          <p:spPr bwMode="auto">
            <a:xfrm>
              <a:off x="2214608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997" name="Rectangle 6"/>
            <p:cNvSpPr>
              <a:spLocks noChangeArrowheads="1"/>
            </p:cNvSpPr>
            <p:nvPr/>
          </p:nvSpPr>
          <p:spPr bwMode="auto">
            <a:xfrm>
              <a:off x="533400" y="4370510"/>
              <a:ext cx="1963392" cy="45719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2891867" y="2516286"/>
            <a:ext cx="1963392" cy="1825429"/>
            <a:chOff x="533400" y="609600"/>
            <a:chExt cx="1963392" cy="1825429"/>
          </a:xfrm>
        </p:grpSpPr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222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APRIL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223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4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5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6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27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8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29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0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1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2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3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4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5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3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236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37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38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39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0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1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2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43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4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6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7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48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9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0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1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2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3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4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55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6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7" name="Rectangle 256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58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9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61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62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63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64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65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8" name="Group 317"/>
          <p:cNvGrpSpPr/>
          <p:nvPr/>
        </p:nvGrpSpPr>
        <p:grpSpPr>
          <a:xfrm>
            <a:off x="5114304" y="2516286"/>
            <a:ext cx="1963392" cy="1825429"/>
            <a:chOff x="533400" y="609600"/>
            <a:chExt cx="1963392" cy="1825429"/>
          </a:xfrm>
        </p:grpSpPr>
        <p:sp>
          <p:nvSpPr>
            <p:cNvPr id="319" name="Rectangle 318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321" name="Rectangle 320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323" name="Rectangle 322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326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MAY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327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28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29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0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31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2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3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4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5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6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7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8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39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1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340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41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2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43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4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5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6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47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8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49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0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1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52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3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4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5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6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7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58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59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0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62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3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64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5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6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7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68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69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8" name="Group 527"/>
          <p:cNvGrpSpPr/>
          <p:nvPr/>
        </p:nvGrpSpPr>
        <p:grpSpPr>
          <a:xfrm>
            <a:off x="7336741" y="2516286"/>
            <a:ext cx="1963392" cy="1825429"/>
            <a:chOff x="533400" y="2590800"/>
            <a:chExt cx="1963392" cy="1825429"/>
          </a:xfrm>
        </p:grpSpPr>
        <p:sp>
          <p:nvSpPr>
            <p:cNvPr id="529" name="Rectangle 528"/>
            <p:cNvSpPr>
              <a:spLocks noChangeArrowheads="1"/>
            </p:cNvSpPr>
            <p:nvPr/>
          </p:nvSpPr>
          <p:spPr bwMode="auto">
            <a:xfrm>
              <a:off x="5334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530" name="Rectangle 529"/>
            <p:cNvSpPr>
              <a:spLocks noChangeArrowheads="1"/>
            </p:cNvSpPr>
            <p:nvPr/>
          </p:nvSpPr>
          <p:spPr bwMode="auto">
            <a:xfrm>
              <a:off x="8133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31" name="Rectangle 530"/>
            <p:cNvSpPr>
              <a:spLocks noChangeArrowheads="1"/>
            </p:cNvSpPr>
            <p:nvPr/>
          </p:nvSpPr>
          <p:spPr bwMode="auto">
            <a:xfrm>
              <a:off x="109405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32" name="Rectangle 531"/>
            <p:cNvSpPr>
              <a:spLocks noChangeArrowheads="1"/>
            </p:cNvSpPr>
            <p:nvPr/>
          </p:nvSpPr>
          <p:spPr bwMode="auto">
            <a:xfrm>
              <a:off x="1374003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33" name="Rectangle 532"/>
            <p:cNvSpPr>
              <a:spLocks noChangeArrowheads="1"/>
            </p:cNvSpPr>
            <p:nvPr/>
          </p:nvSpPr>
          <p:spPr bwMode="auto">
            <a:xfrm>
              <a:off x="16547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34" name="Rectangle 533"/>
            <p:cNvSpPr>
              <a:spLocks noChangeArrowheads="1"/>
            </p:cNvSpPr>
            <p:nvPr/>
          </p:nvSpPr>
          <p:spPr bwMode="auto">
            <a:xfrm>
              <a:off x="19346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35" name="Rectangle 534"/>
            <p:cNvSpPr>
              <a:spLocks noChangeArrowheads="1"/>
            </p:cNvSpPr>
            <p:nvPr/>
          </p:nvSpPr>
          <p:spPr bwMode="auto">
            <a:xfrm>
              <a:off x="2215351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536" name="Rectangle 6"/>
            <p:cNvSpPr>
              <a:spLocks noChangeArrowheads="1"/>
            </p:cNvSpPr>
            <p:nvPr/>
          </p:nvSpPr>
          <p:spPr bwMode="auto">
            <a:xfrm>
              <a:off x="533400" y="2590800"/>
              <a:ext cx="1963392" cy="407810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JUNE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537" name="Rectangle 24"/>
            <p:cNvSpPr>
              <a:spLocks noChangeArrowheads="1"/>
            </p:cNvSpPr>
            <p:nvPr/>
          </p:nvSpPr>
          <p:spPr bwMode="auto">
            <a:xfrm>
              <a:off x="1374003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38" name="Rectangle 25"/>
            <p:cNvSpPr>
              <a:spLocks noChangeArrowheads="1"/>
            </p:cNvSpPr>
            <p:nvPr/>
          </p:nvSpPr>
          <p:spPr bwMode="auto">
            <a:xfrm>
              <a:off x="16547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39" name="Rectangle 26"/>
            <p:cNvSpPr>
              <a:spLocks noChangeArrowheads="1"/>
            </p:cNvSpPr>
            <p:nvPr/>
          </p:nvSpPr>
          <p:spPr bwMode="auto">
            <a:xfrm>
              <a:off x="1934654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0" name="Rectangle 27"/>
            <p:cNvSpPr>
              <a:spLocks noChangeArrowheads="1"/>
            </p:cNvSpPr>
            <p:nvPr/>
          </p:nvSpPr>
          <p:spPr bwMode="auto">
            <a:xfrm>
              <a:off x="2215351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41" name="Rectangle 31"/>
            <p:cNvSpPr>
              <a:spLocks noChangeArrowheads="1"/>
            </p:cNvSpPr>
            <p:nvPr/>
          </p:nvSpPr>
          <p:spPr bwMode="auto">
            <a:xfrm>
              <a:off x="1374003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2" name="Rectangle 33"/>
            <p:cNvSpPr>
              <a:spLocks noChangeArrowheads="1"/>
            </p:cNvSpPr>
            <p:nvPr/>
          </p:nvSpPr>
          <p:spPr bwMode="auto">
            <a:xfrm>
              <a:off x="19346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3" name="Rectangle 14"/>
            <p:cNvSpPr>
              <a:spLocks noChangeArrowheads="1"/>
            </p:cNvSpPr>
            <p:nvPr/>
          </p:nvSpPr>
          <p:spPr bwMode="auto">
            <a:xfrm>
              <a:off x="5334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544" name="Rectangle 15"/>
            <p:cNvSpPr>
              <a:spLocks noChangeArrowheads="1"/>
            </p:cNvSpPr>
            <p:nvPr/>
          </p:nvSpPr>
          <p:spPr bwMode="auto">
            <a:xfrm>
              <a:off x="8133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5" name="Rectangle 16"/>
            <p:cNvSpPr>
              <a:spLocks noChangeArrowheads="1"/>
            </p:cNvSpPr>
            <p:nvPr/>
          </p:nvSpPr>
          <p:spPr bwMode="auto">
            <a:xfrm>
              <a:off x="109405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6" name="Rectangle 17"/>
            <p:cNvSpPr>
              <a:spLocks noChangeArrowheads="1"/>
            </p:cNvSpPr>
            <p:nvPr/>
          </p:nvSpPr>
          <p:spPr bwMode="auto">
            <a:xfrm>
              <a:off x="1374003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7" name="Rectangle 18"/>
            <p:cNvSpPr>
              <a:spLocks noChangeArrowheads="1"/>
            </p:cNvSpPr>
            <p:nvPr/>
          </p:nvSpPr>
          <p:spPr bwMode="auto">
            <a:xfrm>
              <a:off x="16547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8" name="Rectangle 19"/>
            <p:cNvSpPr>
              <a:spLocks noChangeArrowheads="1"/>
            </p:cNvSpPr>
            <p:nvPr/>
          </p:nvSpPr>
          <p:spPr bwMode="auto">
            <a:xfrm>
              <a:off x="19346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49" name="Rectangle 20"/>
            <p:cNvSpPr>
              <a:spLocks noChangeArrowheads="1"/>
            </p:cNvSpPr>
            <p:nvPr/>
          </p:nvSpPr>
          <p:spPr bwMode="auto">
            <a:xfrm>
              <a:off x="2215351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5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550" name="Rectangle 21"/>
            <p:cNvSpPr>
              <a:spLocks noChangeArrowheads="1"/>
            </p:cNvSpPr>
            <p:nvPr/>
          </p:nvSpPr>
          <p:spPr bwMode="auto">
            <a:xfrm>
              <a:off x="5334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51" name="Rectangle 23"/>
            <p:cNvSpPr>
              <a:spLocks noChangeArrowheads="1"/>
            </p:cNvSpPr>
            <p:nvPr/>
          </p:nvSpPr>
          <p:spPr bwMode="auto">
            <a:xfrm>
              <a:off x="109405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2" name="Rectangle 28"/>
            <p:cNvSpPr>
              <a:spLocks noChangeArrowheads="1"/>
            </p:cNvSpPr>
            <p:nvPr/>
          </p:nvSpPr>
          <p:spPr bwMode="auto">
            <a:xfrm>
              <a:off x="53340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53" name="Rectangle 29"/>
            <p:cNvSpPr>
              <a:spLocks noChangeArrowheads="1"/>
            </p:cNvSpPr>
            <p:nvPr/>
          </p:nvSpPr>
          <p:spPr bwMode="auto">
            <a:xfrm>
              <a:off x="8133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4" name="Rectangle 30"/>
            <p:cNvSpPr>
              <a:spLocks noChangeArrowheads="1"/>
            </p:cNvSpPr>
            <p:nvPr/>
          </p:nvSpPr>
          <p:spPr bwMode="auto">
            <a:xfrm>
              <a:off x="109405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5" name="Rectangle 32"/>
            <p:cNvSpPr>
              <a:spLocks noChangeArrowheads="1"/>
            </p:cNvSpPr>
            <p:nvPr/>
          </p:nvSpPr>
          <p:spPr bwMode="auto">
            <a:xfrm>
              <a:off x="1654700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6" name="Rectangle 34"/>
            <p:cNvSpPr>
              <a:spLocks noChangeArrowheads="1"/>
            </p:cNvSpPr>
            <p:nvPr/>
          </p:nvSpPr>
          <p:spPr bwMode="auto">
            <a:xfrm>
              <a:off x="2215351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57" name="Rectangle 22"/>
            <p:cNvSpPr>
              <a:spLocks noChangeArrowheads="1"/>
            </p:cNvSpPr>
            <p:nvPr/>
          </p:nvSpPr>
          <p:spPr bwMode="auto">
            <a:xfrm>
              <a:off x="813354" y="34339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8" name="Rectangle 38"/>
            <p:cNvSpPr>
              <a:spLocks noChangeArrowheads="1"/>
            </p:cNvSpPr>
            <p:nvPr/>
          </p:nvSpPr>
          <p:spPr bwMode="auto">
            <a:xfrm>
              <a:off x="1374003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59" name="Rectangle 39"/>
            <p:cNvSpPr>
              <a:spLocks noChangeArrowheads="1"/>
            </p:cNvSpPr>
            <p:nvPr/>
          </p:nvSpPr>
          <p:spPr bwMode="auto">
            <a:xfrm>
              <a:off x="16547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0" name="Rectangle 40"/>
            <p:cNvSpPr>
              <a:spLocks noChangeArrowheads="1"/>
            </p:cNvSpPr>
            <p:nvPr/>
          </p:nvSpPr>
          <p:spPr bwMode="auto">
            <a:xfrm>
              <a:off x="19346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1" name="Rectangle 41"/>
            <p:cNvSpPr>
              <a:spLocks noChangeArrowheads="1"/>
            </p:cNvSpPr>
            <p:nvPr/>
          </p:nvSpPr>
          <p:spPr bwMode="auto">
            <a:xfrm>
              <a:off x="2215351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62" name="Rectangle 45"/>
            <p:cNvSpPr>
              <a:spLocks noChangeArrowheads="1"/>
            </p:cNvSpPr>
            <p:nvPr/>
          </p:nvSpPr>
          <p:spPr bwMode="auto">
            <a:xfrm>
              <a:off x="1374003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3" name="Rectangle 47"/>
            <p:cNvSpPr>
              <a:spLocks noChangeArrowheads="1"/>
            </p:cNvSpPr>
            <p:nvPr/>
          </p:nvSpPr>
          <p:spPr bwMode="auto">
            <a:xfrm>
              <a:off x="1934654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4" name="Rectangle 52"/>
            <p:cNvSpPr>
              <a:spLocks noChangeArrowheads="1"/>
            </p:cNvSpPr>
            <p:nvPr/>
          </p:nvSpPr>
          <p:spPr bwMode="auto">
            <a:xfrm>
              <a:off x="1374003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5" name="Rectangle 53"/>
            <p:cNvSpPr>
              <a:spLocks noChangeArrowheads="1"/>
            </p:cNvSpPr>
            <p:nvPr/>
          </p:nvSpPr>
          <p:spPr bwMode="auto">
            <a:xfrm>
              <a:off x="165470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6" name="Rectangle 54"/>
            <p:cNvSpPr>
              <a:spLocks noChangeArrowheads="1"/>
            </p:cNvSpPr>
            <p:nvPr/>
          </p:nvSpPr>
          <p:spPr bwMode="auto">
            <a:xfrm>
              <a:off x="1934654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7" name="Rectangle 55"/>
            <p:cNvSpPr>
              <a:spLocks noChangeArrowheads="1"/>
            </p:cNvSpPr>
            <p:nvPr/>
          </p:nvSpPr>
          <p:spPr bwMode="auto">
            <a:xfrm>
              <a:off x="2215351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68" name="Rectangle 35"/>
            <p:cNvSpPr>
              <a:spLocks noChangeArrowheads="1"/>
            </p:cNvSpPr>
            <p:nvPr/>
          </p:nvSpPr>
          <p:spPr bwMode="auto">
            <a:xfrm>
              <a:off x="5334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69" name="Rectangle 36"/>
            <p:cNvSpPr>
              <a:spLocks noChangeArrowheads="1"/>
            </p:cNvSpPr>
            <p:nvPr/>
          </p:nvSpPr>
          <p:spPr bwMode="auto">
            <a:xfrm>
              <a:off x="8133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0" name="Rectangle 37"/>
            <p:cNvSpPr>
              <a:spLocks noChangeArrowheads="1"/>
            </p:cNvSpPr>
            <p:nvPr/>
          </p:nvSpPr>
          <p:spPr bwMode="auto">
            <a:xfrm>
              <a:off x="109405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1" name="Rectangle 570"/>
            <p:cNvSpPr>
              <a:spLocks noChangeArrowheads="1"/>
            </p:cNvSpPr>
            <p:nvPr/>
          </p:nvSpPr>
          <p:spPr bwMode="auto">
            <a:xfrm>
              <a:off x="533400" y="39966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72" name="Rectangle 44"/>
            <p:cNvSpPr>
              <a:spLocks noChangeArrowheads="1"/>
            </p:cNvSpPr>
            <p:nvPr/>
          </p:nvSpPr>
          <p:spPr bwMode="auto">
            <a:xfrm>
              <a:off x="1094050" y="39966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3" name="Rectangle 49"/>
            <p:cNvSpPr>
              <a:spLocks noChangeArrowheads="1"/>
            </p:cNvSpPr>
            <p:nvPr/>
          </p:nvSpPr>
          <p:spPr bwMode="auto">
            <a:xfrm>
              <a:off x="533400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74" name="Rectangle 50"/>
            <p:cNvSpPr>
              <a:spLocks noChangeArrowheads="1"/>
            </p:cNvSpPr>
            <p:nvPr/>
          </p:nvSpPr>
          <p:spPr bwMode="auto">
            <a:xfrm>
              <a:off x="813725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5" name="Rectangle 51"/>
            <p:cNvSpPr>
              <a:spLocks noChangeArrowheads="1"/>
            </p:cNvSpPr>
            <p:nvPr/>
          </p:nvSpPr>
          <p:spPr bwMode="auto">
            <a:xfrm>
              <a:off x="109405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6" name="Rectangle 46"/>
            <p:cNvSpPr>
              <a:spLocks noChangeArrowheads="1"/>
            </p:cNvSpPr>
            <p:nvPr/>
          </p:nvSpPr>
          <p:spPr bwMode="auto">
            <a:xfrm>
              <a:off x="1654700" y="39966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7" name="Rectangle 43"/>
            <p:cNvSpPr>
              <a:spLocks noChangeArrowheads="1"/>
            </p:cNvSpPr>
            <p:nvPr/>
          </p:nvSpPr>
          <p:spPr bwMode="auto">
            <a:xfrm>
              <a:off x="813725" y="39966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78" name="Rectangle 47"/>
            <p:cNvSpPr>
              <a:spLocks noChangeArrowheads="1"/>
            </p:cNvSpPr>
            <p:nvPr/>
          </p:nvSpPr>
          <p:spPr bwMode="auto">
            <a:xfrm>
              <a:off x="2214608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79" name="Rectangle 6"/>
            <p:cNvSpPr>
              <a:spLocks noChangeArrowheads="1"/>
            </p:cNvSpPr>
            <p:nvPr/>
          </p:nvSpPr>
          <p:spPr bwMode="auto">
            <a:xfrm>
              <a:off x="533400" y="4370510"/>
              <a:ext cx="1963392" cy="45719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0" name="Group 579"/>
          <p:cNvGrpSpPr/>
          <p:nvPr/>
        </p:nvGrpSpPr>
        <p:grpSpPr>
          <a:xfrm>
            <a:off x="9559178" y="2516286"/>
            <a:ext cx="1963392" cy="1825429"/>
            <a:chOff x="533400" y="609600"/>
            <a:chExt cx="1963392" cy="1825429"/>
          </a:xfrm>
        </p:grpSpPr>
        <p:sp>
          <p:nvSpPr>
            <p:cNvPr id="581" name="Rectangle 580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582" name="Rectangle 581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83" name="Rectangle 582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84" name="Rectangle 583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85" name="Rectangle 584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86" name="Rectangle 585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587" name="Rectangle 586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588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JULY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589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0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1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2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93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4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5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6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7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8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99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0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1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3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602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03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4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05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6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7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08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09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0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1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2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3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14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5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6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7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8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19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0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21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2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3" name="Rectangle 622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24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5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26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7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8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29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30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31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669430" y="4595065"/>
            <a:ext cx="1963392" cy="1825429"/>
            <a:chOff x="533400" y="2590800"/>
            <a:chExt cx="1963392" cy="1825429"/>
          </a:xfrm>
        </p:grpSpPr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5334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8133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109405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1374003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16547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19346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2215351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6"/>
            <p:cNvSpPr>
              <a:spLocks noChangeArrowheads="1"/>
            </p:cNvSpPr>
            <p:nvPr/>
          </p:nvSpPr>
          <p:spPr bwMode="auto">
            <a:xfrm>
              <a:off x="533400" y="2590800"/>
              <a:ext cx="1963392" cy="40781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AUGUST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118" name="Rectangle 24"/>
            <p:cNvSpPr>
              <a:spLocks noChangeArrowheads="1"/>
            </p:cNvSpPr>
            <p:nvPr/>
          </p:nvSpPr>
          <p:spPr bwMode="auto">
            <a:xfrm>
              <a:off x="1374003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9" name="Rectangle 25"/>
            <p:cNvSpPr>
              <a:spLocks noChangeArrowheads="1"/>
            </p:cNvSpPr>
            <p:nvPr/>
          </p:nvSpPr>
          <p:spPr bwMode="auto">
            <a:xfrm>
              <a:off x="16547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26"/>
            <p:cNvSpPr>
              <a:spLocks noChangeArrowheads="1"/>
            </p:cNvSpPr>
            <p:nvPr/>
          </p:nvSpPr>
          <p:spPr bwMode="auto">
            <a:xfrm>
              <a:off x="1934654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27"/>
            <p:cNvSpPr>
              <a:spLocks noChangeArrowheads="1"/>
            </p:cNvSpPr>
            <p:nvPr/>
          </p:nvSpPr>
          <p:spPr bwMode="auto">
            <a:xfrm>
              <a:off x="2215351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22" name="Rectangle 31"/>
            <p:cNvSpPr>
              <a:spLocks noChangeArrowheads="1"/>
            </p:cNvSpPr>
            <p:nvPr/>
          </p:nvSpPr>
          <p:spPr bwMode="auto">
            <a:xfrm>
              <a:off x="1374003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3" name="Rectangle 33"/>
            <p:cNvSpPr>
              <a:spLocks noChangeArrowheads="1"/>
            </p:cNvSpPr>
            <p:nvPr/>
          </p:nvSpPr>
          <p:spPr bwMode="auto">
            <a:xfrm>
              <a:off x="19346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14"/>
            <p:cNvSpPr>
              <a:spLocks noChangeArrowheads="1"/>
            </p:cNvSpPr>
            <p:nvPr/>
          </p:nvSpPr>
          <p:spPr bwMode="auto">
            <a:xfrm>
              <a:off x="5334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1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125" name="Rectangle 15"/>
            <p:cNvSpPr>
              <a:spLocks noChangeArrowheads="1"/>
            </p:cNvSpPr>
            <p:nvPr/>
          </p:nvSpPr>
          <p:spPr bwMode="auto">
            <a:xfrm>
              <a:off x="8133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16"/>
            <p:cNvSpPr>
              <a:spLocks noChangeArrowheads="1"/>
            </p:cNvSpPr>
            <p:nvPr/>
          </p:nvSpPr>
          <p:spPr bwMode="auto">
            <a:xfrm>
              <a:off x="109405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17"/>
            <p:cNvSpPr>
              <a:spLocks noChangeArrowheads="1"/>
            </p:cNvSpPr>
            <p:nvPr/>
          </p:nvSpPr>
          <p:spPr bwMode="auto">
            <a:xfrm>
              <a:off x="1374003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8" name="Rectangle 18"/>
            <p:cNvSpPr>
              <a:spLocks noChangeArrowheads="1"/>
            </p:cNvSpPr>
            <p:nvPr/>
          </p:nvSpPr>
          <p:spPr bwMode="auto">
            <a:xfrm>
              <a:off x="16547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19"/>
            <p:cNvSpPr>
              <a:spLocks noChangeArrowheads="1"/>
            </p:cNvSpPr>
            <p:nvPr/>
          </p:nvSpPr>
          <p:spPr bwMode="auto">
            <a:xfrm>
              <a:off x="19346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20"/>
            <p:cNvSpPr>
              <a:spLocks noChangeArrowheads="1"/>
            </p:cNvSpPr>
            <p:nvPr/>
          </p:nvSpPr>
          <p:spPr bwMode="auto">
            <a:xfrm>
              <a:off x="2215351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7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131" name="Rectangle 21"/>
            <p:cNvSpPr>
              <a:spLocks noChangeArrowheads="1"/>
            </p:cNvSpPr>
            <p:nvPr/>
          </p:nvSpPr>
          <p:spPr bwMode="auto">
            <a:xfrm>
              <a:off x="5334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32" name="Rectangle 23"/>
            <p:cNvSpPr>
              <a:spLocks noChangeArrowheads="1"/>
            </p:cNvSpPr>
            <p:nvPr/>
          </p:nvSpPr>
          <p:spPr bwMode="auto">
            <a:xfrm>
              <a:off x="109405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28"/>
            <p:cNvSpPr>
              <a:spLocks noChangeArrowheads="1"/>
            </p:cNvSpPr>
            <p:nvPr/>
          </p:nvSpPr>
          <p:spPr bwMode="auto">
            <a:xfrm>
              <a:off x="53340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34" name="Rectangle 29"/>
            <p:cNvSpPr>
              <a:spLocks noChangeArrowheads="1"/>
            </p:cNvSpPr>
            <p:nvPr/>
          </p:nvSpPr>
          <p:spPr bwMode="auto">
            <a:xfrm>
              <a:off x="8133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30"/>
            <p:cNvSpPr>
              <a:spLocks noChangeArrowheads="1"/>
            </p:cNvSpPr>
            <p:nvPr/>
          </p:nvSpPr>
          <p:spPr bwMode="auto">
            <a:xfrm>
              <a:off x="109405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32"/>
            <p:cNvSpPr>
              <a:spLocks noChangeArrowheads="1"/>
            </p:cNvSpPr>
            <p:nvPr/>
          </p:nvSpPr>
          <p:spPr bwMode="auto">
            <a:xfrm>
              <a:off x="1654700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</a:p>
          </p:txBody>
        </p:sp>
        <p:sp>
          <p:nvSpPr>
            <p:cNvPr id="137" name="Rectangle 34"/>
            <p:cNvSpPr>
              <a:spLocks noChangeArrowheads="1"/>
            </p:cNvSpPr>
            <p:nvPr/>
          </p:nvSpPr>
          <p:spPr bwMode="auto">
            <a:xfrm>
              <a:off x="2215351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22"/>
            <p:cNvSpPr>
              <a:spLocks noChangeArrowheads="1"/>
            </p:cNvSpPr>
            <p:nvPr/>
          </p:nvSpPr>
          <p:spPr bwMode="auto">
            <a:xfrm>
              <a:off x="813354" y="34339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1374003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</a:p>
          </p:txBody>
        </p:sp>
        <p:sp>
          <p:nvSpPr>
            <p:cNvPr id="140" name="Rectangle 39"/>
            <p:cNvSpPr>
              <a:spLocks noChangeArrowheads="1"/>
            </p:cNvSpPr>
            <p:nvPr/>
          </p:nvSpPr>
          <p:spPr bwMode="auto">
            <a:xfrm>
              <a:off x="16547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</a:p>
          </p:txBody>
        </p:sp>
        <p:sp>
          <p:nvSpPr>
            <p:cNvPr id="141" name="Rectangle 40"/>
            <p:cNvSpPr>
              <a:spLocks noChangeArrowheads="1"/>
            </p:cNvSpPr>
            <p:nvPr/>
          </p:nvSpPr>
          <p:spPr bwMode="auto">
            <a:xfrm>
              <a:off x="19346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1"/>
            <p:cNvSpPr>
              <a:spLocks noChangeArrowheads="1"/>
            </p:cNvSpPr>
            <p:nvPr/>
          </p:nvSpPr>
          <p:spPr bwMode="auto">
            <a:xfrm>
              <a:off x="2215351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43" name="Rectangle 45"/>
            <p:cNvSpPr>
              <a:spLocks noChangeArrowheads="1"/>
            </p:cNvSpPr>
            <p:nvPr/>
          </p:nvSpPr>
          <p:spPr bwMode="auto">
            <a:xfrm>
              <a:off x="1374003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7"/>
            <p:cNvSpPr>
              <a:spLocks noChangeArrowheads="1"/>
            </p:cNvSpPr>
            <p:nvPr/>
          </p:nvSpPr>
          <p:spPr bwMode="auto">
            <a:xfrm>
              <a:off x="1934654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5" name="Rectangle 52"/>
            <p:cNvSpPr>
              <a:spLocks noChangeArrowheads="1"/>
            </p:cNvSpPr>
            <p:nvPr/>
          </p:nvSpPr>
          <p:spPr bwMode="auto">
            <a:xfrm>
              <a:off x="1374003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6" name="Rectangle 53"/>
            <p:cNvSpPr>
              <a:spLocks noChangeArrowheads="1"/>
            </p:cNvSpPr>
            <p:nvPr/>
          </p:nvSpPr>
          <p:spPr bwMode="auto">
            <a:xfrm>
              <a:off x="165470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7" name="Rectangle 54"/>
            <p:cNvSpPr>
              <a:spLocks noChangeArrowheads="1"/>
            </p:cNvSpPr>
            <p:nvPr/>
          </p:nvSpPr>
          <p:spPr bwMode="auto">
            <a:xfrm>
              <a:off x="1934654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8" name="Rectangle 55"/>
            <p:cNvSpPr>
              <a:spLocks noChangeArrowheads="1"/>
            </p:cNvSpPr>
            <p:nvPr/>
          </p:nvSpPr>
          <p:spPr bwMode="auto">
            <a:xfrm>
              <a:off x="2215351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9" name="Rectangle 35"/>
            <p:cNvSpPr>
              <a:spLocks noChangeArrowheads="1"/>
            </p:cNvSpPr>
            <p:nvPr/>
          </p:nvSpPr>
          <p:spPr bwMode="auto">
            <a:xfrm>
              <a:off x="5334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50" name="Rectangle 36"/>
            <p:cNvSpPr>
              <a:spLocks noChangeArrowheads="1"/>
            </p:cNvSpPr>
            <p:nvPr/>
          </p:nvSpPr>
          <p:spPr bwMode="auto">
            <a:xfrm>
              <a:off x="8133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</a:p>
          </p:txBody>
        </p:sp>
        <p:sp>
          <p:nvSpPr>
            <p:cNvPr id="151" name="Rectangle 37"/>
            <p:cNvSpPr>
              <a:spLocks noChangeArrowheads="1"/>
            </p:cNvSpPr>
            <p:nvPr/>
          </p:nvSpPr>
          <p:spPr bwMode="auto">
            <a:xfrm>
              <a:off x="109405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533400" y="39966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53" name="Rectangle 44"/>
            <p:cNvSpPr>
              <a:spLocks noChangeArrowheads="1"/>
            </p:cNvSpPr>
            <p:nvPr/>
          </p:nvSpPr>
          <p:spPr bwMode="auto">
            <a:xfrm>
              <a:off x="1094050" y="39966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4" name="Rectangle 49"/>
            <p:cNvSpPr>
              <a:spLocks noChangeArrowheads="1"/>
            </p:cNvSpPr>
            <p:nvPr/>
          </p:nvSpPr>
          <p:spPr bwMode="auto">
            <a:xfrm>
              <a:off x="533400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55" name="Rectangle 50"/>
            <p:cNvSpPr>
              <a:spLocks noChangeArrowheads="1"/>
            </p:cNvSpPr>
            <p:nvPr/>
          </p:nvSpPr>
          <p:spPr bwMode="auto">
            <a:xfrm>
              <a:off x="813725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6" name="Rectangle 51"/>
            <p:cNvSpPr>
              <a:spLocks noChangeArrowheads="1"/>
            </p:cNvSpPr>
            <p:nvPr/>
          </p:nvSpPr>
          <p:spPr bwMode="auto">
            <a:xfrm>
              <a:off x="109405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7" name="Rectangle 46"/>
            <p:cNvSpPr>
              <a:spLocks noChangeArrowheads="1"/>
            </p:cNvSpPr>
            <p:nvPr/>
          </p:nvSpPr>
          <p:spPr bwMode="auto">
            <a:xfrm>
              <a:off x="1654700" y="39966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8" name="Rectangle 43"/>
            <p:cNvSpPr>
              <a:spLocks noChangeArrowheads="1"/>
            </p:cNvSpPr>
            <p:nvPr/>
          </p:nvSpPr>
          <p:spPr bwMode="auto">
            <a:xfrm>
              <a:off x="813725" y="39966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9" name="Rectangle 47"/>
            <p:cNvSpPr>
              <a:spLocks noChangeArrowheads="1"/>
            </p:cNvSpPr>
            <p:nvPr/>
          </p:nvSpPr>
          <p:spPr bwMode="auto">
            <a:xfrm>
              <a:off x="2214608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160" name="Rectangle 6"/>
            <p:cNvSpPr>
              <a:spLocks noChangeArrowheads="1"/>
            </p:cNvSpPr>
            <p:nvPr/>
          </p:nvSpPr>
          <p:spPr bwMode="auto">
            <a:xfrm>
              <a:off x="533400" y="4370510"/>
              <a:ext cx="1963392" cy="4571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2891867" y="4595065"/>
            <a:ext cx="1963392" cy="1825429"/>
            <a:chOff x="533400" y="609600"/>
            <a:chExt cx="1963392" cy="1825429"/>
          </a:xfrm>
        </p:grpSpPr>
        <p:sp>
          <p:nvSpPr>
            <p:cNvPr id="267" name="Rectangle 266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69" name="Rectangle 268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71" name="Rectangle 270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73" name="Rectangle 272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274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SEPTEMBER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275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</a:p>
          </p:txBody>
        </p:sp>
        <p:sp>
          <p:nvSpPr>
            <p:cNvPr id="276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</a:p>
          </p:txBody>
        </p:sp>
        <p:sp>
          <p:nvSpPr>
            <p:cNvPr id="277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78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79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0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1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2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3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4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5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6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87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4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288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89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</a:p>
          </p:txBody>
        </p:sp>
        <p:sp>
          <p:nvSpPr>
            <p:cNvPr id="290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91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2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3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4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295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</a:p>
          </p:txBody>
        </p:sp>
        <p:sp>
          <p:nvSpPr>
            <p:cNvPr id="296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7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8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99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00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1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2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3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4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5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6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07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8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09" name="Rectangle 308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10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1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12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3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4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5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16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317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5114304" y="4595065"/>
            <a:ext cx="1963392" cy="1825429"/>
            <a:chOff x="533400" y="609600"/>
            <a:chExt cx="1963392" cy="1825429"/>
          </a:xfrm>
        </p:grpSpPr>
        <p:sp>
          <p:nvSpPr>
            <p:cNvPr id="423" name="Rectangle 422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424" name="Rectangle 423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25" name="Rectangle 424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26" name="Rectangle 425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27" name="Rectangle 426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28" name="Rectangle 427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430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OCTOBER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431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2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3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4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35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6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7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8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9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0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1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2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3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2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444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45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6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47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8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49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0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51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2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3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4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5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56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7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8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59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0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1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2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63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4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5" name="Rectangle 464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66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7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68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69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70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71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72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30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73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6" name="Group 475"/>
          <p:cNvGrpSpPr/>
          <p:nvPr/>
        </p:nvGrpSpPr>
        <p:grpSpPr>
          <a:xfrm>
            <a:off x="7336741" y="4595065"/>
            <a:ext cx="1963392" cy="1825429"/>
            <a:chOff x="533400" y="2590800"/>
            <a:chExt cx="1963392" cy="1825429"/>
          </a:xfrm>
        </p:grpSpPr>
        <p:sp>
          <p:nvSpPr>
            <p:cNvPr id="477" name="Rectangle 476"/>
            <p:cNvSpPr>
              <a:spLocks noChangeArrowheads="1"/>
            </p:cNvSpPr>
            <p:nvPr/>
          </p:nvSpPr>
          <p:spPr bwMode="auto">
            <a:xfrm>
              <a:off x="5334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478" name="Rectangle 477"/>
            <p:cNvSpPr>
              <a:spLocks noChangeArrowheads="1"/>
            </p:cNvSpPr>
            <p:nvPr/>
          </p:nvSpPr>
          <p:spPr bwMode="auto">
            <a:xfrm>
              <a:off x="8133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79" name="Rectangle 478"/>
            <p:cNvSpPr>
              <a:spLocks noChangeArrowheads="1"/>
            </p:cNvSpPr>
            <p:nvPr/>
          </p:nvSpPr>
          <p:spPr bwMode="auto">
            <a:xfrm>
              <a:off x="109405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80" name="Rectangle 479"/>
            <p:cNvSpPr>
              <a:spLocks noChangeArrowheads="1"/>
            </p:cNvSpPr>
            <p:nvPr/>
          </p:nvSpPr>
          <p:spPr bwMode="auto">
            <a:xfrm>
              <a:off x="1374003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81" name="Rectangle 480"/>
            <p:cNvSpPr>
              <a:spLocks noChangeArrowheads="1"/>
            </p:cNvSpPr>
            <p:nvPr/>
          </p:nvSpPr>
          <p:spPr bwMode="auto">
            <a:xfrm>
              <a:off x="1654700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82" name="Rectangle 481"/>
            <p:cNvSpPr>
              <a:spLocks noChangeArrowheads="1"/>
            </p:cNvSpPr>
            <p:nvPr/>
          </p:nvSpPr>
          <p:spPr bwMode="auto">
            <a:xfrm>
              <a:off x="1934654" y="30084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483" name="Rectangle 482"/>
            <p:cNvSpPr>
              <a:spLocks noChangeArrowheads="1"/>
            </p:cNvSpPr>
            <p:nvPr/>
          </p:nvSpPr>
          <p:spPr bwMode="auto">
            <a:xfrm>
              <a:off x="2215351" y="30084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484" name="Rectangle 6"/>
            <p:cNvSpPr>
              <a:spLocks noChangeArrowheads="1"/>
            </p:cNvSpPr>
            <p:nvPr/>
          </p:nvSpPr>
          <p:spPr bwMode="auto">
            <a:xfrm>
              <a:off x="533400" y="2590800"/>
              <a:ext cx="1963392" cy="407810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NOVEMBER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485" name="Rectangle 24"/>
            <p:cNvSpPr>
              <a:spLocks noChangeArrowheads="1"/>
            </p:cNvSpPr>
            <p:nvPr/>
          </p:nvSpPr>
          <p:spPr bwMode="auto">
            <a:xfrm>
              <a:off x="1374003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6" name="Rectangle 25"/>
            <p:cNvSpPr>
              <a:spLocks noChangeArrowheads="1"/>
            </p:cNvSpPr>
            <p:nvPr/>
          </p:nvSpPr>
          <p:spPr bwMode="auto">
            <a:xfrm>
              <a:off x="16547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7" name="Rectangle 26"/>
            <p:cNvSpPr>
              <a:spLocks noChangeArrowheads="1"/>
            </p:cNvSpPr>
            <p:nvPr/>
          </p:nvSpPr>
          <p:spPr bwMode="auto">
            <a:xfrm>
              <a:off x="1934654" y="34339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8" name="Rectangle 27"/>
            <p:cNvSpPr>
              <a:spLocks noChangeArrowheads="1"/>
            </p:cNvSpPr>
            <p:nvPr/>
          </p:nvSpPr>
          <p:spPr bwMode="auto">
            <a:xfrm>
              <a:off x="2215351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13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89" name="Rectangle 31"/>
            <p:cNvSpPr>
              <a:spLocks noChangeArrowheads="1"/>
            </p:cNvSpPr>
            <p:nvPr/>
          </p:nvSpPr>
          <p:spPr bwMode="auto">
            <a:xfrm>
              <a:off x="1374003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0" name="Rectangle 33"/>
            <p:cNvSpPr>
              <a:spLocks noChangeArrowheads="1"/>
            </p:cNvSpPr>
            <p:nvPr/>
          </p:nvSpPr>
          <p:spPr bwMode="auto">
            <a:xfrm>
              <a:off x="19346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1" name="Rectangle 14"/>
            <p:cNvSpPr>
              <a:spLocks noChangeArrowheads="1"/>
            </p:cNvSpPr>
            <p:nvPr/>
          </p:nvSpPr>
          <p:spPr bwMode="auto">
            <a:xfrm>
              <a:off x="5334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492" name="Rectangle 15"/>
            <p:cNvSpPr>
              <a:spLocks noChangeArrowheads="1"/>
            </p:cNvSpPr>
            <p:nvPr/>
          </p:nvSpPr>
          <p:spPr bwMode="auto">
            <a:xfrm>
              <a:off x="8133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3" name="Rectangle 16"/>
            <p:cNvSpPr>
              <a:spLocks noChangeArrowheads="1"/>
            </p:cNvSpPr>
            <p:nvPr/>
          </p:nvSpPr>
          <p:spPr bwMode="auto">
            <a:xfrm>
              <a:off x="109405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4" name="Rectangle 17"/>
            <p:cNvSpPr>
              <a:spLocks noChangeArrowheads="1"/>
            </p:cNvSpPr>
            <p:nvPr/>
          </p:nvSpPr>
          <p:spPr bwMode="auto">
            <a:xfrm>
              <a:off x="1374003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5" name="Rectangle 18"/>
            <p:cNvSpPr>
              <a:spLocks noChangeArrowheads="1"/>
            </p:cNvSpPr>
            <p:nvPr/>
          </p:nvSpPr>
          <p:spPr bwMode="auto">
            <a:xfrm>
              <a:off x="1654700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6" name="Rectangle 19"/>
            <p:cNvSpPr>
              <a:spLocks noChangeArrowheads="1"/>
            </p:cNvSpPr>
            <p:nvPr/>
          </p:nvSpPr>
          <p:spPr bwMode="auto">
            <a:xfrm>
              <a:off x="1934654" y="32463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97" name="Rectangle 20"/>
            <p:cNvSpPr>
              <a:spLocks noChangeArrowheads="1"/>
            </p:cNvSpPr>
            <p:nvPr/>
          </p:nvSpPr>
          <p:spPr bwMode="auto">
            <a:xfrm>
              <a:off x="2215351" y="32463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6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498" name="Rectangle 21"/>
            <p:cNvSpPr>
              <a:spLocks noChangeArrowheads="1"/>
            </p:cNvSpPr>
            <p:nvPr/>
          </p:nvSpPr>
          <p:spPr bwMode="auto">
            <a:xfrm>
              <a:off x="53340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499" name="Rectangle 23"/>
            <p:cNvSpPr>
              <a:spLocks noChangeArrowheads="1"/>
            </p:cNvSpPr>
            <p:nvPr/>
          </p:nvSpPr>
          <p:spPr bwMode="auto">
            <a:xfrm>
              <a:off x="1094050" y="34339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0" name="Rectangle 28"/>
            <p:cNvSpPr>
              <a:spLocks noChangeArrowheads="1"/>
            </p:cNvSpPr>
            <p:nvPr/>
          </p:nvSpPr>
          <p:spPr bwMode="auto">
            <a:xfrm>
              <a:off x="53340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14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01" name="Rectangle 29"/>
            <p:cNvSpPr>
              <a:spLocks noChangeArrowheads="1"/>
            </p:cNvSpPr>
            <p:nvPr/>
          </p:nvSpPr>
          <p:spPr bwMode="auto">
            <a:xfrm>
              <a:off x="813354" y="36215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2" name="Rectangle 30"/>
            <p:cNvSpPr>
              <a:spLocks noChangeArrowheads="1"/>
            </p:cNvSpPr>
            <p:nvPr/>
          </p:nvSpPr>
          <p:spPr bwMode="auto">
            <a:xfrm>
              <a:off x="1094050" y="36215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3" name="Rectangle 32"/>
            <p:cNvSpPr>
              <a:spLocks noChangeArrowheads="1"/>
            </p:cNvSpPr>
            <p:nvPr/>
          </p:nvSpPr>
          <p:spPr bwMode="auto">
            <a:xfrm>
              <a:off x="1654700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4" name="Rectangle 34"/>
            <p:cNvSpPr>
              <a:spLocks noChangeArrowheads="1"/>
            </p:cNvSpPr>
            <p:nvPr/>
          </p:nvSpPr>
          <p:spPr bwMode="auto">
            <a:xfrm>
              <a:off x="2215351" y="36215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20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05" name="Rectangle 22"/>
            <p:cNvSpPr>
              <a:spLocks noChangeArrowheads="1"/>
            </p:cNvSpPr>
            <p:nvPr/>
          </p:nvSpPr>
          <p:spPr bwMode="auto">
            <a:xfrm>
              <a:off x="813354" y="34339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6" name="Rectangle 38"/>
            <p:cNvSpPr>
              <a:spLocks noChangeArrowheads="1"/>
            </p:cNvSpPr>
            <p:nvPr/>
          </p:nvSpPr>
          <p:spPr bwMode="auto">
            <a:xfrm>
              <a:off x="1374003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7" name="Rectangle 39"/>
            <p:cNvSpPr>
              <a:spLocks noChangeArrowheads="1"/>
            </p:cNvSpPr>
            <p:nvPr/>
          </p:nvSpPr>
          <p:spPr bwMode="auto">
            <a:xfrm>
              <a:off x="16547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8" name="Rectangle 40"/>
            <p:cNvSpPr>
              <a:spLocks noChangeArrowheads="1"/>
            </p:cNvSpPr>
            <p:nvPr/>
          </p:nvSpPr>
          <p:spPr bwMode="auto">
            <a:xfrm>
              <a:off x="19346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09" name="Rectangle 41"/>
            <p:cNvSpPr>
              <a:spLocks noChangeArrowheads="1"/>
            </p:cNvSpPr>
            <p:nvPr/>
          </p:nvSpPr>
          <p:spPr bwMode="auto">
            <a:xfrm>
              <a:off x="2215351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27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10" name="Rectangle 45"/>
            <p:cNvSpPr>
              <a:spLocks noChangeArrowheads="1"/>
            </p:cNvSpPr>
            <p:nvPr/>
          </p:nvSpPr>
          <p:spPr bwMode="auto">
            <a:xfrm>
              <a:off x="1374003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1" name="Rectangle 47"/>
            <p:cNvSpPr>
              <a:spLocks noChangeArrowheads="1"/>
            </p:cNvSpPr>
            <p:nvPr/>
          </p:nvSpPr>
          <p:spPr bwMode="auto">
            <a:xfrm>
              <a:off x="1934654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2" name="Rectangle 52"/>
            <p:cNvSpPr>
              <a:spLocks noChangeArrowheads="1"/>
            </p:cNvSpPr>
            <p:nvPr/>
          </p:nvSpPr>
          <p:spPr bwMode="auto">
            <a:xfrm>
              <a:off x="1374003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3" name="Rectangle 53"/>
            <p:cNvSpPr>
              <a:spLocks noChangeArrowheads="1"/>
            </p:cNvSpPr>
            <p:nvPr/>
          </p:nvSpPr>
          <p:spPr bwMode="auto">
            <a:xfrm>
              <a:off x="165470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4" name="Rectangle 54"/>
            <p:cNvSpPr>
              <a:spLocks noChangeArrowheads="1"/>
            </p:cNvSpPr>
            <p:nvPr/>
          </p:nvSpPr>
          <p:spPr bwMode="auto">
            <a:xfrm>
              <a:off x="1934654" y="41835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5" name="Rectangle 55"/>
            <p:cNvSpPr>
              <a:spLocks noChangeArrowheads="1"/>
            </p:cNvSpPr>
            <p:nvPr/>
          </p:nvSpPr>
          <p:spPr bwMode="auto">
            <a:xfrm>
              <a:off x="2215351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6" name="Rectangle 35"/>
            <p:cNvSpPr>
              <a:spLocks noChangeArrowheads="1"/>
            </p:cNvSpPr>
            <p:nvPr/>
          </p:nvSpPr>
          <p:spPr bwMode="auto">
            <a:xfrm>
              <a:off x="53340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17" name="Rectangle 36"/>
            <p:cNvSpPr>
              <a:spLocks noChangeArrowheads="1"/>
            </p:cNvSpPr>
            <p:nvPr/>
          </p:nvSpPr>
          <p:spPr bwMode="auto">
            <a:xfrm>
              <a:off x="813354" y="38090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8" name="Rectangle 37"/>
            <p:cNvSpPr>
              <a:spLocks noChangeArrowheads="1"/>
            </p:cNvSpPr>
            <p:nvPr/>
          </p:nvSpPr>
          <p:spPr bwMode="auto">
            <a:xfrm>
              <a:off x="1094050" y="38090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19" name="Rectangle 518"/>
            <p:cNvSpPr>
              <a:spLocks noChangeArrowheads="1"/>
            </p:cNvSpPr>
            <p:nvPr/>
          </p:nvSpPr>
          <p:spPr bwMode="auto">
            <a:xfrm>
              <a:off x="533400" y="39966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20" name="Rectangle 44"/>
            <p:cNvSpPr>
              <a:spLocks noChangeArrowheads="1"/>
            </p:cNvSpPr>
            <p:nvPr/>
          </p:nvSpPr>
          <p:spPr bwMode="auto">
            <a:xfrm>
              <a:off x="1094050" y="39966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1" name="Rectangle 49"/>
            <p:cNvSpPr>
              <a:spLocks noChangeArrowheads="1"/>
            </p:cNvSpPr>
            <p:nvPr/>
          </p:nvSpPr>
          <p:spPr bwMode="auto">
            <a:xfrm>
              <a:off x="533400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22" name="Rectangle 50"/>
            <p:cNvSpPr>
              <a:spLocks noChangeArrowheads="1"/>
            </p:cNvSpPr>
            <p:nvPr/>
          </p:nvSpPr>
          <p:spPr bwMode="auto">
            <a:xfrm>
              <a:off x="813725" y="41835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3" name="Rectangle 51"/>
            <p:cNvSpPr>
              <a:spLocks noChangeArrowheads="1"/>
            </p:cNvSpPr>
            <p:nvPr/>
          </p:nvSpPr>
          <p:spPr bwMode="auto">
            <a:xfrm>
              <a:off x="1094050" y="41835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4" name="Rectangle 46"/>
            <p:cNvSpPr>
              <a:spLocks noChangeArrowheads="1"/>
            </p:cNvSpPr>
            <p:nvPr/>
          </p:nvSpPr>
          <p:spPr bwMode="auto">
            <a:xfrm>
              <a:off x="1654700" y="39966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5" name="Rectangle 43"/>
            <p:cNvSpPr>
              <a:spLocks noChangeArrowheads="1"/>
            </p:cNvSpPr>
            <p:nvPr/>
          </p:nvSpPr>
          <p:spPr bwMode="auto">
            <a:xfrm>
              <a:off x="813725" y="39966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526" name="Rectangle 47"/>
            <p:cNvSpPr>
              <a:spLocks noChangeArrowheads="1"/>
            </p:cNvSpPr>
            <p:nvPr/>
          </p:nvSpPr>
          <p:spPr bwMode="auto">
            <a:xfrm>
              <a:off x="2214608" y="39966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527" name="Rectangle 6"/>
            <p:cNvSpPr>
              <a:spLocks noChangeArrowheads="1"/>
            </p:cNvSpPr>
            <p:nvPr/>
          </p:nvSpPr>
          <p:spPr bwMode="auto">
            <a:xfrm>
              <a:off x="533400" y="4370510"/>
              <a:ext cx="1963392" cy="45719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2" name="Group 631"/>
          <p:cNvGrpSpPr/>
          <p:nvPr/>
        </p:nvGrpSpPr>
        <p:grpSpPr>
          <a:xfrm>
            <a:off x="9559178" y="4595065"/>
            <a:ext cx="1963392" cy="1825429"/>
            <a:chOff x="533400" y="609600"/>
            <a:chExt cx="1963392" cy="1825429"/>
          </a:xfrm>
        </p:grpSpPr>
        <p:sp>
          <p:nvSpPr>
            <p:cNvPr id="633" name="Rectangle 632"/>
            <p:cNvSpPr>
              <a:spLocks noChangeArrowheads="1"/>
            </p:cNvSpPr>
            <p:nvPr/>
          </p:nvSpPr>
          <p:spPr bwMode="auto">
            <a:xfrm>
              <a:off x="5334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634" name="Rectangle 633"/>
            <p:cNvSpPr>
              <a:spLocks noChangeArrowheads="1"/>
            </p:cNvSpPr>
            <p:nvPr/>
          </p:nvSpPr>
          <p:spPr bwMode="auto">
            <a:xfrm>
              <a:off x="8133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35" name="Rectangle 634"/>
            <p:cNvSpPr>
              <a:spLocks noChangeArrowheads="1"/>
            </p:cNvSpPr>
            <p:nvPr/>
          </p:nvSpPr>
          <p:spPr bwMode="auto">
            <a:xfrm>
              <a:off x="109405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36" name="Rectangle 635"/>
            <p:cNvSpPr>
              <a:spLocks noChangeArrowheads="1"/>
            </p:cNvSpPr>
            <p:nvPr/>
          </p:nvSpPr>
          <p:spPr bwMode="auto">
            <a:xfrm>
              <a:off x="1374003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37" name="Rectangle 636"/>
            <p:cNvSpPr>
              <a:spLocks noChangeArrowheads="1"/>
            </p:cNvSpPr>
            <p:nvPr/>
          </p:nvSpPr>
          <p:spPr bwMode="auto">
            <a:xfrm>
              <a:off x="1654700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39" name="Rectangle 638"/>
            <p:cNvSpPr>
              <a:spLocks noChangeArrowheads="1"/>
            </p:cNvSpPr>
            <p:nvPr/>
          </p:nvSpPr>
          <p:spPr bwMode="auto">
            <a:xfrm>
              <a:off x="1934654" y="1027248"/>
              <a:ext cx="280697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10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640" name="Rectangle 639"/>
            <p:cNvSpPr>
              <a:spLocks noChangeArrowheads="1"/>
            </p:cNvSpPr>
            <p:nvPr/>
          </p:nvSpPr>
          <p:spPr bwMode="auto">
            <a:xfrm>
              <a:off x="2215351" y="1027248"/>
              <a:ext cx="279954" cy="23378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000" b="1" dirty="0" smtClean="0">
                  <a:solidFill>
                    <a:srgbClr val="FF0000"/>
                  </a:solidFill>
                </a:rPr>
                <a:t>S</a:t>
              </a:r>
              <a:endParaRPr lang="en-US" sz="1000" b="1" dirty="0">
                <a:solidFill>
                  <a:srgbClr val="FF0000"/>
                </a:solidFill>
              </a:endParaRPr>
            </a:p>
          </p:txBody>
        </p:sp>
        <p:sp>
          <p:nvSpPr>
            <p:cNvPr id="641" name="Rectangle 6"/>
            <p:cNvSpPr>
              <a:spLocks noChangeArrowheads="1"/>
            </p:cNvSpPr>
            <p:nvPr/>
          </p:nvSpPr>
          <p:spPr bwMode="auto">
            <a:xfrm>
              <a:off x="533400" y="609600"/>
              <a:ext cx="1963392" cy="407810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333" b="1" dirty="0" smtClean="0">
                  <a:solidFill>
                    <a:schemeClr val="bg1"/>
                  </a:solidFill>
                </a:rPr>
                <a:t>DECEMBER</a:t>
              </a:r>
              <a:endParaRPr lang="en-US" sz="1333" b="1" dirty="0">
                <a:solidFill>
                  <a:schemeClr val="bg1"/>
                </a:solidFill>
              </a:endParaRPr>
            </a:p>
          </p:txBody>
        </p:sp>
        <p:sp>
          <p:nvSpPr>
            <p:cNvPr id="642" name="Rectangle 24"/>
            <p:cNvSpPr>
              <a:spLocks noChangeArrowheads="1"/>
            </p:cNvSpPr>
            <p:nvPr/>
          </p:nvSpPr>
          <p:spPr bwMode="auto">
            <a:xfrm>
              <a:off x="1374003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</a:p>
          </p:txBody>
        </p:sp>
        <p:sp>
          <p:nvSpPr>
            <p:cNvPr id="643" name="Rectangle 25"/>
            <p:cNvSpPr>
              <a:spLocks noChangeArrowheads="1"/>
            </p:cNvSpPr>
            <p:nvPr/>
          </p:nvSpPr>
          <p:spPr bwMode="auto">
            <a:xfrm>
              <a:off x="16547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</a:p>
          </p:txBody>
        </p:sp>
        <p:sp>
          <p:nvSpPr>
            <p:cNvPr id="644" name="Rectangle 26"/>
            <p:cNvSpPr>
              <a:spLocks noChangeArrowheads="1"/>
            </p:cNvSpPr>
            <p:nvPr/>
          </p:nvSpPr>
          <p:spPr bwMode="auto">
            <a:xfrm>
              <a:off x="1934654" y="145274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45" name="Rectangle 27"/>
            <p:cNvSpPr>
              <a:spLocks noChangeArrowheads="1"/>
            </p:cNvSpPr>
            <p:nvPr/>
          </p:nvSpPr>
          <p:spPr bwMode="auto">
            <a:xfrm>
              <a:off x="2215351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11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46" name="Rectangle 31"/>
            <p:cNvSpPr>
              <a:spLocks noChangeArrowheads="1"/>
            </p:cNvSpPr>
            <p:nvPr/>
          </p:nvSpPr>
          <p:spPr bwMode="auto">
            <a:xfrm>
              <a:off x="1374003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47" name="Rectangle 33"/>
            <p:cNvSpPr>
              <a:spLocks noChangeArrowheads="1"/>
            </p:cNvSpPr>
            <p:nvPr/>
          </p:nvSpPr>
          <p:spPr bwMode="auto">
            <a:xfrm>
              <a:off x="19346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48" name="Rectangle 14"/>
            <p:cNvSpPr>
              <a:spLocks noChangeArrowheads="1"/>
            </p:cNvSpPr>
            <p:nvPr/>
          </p:nvSpPr>
          <p:spPr bwMode="auto">
            <a:xfrm>
              <a:off x="5334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49" name="Rectangle 15"/>
            <p:cNvSpPr>
              <a:spLocks noChangeArrowheads="1"/>
            </p:cNvSpPr>
            <p:nvPr/>
          </p:nvSpPr>
          <p:spPr bwMode="auto">
            <a:xfrm>
              <a:off x="8133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0" name="Rectangle 16"/>
            <p:cNvSpPr>
              <a:spLocks noChangeArrowheads="1"/>
            </p:cNvSpPr>
            <p:nvPr/>
          </p:nvSpPr>
          <p:spPr bwMode="auto">
            <a:xfrm>
              <a:off x="109405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1" name="Rectangle 17"/>
            <p:cNvSpPr>
              <a:spLocks noChangeArrowheads="1"/>
            </p:cNvSpPr>
            <p:nvPr/>
          </p:nvSpPr>
          <p:spPr bwMode="auto">
            <a:xfrm>
              <a:off x="1374003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2" name="Rectangle 18"/>
            <p:cNvSpPr>
              <a:spLocks noChangeArrowheads="1"/>
            </p:cNvSpPr>
            <p:nvPr/>
          </p:nvSpPr>
          <p:spPr bwMode="auto">
            <a:xfrm>
              <a:off x="1654700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3" name="Rectangle 19"/>
            <p:cNvSpPr>
              <a:spLocks noChangeArrowheads="1"/>
            </p:cNvSpPr>
            <p:nvPr/>
          </p:nvSpPr>
          <p:spPr bwMode="auto">
            <a:xfrm>
              <a:off x="1934654" y="126517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4" name="Rectangle 20"/>
            <p:cNvSpPr>
              <a:spLocks noChangeArrowheads="1"/>
            </p:cNvSpPr>
            <p:nvPr/>
          </p:nvSpPr>
          <p:spPr bwMode="auto">
            <a:xfrm>
              <a:off x="2215351" y="126517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800" b="1" dirty="0" smtClean="0">
                  <a:solidFill>
                    <a:srgbClr val="FF0000"/>
                  </a:solidFill>
                </a:rPr>
                <a:t>4</a:t>
              </a:r>
              <a:endParaRPr lang="en-US" sz="800" b="1" dirty="0">
                <a:solidFill>
                  <a:srgbClr val="FF0000"/>
                </a:solidFill>
              </a:endParaRPr>
            </a:p>
          </p:txBody>
        </p:sp>
        <p:sp>
          <p:nvSpPr>
            <p:cNvPr id="655" name="Rectangle 21"/>
            <p:cNvSpPr>
              <a:spLocks noChangeArrowheads="1"/>
            </p:cNvSpPr>
            <p:nvPr/>
          </p:nvSpPr>
          <p:spPr bwMode="auto">
            <a:xfrm>
              <a:off x="53340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56" name="Rectangle 23"/>
            <p:cNvSpPr>
              <a:spLocks noChangeArrowheads="1"/>
            </p:cNvSpPr>
            <p:nvPr/>
          </p:nvSpPr>
          <p:spPr bwMode="auto">
            <a:xfrm>
              <a:off x="1094050" y="145274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</a:p>
          </p:txBody>
        </p:sp>
        <p:sp>
          <p:nvSpPr>
            <p:cNvPr id="657" name="Rectangle 28"/>
            <p:cNvSpPr>
              <a:spLocks noChangeArrowheads="1"/>
            </p:cNvSpPr>
            <p:nvPr/>
          </p:nvSpPr>
          <p:spPr bwMode="auto">
            <a:xfrm>
              <a:off x="53340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12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58" name="Rectangle 29"/>
            <p:cNvSpPr>
              <a:spLocks noChangeArrowheads="1"/>
            </p:cNvSpPr>
            <p:nvPr/>
          </p:nvSpPr>
          <p:spPr bwMode="auto">
            <a:xfrm>
              <a:off x="813354" y="1640310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59" name="Rectangle 30"/>
            <p:cNvSpPr>
              <a:spLocks noChangeArrowheads="1"/>
            </p:cNvSpPr>
            <p:nvPr/>
          </p:nvSpPr>
          <p:spPr bwMode="auto">
            <a:xfrm>
              <a:off x="1094050" y="1640310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0" name="Rectangle 32"/>
            <p:cNvSpPr>
              <a:spLocks noChangeArrowheads="1"/>
            </p:cNvSpPr>
            <p:nvPr/>
          </p:nvSpPr>
          <p:spPr bwMode="auto">
            <a:xfrm>
              <a:off x="1654700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1" name="Rectangle 34"/>
            <p:cNvSpPr>
              <a:spLocks noChangeArrowheads="1"/>
            </p:cNvSpPr>
            <p:nvPr/>
          </p:nvSpPr>
          <p:spPr bwMode="auto">
            <a:xfrm>
              <a:off x="2215351" y="1640310"/>
              <a:ext cx="279954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18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62" name="Rectangle 22"/>
            <p:cNvSpPr>
              <a:spLocks noChangeArrowheads="1"/>
            </p:cNvSpPr>
            <p:nvPr/>
          </p:nvSpPr>
          <p:spPr bwMode="auto">
            <a:xfrm>
              <a:off x="813354" y="1452740"/>
              <a:ext cx="280697" cy="187571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</a:p>
          </p:txBody>
        </p:sp>
        <p:sp>
          <p:nvSpPr>
            <p:cNvPr id="663" name="Rectangle 38"/>
            <p:cNvSpPr>
              <a:spLocks noChangeArrowheads="1"/>
            </p:cNvSpPr>
            <p:nvPr/>
          </p:nvSpPr>
          <p:spPr bwMode="auto">
            <a:xfrm>
              <a:off x="1374003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4" name="Rectangle 39"/>
            <p:cNvSpPr>
              <a:spLocks noChangeArrowheads="1"/>
            </p:cNvSpPr>
            <p:nvPr/>
          </p:nvSpPr>
          <p:spPr bwMode="auto">
            <a:xfrm>
              <a:off x="16547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5" name="Rectangle 40"/>
            <p:cNvSpPr>
              <a:spLocks noChangeArrowheads="1"/>
            </p:cNvSpPr>
            <p:nvPr/>
          </p:nvSpPr>
          <p:spPr bwMode="auto">
            <a:xfrm>
              <a:off x="19346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6" name="Rectangle 41"/>
            <p:cNvSpPr>
              <a:spLocks noChangeArrowheads="1"/>
            </p:cNvSpPr>
            <p:nvPr/>
          </p:nvSpPr>
          <p:spPr bwMode="auto">
            <a:xfrm>
              <a:off x="2215351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25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67" name="Rectangle 45"/>
            <p:cNvSpPr>
              <a:spLocks noChangeArrowheads="1"/>
            </p:cNvSpPr>
            <p:nvPr/>
          </p:nvSpPr>
          <p:spPr bwMode="auto">
            <a:xfrm>
              <a:off x="1374003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8" name="Rectangle 47"/>
            <p:cNvSpPr>
              <a:spLocks noChangeArrowheads="1"/>
            </p:cNvSpPr>
            <p:nvPr/>
          </p:nvSpPr>
          <p:spPr bwMode="auto">
            <a:xfrm>
              <a:off x="1934654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69" name="Rectangle 52"/>
            <p:cNvSpPr>
              <a:spLocks noChangeArrowheads="1"/>
            </p:cNvSpPr>
            <p:nvPr/>
          </p:nvSpPr>
          <p:spPr bwMode="auto">
            <a:xfrm>
              <a:off x="1374003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0" name="Rectangle 53"/>
            <p:cNvSpPr>
              <a:spLocks noChangeArrowheads="1"/>
            </p:cNvSpPr>
            <p:nvPr/>
          </p:nvSpPr>
          <p:spPr bwMode="auto">
            <a:xfrm>
              <a:off x="165470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1" name="Rectangle 54"/>
            <p:cNvSpPr>
              <a:spLocks noChangeArrowheads="1"/>
            </p:cNvSpPr>
            <p:nvPr/>
          </p:nvSpPr>
          <p:spPr bwMode="auto">
            <a:xfrm>
              <a:off x="1934654" y="22023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2" name="Rectangle 55"/>
            <p:cNvSpPr>
              <a:spLocks noChangeArrowheads="1"/>
            </p:cNvSpPr>
            <p:nvPr/>
          </p:nvSpPr>
          <p:spPr bwMode="auto">
            <a:xfrm>
              <a:off x="2215351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3" name="Rectangle 35"/>
            <p:cNvSpPr>
              <a:spLocks noChangeArrowheads="1"/>
            </p:cNvSpPr>
            <p:nvPr/>
          </p:nvSpPr>
          <p:spPr bwMode="auto">
            <a:xfrm>
              <a:off x="53340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19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74" name="Rectangle 36"/>
            <p:cNvSpPr>
              <a:spLocks noChangeArrowheads="1"/>
            </p:cNvSpPr>
            <p:nvPr/>
          </p:nvSpPr>
          <p:spPr bwMode="auto">
            <a:xfrm>
              <a:off x="813354" y="1827881"/>
              <a:ext cx="280697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5" name="Rectangle 37"/>
            <p:cNvSpPr>
              <a:spLocks noChangeArrowheads="1"/>
            </p:cNvSpPr>
            <p:nvPr/>
          </p:nvSpPr>
          <p:spPr bwMode="auto">
            <a:xfrm>
              <a:off x="1094050" y="18278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6" name="Rectangle 675"/>
            <p:cNvSpPr>
              <a:spLocks noChangeArrowheads="1"/>
            </p:cNvSpPr>
            <p:nvPr/>
          </p:nvSpPr>
          <p:spPr bwMode="auto">
            <a:xfrm>
              <a:off x="533400" y="2015451"/>
              <a:ext cx="280325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rgbClr val="FF0000"/>
                  </a:solidFill>
                </a:rPr>
                <a:t>26</a:t>
              </a:r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77" name="Rectangle 44"/>
            <p:cNvSpPr>
              <a:spLocks noChangeArrowheads="1"/>
            </p:cNvSpPr>
            <p:nvPr/>
          </p:nvSpPr>
          <p:spPr bwMode="auto">
            <a:xfrm>
              <a:off x="1094050" y="2015451"/>
              <a:ext cx="279954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78" name="Rectangle 49"/>
            <p:cNvSpPr>
              <a:spLocks noChangeArrowheads="1"/>
            </p:cNvSpPr>
            <p:nvPr/>
          </p:nvSpPr>
          <p:spPr bwMode="auto">
            <a:xfrm>
              <a:off x="533400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79" name="Rectangle 50"/>
            <p:cNvSpPr>
              <a:spLocks noChangeArrowheads="1"/>
            </p:cNvSpPr>
            <p:nvPr/>
          </p:nvSpPr>
          <p:spPr bwMode="auto">
            <a:xfrm>
              <a:off x="813725" y="2202381"/>
              <a:ext cx="280325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80" name="Rectangle 51"/>
            <p:cNvSpPr>
              <a:spLocks noChangeArrowheads="1"/>
            </p:cNvSpPr>
            <p:nvPr/>
          </p:nvSpPr>
          <p:spPr bwMode="auto">
            <a:xfrm>
              <a:off x="1094050" y="2202381"/>
              <a:ext cx="279954" cy="187571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81" name="Rectangle 46"/>
            <p:cNvSpPr>
              <a:spLocks noChangeArrowheads="1"/>
            </p:cNvSpPr>
            <p:nvPr/>
          </p:nvSpPr>
          <p:spPr bwMode="auto">
            <a:xfrm>
              <a:off x="1654700" y="2015451"/>
              <a:ext cx="279954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82" name="Rectangle 43"/>
            <p:cNvSpPr>
              <a:spLocks noChangeArrowheads="1"/>
            </p:cNvSpPr>
            <p:nvPr/>
          </p:nvSpPr>
          <p:spPr bwMode="auto">
            <a:xfrm>
              <a:off x="813725" y="2015451"/>
              <a:ext cx="280325" cy="186930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7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7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683" name="Rectangle 47"/>
            <p:cNvSpPr>
              <a:spLocks noChangeArrowheads="1"/>
            </p:cNvSpPr>
            <p:nvPr/>
          </p:nvSpPr>
          <p:spPr bwMode="auto">
            <a:xfrm>
              <a:off x="2214608" y="2015451"/>
              <a:ext cx="280697" cy="186930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700" b="1" dirty="0">
                <a:solidFill>
                  <a:srgbClr val="FF0000"/>
                </a:solidFill>
              </a:endParaRPr>
            </a:p>
          </p:txBody>
        </p:sp>
        <p:sp>
          <p:nvSpPr>
            <p:cNvPr id="684" name="Rectangle 6"/>
            <p:cNvSpPr>
              <a:spLocks noChangeArrowheads="1"/>
            </p:cNvSpPr>
            <p:nvPr/>
          </p:nvSpPr>
          <p:spPr bwMode="auto">
            <a:xfrm>
              <a:off x="533400" y="2389310"/>
              <a:ext cx="1963392" cy="45719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333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89" name="Rectangle 6"/>
          <p:cNvSpPr>
            <a:spLocks noChangeArrowheads="1"/>
          </p:cNvSpPr>
          <p:nvPr/>
        </p:nvSpPr>
        <p:spPr bwMode="auto">
          <a:xfrm>
            <a:off x="2891867" y="437506"/>
            <a:ext cx="6406778" cy="18735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89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3800" b="1" spc="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2021</a:t>
            </a:r>
            <a:endParaRPr lang="en-US" sz="13800" b="1" spc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9" name="Picture Placeholder 58"/>
          <p:cNvPicPr>
            <a:picLocks noGrp="1" noChangeAspect="1"/>
          </p:cNvPicPr>
          <p:nvPr>
            <p:ph type="pic" sz="quarter" idx="2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95" b="120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6053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5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SEPTEMBER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6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107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</a:p>
          </p:txBody>
        </p:sp>
        <p:sp>
          <p:nvSpPr>
            <p:cNvPr id="108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0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6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7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8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9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0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</a:p>
          </p:txBody>
        </p:sp>
        <p:sp>
          <p:nvSpPr>
            <p:cNvPr id="121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2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3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6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</a:p>
          </p:txBody>
        </p:sp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1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29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2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9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1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3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5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6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7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8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5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306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307" name="Rectangle 30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0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09" name="Rectangle 308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10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311" name="Rectangle 31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1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13" name="Rectangle 312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14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315" name="Rectangle 31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1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17" name="Rectangle 316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18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319" name="Rectangle 318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20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21" name="Rectangle 320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322" name="Straight Connector 321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99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48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OCTOBER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49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0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1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2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9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3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13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4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15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55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6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7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8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9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0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1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2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3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5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64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5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6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7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8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9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0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1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2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3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74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5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6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7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8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9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0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81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2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84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5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86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7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8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89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90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91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4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305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306" name="Rectangle 305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07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08" name="Rectangle 307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09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310" name="Rectangle 309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11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12" name="Rectangle 311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13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314" name="Rectangle 313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15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16" name="Rectangle 315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17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318" name="Rectangle 317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19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20" name="Rectangle 319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321" name="Straight Connector 320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52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1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NOVEMBER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3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4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6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7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9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0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2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2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4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6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8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0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8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0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ounded Rectangle 143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28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45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6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7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8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9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0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1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52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206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207" name="Rectangle 20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0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09" name="Rectangle 208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210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211" name="Rectangle 21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1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13" name="Rectangle 212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214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215" name="Rectangle 21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1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17" name="Rectangle 216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218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219" name="Rectangle 218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20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21" name="Rectangle 220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222" name="Straight Connector 221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46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9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DECEMBER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10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111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</a:p>
          </p:txBody>
        </p:sp>
        <p:sp>
          <p:nvSpPr>
            <p:cNvPr id="112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4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17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6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7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9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2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4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</a:p>
          </p:txBody>
        </p:sp>
        <p:sp>
          <p:nvSpPr>
            <p:cNvPr id="125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6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8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0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</a:p>
          </p:txBody>
        </p:sp>
        <p:sp>
          <p:nvSpPr>
            <p:cNvPr id="131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3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8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0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2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5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6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7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8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9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0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1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52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3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154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155" name="Rectangle 15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5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158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159" name="Rectangle 158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60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161" name="Rectangle 160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162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163" name="Rectangle 16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6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165" name="Rectangle 164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166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167" name="Rectangle 16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16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169" name="Rectangle 168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170" name="Straight Connector 169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9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429589" y="575368"/>
            <a:ext cx="6350232" cy="5707266"/>
            <a:chOff x="429589" y="575368"/>
            <a:chExt cx="6350232" cy="5707266"/>
          </a:xfrm>
        </p:grpSpPr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429589" y="1881156"/>
              <a:ext cx="905460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1335049" y="1881156"/>
              <a:ext cx="907863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2242909" y="1881156"/>
              <a:ext cx="905460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3148366" y="1881156"/>
              <a:ext cx="907863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4056229" y="1881156"/>
              <a:ext cx="905460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4961689" y="1881156"/>
              <a:ext cx="907863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5869552" y="1881156"/>
              <a:ext cx="905460" cy="730946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3" name="Rectangle 6"/>
            <p:cNvSpPr>
              <a:spLocks noChangeArrowheads="1"/>
            </p:cNvSpPr>
            <p:nvPr/>
          </p:nvSpPr>
          <p:spPr bwMode="auto">
            <a:xfrm>
              <a:off x="429589" y="575368"/>
              <a:ext cx="6350232" cy="1275032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</a:rPr>
                <a:t>JANUARY</a:t>
              </a:r>
            </a:p>
          </p:txBody>
        </p:sp>
        <p:sp>
          <p:nvSpPr>
            <p:cNvPr id="104" name="Rectangle 24"/>
            <p:cNvSpPr>
              <a:spLocks noChangeArrowheads="1"/>
            </p:cNvSpPr>
            <p:nvPr/>
          </p:nvSpPr>
          <p:spPr bwMode="auto">
            <a:xfrm>
              <a:off x="3148366" y="3211471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5"/>
            <p:cNvSpPr>
              <a:spLocks noChangeArrowheads="1"/>
            </p:cNvSpPr>
            <p:nvPr/>
          </p:nvSpPr>
          <p:spPr bwMode="auto">
            <a:xfrm>
              <a:off x="4056229" y="3211471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26"/>
            <p:cNvSpPr>
              <a:spLocks noChangeArrowheads="1"/>
            </p:cNvSpPr>
            <p:nvPr/>
          </p:nvSpPr>
          <p:spPr bwMode="auto">
            <a:xfrm>
              <a:off x="4961689" y="3211471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7" name="Rectangle 27"/>
            <p:cNvSpPr>
              <a:spLocks noChangeArrowheads="1"/>
            </p:cNvSpPr>
            <p:nvPr/>
          </p:nvSpPr>
          <p:spPr bwMode="auto">
            <a:xfrm>
              <a:off x="5869552" y="3211471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8" name="Rectangle 31"/>
            <p:cNvSpPr>
              <a:spLocks noChangeArrowheads="1"/>
            </p:cNvSpPr>
            <p:nvPr/>
          </p:nvSpPr>
          <p:spPr bwMode="auto">
            <a:xfrm>
              <a:off x="3148366" y="3797915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33"/>
            <p:cNvSpPr>
              <a:spLocks noChangeArrowheads="1"/>
            </p:cNvSpPr>
            <p:nvPr/>
          </p:nvSpPr>
          <p:spPr bwMode="auto">
            <a:xfrm>
              <a:off x="4961689" y="3797915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0" name="Rectangle 14"/>
            <p:cNvSpPr>
              <a:spLocks noChangeArrowheads="1"/>
            </p:cNvSpPr>
            <p:nvPr/>
          </p:nvSpPr>
          <p:spPr bwMode="auto">
            <a:xfrm>
              <a:off x="429589" y="262502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5"/>
            <p:cNvSpPr>
              <a:spLocks noChangeArrowheads="1"/>
            </p:cNvSpPr>
            <p:nvPr/>
          </p:nvSpPr>
          <p:spPr bwMode="auto">
            <a:xfrm>
              <a:off x="1335049" y="262502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6"/>
            <p:cNvSpPr>
              <a:spLocks noChangeArrowheads="1"/>
            </p:cNvSpPr>
            <p:nvPr/>
          </p:nvSpPr>
          <p:spPr bwMode="auto">
            <a:xfrm>
              <a:off x="2242909" y="262502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7"/>
            <p:cNvSpPr>
              <a:spLocks noChangeArrowheads="1"/>
            </p:cNvSpPr>
            <p:nvPr/>
          </p:nvSpPr>
          <p:spPr bwMode="auto">
            <a:xfrm>
              <a:off x="3148366" y="262502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8"/>
            <p:cNvSpPr>
              <a:spLocks noChangeArrowheads="1"/>
            </p:cNvSpPr>
            <p:nvPr/>
          </p:nvSpPr>
          <p:spPr bwMode="auto">
            <a:xfrm>
              <a:off x="4056229" y="262502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19"/>
            <p:cNvSpPr>
              <a:spLocks noChangeArrowheads="1"/>
            </p:cNvSpPr>
            <p:nvPr/>
          </p:nvSpPr>
          <p:spPr bwMode="auto">
            <a:xfrm>
              <a:off x="4961689" y="262502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6" name="Rectangle 20"/>
            <p:cNvSpPr>
              <a:spLocks noChangeArrowheads="1"/>
            </p:cNvSpPr>
            <p:nvPr/>
          </p:nvSpPr>
          <p:spPr bwMode="auto">
            <a:xfrm>
              <a:off x="5869552" y="262502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1"/>
            <p:cNvSpPr>
              <a:spLocks noChangeArrowheads="1"/>
            </p:cNvSpPr>
            <p:nvPr/>
          </p:nvSpPr>
          <p:spPr bwMode="auto">
            <a:xfrm>
              <a:off x="429589" y="3211471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8" name="Rectangle 23"/>
            <p:cNvSpPr>
              <a:spLocks noChangeArrowheads="1"/>
            </p:cNvSpPr>
            <p:nvPr/>
          </p:nvSpPr>
          <p:spPr bwMode="auto">
            <a:xfrm>
              <a:off x="2242909" y="3211471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9" name="Rectangle 28"/>
            <p:cNvSpPr>
              <a:spLocks noChangeArrowheads="1"/>
            </p:cNvSpPr>
            <p:nvPr/>
          </p:nvSpPr>
          <p:spPr bwMode="auto">
            <a:xfrm>
              <a:off x="429589" y="3797915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0" name="Rectangle 29"/>
            <p:cNvSpPr>
              <a:spLocks noChangeArrowheads="1"/>
            </p:cNvSpPr>
            <p:nvPr/>
          </p:nvSpPr>
          <p:spPr bwMode="auto">
            <a:xfrm>
              <a:off x="1335049" y="3797915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30"/>
            <p:cNvSpPr>
              <a:spLocks noChangeArrowheads="1"/>
            </p:cNvSpPr>
            <p:nvPr/>
          </p:nvSpPr>
          <p:spPr bwMode="auto">
            <a:xfrm>
              <a:off x="2242909" y="3797915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2" name="Rectangle 32"/>
            <p:cNvSpPr>
              <a:spLocks noChangeArrowheads="1"/>
            </p:cNvSpPr>
            <p:nvPr/>
          </p:nvSpPr>
          <p:spPr bwMode="auto">
            <a:xfrm>
              <a:off x="4056229" y="3797915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3" name="Rectangle 34"/>
            <p:cNvSpPr>
              <a:spLocks noChangeArrowheads="1"/>
            </p:cNvSpPr>
            <p:nvPr/>
          </p:nvSpPr>
          <p:spPr bwMode="auto">
            <a:xfrm>
              <a:off x="5869552" y="3797915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4" name="Rectangle 22"/>
            <p:cNvSpPr>
              <a:spLocks noChangeArrowheads="1"/>
            </p:cNvSpPr>
            <p:nvPr/>
          </p:nvSpPr>
          <p:spPr bwMode="auto">
            <a:xfrm>
              <a:off x="1335049" y="3211471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38"/>
            <p:cNvSpPr>
              <a:spLocks noChangeArrowheads="1"/>
            </p:cNvSpPr>
            <p:nvPr/>
          </p:nvSpPr>
          <p:spPr bwMode="auto">
            <a:xfrm>
              <a:off x="3148366" y="438435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39"/>
            <p:cNvSpPr>
              <a:spLocks noChangeArrowheads="1"/>
            </p:cNvSpPr>
            <p:nvPr/>
          </p:nvSpPr>
          <p:spPr bwMode="auto">
            <a:xfrm>
              <a:off x="4056229" y="438435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40"/>
            <p:cNvSpPr>
              <a:spLocks noChangeArrowheads="1"/>
            </p:cNvSpPr>
            <p:nvPr/>
          </p:nvSpPr>
          <p:spPr bwMode="auto">
            <a:xfrm>
              <a:off x="4961689" y="438435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8" name="Rectangle 41"/>
            <p:cNvSpPr>
              <a:spLocks noChangeArrowheads="1"/>
            </p:cNvSpPr>
            <p:nvPr/>
          </p:nvSpPr>
          <p:spPr bwMode="auto">
            <a:xfrm>
              <a:off x="5869552" y="438435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9" name="Rectangle 45"/>
            <p:cNvSpPr>
              <a:spLocks noChangeArrowheads="1"/>
            </p:cNvSpPr>
            <p:nvPr/>
          </p:nvSpPr>
          <p:spPr bwMode="auto">
            <a:xfrm>
              <a:off x="3148366" y="4970803"/>
              <a:ext cx="907863" cy="584443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47"/>
            <p:cNvSpPr>
              <a:spLocks noChangeArrowheads="1"/>
            </p:cNvSpPr>
            <p:nvPr/>
          </p:nvSpPr>
          <p:spPr bwMode="auto">
            <a:xfrm>
              <a:off x="4961689" y="4970803"/>
              <a:ext cx="907863" cy="584443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29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1" name="Rectangle 52"/>
            <p:cNvSpPr>
              <a:spLocks noChangeArrowheads="1"/>
            </p:cNvSpPr>
            <p:nvPr/>
          </p:nvSpPr>
          <p:spPr bwMode="auto">
            <a:xfrm>
              <a:off x="3148366" y="5555246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53"/>
            <p:cNvSpPr>
              <a:spLocks noChangeArrowheads="1"/>
            </p:cNvSpPr>
            <p:nvPr/>
          </p:nvSpPr>
          <p:spPr bwMode="auto">
            <a:xfrm>
              <a:off x="4056229" y="5555246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4"/>
            <p:cNvSpPr>
              <a:spLocks noChangeArrowheads="1"/>
            </p:cNvSpPr>
            <p:nvPr/>
          </p:nvSpPr>
          <p:spPr bwMode="auto">
            <a:xfrm>
              <a:off x="4961689" y="5555246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55"/>
            <p:cNvSpPr>
              <a:spLocks noChangeArrowheads="1"/>
            </p:cNvSpPr>
            <p:nvPr/>
          </p:nvSpPr>
          <p:spPr bwMode="auto">
            <a:xfrm>
              <a:off x="5869552" y="5555246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35"/>
            <p:cNvSpPr>
              <a:spLocks noChangeArrowheads="1"/>
            </p:cNvSpPr>
            <p:nvPr/>
          </p:nvSpPr>
          <p:spPr bwMode="auto">
            <a:xfrm>
              <a:off x="429589" y="438435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6" name="Rectangle 36"/>
            <p:cNvSpPr>
              <a:spLocks noChangeArrowheads="1"/>
            </p:cNvSpPr>
            <p:nvPr/>
          </p:nvSpPr>
          <p:spPr bwMode="auto">
            <a:xfrm>
              <a:off x="1335049" y="438435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37"/>
            <p:cNvSpPr>
              <a:spLocks noChangeArrowheads="1"/>
            </p:cNvSpPr>
            <p:nvPr/>
          </p:nvSpPr>
          <p:spPr bwMode="auto">
            <a:xfrm>
              <a:off x="2242909" y="438435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429589" y="4970803"/>
              <a:ext cx="906660" cy="584443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9" name="Rectangle 44"/>
            <p:cNvSpPr>
              <a:spLocks noChangeArrowheads="1"/>
            </p:cNvSpPr>
            <p:nvPr/>
          </p:nvSpPr>
          <p:spPr bwMode="auto">
            <a:xfrm>
              <a:off x="2242909" y="4970803"/>
              <a:ext cx="905460" cy="584443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40" name="Rectangle 49"/>
            <p:cNvSpPr>
              <a:spLocks noChangeArrowheads="1"/>
            </p:cNvSpPr>
            <p:nvPr/>
          </p:nvSpPr>
          <p:spPr bwMode="auto">
            <a:xfrm>
              <a:off x="429589" y="5555246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1" name="Rectangle 50"/>
            <p:cNvSpPr>
              <a:spLocks noChangeArrowheads="1"/>
            </p:cNvSpPr>
            <p:nvPr/>
          </p:nvSpPr>
          <p:spPr bwMode="auto">
            <a:xfrm>
              <a:off x="1336249" y="5555246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51"/>
            <p:cNvSpPr>
              <a:spLocks noChangeArrowheads="1"/>
            </p:cNvSpPr>
            <p:nvPr/>
          </p:nvSpPr>
          <p:spPr bwMode="auto">
            <a:xfrm>
              <a:off x="2242909" y="5555246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46"/>
            <p:cNvSpPr>
              <a:spLocks noChangeArrowheads="1"/>
            </p:cNvSpPr>
            <p:nvPr/>
          </p:nvSpPr>
          <p:spPr bwMode="auto">
            <a:xfrm>
              <a:off x="4056229" y="4970803"/>
              <a:ext cx="905460" cy="584443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3"/>
            <p:cNvSpPr>
              <a:spLocks noChangeArrowheads="1"/>
            </p:cNvSpPr>
            <p:nvPr/>
          </p:nvSpPr>
          <p:spPr bwMode="auto">
            <a:xfrm>
              <a:off x="1336249" y="4970803"/>
              <a:ext cx="906660" cy="584443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5" name="Rectangle 47"/>
            <p:cNvSpPr>
              <a:spLocks noChangeArrowheads="1"/>
            </p:cNvSpPr>
            <p:nvPr/>
          </p:nvSpPr>
          <p:spPr bwMode="auto">
            <a:xfrm>
              <a:off x="5867149" y="4970803"/>
              <a:ext cx="907863" cy="584443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6" name="Rectangle 6"/>
            <p:cNvSpPr>
              <a:spLocks noChangeArrowheads="1"/>
            </p:cNvSpPr>
            <p:nvPr/>
          </p:nvSpPr>
          <p:spPr bwMode="auto">
            <a:xfrm>
              <a:off x="429589" y="6139692"/>
              <a:ext cx="6350232" cy="142942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12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792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793" name="Rectangle 79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9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95" name="Rectangle 794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96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797" name="Rectangle 79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9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99" name="Rectangle 798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800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801" name="Rectangle 80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80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803" name="Rectangle 802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804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805" name="Rectangle 80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80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807" name="Rectangle 806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3" name="Straight Connector 822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4" name="Straight Connector 823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03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FEBRUARY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7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0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9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25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6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5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6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0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5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43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744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745" name="Rectangle 74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4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47" name="Rectangle 746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48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749" name="Rectangle 748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50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51" name="Rectangle 750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52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753" name="Rectangle 75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5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55" name="Rectangle 754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56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757" name="Rectangle 75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5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59" name="Rectangle 758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760" name="Straight Connector 759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1" name="Straight Connector 760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2" name="Straight Connector 761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66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MARCH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7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0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9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1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8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4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5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7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0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5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91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692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693" name="Rectangle 69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9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95" name="Rectangle 694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696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697" name="Rectangle 69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9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99" name="Rectangle 698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00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701" name="Rectangle 70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0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03" name="Rectangle 702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704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705" name="Rectangle 70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70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707" name="Rectangle 706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708" name="Straight Connector 707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9" name="Straight Connector 708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0" name="Straight Connector 709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96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APRIL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7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14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8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0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9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6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27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9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0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5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12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613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614" name="Rectangle 613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15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16" name="Rectangle 615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617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618" name="Rectangle 617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19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20" name="Rectangle 619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621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622" name="Rectangle 621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23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24" name="Rectangle 623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625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626" name="Rectangle 625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627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628" name="Rectangle 627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629" name="Straight Connector 628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0" name="Straight Connector 629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1" name="Straight Connector 630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22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MAY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7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0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1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3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9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9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1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7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5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0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5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60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561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562" name="Rectangle 561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563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564" name="Rectangle 563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565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566" name="Rectangle 565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567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568" name="Rectangle 567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569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570" name="Rectangle 569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571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572" name="Rectangle 571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573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574" name="Rectangle 573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575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576" name="Rectangle 575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577" name="Straight Connector 576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Straight Connector 577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Straight Connector 578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01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roup 472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6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JUNE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8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99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0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1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3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4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5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6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7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0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3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4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5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17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6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8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9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0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26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2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30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23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8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9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0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2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4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8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9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52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453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454" name="Rectangle 453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55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56" name="Rectangle 455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57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458" name="Rectangle 457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59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60" name="Rectangle 459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61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462" name="Rectangle 461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63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64" name="Rectangle 463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65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466" name="Rectangle 465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67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68" name="Rectangle 467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469" name="Straight Connector 468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Straight Connector 470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688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23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JULY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10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8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9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16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30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1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7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9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0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1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13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42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3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4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5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46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7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8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9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0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1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2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3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4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5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18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56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7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59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0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1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2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3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5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31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66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51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452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453" name="Rectangle 45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5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55" name="Rectangle 454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56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457" name="Rectangle 45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5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59" name="Rectangle 458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60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461" name="Rectangle 46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6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63" name="Rectangle 462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464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465" name="Rectangle 464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466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467" name="Rectangle 466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468" name="Straight Connector 467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79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9589" y="575370"/>
            <a:ext cx="6350232" cy="5707260"/>
            <a:chOff x="429589" y="575370"/>
            <a:chExt cx="6350232" cy="5707260"/>
          </a:xfrm>
        </p:grpSpPr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42958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133504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M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224290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3148366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W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4056229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T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4961689" y="1881159"/>
              <a:ext cx="907863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90000"/>
                      <a:lumOff val="10000"/>
                    </a:schemeClr>
                  </a:solidFill>
                </a:rPr>
                <a:t>F</a:t>
              </a:r>
              <a:endPara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5869552" y="1881159"/>
              <a:ext cx="905460" cy="730945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97" name="Rectangle 6"/>
            <p:cNvSpPr>
              <a:spLocks noChangeArrowheads="1"/>
            </p:cNvSpPr>
            <p:nvPr/>
          </p:nvSpPr>
          <p:spPr bwMode="auto">
            <a:xfrm>
              <a:off x="429589" y="575370"/>
              <a:ext cx="6350232" cy="127503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6600" b="1" dirty="0" smtClean="0">
                  <a:solidFill>
                    <a:schemeClr val="bg1"/>
                  </a:solidFill>
                </a:rPr>
                <a:t>AUGUST</a:t>
              </a:r>
              <a:endParaRPr lang="en-US" sz="6600" b="1" dirty="0">
                <a:solidFill>
                  <a:schemeClr val="bg1"/>
                </a:solidFill>
              </a:endParaRPr>
            </a:p>
          </p:txBody>
        </p:sp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3148366" y="3211473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11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405622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12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4961689" y="321147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5869552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14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31"/>
            <p:cNvSpPr>
              <a:spLocks noChangeArrowheads="1"/>
            </p:cNvSpPr>
            <p:nvPr/>
          </p:nvSpPr>
          <p:spPr bwMode="auto">
            <a:xfrm>
              <a:off x="3148366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18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3" name="Rectangle 33"/>
            <p:cNvSpPr>
              <a:spLocks noChangeArrowheads="1"/>
            </p:cNvSpPr>
            <p:nvPr/>
          </p:nvSpPr>
          <p:spPr bwMode="auto">
            <a:xfrm>
              <a:off x="496168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4" name="Rectangle 14"/>
            <p:cNvSpPr>
              <a:spLocks noChangeArrowheads="1"/>
            </p:cNvSpPr>
            <p:nvPr/>
          </p:nvSpPr>
          <p:spPr bwMode="auto">
            <a:xfrm>
              <a:off x="42958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5" name="Rectangle 15"/>
            <p:cNvSpPr>
              <a:spLocks noChangeArrowheads="1"/>
            </p:cNvSpPr>
            <p:nvPr/>
          </p:nvSpPr>
          <p:spPr bwMode="auto">
            <a:xfrm>
              <a:off x="1335049" y="2625030"/>
              <a:ext cx="907863" cy="586447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 smtClean="0">
                  <a:solidFill>
                    <a:schemeClr val="bg1"/>
                  </a:solidFill>
                </a:rPr>
                <a:t>2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6" name="Rectangle 16"/>
            <p:cNvSpPr>
              <a:spLocks noChangeArrowheads="1"/>
            </p:cNvSpPr>
            <p:nvPr/>
          </p:nvSpPr>
          <p:spPr bwMode="auto">
            <a:xfrm>
              <a:off x="224290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7" name="Rectangle 17"/>
            <p:cNvSpPr>
              <a:spLocks noChangeArrowheads="1"/>
            </p:cNvSpPr>
            <p:nvPr/>
          </p:nvSpPr>
          <p:spPr bwMode="auto">
            <a:xfrm>
              <a:off x="3148366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8" name="Rectangle 18"/>
            <p:cNvSpPr>
              <a:spLocks noChangeArrowheads="1"/>
            </p:cNvSpPr>
            <p:nvPr/>
          </p:nvSpPr>
          <p:spPr bwMode="auto">
            <a:xfrm>
              <a:off x="4056229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5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09" name="Rectangle 19"/>
            <p:cNvSpPr>
              <a:spLocks noChangeArrowheads="1"/>
            </p:cNvSpPr>
            <p:nvPr/>
          </p:nvSpPr>
          <p:spPr bwMode="auto">
            <a:xfrm>
              <a:off x="4961689" y="2625030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0" name="Rectangle 20"/>
            <p:cNvSpPr>
              <a:spLocks noChangeArrowheads="1"/>
            </p:cNvSpPr>
            <p:nvPr/>
          </p:nvSpPr>
          <p:spPr bwMode="auto">
            <a:xfrm>
              <a:off x="5869552" y="2625030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7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1" name="Rectangle 21"/>
            <p:cNvSpPr>
              <a:spLocks noChangeArrowheads="1"/>
            </p:cNvSpPr>
            <p:nvPr/>
          </p:nvSpPr>
          <p:spPr bwMode="auto">
            <a:xfrm>
              <a:off x="42958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12" name="Rectangle 23"/>
            <p:cNvSpPr>
              <a:spLocks noChangeArrowheads="1"/>
            </p:cNvSpPr>
            <p:nvPr/>
          </p:nvSpPr>
          <p:spPr bwMode="auto">
            <a:xfrm>
              <a:off x="2242909" y="321147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1" name="Rectangle 28"/>
            <p:cNvSpPr>
              <a:spLocks noChangeArrowheads="1"/>
            </p:cNvSpPr>
            <p:nvPr/>
          </p:nvSpPr>
          <p:spPr bwMode="auto">
            <a:xfrm>
              <a:off x="42958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15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2" name="Rectangle 29"/>
            <p:cNvSpPr>
              <a:spLocks noChangeArrowheads="1"/>
            </p:cNvSpPr>
            <p:nvPr/>
          </p:nvSpPr>
          <p:spPr bwMode="auto">
            <a:xfrm>
              <a:off x="1335049" y="3797917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16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3" name="Rectangle 30"/>
            <p:cNvSpPr>
              <a:spLocks noChangeArrowheads="1"/>
            </p:cNvSpPr>
            <p:nvPr/>
          </p:nvSpPr>
          <p:spPr bwMode="auto">
            <a:xfrm>
              <a:off x="2242909" y="3797917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4" name="Rectangle 32"/>
            <p:cNvSpPr>
              <a:spLocks noChangeArrowheads="1"/>
            </p:cNvSpPr>
            <p:nvPr/>
          </p:nvSpPr>
          <p:spPr bwMode="auto">
            <a:xfrm>
              <a:off x="4056229" y="3797917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19</a:t>
              </a:r>
            </a:p>
          </p:txBody>
        </p:sp>
        <p:sp>
          <p:nvSpPr>
            <p:cNvPr id="125" name="Rectangle 34"/>
            <p:cNvSpPr>
              <a:spLocks noChangeArrowheads="1"/>
            </p:cNvSpPr>
            <p:nvPr/>
          </p:nvSpPr>
          <p:spPr bwMode="auto">
            <a:xfrm>
              <a:off x="5869552" y="3797917"/>
              <a:ext cx="905460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21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26" name="Rectangle 22"/>
            <p:cNvSpPr>
              <a:spLocks noChangeArrowheads="1"/>
            </p:cNvSpPr>
            <p:nvPr/>
          </p:nvSpPr>
          <p:spPr bwMode="auto">
            <a:xfrm>
              <a:off x="1335049" y="3211473"/>
              <a:ext cx="907863" cy="586447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9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3148366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25</a:t>
              </a:r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405622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26</a:t>
              </a:r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496168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27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5869552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28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1" name="Rectangle 45"/>
            <p:cNvSpPr>
              <a:spLocks noChangeArrowheads="1"/>
            </p:cNvSpPr>
            <p:nvPr/>
          </p:nvSpPr>
          <p:spPr bwMode="auto">
            <a:xfrm>
              <a:off x="3148366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2" name="Rectangle 47"/>
            <p:cNvSpPr>
              <a:spLocks noChangeArrowheads="1"/>
            </p:cNvSpPr>
            <p:nvPr/>
          </p:nvSpPr>
          <p:spPr bwMode="auto">
            <a:xfrm>
              <a:off x="496168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3" name="Rectangle 52"/>
            <p:cNvSpPr>
              <a:spLocks noChangeArrowheads="1"/>
            </p:cNvSpPr>
            <p:nvPr/>
          </p:nvSpPr>
          <p:spPr bwMode="auto">
            <a:xfrm>
              <a:off x="3148366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4" name="Rectangle 53"/>
            <p:cNvSpPr>
              <a:spLocks noChangeArrowheads="1"/>
            </p:cNvSpPr>
            <p:nvPr/>
          </p:nvSpPr>
          <p:spPr bwMode="auto">
            <a:xfrm>
              <a:off x="405622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5" name="Rectangle 54"/>
            <p:cNvSpPr>
              <a:spLocks noChangeArrowheads="1"/>
            </p:cNvSpPr>
            <p:nvPr/>
          </p:nvSpPr>
          <p:spPr bwMode="auto">
            <a:xfrm>
              <a:off x="4961689" y="5555249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6" name="Rectangle 55"/>
            <p:cNvSpPr>
              <a:spLocks noChangeArrowheads="1"/>
            </p:cNvSpPr>
            <p:nvPr/>
          </p:nvSpPr>
          <p:spPr bwMode="auto">
            <a:xfrm>
              <a:off x="5869552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7" name="Rectangle 35"/>
            <p:cNvSpPr>
              <a:spLocks noChangeArrowheads="1"/>
            </p:cNvSpPr>
            <p:nvPr/>
          </p:nvSpPr>
          <p:spPr bwMode="auto">
            <a:xfrm>
              <a:off x="429589" y="4384363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22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38" name="Rectangle 36"/>
            <p:cNvSpPr>
              <a:spLocks noChangeArrowheads="1"/>
            </p:cNvSpPr>
            <p:nvPr/>
          </p:nvSpPr>
          <p:spPr bwMode="auto">
            <a:xfrm>
              <a:off x="1335049" y="4384363"/>
              <a:ext cx="907863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23</a:t>
              </a:r>
            </a:p>
          </p:txBody>
        </p:sp>
        <p:sp>
          <p:nvSpPr>
            <p:cNvPr id="139" name="Rectangle 37"/>
            <p:cNvSpPr>
              <a:spLocks noChangeArrowheads="1"/>
            </p:cNvSpPr>
            <p:nvPr/>
          </p:nvSpPr>
          <p:spPr bwMode="auto">
            <a:xfrm>
              <a:off x="2242909" y="4384363"/>
              <a:ext cx="905460" cy="586447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24</a:t>
              </a: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429589" y="4970806"/>
              <a:ext cx="9066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rgbClr val="FF0000"/>
                  </a:solidFill>
                </a:rPr>
                <a:t>29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1" name="Rectangle 44"/>
            <p:cNvSpPr>
              <a:spLocks noChangeArrowheads="1"/>
            </p:cNvSpPr>
            <p:nvPr/>
          </p:nvSpPr>
          <p:spPr bwMode="auto">
            <a:xfrm>
              <a:off x="2242909" y="4970806"/>
              <a:ext cx="905460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31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2" name="Rectangle 49"/>
            <p:cNvSpPr>
              <a:spLocks noChangeArrowheads="1"/>
            </p:cNvSpPr>
            <p:nvPr/>
          </p:nvSpPr>
          <p:spPr bwMode="auto">
            <a:xfrm>
              <a:off x="42958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3" name="Rectangle 50"/>
            <p:cNvSpPr>
              <a:spLocks noChangeArrowheads="1"/>
            </p:cNvSpPr>
            <p:nvPr/>
          </p:nvSpPr>
          <p:spPr bwMode="auto">
            <a:xfrm>
              <a:off x="1336249" y="5555249"/>
              <a:ext cx="9066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4" name="Rectangle 51"/>
            <p:cNvSpPr>
              <a:spLocks noChangeArrowheads="1"/>
            </p:cNvSpPr>
            <p:nvPr/>
          </p:nvSpPr>
          <p:spPr bwMode="auto">
            <a:xfrm>
              <a:off x="2242909" y="5555249"/>
              <a:ext cx="905460" cy="586447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5" name="Rectangle 46"/>
            <p:cNvSpPr>
              <a:spLocks noChangeArrowheads="1"/>
            </p:cNvSpPr>
            <p:nvPr/>
          </p:nvSpPr>
          <p:spPr bwMode="auto">
            <a:xfrm>
              <a:off x="4056229" y="4970806"/>
              <a:ext cx="9054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6" name="Rectangle 43"/>
            <p:cNvSpPr>
              <a:spLocks noChangeArrowheads="1"/>
            </p:cNvSpPr>
            <p:nvPr/>
          </p:nvSpPr>
          <p:spPr bwMode="auto">
            <a:xfrm>
              <a:off x="1336249" y="4970806"/>
              <a:ext cx="906660" cy="584442"/>
            </a:xfrm>
            <a:prstGeom prst="rect">
              <a:avLst/>
            </a:prstGeom>
            <a:noFill/>
            <a:ln w="3175" cap="sq">
              <a:noFill/>
              <a:miter lim="800000"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30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7" name="Rectangle 47"/>
            <p:cNvSpPr>
              <a:spLocks noChangeArrowheads="1"/>
            </p:cNvSpPr>
            <p:nvPr/>
          </p:nvSpPr>
          <p:spPr bwMode="auto">
            <a:xfrm>
              <a:off x="5867149" y="4970806"/>
              <a:ext cx="907863" cy="584442"/>
            </a:xfrm>
            <a:prstGeom prst="rect">
              <a:avLst/>
            </a:prstGeom>
            <a:noFill/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48" name="Rectangle 6"/>
            <p:cNvSpPr>
              <a:spLocks noChangeArrowheads="1"/>
            </p:cNvSpPr>
            <p:nvPr/>
          </p:nvSpPr>
          <p:spPr bwMode="auto">
            <a:xfrm>
              <a:off x="429589" y="6139688"/>
              <a:ext cx="6350232" cy="14294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3175">
              <a:noFill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57" name="Rectangle 6"/>
          <p:cNvSpPr>
            <a:spLocks noChangeArrowheads="1"/>
          </p:cNvSpPr>
          <p:nvPr/>
        </p:nvSpPr>
        <p:spPr bwMode="auto">
          <a:xfrm>
            <a:off x="7225540" y="1"/>
            <a:ext cx="4536872" cy="685799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 w="3175"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6600" b="1" dirty="0">
              <a:solidFill>
                <a:schemeClr val="bg1"/>
              </a:solidFill>
            </a:endParaRPr>
          </a:p>
        </p:txBody>
      </p:sp>
      <p:grpSp>
        <p:nvGrpSpPr>
          <p:cNvPr id="358" name="Group 37"/>
          <p:cNvGrpSpPr/>
          <p:nvPr/>
        </p:nvGrpSpPr>
        <p:grpSpPr>
          <a:xfrm>
            <a:off x="7658081" y="1225436"/>
            <a:ext cx="304948" cy="249038"/>
            <a:chOff x="7886697" y="1338264"/>
            <a:chExt cx="623976" cy="509584"/>
          </a:xfrm>
        </p:grpSpPr>
        <p:sp>
          <p:nvSpPr>
            <p:cNvPr id="359" name="Rectangle 358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60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61" name="Rectangle 360"/>
          <p:cNvSpPr/>
          <p:nvPr/>
        </p:nvSpPr>
        <p:spPr>
          <a:xfrm>
            <a:off x="8088646" y="1218061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62" name="Group 37"/>
          <p:cNvGrpSpPr/>
          <p:nvPr/>
        </p:nvGrpSpPr>
        <p:grpSpPr>
          <a:xfrm>
            <a:off x="7658081" y="2456595"/>
            <a:ext cx="304948" cy="249038"/>
            <a:chOff x="7886697" y="1338264"/>
            <a:chExt cx="623976" cy="509584"/>
          </a:xfrm>
        </p:grpSpPr>
        <p:sp>
          <p:nvSpPr>
            <p:cNvPr id="363" name="Rectangle 362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64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65" name="Rectangle 364"/>
          <p:cNvSpPr/>
          <p:nvPr/>
        </p:nvSpPr>
        <p:spPr>
          <a:xfrm>
            <a:off x="8088646" y="2449220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66" name="Group 37"/>
          <p:cNvGrpSpPr/>
          <p:nvPr/>
        </p:nvGrpSpPr>
        <p:grpSpPr>
          <a:xfrm>
            <a:off x="7658081" y="3687754"/>
            <a:ext cx="304948" cy="249038"/>
            <a:chOff x="7886697" y="1338264"/>
            <a:chExt cx="623976" cy="509584"/>
          </a:xfrm>
        </p:grpSpPr>
        <p:sp>
          <p:nvSpPr>
            <p:cNvPr id="367" name="Rectangle 366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68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69" name="Rectangle 368"/>
          <p:cNvSpPr/>
          <p:nvPr/>
        </p:nvSpPr>
        <p:spPr>
          <a:xfrm>
            <a:off x="8088646" y="3680379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grpSp>
        <p:nvGrpSpPr>
          <p:cNvPr id="370" name="Group 37"/>
          <p:cNvGrpSpPr/>
          <p:nvPr/>
        </p:nvGrpSpPr>
        <p:grpSpPr>
          <a:xfrm>
            <a:off x="7658081" y="4918912"/>
            <a:ext cx="304948" cy="249038"/>
            <a:chOff x="7886697" y="1338264"/>
            <a:chExt cx="623976" cy="509584"/>
          </a:xfrm>
        </p:grpSpPr>
        <p:sp>
          <p:nvSpPr>
            <p:cNvPr id="371" name="Rectangle 370"/>
            <p:cNvSpPr/>
            <p:nvPr/>
          </p:nvSpPr>
          <p:spPr>
            <a:xfrm>
              <a:off x="7886697" y="1390649"/>
              <a:ext cx="457199" cy="457199"/>
            </a:xfrm>
            <a:prstGeom prst="rect">
              <a:avLst/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372" name="Freeform 13"/>
            <p:cNvSpPr>
              <a:spLocks/>
            </p:cNvSpPr>
            <p:nvPr/>
          </p:nvSpPr>
          <p:spPr bwMode="auto">
            <a:xfrm>
              <a:off x="7918365" y="1338264"/>
              <a:ext cx="592308" cy="492123"/>
            </a:xfrm>
            <a:custGeom>
              <a:avLst/>
              <a:gdLst/>
              <a:ahLst/>
              <a:cxnLst>
                <a:cxn ang="0">
                  <a:pos x="320" y="0"/>
                </a:cxn>
                <a:cxn ang="0">
                  <a:pos x="337" y="19"/>
                </a:cxn>
                <a:cxn ang="0">
                  <a:pos x="123" y="280"/>
                </a:cxn>
                <a:cxn ang="0">
                  <a:pos x="0" y="136"/>
                </a:cxn>
                <a:cxn ang="0">
                  <a:pos x="20" y="114"/>
                </a:cxn>
                <a:cxn ang="0">
                  <a:pos x="123" y="165"/>
                </a:cxn>
                <a:cxn ang="0">
                  <a:pos x="320" y="0"/>
                </a:cxn>
              </a:cxnLst>
              <a:rect l="0" t="0" r="r" b="b"/>
              <a:pathLst>
                <a:path w="337" h="280">
                  <a:moveTo>
                    <a:pt x="320" y="0"/>
                  </a:moveTo>
                  <a:lnTo>
                    <a:pt x="337" y="19"/>
                  </a:lnTo>
                  <a:lnTo>
                    <a:pt x="123" y="280"/>
                  </a:lnTo>
                  <a:lnTo>
                    <a:pt x="0" y="136"/>
                  </a:lnTo>
                  <a:lnTo>
                    <a:pt x="20" y="114"/>
                  </a:lnTo>
                  <a:lnTo>
                    <a:pt x="123" y="165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73" name="Rectangle 372"/>
          <p:cNvSpPr/>
          <p:nvPr/>
        </p:nvSpPr>
        <p:spPr>
          <a:xfrm>
            <a:off x="8088646" y="4911537"/>
            <a:ext cx="3241225" cy="72840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PHASE TITLE </a:t>
            </a:r>
          </a:p>
          <a:p>
            <a:pPr>
              <a:lnSpc>
                <a:spcPct val="110000"/>
              </a:lnSpc>
              <a:spcBef>
                <a:spcPts val="400"/>
              </a:spcBef>
            </a:pP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(Body)"/>
              </a:rPr>
              <a:t>Lorem ipsum dolor sit amet, consectetur adipiscing elit, sed do eiusmod tempor incididunt ut labore et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Roboto (Body)"/>
            </a:endParaRPr>
          </a:p>
        </p:txBody>
      </p:sp>
      <p:cxnSp>
        <p:nvCxnSpPr>
          <p:cNvPr id="374" name="Straight Connector 373"/>
          <p:cNvCxnSpPr/>
          <p:nvPr/>
        </p:nvCxnSpPr>
        <p:spPr>
          <a:xfrm>
            <a:off x="7914032" y="2197843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>
            <a:off x="7914032" y="3429002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>
            <a:off x="7914032" y="4660160"/>
            <a:ext cx="315988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83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25387</TotalTime>
  <Words>1884</Words>
  <Application>Microsoft Office PowerPoint</Application>
  <PresentationFormat>Widescreen</PresentationFormat>
  <Paragraphs>1020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Roboto</vt:lpstr>
      <vt:lpstr>Roboto (Body)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4718</cp:revision>
  <dcterms:created xsi:type="dcterms:W3CDTF">2015-09-08T18:46:55Z</dcterms:created>
  <dcterms:modified xsi:type="dcterms:W3CDTF">2020-11-17T20:19:53Z</dcterms:modified>
</cp:coreProperties>
</file>