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notesMasterIdLst>
    <p:notesMasterId r:id="rId3"/>
  </p:notesMasterIdLst>
  <p:sldIdLst>
    <p:sldId id="271" r:id="rId2"/>
  </p:sldIdLst>
  <p:sldSz cx="24384000" cy="13716000"/>
  <p:notesSz cx="6858000" cy="91440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C46A"/>
    <a:srgbClr val="FF7E19"/>
    <a:srgbClr val="FCC009"/>
    <a:srgbClr val="F13B48"/>
    <a:srgbClr val="34B2E4"/>
    <a:srgbClr val="EF0027"/>
    <a:srgbClr val="E97C61"/>
    <a:srgbClr val="E76F51"/>
    <a:srgbClr val="F4A261"/>
    <a:srgbClr val="2A9D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3" autoAdjust="0"/>
    <p:restoredTop sz="93792" autoAdjust="0"/>
  </p:normalViewPr>
  <p:slideViewPr>
    <p:cSldViewPr snapToGrid="0">
      <p:cViewPr>
        <p:scale>
          <a:sx n="33" d="100"/>
          <a:sy n="33" d="100"/>
        </p:scale>
        <p:origin x="538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urnendu Biswas" userId="bfdbf960b5fc32c3" providerId="LiveId" clId="{00E0A062-4DCD-4CEF-BB94-5870DCF1C995}"/>
    <pc:docChg chg="addSld delSld modSld">
      <pc:chgData name="Purnendu Biswas" userId="bfdbf960b5fc32c3" providerId="LiveId" clId="{00E0A062-4DCD-4CEF-BB94-5870DCF1C995}" dt="2020-05-21T07:09:42.064" v="16"/>
      <pc:docMkLst>
        <pc:docMk/>
      </pc:docMkLst>
      <pc:sldChg chg="del">
        <pc:chgData name="Purnendu Biswas" userId="bfdbf960b5fc32c3" providerId="LiveId" clId="{00E0A062-4DCD-4CEF-BB94-5870DCF1C995}" dt="2020-05-19T04:10:55.605" v="12" actId="2696"/>
        <pc:sldMkLst>
          <pc:docMk/>
          <pc:sldMk cId="3753140982" sldId="326"/>
        </pc:sldMkLst>
      </pc:sldChg>
      <pc:sldChg chg="del">
        <pc:chgData name="Purnendu Biswas" userId="bfdbf960b5fc32c3" providerId="LiveId" clId="{00E0A062-4DCD-4CEF-BB94-5870DCF1C995}" dt="2020-05-19T04:10:55.605" v="12" actId="2696"/>
        <pc:sldMkLst>
          <pc:docMk/>
          <pc:sldMk cId="2762143549" sldId="598"/>
        </pc:sldMkLst>
      </pc:sldChg>
      <pc:sldChg chg="del">
        <pc:chgData name="Purnendu Biswas" userId="bfdbf960b5fc32c3" providerId="LiveId" clId="{00E0A062-4DCD-4CEF-BB94-5870DCF1C995}" dt="2020-05-19T04:10:55.605" v="12" actId="2696"/>
        <pc:sldMkLst>
          <pc:docMk/>
          <pc:sldMk cId="3181300149" sldId="603"/>
        </pc:sldMkLst>
      </pc:sldChg>
      <pc:sldChg chg="del">
        <pc:chgData name="Purnendu Biswas" userId="bfdbf960b5fc32c3" providerId="LiveId" clId="{00E0A062-4DCD-4CEF-BB94-5870DCF1C995}" dt="2020-05-19T04:10:55.605" v="12" actId="2696"/>
        <pc:sldMkLst>
          <pc:docMk/>
          <pc:sldMk cId="972534215" sldId="604"/>
        </pc:sldMkLst>
      </pc:sldChg>
      <pc:sldChg chg="add">
        <pc:chgData name="Purnendu Biswas" userId="bfdbf960b5fc32c3" providerId="LiveId" clId="{00E0A062-4DCD-4CEF-BB94-5870DCF1C995}" dt="2020-05-21T07:09:42.064" v="16"/>
        <pc:sldMkLst>
          <pc:docMk/>
          <pc:sldMk cId="133875314" sldId="666"/>
        </pc:sldMkLst>
      </pc:sldChg>
      <pc:sldChg chg="add">
        <pc:chgData name="Purnendu Biswas" userId="bfdbf960b5fc32c3" providerId="LiveId" clId="{00E0A062-4DCD-4CEF-BB94-5870DCF1C995}" dt="2020-05-21T06:20:44.078" v="15"/>
        <pc:sldMkLst>
          <pc:docMk/>
          <pc:sldMk cId="3830787507" sldId="843"/>
        </pc:sldMkLst>
      </pc:sldChg>
      <pc:sldChg chg="del">
        <pc:chgData name="Purnendu Biswas" userId="bfdbf960b5fc32c3" providerId="LiveId" clId="{00E0A062-4DCD-4CEF-BB94-5870DCF1C995}" dt="2020-05-19T04:11:16.733" v="13" actId="2696"/>
        <pc:sldMkLst>
          <pc:docMk/>
          <pc:sldMk cId="3080086682" sldId="1422"/>
        </pc:sldMkLst>
      </pc:sldChg>
      <pc:sldChg chg="del">
        <pc:chgData name="Purnendu Biswas" userId="bfdbf960b5fc32c3" providerId="LiveId" clId="{00E0A062-4DCD-4CEF-BB94-5870DCF1C995}" dt="2020-05-19T04:11:43.695" v="14" actId="2696"/>
        <pc:sldMkLst>
          <pc:docMk/>
          <pc:sldMk cId="3377555364" sldId="1498"/>
        </pc:sldMkLst>
      </pc:sldChg>
      <pc:sldChg chg="del">
        <pc:chgData name="Purnendu Biswas" userId="bfdbf960b5fc32c3" providerId="LiveId" clId="{00E0A062-4DCD-4CEF-BB94-5870DCF1C995}" dt="2020-05-19T04:10:55.605" v="12" actId="2696"/>
        <pc:sldMkLst>
          <pc:docMk/>
          <pc:sldMk cId="1979047117" sldId="1604"/>
        </pc:sldMkLst>
      </pc:sldChg>
      <pc:sldChg chg="del">
        <pc:chgData name="Purnendu Biswas" userId="bfdbf960b5fc32c3" providerId="LiveId" clId="{00E0A062-4DCD-4CEF-BB94-5870DCF1C995}" dt="2020-05-19T04:10:55.605" v="12" actId="2696"/>
        <pc:sldMkLst>
          <pc:docMk/>
          <pc:sldMk cId="2567175492" sldId="1605"/>
        </pc:sldMkLst>
      </pc:sldChg>
      <pc:sldChg chg="modSp mod">
        <pc:chgData name="Purnendu Biswas" userId="bfdbf960b5fc32c3" providerId="LiveId" clId="{00E0A062-4DCD-4CEF-BB94-5870DCF1C995}" dt="2020-05-06T05:41:07.407" v="11" actId="1076"/>
        <pc:sldMkLst>
          <pc:docMk/>
          <pc:sldMk cId="4002757167" sldId="1942"/>
        </pc:sldMkLst>
        <pc:spChg chg="mod">
          <ac:chgData name="Purnendu Biswas" userId="bfdbf960b5fc32c3" providerId="LiveId" clId="{00E0A062-4DCD-4CEF-BB94-5870DCF1C995}" dt="2020-05-06T05:41:07.407" v="11" actId="1076"/>
          <ac:spMkLst>
            <pc:docMk/>
            <pc:sldMk cId="4002757167" sldId="1942"/>
            <ac:spMk id="481" creationId="{19B3816E-08E4-4F87-A757-66FEA17272E9}"/>
          </ac:spMkLst>
        </pc:spChg>
        <pc:grpChg chg="mod">
          <ac:chgData name="Purnendu Biswas" userId="bfdbf960b5fc32c3" providerId="LiveId" clId="{00E0A062-4DCD-4CEF-BB94-5870DCF1C995}" dt="2020-05-06T05:40:43.190" v="4" actId="1076"/>
          <ac:grpSpMkLst>
            <pc:docMk/>
            <pc:sldMk cId="4002757167" sldId="1942"/>
            <ac:grpSpMk id="482" creationId="{D26F7925-1173-491A-9DA8-73AF7009CE1C}"/>
          </ac:grpSpMkLst>
        </pc:grpChg>
      </pc:sldChg>
      <pc:sldChg chg="modSp mod">
        <pc:chgData name="Purnendu Biswas" userId="bfdbf960b5fc32c3" providerId="LiveId" clId="{00E0A062-4DCD-4CEF-BB94-5870DCF1C995}" dt="2020-05-06T05:40:09.365" v="1" actId="1076"/>
        <pc:sldMkLst>
          <pc:docMk/>
          <pc:sldMk cId="3043898213" sldId="1963"/>
        </pc:sldMkLst>
        <pc:grpChg chg="mod">
          <ac:chgData name="Purnendu Biswas" userId="bfdbf960b5fc32c3" providerId="LiveId" clId="{00E0A062-4DCD-4CEF-BB94-5870DCF1C995}" dt="2020-05-06T05:40:09.365" v="1" actId="1076"/>
          <ac:grpSpMkLst>
            <pc:docMk/>
            <pc:sldMk cId="3043898213" sldId="1963"/>
            <ac:grpSpMk id="5" creationId="{51F1B932-FEF0-4E50-AFEF-B0FA7A409A8B}"/>
          </ac:grpSpMkLst>
        </pc:grpChg>
      </pc:sldChg>
    </pc:docChg>
  </pc:docChgLst>
  <pc:docChgLst>
    <pc:chgData name="reza kabir" userId="af3c95a13102d509" providerId="LiveId" clId="{F2FF14E4-B424-4B4A-9A26-D9A55B59C667}"/>
    <pc:docChg chg="undo custSel addSld delSld modSld sldOrd delMainMaster modMainMaster delSection modSection">
      <pc:chgData name="reza kabir" userId="af3c95a13102d509" providerId="LiveId" clId="{F2FF14E4-B424-4B4A-9A26-D9A55B59C667}" dt="2020-04-05T03:51:40.683" v="1068" actId="478"/>
      <pc:docMkLst>
        <pc:docMk/>
      </pc:docMkLst>
      <pc:sldChg chg="modSp add del mod ord setBg">
        <pc:chgData name="reza kabir" userId="af3c95a13102d509" providerId="LiveId" clId="{F2FF14E4-B424-4B4A-9A26-D9A55B59C667}" dt="2020-04-05T03:18:34.650" v="854" actId="1076"/>
        <pc:sldMkLst>
          <pc:docMk/>
          <pc:sldMk cId="0" sldId="256"/>
        </pc:sldMkLst>
        <pc:spChg chg="mod">
          <ac:chgData name="reza kabir" userId="af3c95a13102d509" providerId="LiveId" clId="{F2FF14E4-B424-4B4A-9A26-D9A55B59C667}" dt="2020-04-05T03:18:24.202" v="852" actId="1076"/>
          <ac:spMkLst>
            <pc:docMk/>
            <pc:sldMk cId="0" sldId="256"/>
            <ac:spMk id="118" creationId="{00000000-0000-0000-0000-000000000000}"/>
          </ac:spMkLst>
        </pc:spChg>
        <pc:spChg chg="mod">
          <ac:chgData name="reza kabir" userId="af3c95a13102d509" providerId="LiveId" clId="{F2FF14E4-B424-4B4A-9A26-D9A55B59C667}" dt="2020-04-05T03:18:34.650" v="854" actId="1076"/>
          <ac:spMkLst>
            <pc:docMk/>
            <pc:sldMk cId="0" sldId="256"/>
            <ac:spMk id="119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7:55.653" v="237" actId="207"/>
          <ac:spMkLst>
            <pc:docMk/>
            <pc:sldMk cId="0" sldId="256"/>
            <ac:spMk id="121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8:09.128" v="240" actId="207"/>
          <ac:spMkLst>
            <pc:docMk/>
            <pc:sldMk cId="0" sldId="256"/>
            <ac:spMk id="122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9:02.817" v="254" actId="207"/>
          <ac:spMkLst>
            <pc:docMk/>
            <pc:sldMk cId="0" sldId="256"/>
            <ac:spMk id="145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8:02.261" v="239" actId="207"/>
          <ac:spMkLst>
            <pc:docMk/>
            <pc:sldMk cId="0" sldId="256"/>
            <ac:spMk id="146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7:57.928" v="238" actId="207"/>
          <ac:spMkLst>
            <pc:docMk/>
            <pc:sldMk cId="0" sldId="256"/>
            <ac:spMk id="154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8:17.481" v="241" actId="207"/>
          <ac:spMkLst>
            <pc:docMk/>
            <pc:sldMk cId="0" sldId="256"/>
            <ac:spMk id="166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8:37.346" v="247" actId="207"/>
          <ac:spMkLst>
            <pc:docMk/>
            <pc:sldMk cId="0" sldId="256"/>
            <ac:spMk id="173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8:37.346" v="247" actId="207"/>
          <ac:spMkLst>
            <pc:docMk/>
            <pc:sldMk cId="0" sldId="256"/>
            <ac:spMk id="176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8:32.202" v="246" actId="207"/>
          <ac:spMkLst>
            <pc:docMk/>
            <pc:sldMk cId="0" sldId="256"/>
            <ac:spMk id="177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8:28.131" v="245" actId="207"/>
          <ac:spMkLst>
            <pc:docMk/>
            <pc:sldMk cId="0" sldId="256"/>
            <ac:spMk id="188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8:28.131" v="245" actId="207"/>
          <ac:spMkLst>
            <pc:docMk/>
            <pc:sldMk cId="0" sldId="256"/>
            <ac:spMk id="190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8:21.801" v="242" actId="207"/>
          <ac:spMkLst>
            <pc:docMk/>
            <pc:sldMk cId="0" sldId="256"/>
            <ac:spMk id="195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9:11.816" v="257" actId="207"/>
          <ac:spMkLst>
            <pc:docMk/>
            <pc:sldMk cId="0" sldId="256"/>
            <ac:spMk id="228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9:06.169" v="255" actId="207"/>
          <ac:spMkLst>
            <pc:docMk/>
            <pc:sldMk cId="0" sldId="256"/>
            <ac:spMk id="236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9:08.577" v="256" actId="207"/>
          <ac:spMkLst>
            <pc:docMk/>
            <pc:sldMk cId="0" sldId="256"/>
            <ac:spMk id="240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8:43.656" v="249" actId="207"/>
          <ac:spMkLst>
            <pc:docMk/>
            <pc:sldMk cId="0" sldId="256"/>
            <ac:spMk id="249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8:52.753" v="252" actId="207"/>
          <ac:spMkLst>
            <pc:docMk/>
            <pc:sldMk cId="0" sldId="256"/>
            <ac:spMk id="250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8:40.377" v="248" actId="207"/>
          <ac:spMkLst>
            <pc:docMk/>
            <pc:sldMk cId="0" sldId="256"/>
            <ac:spMk id="251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8:50.353" v="251" actId="207"/>
          <ac:spMkLst>
            <pc:docMk/>
            <pc:sldMk cId="0" sldId="256"/>
            <ac:spMk id="252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8:46.400" v="250" actId="207"/>
          <ac:spMkLst>
            <pc:docMk/>
            <pc:sldMk cId="0" sldId="256"/>
            <ac:spMk id="254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8:57.610" v="253" actId="207"/>
          <ac:spMkLst>
            <pc:docMk/>
            <pc:sldMk cId="0" sldId="256"/>
            <ac:spMk id="300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8:57.610" v="253" actId="207"/>
          <ac:spMkLst>
            <pc:docMk/>
            <pc:sldMk cId="0" sldId="256"/>
            <ac:spMk id="302" creationId="{00000000-0000-0000-0000-000000000000}"/>
          </ac:spMkLst>
        </pc:spChg>
        <pc:spChg chg="mod">
          <ac:chgData name="reza kabir" userId="af3c95a13102d509" providerId="LiveId" clId="{F2FF14E4-B424-4B4A-9A26-D9A55B59C667}" dt="2020-04-01T04:28:57.610" v="253" actId="207"/>
          <ac:spMkLst>
            <pc:docMk/>
            <pc:sldMk cId="0" sldId="256"/>
            <ac:spMk id="304" creationId="{00000000-0000-0000-0000-000000000000}"/>
          </ac:spMkLst>
        </pc:spChg>
      </pc:sldChg>
      <pc:sldChg chg="addSp delSp modSp add del mod setBg">
        <pc:chgData name="reza kabir" userId="af3c95a13102d509" providerId="LiveId" clId="{F2FF14E4-B424-4B4A-9A26-D9A55B59C667}" dt="2020-04-01T04:36:49.467" v="321" actId="47"/>
        <pc:sldMkLst>
          <pc:docMk/>
          <pc:sldMk cId="4110786923" sldId="261"/>
        </pc:sldMkLst>
        <pc:spChg chg="add mod">
          <ac:chgData name="reza kabir" userId="af3c95a13102d509" providerId="LiveId" clId="{F2FF14E4-B424-4B4A-9A26-D9A55B59C667}" dt="2020-04-01T04:33:27.070" v="269" actId="21"/>
          <ac:spMkLst>
            <pc:docMk/>
            <pc:sldMk cId="4110786923" sldId="261"/>
            <ac:spMk id="3" creationId="{A0AE5592-1010-4B78-AF17-424A58D2568A}"/>
          </ac:spMkLst>
        </pc:spChg>
        <pc:spChg chg="add mod">
          <ac:chgData name="reza kabir" userId="af3c95a13102d509" providerId="LiveId" clId="{F2FF14E4-B424-4B4A-9A26-D9A55B59C667}" dt="2020-04-01T04:33:27.070" v="269" actId="21"/>
          <ac:spMkLst>
            <pc:docMk/>
            <pc:sldMk cId="4110786923" sldId="261"/>
            <ac:spMk id="5" creationId="{AB6D4535-B15E-480E-976E-0A3E30E504BD}"/>
          </ac:spMkLst>
        </pc:spChg>
        <pc:spChg chg="del">
          <ac:chgData name="reza kabir" userId="af3c95a13102d509" providerId="LiveId" clId="{F2FF14E4-B424-4B4A-9A26-D9A55B59C667}" dt="2020-04-01T04:33:27.070" v="269" actId="21"/>
          <ac:spMkLst>
            <pc:docMk/>
            <pc:sldMk cId="4110786923" sldId="261"/>
            <ac:spMk id="498" creationId="{00000000-0000-0000-0000-000000000000}"/>
          </ac:spMkLst>
        </pc:spChg>
        <pc:spChg chg="del">
          <ac:chgData name="reza kabir" userId="af3c95a13102d509" providerId="LiveId" clId="{F2FF14E4-B424-4B4A-9A26-D9A55B59C667}" dt="2020-04-01T04:33:27.070" v="269" actId="21"/>
          <ac:spMkLst>
            <pc:docMk/>
            <pc:sldMk cId="4110786923" sldId="261"/>
            <ac:spMk id="499" creationId="{00000000-0000-0000-0000-000000000000}"/>
          </ac:spMkLst>
        </pc:spChg>
        <pc:spChg chg="mod">
          <ac:chgData name="reza kabir" userId="af3c95a13102d509" providerId="LiveId" clId="{F2FF14E4-B424-4B4A-9A26-D9A55B59C667}" dt="2020-04-01T04:33:00.570" v="268" actId="1076"/>
          <ac:spMkLst>
            <pc:docMk/>
            <pc:sldMk cId="4110786923" sldId="261"/>
            <ac:spMk id="501" creationId="{00000000-0000-0000-0000-000000000000}"/>
          </ac:spMkLst>
        </pc:spChg>
        <pc:grpChg chg="del">
          <ac:chgData name="reza kabir" userId="af3c95a13102d509" providerId="LiveId" clId="{F2FF14E4-B424-4B4A-9A26-D9A55B59C667}" dt="2020-04-01T04:33:27.070" v="269" actId="21"/>
          <ac:grpSpMkLst>
            <pc:docMk/>
            <pc:sldMk cId="4110786923" sldId="261"/>
            <ac:grpSpMk id="500" creationId="{00000000-0000-0000-0000-000000000000}"/>
          </ac:grpSpMkLst>
        </pc:grpChg>
      </pc:sldChg>
      <pc:sldChg chg="addSp delSp modSp add mod setBg">
        <pc:chgData name="reza kabir" userId="af3c95a13102d509" providerId="LiveId" clId="{F2FF14E4-B424-4B4A-9A26-D9A55B59C667}" dt="2020-04-01T04:42:22.185" v="345" actId="207"/>
        <pc:sldMkLst>
          <pc:docMk/>
          <pc:sldMk cId="0" sldId="268"/>
        </pc:sldMkLst>
        <pc:spChg chg="add del mod">
          <ac:chgData name="reza kabir" userId="af3c95a13102d509" providerId="LiveId" clId="{F2FF14E4-B424-4B4A-9A26-D9A55B59C667}" dt="2020-04-01T04:39:42.957" v="326"/>
          <ac:spMkLst>
            <pc:docMk/>
            <pc:sldMk cId="0" sldId="268"/>
            <ac:spMk id="2" creationId="{566FC545-5D2F-4A02-ACCF-354957ECDA03}"/>
          </ac:spMkLst>
        </pc:spChg>
        <pc:spChg chg="mod">
          <ac:chgData name="reza kabir" userId="af3c95a13102d509" providerId="LiveId" clId="{F2FF14E4-B424-4B4A-9A26-D9A55B59C667}" dt="2020-04-01T04:42:08.011" v="344" actId="2711"/>
          <ac:spMkLst>
            <pc:docMk/>
            <pc:sldMk cId="0" sldId="268"/>
            <ac:spMk id="1221" creationId="{00000000-0000-0000-0000-000000000000}"/>
          </ac:spMkLst>
        </pc:spChg>
        <pc:spChg chg="mod">
          <ac:chgData name="reza kabir" userId="af3c95a13102d509" providerId="LiveId" clId="{F2FF14E4-B424-4B4A-9A26-D9A55B59C667}" dt="2020-04-01T04:42:08.011" v="344" actId="2711"/>
          <ac:spMkLst>
            <pc:docMk/>
            <pc:sldMk cId="0" sldId="268"/>
            <ac:spMk id="1222" creationId="{00000000-0000-0000-0000-000000000000}"/>
          </ac:spMkLst>
        </pc:spChg>
        <pc:spChg chg="mod">
          <ac:chgData name="reza kabir" userId="af3c95a13102d509" providerId="LiveId" clId="{F2FF14E4-B424-4B4A-9A26-D9A55B59C667}" dt="2020-04-01T04:41:36.698" v="342" actId="207"/>
          <ac:spMkLst>
            <pc:docMk/>
            <pc:sldMk cId="0" sldId="268"/>
            <ac:spMk id="1223" creationId="{00000000-0000-0000-0000-000000000000}"/>
          </ac:spMkLst>
        </pc:spChg>
        <pc:spChg chg="mod">
          <ac:chgData name="reza kabir" userId="af3c95a13102d509" providerId="LiveId" clId="{F2FF14E4-B424-4B4A-9A26-D9A55B59C667}" dt="2020-04-01T04:40:24.034" v="332" actId="207"/>
          <ac:spMkLst>
            <pc:docMk/>
            <pc:sldMk cId="0" sldId="268"/>
            <ac:spMk id="1225" creationId="{00000000-0000-0000-0000-000000000000}"/>
          </ac:spMkLst>
        </pc:spChg>
        <pc:spChg chg="mod">
          <ac:chgData name="reza kabir" userId="af3c95a13102d509" providerId="LiveId" clId="{F2FF14E4-B424-4B4A-9A26-D9A55B59C667}" dt="2020-04-01T04:40:01.432" v="328" actId="208"/>
          <ac:spMkLst>
            <pc:docMk/>
            <pc:sldMk cId="0" sldId="268"/>
            <ac:spMk id="1226" creationId="{00000000-0000-0000-0000-000000000000}"/>
          </ac:spMkLst>
        </pc:spChg>
        <pc:spChg chg="mod">
          <ac:chgData name="reza kabir" userId="af3c95a13102d509" providerId="LiveId" clId="{F2FF14E4-B424-4B4A-9A26-D9A55B59C667}" dt="2020-04-01T04:40:24.034" v="332" actId="207"/>
          <ac:spMkLst>
            <pc:docMk/>
            <pc:sldMk cId="0" sldId="268"/>
            <ac:spMk id="1227" creationId="{00000000-0000-0000-0000-000000000000}"/>
          </ac:spMkLst>
        </pc:spChg>
        <pc:spChg chg="mod">
          <ac:chgData name="reza kabir" userId="af3c95a13102d509" providerId="LiveId" clId="{F2FF14E4-B424-4B4A-9A26-D9A55B59C667}" dt="2020-04-01T04:40:01.432" v="328" actId="208"/>
          <ac:spMkLst>
            <pc:docMk/>
            <pc:sldMk cId="0" sldId="268"/>
            <ac:spMk id="1228" creationId="{00000000-0000-0000-0000-000000000000}"/>
          </ac:spMkLst>
        </pc:spChg>
        <pc:spChg chg="mod">
          <ac:chgData name="reza kabir" userId="af3c95a13102d509" providerId="LiveId" clId="{F2FF14E4-B424-4B4A-9A26-D9A55B59C667}" dt="2020-04-01T04:40:24.034" v="332" actId="207"/>
          <ac:spMkLst>
            <pc:docMk/>
            <pc:sldMk cId="0" sldId="268"/>
            <ac:spMk id="1229" creationId="{00000000-0000-0000-0000-000000000000}"/>
          </ac:spMkLst>
        </pc:spChg>
        <pc:spChg chg="mod">
          <ac:chgData name="reza kabir" userId="af3c95a13102d509" providerId="LiveId" clId="{F2FF14E4-B424-4B4A-9A26-D9A55B59C667}" dt="2020-04-01T04:40:01.432" v="328" actId="208"/>
          <ac:spMkLst>
            <pc:docMk/>
            <pc:sldMk cId="0" sldId="268"/>
            <ac:spMk id="1230" creationId="{00000000-0000-0000-0000-000000000000}"/>
          </ac:spMkLst>
        </pc:spChg>
        <pc:spChg chg="mod">
          <ac:chgData name="reza kabir" userId="af3c95a13102d509" providerId="LiveId" clId="{F2FF14E4-B424-4B4A-9A26-D9A55B59C667}" dt="2020-04-01T04:42:22.185" v="345" actId="207"/>
          <ac:spMkLst>
            <pc:docMk/>
            <pc:sldMk cId="0" sldId="268"/>
            <ac:spMk id="1231" creationId="{00000000-0000-0000-0000-000000000000}"/>
          </ac:spMkLst>
        </pc:spChg>
        <pc:spChg chg="mod">
          <ac:chgData name="reza kabir" userId="af3c95a13102d509" providerId="LiveId" clId="{F2FF14E4-B424-4B4A-9A26-D9A55B59C667}" dt="2020-04-01T04:42:22.185" v="345" actId="207"/>
          <ac:spMkLst>
            <pc:docMk/>
            <pc:sldMk cId="0" sldId="268"/>
            <ac:spMk id="1232" creationId="{00000000-0000-0000-0000-000000000000}"/>
          </ac:spMkLst>
        </pc:spChg>
        <pc:spChg chg="mod">
          <ac:chgData name="reza kabir" userId="af3c95a13102d509" providerId="LiveId" clId="{F2FF14E4-B424-4B4A-9A26-D9A55B59C667}" dt="2020-04-01T04:42:22.185" v="345" actId="207"/>
          <ac:spMkLst>
            <pc:docMk/>
            <pc:sldMk cId="0" sldId="268"/>
            <ac:spMk id="1233" creationId="{00000000-0000-0000-0000-000000000000}"/>
          </ac:spMkLst>
        </pc:spChg>
        <pc:spChg chg="mod">
          <ac:chgData name="reza kabir" userId="af3c95a13102d509" providerId="LiveId" clId="{F2FF14E4-B424-4B4A-9A26-D9A55B59C667}" dt="2020-04-01T04:42:08.011" v="344" actId="2711"/>
          <ac:spMkLst>
            <pc:docMk/>
            <pc:sldMk cId="0" sldId="268"/>
            <ac:spMk id="1234" creationId="{00000000-0000-0000-0000-000000000000}"/>
          </ac:spMkLst>
        </pc:spChg>
        <pc:grpChg chg="mod">
          <ac:chgData name="reza kabir" userId="af3c95a13102d509" providerId="LiveId" clId="{F2FF14E4-B424-4B4A-9A26-D9A55B59C667}" dt="2020-04-01T04:40:32.602" v="334" actId="207"/>
          <ac:grpSpMkLst>
            <pc:docMk/>
            <pc:sldMk cId="0" sldId="268"/>
            <ac:grpSpMk id="1235" creationId="{00000000-0000-0000-0000-000000000000}"/>
          </ac:grpSpMkLst>
        </pc:grpChg>
        <pc:grpChg chg="mod">
          <ac:chgData name="reza kabir" userId="af3c95a13102d509" providerId="LiveId" clId="{F2FF14E4-B424-4B4A-9A26-D9A55B59C667}" dt="2020-04-01T04:40:32.602" v="334" actId="207"/>
          <ac:grpSpMkLst>
            <pc:docMk/>
            <pc:sldMk cId="0" sldId="268"/>
            <ac:grpSpMk id="1252" creationId="{00000000-0000-0000-0000-000000000000}"/>
          </ac:grpSpMkLst>
        </pc:grpChg>
        <pc:grpChg chg="mod">
          <ac:chgData name="reza kabir" userId="af3c95a13102d509" providerId="LiveId" clId="{F2FF14E4-B424-4B4A-9A26-D9A55B59C667}" dt="2020-04-01T04:40:29.811" v="333" actId="207"/>
          <ac:grpSpMkLst>
            <pc:docMk/>
            <pc:sldMk cId="0" sldId="268"/>
            <ac:grpSpMk id="1268" creationId="{00000000-0000-0000-0000-000000000000}"/>
          </ac:grpSpMkLst>
        </pc:grpChg>
      </pc:sldChg>
      <pc:sldChg chg="del">
        <pc:chgData name="reza kabir" userId="af3c95a13102d509" providerId="LiveId" clId="{F2FF14E4-B424-4B4A-9A26-D9A55B59C667}" dt="2020-04-05T02:51:04.117" v="557" actId="47"/>
        <pc:sldMkLst>
          <pc:docMk/>
          <pc:sldMk cId="1226769727" sldId="271"/>
        </pc:sldMkLst>
      </pc:sldChg>
      <pc:sldChg chg="del">
        <pc:chgData name="reza kabir" userId="af3c95a13102d509" providerId="LiveId" clId="{F2FF14E4-B424-4B4A-9A26-D9A55B59C667}" dt="2020-03-31T09:28:54.265" v="195" actId="2696"/>
        <pc:sldMkLst>
          <pc:docMk/>
          <pc:sldMk cId="965992135" sldId="272"/>
        </pc:sldMkLst>
      </pc:sldChg>
      <pc:sldChg chg="add del ord">
        <pc:chgData name="reza kabir" userId="af3c95a13102d509" providerId="LiveId" clId="{F2FF14E4-B424-4B4A-9A26-D9A55B59C667}" dt="2020-03-31T09:30:23.323" v="199" actId="47"/>
        <pc:sldMkLst>
          <pc:docMk/>
          <pc:sldMk cId="1602181935" sldId="272"/>
        </pc:sldMkLst>
      </pc:sldChg>
      <pc:sldChg chg="delSp modSp add mod">
        <pc:chgData name="reza kabir" userId="af3c95a13102d509" providerId="LiveId" clId="{F2FF14E4-B424-4B4A-9A26-D9A55B59C667}" dt="2020-04-05T03:51:38.893" v="1067" actId="478"/>
        <pc:sldMkLst>
          <pc:docMk/>
          <pc:sldMk cId="0" sldId="274"/>
        </pc:sldMkLst>
        <pc:spChg chg="mod">
          <ac:chgData name="reza kabir" userId="af3c95a13102d509" providerId="LiveId" clId="{F2FF14E4-B424-4B4A-9A26-D9A55B59C667}" dt="2020-04-05T03:31:22.133" v="932" actId="2711"/>
          <ac:spMkLst>
            <pc:docMk/>
            <pc:sldMk cId="0" sldId="274"/>
            <ac:spMk id="6" creationId="{5DE12CE3-220E-4897-9C10-D35A67125949}"/>
          </ac:spMkLst>
        </pc:spChg>
        <pc:spChg chg="mod">
          <ac:chgData name="reza kabir" userId="af3c95a13102d509" providerId="LiveId" clId="{F2FF14E4-B424-4B4A-9A26-D9A55B59C667}" dt="2020-04-05T03:31:16.968" v="931" actId="2711"/>
          <ac:spMkLst>
            <pc:docMk/>
            <pc:sldMk cId="0" sldId="274"/>
            <ac:spMk id="95" creationId="{E18688FE-4463-4F35-9E0D-F3DF7536C3EA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96" creationId="{9E77DA21-8A8F-408E-9E79-455FD7975260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97" creationId="{F9A69CC3-C160-4C26-B215-DC34B04EE737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98" creationId="{E4F1502E-FCDF-4C0C-B6D6-BEA9BF1F59A6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99" creationId="{AC40A9B1-B92E-489C-BDE3-C9DEA9C8AB90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100" creationId="{AEF87CF9-105C-4881-8D10-724EF64AD8E8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101" creationId="{FCD3BFF0-1BC0-4B33-9D70-228D8D48F2CA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102" creationId="{49B9AEE7-C634-4634-B3FB-FF7263043FA5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103" creationId="{D3613692-86C6-4919-ADFB-CD798D25BE5C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104" creationId="{489A756C-42E2-4CB4-8191-50CE9D5BE378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105" creationId="{6F231373-F471-4300-A385-73DA3F20B755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106" creationId="{43F95806-EC16-4D3E-842C-4345C10067BD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107" creationId="{5C673510-D184-4A2A-9A32-D1B6DB3FBC5F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108" creationId="{C6C2E265-B67B-486A-95AB-6B2E79E06B36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109" creationId="{BB913D48-6371-4A9E-A4C9-D2BA072530F8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110" creationId="{C0D26F65-30FA-427F-B9CB-A765A05B1A8D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111" creationId="{43C0D353-A42C-4FF0-BD11-D7EF17C4FE65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112" creationId="{AECF0121-56EF-4771-A44B-3334FEEA1C06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113" creationId="{4356BAC1-ADD1-4A01-A930-82CF62414C63}"/>
          </ac:spMkLst>
        </pc:spChg>
        <pc:spChg chg="mod">
          <ac:chgData name="reza kabir" userId="af3c95a13102d509" providerId="LiveId" clId="{F2FF14E4-B424-4B4A-9A26-D9A55B59C667}" dt="2020-04-05T03:31:16.968" v="931" actId="2711"/>
          <ac:spMkLst>
            <pc:docMk/>
            <pc:sldMk cId="0" sldId="274"/>
            <ac:spMk id="114" creationId="{C943C60D-6A83-4E9F-AD05-E3B8D410E4FC}"/>
          </ac:spMkLst>
        </pc:spChg>
        <pc:spChg chg="mod">
          <ac:chgData name="reza kabir" userId="af3c95a13102d509" providerId="LiveId" clId="{F2FF14E4-B424-4B4A-9A26-D9A55B59C667}" dt="2020-04-05T03:31:16.968" v="931" actId="2711"/>
          <ac:spMkLst>
            <pc:docMk/>
            <pc:sldMk cId="0" sldId="274"/>
            <ac:spMk id="115" creationId="{F37F4C49-9499-4A2A-BCCE-FF39B7F1F820}"/>
          </ac:spMkLst>
        </pc:spChg>
        <pc:spChg chg="mod">
          <ac:chgData name="reza kabir" userId="af3c95a13102d509" providerId="LiveId" clId="{F2FF14E4-B424-4B4A-9A26-D9A55B59C667}" dt="2020-04-05T03:31:16.968" v="931" actId="2711"/>
          <ac:spMkLst>
            <pc:docMk/>
            <pc:sldMk cId="0" sldId="274"/>
            <ac:spMk id="116" creationId="{89EBBE5C-A4D0-42E3-9370-1E44E527E05C}"/>
          </ac:spMkLst>
        </pc:spChg>
        <pc:spChg chg="mod">
          <ac:chgData name="reza kabir" userId="af3c95a13102d509" providerId="LiveId" clId="{F2FF14E4-B424-4B4A-9A26-D9A55B59C667}" dt="2020-04-05T03:31:16.968" v="931" actId="2711"/>
          <ac:spMkLst>
            <pc:docMk/>
            <pc:sldMk cId="0" sldId="274"/>
            <ac:spMk id="117" creationId="{5060DEDF-37CB-4BA8-9F0E-4B096E130938}"/>
          </ac:spMkLst>
        </pc:spChg>
        <pc:spChg chg="mod">
          <ac:chgData name="reza kabir" userId="af3c95a13102d509" providerId="LiveId" clId="{F2FF14E4-B424-4B4A-9A26-D9A55B59C667}" dt="2020-04-05T03:31:16.968" v="931" actId="2711"/>
          <ac:spMkLst>
            <pc:docMk/>
            <pc:sldMk cId="0" sldId="274"/>
            <ac:spMk id="118" creationId="{A8158D13-BC9D-4091-A89F-74C7797389BC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119" creationId="{BD5D815B-B427-46D9-956A-DA0A0F53A38D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120" creationId="{19B3F04E-D602-46F2-B5B9-84D1D6CADA31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121" creationId="{4A3EB602-6E8E-4FD4-BD12-9F00FACA1CC7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122" creationId="{A0C06B4D-6DB2-4AF1-8AF7-4ECB7786F3DC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123" creationId="{4508C9F3-8746-4A55-9F1F-144FE542677A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124" creationId="{A6CFDE8E-9C23-4891-856A-0A3496E3D04F}"/>
          </ac:spMkLst>
        </pc:spChg>
        <pc:spChg chg="mod">
          <ac:chgData name="reza kabir" userId="af3c95a13102d509" providerId="LiveId" clId="{F2FF14E4-B424-4B4A-9A26-D9A55B59C667}" dt="2020-04-05T02:34:44.820" v="504" actId="1076"/>
          <ac:spMkLst>
            <pc:docMk/>
            <pc:sldMk cId="0" sldId="274"/>
            <ac:spMk id="125" creationId="{0C5E7B10-A454-42BC-8A74-F4DF8D8D2FB5}"/>
          </ac:spMkLst>
        </pc:spChg>
        <pc:grpChg chg="del">
          <ac:chgData name="reza kabir" userId="af3c95a13102d509" providerId="LiveId" clId="{F2FF14E4-B424-4B4A-9A26-D9A55B59C667}" dt="2020-04-05T03:51:38.893" v="1067" actId="478"/>
          <ac:grpSpMkLst>
            <pc:docMk/>
            <pc:sldMk cId="0" sldId="274"/>
            <ac:grpSpMk id="127" creationId="{C7B00AF0-F47A-40F1-8B3A-DAEC1B185FBB}"/>
          </ac:grpSpMkLst>
        </pc:grpChg>
      </pc:sldChg>
      <pc:sldChg chg="modSp add del setBg">
        <pc:chgData name="reza kabir" userId="af3c95a13102d509" providerId="LiveId" clId="{F2FF14E4-B424-4B4A-9A26-D9A55B59C667}" dt="2020-04-01T04:49:04.705" v="389" actId="47"/>
        <pc:sldMkLst>
          <pc:docMk/>
          <pc:sldMk cId="0" sldId="283"/>
        </pc:sldMkLst>
        <pc:spChg chg="mod">
          <ac:chgData name="reza kabir" userId="af3c95a13102d509" providerId="LiveId" clId="{F2FF14E4-B424-4B4A-9A26-D9A55B59C667}" dt="2020-04-01T04:45:12.425" v="349" actId="207"/>
          <ac:spMkLst>
            <pc:docMk/>
            <pc:sldMk cId="0" sldId="283"/>
            <ac:spMk id="1895" creationId="{00000000-0000-0000-0000-000000000000}"/>
          </ac:spMkLst>
        </pc:spChg>
      </pc:sldChg>
      <pc:sldChg chg="del">
        <pc:chgData name="reza kabir" userId="af3c95a13102d509" providerId="LiveId" clId="{F2FF14E4-B424-4B4A-9A26-D9A55B59C667}" dt="2020-04-05T00:58:05.584" v="443" actId="47"/>
        <pc:sldMkLst>
          <pc:docMk/>
          <pc:sldMk cId="0" sldId="306"/>
        </pc:sldMkLst>
      </pc:sldChg>
      <pc:sldChg chg="del">
        <pc:chgData name="reza kabir" userId="af3c95a13102d509" providerId="LiveId" clId="{F2FF14E4-B424-4B4A-9A26-D9A55B59C667}" dt="2020-04-05T02:35:31.621" v="507" actId="47"/>
        <pc:sldMkLst>
          <pc:docMk/>
          <pc:sldMk cId="0" sldId="307"/>
        </pc:sldMkLst>
      </pc:sldChg>
      <pc:sldChg chg="del">
        <pc:chgData name="reza kabir" userId="af3c95a13102d509" providerId="LiveId" clId="{F2FF14E4-B424-4B4A-9A26-D9A55B59C667}" dt="2020-04-05T00:47:52.303" v="393" actId="2696"/>
        <pc:sldMkLst>
          <pc:docMk/>
          <pc:sldMk cId="0" sldId="308"/>
        </pc:sldMkLst>
      </pc:sldChg>
      <pc:sldChg chg="modSp add del mod">
        <pc:chgData name="reza kabir" userId="af3c95a13102d509" providerId="LiveId" clId="{F2FF14E4-B424-4B4A-9A26-D9A55B59C667}" dt="2020-04-05T01:00:22.664" v="457" actId="47"/>
        <pc:sldMkLst>
          <pc:docMk/>
          <pc:sldMk cId="7463092" sldId="308"/>
        </pc:sldMkLst>
        <pc:picChg chg="mod">
          <ac:chgData name="reza kabir" userId="af3c95a13102d509" providerId="LiveId" clId="{F2FF14E4-B424-4B4A-9A26-D9A55B59C667}" dt="2020-04-05T00:48:32.195" v="401" actId="1076"/>
          <ac:picMkLst>
            <pc:docMk/>
            <pc:sldMk cId="7463092" sldId="308"/>
            <ac:picMk id="169" creationId="{00000000-0000-0000-0000-000000000000}"/>
          </ac:picMkLst>
        </pc:picChg>
      </pc:sldChg>
      <pc:sldChg chg="modSp del mod">
        <pc:chgData name="reza kabir" userId="af3c95a13102d509" providerId="LiveId" clId="{F2FF14E4-B424-4B4A-9A26-D9A55B59C667}" dt="2020-04-05T00:49:24.864" v="406" actId="47"/>
        <pc:sldMkLst>
          <pc:docMk/>
          <pc:sldMk cId="0" sldId="309"/>
        </pc:sldMkLst>
        <pc:picChg chg="mod">
          <ac:chgData name="reza kabir" userId="af3c95a13102d509" providerId="LiveId" clId="{F2FF14E4-B424-4B4A-9A26-D9A55B59C667}" dt="2020-04-05T00:49:04.865" v="403" actId="1076"/>
          <ac:picMkLst>
            <pc:docMk/>
            <pc:sldMk cId="0" sldId="309"/>
            <ac:picMk id="190" creationId="{00000000-0000-0000-0000-000000000000}"/>
          </ac:picMkLst>
        </pc:picChg>
      </pc:sldChg>
      <pc:sldChg chg="addSp delSp modSp del mod">
        <pc:chgData name="reza kabir" userId="af3c95a13102d509" providerId="LiveId" clId="{F2FF14E4-B424-4B4A-9A26-D9A55B59C667}" dt="2020-04-05T01:00:45.588" v="462" actId="2696"/>
        <pc:sldMkLst>
          <pc:docMk/>
          <pc:sldMk cId="496771901" sldId="310"/>
        </pc:sldMkLst>
        <pc:picChg chg="mod">
          <ac:chgData name="reza kabir" userId="af3c95a13102d509" providerId="LiveId" clId="{F2FF14E4-B424-4B4A-9A26-D9A55B59C667}" dt="2020-04-05T00:49:15.588" v="405" actId="1076"/>
          <ac:picMkLst>
            <pc:docMk/>
            <pc:sldMk cId="496771901" sldId="310"/>
            <ac:picMk id="4" creationId="{A1B6CB79-9732-954B-A50A-B308AF1C1BCD}"/>
          </ac:picMkLst>
        </pc:picChg>
        <pc:picChg chg="add del mod">
          <ac:chgData name="reza kabir" userId="af3c95a13102d509" providerId="LiveId" clId="{F2FF14E4-B424-4B4A-9A26-D9A55B59C667}" dt="2020-04-05T01:00:43.705" v="461" actId="1076"/>
          <ac:picMkLst>
            <pc:docMk/>
            <pc:sldMk cId="496771901" sldId="310"/>
            <ac:picMk id="5" creationId="{AF07600B-24F3-5246-A234-39A11F4270F5}"/>
          </ac:picMkLst>
        </pc:picChg>
      </pc:sldChg>
      <pc:sldChg chg="addSp delSp modSp add mod">
        <pc:chgData name="reza kabir" userId="af3c95a13102d509" providerId="LiveId" clId="{F2FF14E4-B424-4B4A-9A26-D9A55B59C667}" dt="2020-04-05T03:30:14.162" v="921" actId="2711"/>
        <pc:sldMkLst>
          <pc:docMk/>
          <pc:sldMk cId="2360429343" sldId="310"/>
        </pc:sldMkLst>
        <pc:spChg chg="add mod">
          <ac:chgData name="reza kabir" userId="af3c95a13102d509" providerId="LiveId" clId="{F2FF14E4-B424-4B4A-9A26-D9A55B59C667}" dt="2020-04-05T03:30:14.162" v="921" actId="2711"/>
          <ac:spMkLst>
            <pc:docMk/>
            <pc:sldMk cId="2360429343" sldId="310"/>
            <ac:spMk id="2" creationId="{56B43411-75A7-49E7-BDAF-B5778175A937}"/>
          </ac:spMkLst>
        </pc:spChg>
        <pc:spChg chg="del mod">
          <ac:chgData name="reza kabir" userId="af3c95a13102d509" providerId="LiveId" clId="{F2FF14E4-B424-4B4A-9A26-D9A55B59C667}" dt="2020-04-05T02:59:19.619" v="592" actId="478"/>
          <ac:spMkLst>
            <pc:docMk/>
            <pc:sldMk cId="2360429343" sldId="310"/>
            <ac:spMk id="64" creationId="{E3D6D664-AB99-6547-984A-599FF09EC417}"/>
          </ac:spMkLst>
        </pc:spChg>
        <pc:spChg chg="mod">
          <ac:chgData name="reza kabir" userId="af3c95a13102d509" providerId="LiveId" clId="{F2FF14E4-B424-4B4A-9A26-D9A55B59C667}" dt="2020-04-05T03:30:14.162" v="921" actId="2711"/>
          <ac:spMkLst>
            <pc:docMk/>
            <pc:sldMk cId="2360429343" sldId="310"/>
            <ac:spMk id="65" creationId="{4D4D8879-95F8-A946-8213-1265F519D081}"/>
          </ac:spMkLst>
        </pc:spChg>
        <pc:spChg chg="mod">
          <ac:chgData name="reza kabir" userId="af3c95a13102d509" providerId="LiveId" clId="{F2FF14E4-B424-4B4A-9A26-D9A55B59C667}" dt="2020-04-05T03:30:14.162" v="921" actId="2711"/>
          <ac:spMkLst>
            <pc:docMk/>
            <pc:sldMk cId="2360429343" sldId="310"/>
            <ac:spMk id="66" creationId="{27F22450-2D4E-9A4D-8779-DFC9B9702BD2}"/>
          </ac:spMkLst>
        </pc:spChg>
        <pc:spChg chg="mod">
          <ac:chgData name="reza kabir" userId="af3c95a13102d509" providerId="LiveId" clId="{F2FF14E4-B424-4B4A-9A26-D9A55B59C667}" dt="2020-04-05T03:30:14.162" v="921" actId="2711"/>
          <ac:spMkLst>
            <pc:docMk/>
            <pc:sldMk cId="2360429343" sldId="310"/>
            <ac:spMk id="67" creationId="{A177B691-8F35-2D4F-94C7-BC27F35F492C}"/>
          </ac:spMkLst>
        </pc:spChg>
        <pc:spChg chg="mod">
          <ac:chgData name="reza kabir" userId="af3c95a13102d509" providerId="LiveId" clId="{F2FF14E4-B424-4B4A-9A26-D9A55B59C667}" dt="2020-04-05T03:30:14.162" v="921" actId="2711"/>
          <ac:spMkLst>
            <pc:docMk/>
            <pc:sldMk cId="2360429343" sldId="310"/>
            <ac:spMk id="68" creationId="{F787AB9B-5E6E-2D4C-9197-9185033EB287}"/>
          </ac:spMkLst>
        </pc:spChg>
        <pc:spChg chg="del mod">
          <ac:chgData name="reza kabir" userId="af3c95a13102d509" providerId="LiveId" clId="{F2FF14E4-B424-4B4A-9A26-D9A55B59C667}" dt="2020-04-05T02:59:19.619" v="592" actId="478"/>
          <ac:spMkLst>
            <pc:docMk/>
            <pc:sldMk cId="2360429343" sldId="310"/>
            <ac:spMk id="69" creationId="{17A8D87D-3B82-CE45-B638-63838590284C}"/>
          </ac:spMkLst>
        </pc:spChg>
        <pc:spChg chg="del mod">
          <ac:chgData name="reza kabir" userId="af3c95a13102d509" providerId="LiveId" clId="{F2FF14E4-B424-4B4A-9A26-D9A55B59C667}" dt="2020-04-05T02:59:19.619" v="592" actId="478"/>
          <ac:spMkLst>
            <pc:docMk/>
            <pc:sldMk cId="2360429343" sldId="310"/>
            <ac:spMk id="70" creationId="{6EA062F0-99E0-5D40-A87E-CE57FCAC7563}"/>
          </ac:spMkLst>
        </pc:spChg>
        <pc:spChg chg="del mod">
          <ac:chgData name="reza kabir" userId="af3c95a13102d509" providerId="LiveId" clId="{F2FF14E4-B424-4B4A-9A26-D9A55B59C667}" dt="2020-04-05T02:59:19.619" v="592" actId="478"/>
          <ac:spMkLst>
            <pc:docMk/>
            <pc:sldMk cId="2360429343" sldId="310"/>
            <ac:spMk id="71" creationId="{3B0A629D-2C9C-AB4D-A294-51730E0E9A3F}"/>
          </ac:spMkLst>
        </pc:spChg>
        <pc:spChg chg="del mod">
          <ac:chgData name="reza kabir" userId="af3c95a13102d509" providerId="LiveId" clId="{F2FF14E4-B424-4B4A-9A26-D9A55B59C667}" dt="2020-04-05T02:59:19.619" v="592" actId="478"/>
          <ac:spMkLst>
            <pc:docMk/>
            <pc:sldMk cId="2360429343" sldId="310"/>
            <ac:spMk id="72" creationId="{3D9757F2-1308-8947-81A2-87F63FD4B069}"/>
          </ac:spMkLst>
        </pc:spChg>
        <pc:spChg chg="mod">
          <ac:chgData name="reza kabir" userId="af3c95a13102d509" providerId="LiveId" clId="{F2FF14E4-B424-4B4A-9A26-D9A55B59C667}" dt="2020-04-05T03:30:03.111" v="920" actId="207"/>
          <ac:spMkLst>
            <pc:docMk/>
            <pc:sldMk cId="2360429343" sldId="310"/>
            <ac:spMk id="73" creationId="{E2F36E14-C4F3-EE48-BCF5-93937B5F0A1A}"/>
          </ac:spMkLst>
        </pc:spChg>
        <pc:spChg chg="del mod">
          <ac:chgData name="reza kabir" userId="af3c95a13102d509" providerId="LiveId" clId="{F2FF14E4-B424-4B4A-9A26-D9A55B59C667}" dt="2020-04-05T02:59:19.619" v="592" actId="478"/>
          <ac:spMkLst>
            <pc:docMk/>
            <pc:sldMk cId="2360429343" sldId="310"/>
            <ac:spMk id="74" creationId="{EB98D2F5-17F5-C14A-9499-451ADCF04261}"/>
          </ac:spMkLst>
        </pc:spChg>
        <pc:spChg chg="del mod">
          <ac:chgData name="reza kabir" userId="af3c95a13102d509" providerId="LiveId" clId="{F2FF14E4-B424-4B4A-9A26-D9A55B59C667}" dt="2020-04-05T02:59:19.619" v="592" actId="478"/>
          <ac:spMkLst>
            <pc:docMk/>
            <pc:sldMk cId="2360429343" sldId="310"/>
            <ac:spMk id="75" creationId="{F841F62F-2AFA-9849-BE15-ACB2CF3215D1}"/>
          </ac:spMkLst>
        </pc:spChg>
        <pc:spChg chg="del mod">
          <ac:chgData name="reza kabir" userId="af3c95a13102d509" providerId="LiveId" clId="{F2FF14E4-B424-4B4A-9A26-D9A55B59C667}" dt="2020-04-05T02:59:19.619" v="592" actId="478"/>
          <ac:spMkLst>
            <pc:docMk/>
            <pc:sldMk cId="2360429343" sldId="310"/>
            <ac:spMk id="76" creationId="{A928996E-0B56-8F42-810D-B5394A9F2F6B}"/>
          </ac:spMkLst>
        </pc:spChg>
        <pc:spChg chg="add mod">
          <ac:chgData name="reza kabir" userId="af3c95a13102d509" providerId="LiveId" clId="{F2FF14E4-B424-4B4A-9A26-D9A55B59C667}" dt="2020-04-05T02:57:53.602" v="573" actId="571"/>
          <ac:spMkLst>
            <pc:docMk/>
            <pc:sldMk cId="2360429343" sldId="310"/>
            <ac:spMk id="92" creationId="{8571A24A-1882-4094-900E-E14336B261B9}"/>
          </ac:spMkLst>
        </pc:spChg>
        <pc:spChg chg="add mod">
          <ac:chgData name="reza kabir" userId="af3c95a13102d509" providerId="LiveId" clId="{F2FF14E4-B424-4B4A-9A26-D9A55B59C667}" dt="2020-04-05T02:57:53.602" v="573" actId="571"/>
          <ac:spMkLst>
            <pc:docMk/>
            <pc:sldMk cId="2360429343" sldId="310"/>
            <ac:spMk id="93" creationId="{30CF3201-F68F-497F-868B-98626589C681}"/>
          </ac:spMkLst>
        </pc:spChg>
        <pc:spChg chg="add mod">
          <ac:chgData name="reza kabir" userId="af3c95a13102d509" providerId="LiveId" clId="{F2FF14E4-B424-4B4A-9A26-D9A55B59C667}" dt="2020-04-05T02:57:53.602" v="573" actId="571"/>
          <ac:spMkLst>
            <pc:docMk/>
            <pc:sldMk cId="2360429343" sldId="310"/>
            <ac:spMk id="94" creationId="{0262E5AF-AB20-4422-99B9-9FA0C765C70D}"/>
          </ac:spMkLst>
        </pc:spChg>
        <pc:spChg chg="add mod">
          <ac:chgData name="reza kabir" userId="af3c95a13102d509" providerId="LiveId" clId="{F2FF14E4-B424-4B4A-9A26-D9A55B59C667}" dt="2020-04-05T02:57:53.602" v="573" actId="571"/>
          <ac:spMkLst>
            <pc:docMk/>
            <pc:sldMk cId="2360429343" sldId="310"/>
            <ac:spMk id="95" creationId="{1E368F85-3F53-4416-B2F7-0D52A5E38A4F}"/>
          </ac:spMkLst>
        </pc:spChg>
        <pc:spChg chg="add mod">
          <ac:chgData name="reza kabir" userId="af3c95a13102d509" providerId="LiveId" clId="{F2FF14E4-B424-4B4A-9A26-D9A55B59C667}" dt="2020-04-05T02:57:53.602" v="573" actId="571"/>
          <ac:spMkLst>
            <pc:docMk/>
            <pc:sldMk cId="2360429343" sldId="310"/>
            <ac:spMk id="96" creationId="{2E211DC6-2F71-453F-A959-3610A8C6E38B}"/>
          </ac:spMkLst>
        </pc:spChg>
        <pc:spChg chg="add mod">
          <ac:chgData name="reza kabir" userId="af3c95a13102d509" providerId="LiveId" clId="{F2FF14E4-B424-4B4A-9A26-D9A55B59C667}" dt="2020-04-05T02:57:53.602" v="573" actId="571"/>
          <ac:spMkLst>
            <pc:docMk/>
            <pc:sldMk cId="2360429343" sldId="310"/>
            <ac:spMk id="97" creationId="{9518C3DD-5F8C-47D0-B77C-EE5CFAFAA783}"/>
          </ac:spMkLst>
        </pc:spChg>
        <pc:spChg chg="add mod">
          <ac:chgData name="reza kabir" userId="af3c95a13102d509" providerId="LiveId" clId="{F2FF14E4-B424-4B4A-9A26-D9A55B59C667}" dt="2020-04-05T02:57:53.602" v="573" actId="571"/>
          <ac:spMkLst>
            <pc:docMk/>
            <pc:sldMk cId="2360429343" sldId="310"/>
            <ac:spMk id="98" creationId="{D59D0407-C39C-48A2-BA99-A533D4826F6D}"/>
          </ac:spMkLst>
        </pc:spChg>
        <pc:spChg chg="add mod">
          <ac:chgData name="reza kabir" userId="af3c95a13102d509" providerId="LiveId" clId="{F2FF14E4-B424-4B4A-9A26-D9A55B59C667}" dt="2020-04-05T02:57:53.602" v="573" actId="571"/>
          <ac:spMkLst>
            <pc:docMk/>
            <pc:sldMk cId="2360429343" sldId="310"/>
            <ac:spMk id="99" creationId="{1646AD07-A6BD-4D37-A292-B17DC0497CBA}"/>
          </ac:spMkLst>
        </pc:spChg>
        <pc:spChg chg="add mod">
          <ac:chgData name="reza kabir" userId="af3c95a13102d509" providerId="LiveId" clId="{F2FF14E4-B424-4B4A-9A26-D9A55B59C667}" dt="2020-04-05T02:57:53.602" v="573" actId="571"/>
          <ac:spMkLst>
            <pc:docMk/>
            <pc:sldMk cId="2360429343" sldId="310"/>
            <ac:spMk id="100" creationId="{AE0D4CDC-CBD3-4AD1-B1E0-1476357B359B}"/>
          </ac:spMkLst>
        </pc:spChg>
        <pc:spChg chg="add mod">
          <ac:chgData name="reza kabir" userId="af3c95a13102d509" providerId="LiveId" clId="{F2FF14E4-B424-4B4A-9A26-D9A55B59C667}" dt="2020-04-05T02:57:53.602" v="573" actId="571"/>
          <ac:spMkLst>
            <pc:docMk/>
            <pc:sldMk cId="2360429343" sldId="310"/>
            <ac:spMk id="101" creationId="{EA1F81BC-92A4-468C-B3DD-BDFB63A6A14D}"/>
          </ac:spMkLst>
        </pc:spChg>
        <pc:spChg chg="add mod">
          <ac:chgData name="reza kabir" userId="af3c95a13102d509" providerId="LiveId" clId="{F2FF14E4-B424-4B4A-9A26-D9A55B59C667}" dt="2020-04-05T02:57:53.602" v="573" actId="571"/>
          <ac:spMkLst>
            <pc:docMk/>
            <pc:sldMk cId="2360429343" sldId="310"/>
            <ac:spMk id="102" creationId="{7387E99D-E4D9-49DF-837D-40FF7F7E023D}"/>
          </ac:spMkLst>
        </pc:spChg>
        <pc:spChg chg="add mod">
          <ac:chgData name="reza kabir" userId="af3c95a13102d509" providerId="LiveId" clId="{F2FF14E4-B424-4B4A-9A26-D9A55B59C667}" dt="2020-04-05T02:57:53.602" v="573" actId="571"/>
          <ac:spMkLst>
            <pc:docMk/>
            <pc:sldMk cId="2360429343" sldId="310"/>
            <ac:spMk id="103" creationId="{0ED66514-9253-4670-AE0B-9971DB27D79F}"/>
          </ac:spMkLst>
        </pc:spChg>
        <pc:spChg chg="add mod">
          <ac:chgData name="reza kabir" userId="af3c95a13102d509" providerId="LiveId" clId="{F2FF14E4-B424-4B4A-9A26-D9A55B59C667}" dt="2020-04-05T02:57:53.602" v="573" actId="571"/>
          <ac:spMkLst>
            <pc:docMk/>
            <pc:sldMk cId="2360429343" sldId="310"/>
            <ac:spMk id="104" creationId="{5C63593C-7225-43AA-9C02-4DD47059E30B}"/>
          </ac:spMkLst>
        </pc:spChg>
        <pc:grpChg chg="add mod">
          <ac:chgData name="reza kabir" userId="af3c95a13102d509" providerId="LiveId" clId="{F2FF14E4-B424-4B4A-9A26-D9A55B59C667}" dt="2020-04-05T02:57:53.602" v="573" actId="571"/>
          <ac:grpSpMkLst>
            <pc:docMk/>
            <pc:sldMk cId="2360429343" sldId="310"/>
            <ac:grpSpMk id="54" creationId="{CB833070-B757-4210-AF03-F5DFF16DF584}"/>
          </ac:grpSpMkLst>
        </pc:grpChg>
        <pc:grpChg chg="mod">
          <ac:chgData name="reza kabir" userId="af3c95a13102d509" providerId="LiveId" clId="{F2FF14E4-B424-4B4A-9A26-D9A55B59C667}" dt="2020-04-05T03:30:14.162" v="921" actId="2711"/>
          <ac:grpSpMkLst>
            <pc:docMk/>
            <pc:sldMk cId="2360429343" sldId="310"/>
            <ac:grpSpMk id="55" creationId="{AAA4CDBD-F3A4-8E43-AB5E-FFDA8E200762}"/>
          </ac:grpSpMkLst>
        </pc:grpChg>
        <pc:picChg chg="mod">
          <ac:chgData name="reza kabir" userId="af3c95a13102d509" providerId="LiveId" clId="{F2FF14E4-B424-4B4A-9A26-D9A55B59C667}" dt="2020-04-05T03:30:14.162" v="921" actId="2711"/>
          <ac:picMkLst>
            <pc:docMk/>
            <pc:sldMk cId="2360429343" sldId="310"/>
            <ac:picMk id="4" creationId="{A1B6CB79-9732-954B-A50A-B308AF1C1BCD}"/>
          </ac:picMkLst>
        </pc:picChg>
        <pc:picChg chg="mod">
          <ac:chgData name="reza kabir" userId="af3c95a13102d509" providerId="LiveId" clId="{F2FF14E4-B424-4B4A-9A26-D9A55B59C667}" dt="2020-04-05T03:30:14.162" v="921" actId="2711"/>
          <ac:picMkLst>
            <pc:docMk/>
            <pc:sldMk cId="2360429343" sldId="310"/>
            <ac:picMk id="5" creationId="{AF07600B-24F3-5246-A234-39A11F4270F5}"/>
          </ac:picMkLst>
        </pc:picChg>
        <pc:picChg chg="add mod">
          <ac:chgData name="reza kabir" userId="af3c95a13102d509" providerId="LiveId" clId="{F2FF14E4-B424-4B4A-9A26-D9A55B59C667}" dt="2020-04-05T02:57:53.602" v="573" actId="571"/>
          <ac:picMkLst>
            <pc:docMk/>
            <pc:sldMk cId="2360429343" sldId="310"/>
            <ac:picMk id="105" creationId="{70BFE86A-004B-4D6D-B016-891B5F5251CB}"/>
          </ac:picMkLst>
        </pc:picChg>
      </pc:sldChg>
      <pc:sldChg chg="del">
        <pc:chgData name="reza kabir" userId="af3c95a13102d509" providerId="LiveId" clId="{F2FF14E4-B424-4B4A-9A26-D9A55B59C667}" dt="2020-04-05T02:38:40.428" v="514" actId="2696"/>
        <pc:sldMkLst>
          <pc:docMk/>
          <pc:sldMk cId="0" sldId="311"/>
        </pc:sldMkLst>
      </pc:sldChg>
      <pc:sldChg chg="add del ord">
        <pc:chgData name="reza kabir" userId="af3c95a13102d509" providerId="LiveId" clId="{F2FF14E4-B424-4B4A-9A26-D9A55B59C667}" dt="2020-04-05T02:33:09.263" v="502" actId="47"/>
        <pc:sldMkLst>
          <pc:docMk/>
          <pc:sldMk cId="0" sldId="312"/>
        </pc:sldMkLst>
      </pc:sldChg>
      <pc:sldChg chg="del">
        <pc:chgData name="reza kabir" userId="af3c95a13102d509" providerId="LiveId" clId="{F2FF14E4-B424-4B4A-9A26-D9A55B59C667}" dt="2020-04-05T02:45:49.720" v="534" actId="47"/>
        <pc:sldMkLst>
          <pc:docMk/>
          <pc:sldMk cId="0" sldId="313"/>
        </pc:sldMkLst>
      </pc:sldChg>
      <pc:sldChg chg="del">
        <pc:chgData name="reza kabir" userId="af3c95a13102d509" providerId="LiveId" clId="{F2FF14E4-B424-4B4A-9A26-D9A55B59C667}" dt="2020-04-05T02:46:07.868" v="537" actId="47"/>
        <pc:sldMkLst>
          <pc:docMk/>
          <pc:sldMk cId="0" sldId="314"/>
        </pc:sldMkLst>
      </pc:sldChg>
      <pc:sldChg chg="del">
        <pc:chgData name="reza kabir" userId="af3c95a13102d509" providerId="LiveId" clId="{F2FF14E4-B424-4B4A-9A26-D9A55B59C667}" dt="2020-04-05T02:47:20.674" v="542" actId="47"/>
        <pc:sldMkLst>
          <pc:docMk/>
          <pc:sldMk cId="0" sldId="315"/>
        </pc:sldMkLst>
      </pc:sldChg>
      <pc:sldChg chg="del">
        <pc:chgData name="reza kabir" userId="af3c95a13102d509" providerId="LiveId" clId="{F2FF14E4-B424-4B4A-9A26-D9A55B59C667}" dt="2020-04-05T02:47:20.674" v="542" actId="47"/>
        <pc:sldMkLst>
          <pc:docMk/>
          <pc:sldMk cId="0" sldId="316"/>
        </pc:sldMkLst>
      </pc:sldChg>
      <pc:sldChg chg="del">
        <pc:chgData name="reza kabir" userId="af3c95a13102d509" providerId="LiveId" clId="{F2FF14E4-B424-4B4A-9A26-D9A55B59C667}" dt="2020-04-05T02:48:22.580" v="549" actId="47"/>
        <pc:sldMkLst>
          <pc:docMk/>
          <pc:sldMk cId="0" sldId="317"/>
        </pc:sldMkLst>
      </pc:sldChg>
      <pc:sldChg chg="del">
        <pc:chgData name="reza kabir" userId="af3c95a13102d509" providerId="LiveId" clId="{F2FF14E4-B424-4B4A-9A26-D9A55B59C667}" dt="2020-04-05T02:48:22.580" v="549" actId="47"/>
        <pc:sldMkLst>
          <pc:docMk/>
          <pc:sldMk cId="0" sldId="318"/>
        </pc:sldMkLst>
      </pc:sldChg>
      <pc:sldChg chg="add del">
        <pc:chgData name="reza kabir" userId="af3c95a13102d509" providerId="LiveId" clId="{F2FF14E4-B424-4B4A-9A26-D9A55B59C667}" dt="2020-04-05T02:49:26.744" v="553" actId="47"/>
        <pc:sldMkLst>
          <pc:docMk/>
          <pc:sldMk cId="0" sldId="319"/>
        </pc:sldMkLst>
      </pc:sldChg>
      <pc:sldChg chg="add del">
        <pc:chgData name="reza kabir" userId="af3c95a13102d509" providerId="LiveId" clId="{F2FF14E4-B424-4B4A-9A26-D9A55B59C667}" dt="2020-03-31T09:27:07.451" v="184"/>
        <pc:sldMkLst>
          <pc:docMk/>
          <pc:sldMk cId="1109714293" sldId="319"/>
        </pc:sldMkLst>
      </pc:sldChg>
      <pc:sldChg chg="add del">
        <pc:chgData name="reza kabir" userId="af3c95a13102d509" providerId="LiveId" clId="{F2FF14E4-B424-4B4A-9A26-D9A55B59C667}" dt="2020-03-31T09:27:05.492" v="182"/>
        <pc:sldMkLst>
          <pc:docMk/>
          <pc:sldMk cId="1386914364" sldId="319"/>
        </pc:sldMkLst>
      </pc:sldChg>
      <pc:sldChg chg="add del">
        <pc:chgData name="reza kabir" userId="af3c95a13102d509" providerId="LiveId" clId="{F2FF14E4-B424-4B4A-9A26-D9A55B59C667}" dt="2020-03-31T09:27:02.319" v="180"/>
        <pc:sldMkLst>
          <pc:docMk/>
          <pc:sldMk cId="1911471571" sldId="319"/>
        </pc:sldMkLst>
      </pc:sldChg>
      <pc:sldChg chg="add del">
        <pc:chgData name="reza kabir" userId="af3c95a13102d509" providerId="LiveId" clId="{F2FF14E4-B424-4B4A-9A26-D9A55B59C667}" dt="2020-03-31T09:26:52.337" v="176"/>
        <pc:sldMkLst>
          <pc:docMk/>
          <pc:sldMk cId="3683723474" sldId="319"/>
        </pc:sldMkLst>
      </pc:sldChg>
      <pc:sldChg chg="del">
        <pc:chgData name="reza kabir" userId="af3c95a13102d509" providerId="LiveId" clId="{F2FF14E4-B424-4B4A-9A26-D9A55B59C667}" dt="2020-04-05T02:50:01.567" v="554" actId="2696"/>
        <pc:sldMkLst>
          <pc:docMk/>
          <pc:sldMk cId="2246756204" sldId="320"/>
        </pc:sldMkLst>
        <pc:spChg chg="mod">
          <ac:chgData name="reza kabir" userId="af3c95a13102d509" providerId="LiveId" clId="{F2FF14E4-B424-4B4A-9A26-D9A55B59C667}" dt="2020-04-05T03:28:57.144" v="910" actId="207"/>
          <ac:spMkLst>
            <pc:docMk/>
            <pc:sldMk cId="2246756204" sldId="320"/>
            <ac:spMk id="686" creationId="{00000000-0000-0000-0000-000000000000}"/>
          </ac:spMkLst>
        </pc:spChg>
        <pc:spChg chg="del">
          <ac:chgData name="reza kabir" userId="af3c95a13102d509" providerId="LiveId" clId="{F2FF14E4-B424-4B4A-9A26-D9A55B59C667}" dt="2020-04-05T02:55:53.561" v="561" actId="478"/>
          <ac:spMkLst>
            <pc:docMk/>
            <pc:sldMk cId="2246756204" sldId="320"/>
            <ac:spMk id="687" creationId="{00000000-0000-0000-0000-000000000000}"/>
          </ac:spMkLst>
        </pc:spChg>
        <pc:spChg chg="del">
          <ac:chgData name="reza kabir" userId="af3c95a13102d509" providerId="LiveId" clId="{F2FF14E4-B424-4B4A-9A26-D9A55B59C667}" dt="2020-04-05T02:55:53.561" v="561" actId="478"/>
          <ac:spMkLst>
            <pc:docMk/>
            <pc:sldMk cId="2246756204" sldId="320"/>
            <ac:spMk id="688" creationId="{00000000-0000-0000-0000-000000000000}"/>
          </ac:spMkLst>
        </pc:spChg>
        <pc:spChg chg="del">
          <ac:chgData name="reza kabir" userId="af3c95a13102d509" providerId="LiveId" clId="{F2FF14E4-B424-4B4A-9A26-D9A55B59C667}" dt="2020-04-05T02:55:53.561" v="561" actId="478"/>
          <ac:spMkLst>
            <pc:docMk/>
            <pc:sldMk cId="2246756204" sldId="320"/>
            <ac:spMk id="689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691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692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693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694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695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696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69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698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699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700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701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703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704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705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706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70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708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709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710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712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713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714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715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716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71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718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719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720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721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43.276" v="907" actId="2711"/>
          <ac:spMkLst>
            <pc:docMk/>
            <pc:sldMk cId="2246756204" sldId="320"/>
            <ac:spMk id="722" creationId="{00000000-0000-0000-0000-000000000000}"/>
          </ac:spMkLst>
        </pc:spChg>
        <pc:grpChg chg="mod">
          <ac:chgData name="reza kabir" userId="af3c95a13102d509" providerId="LiveId" clId="{F2FF14E4-B424-4B4A-9A26-D9A55B59C667}" dt="2020-04-05T03:28:57.144" v="910" actId="207"/>
          <ac:grpSpMkLst>
            <pc:docMk/>
            <pc:sldMk cId="2246756204" sldId="320"/>
            <ac:grpSpMk id="690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8:57.144" v="910" actId="207"/>
          <ac:grpSpMkLst>
            <pc:docMk/>
            <pc:sldMk cId="2246756204" sldId="320"/>
            <ac:grpSpMk id="702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8:57.144" v="910" actId="207"/>
          <ac:grpSpMkLst>
            <pc:docMk/>
            <pc:sldMk cId="2246756204" sldId="320"/>
            <ac:grpSpMk id="711" creationId="{00000000-0000-0000-0000-000000000000}"/>
          </ac:grpSpMkLst>
        </pc:grpChg>
      </pc:sldChg>
      <pc:sldChg chg="modSp del mod">
        <pc:chgData name="reza kabir" userId="af3c95a13102d509" providerId="LiveId" clId="{F2FF14E4-B424-4B4A-9A26-D9A55B59C667}" dt="2020-04-05T03:09:49.064" v="713" actId="47"/>
        <pc:sldMkLst>
          <pc:docMk/>
          <pc:sldMk cId="753715957" sldId="321"/>
        </pc:sldMkLst>
        <pc:spChg chg="mod">
          <ac:chgData name="reza kabir" userId="af3c95a13102d509" providerId="LiveId" clId="{F2FF14E4-B424-4B4A-9A26-D9A55B59C667}" dt="2020-03-31T09:26:10.415" v="164" actId="1076"/>
          <ac:spMkLst>
            <pc:docMk/>
            <pc:sldMk cId="753715957" sldId="321"/>
            <ac:spMk id="727" creationId="{00000000-0000-0000-0000-000000000000}"/>
          </ac:spMkLst>
        </pc:spChg>
        <pc:spChg chg="mod">
          <ac:chgData name="reza kabir" userId="af3c95a13102d509" providerId="LiveId" clId="{F2FF14E4-B424-4B4A-9A26-D9A55B59C667}" dt="2020-03-31T09:26:10.415" v="164" actId="1076"/>
          <ac:spMkLst>
            <pc:docMk/>
            <pc:sldMk cId="753715957" sldId="321"/>
            <ac:spMk id="728" creationId="{00000000-0000-0000-0000-000000000000}"/>
          </ac:spMkLst>
        </pc:spChg>
        <pc:spChg chg="mod">
          <ac:chgData name="reza kabir" userId="af3c95a13102d509" providerId="LiveId" clId="{F2FF14E4-B424-4B4A-9A26-D9A55B59C667}" dt="2020-03-31T09:26:10.415" v="164" actId="1076"/>
          <ac:spMkLst>
            <pc:docMk/>
            <pc:sldMk cId="753715957" sldId="321"/>
            <ac:spMk id="729" creationId="{00000000-0000-0000-0000-000000000000}"/>
          </ac:spMkLst>
        </pc:spChg>
        <pc:spChg chg="mod">
          <ac:chgData name="reza kabir" userId="af3c95a13102d509" providerId="LiveId" clId="{F2FF14E4-B424-4B4A-9A26-D9A55B59C667}" dt="2020-03-31T09:26:10.415" v="164" actId="1076"/>
          <ac:spMkLst>
            <pc:docMk/>
            <pc:sldMk cId="753715957" sldId="321"/>
            <ac:spMk id="730" creationId="{00000000-0000-0000-0000-000000000000}"/>
          </ac:spMkLst>
        </pc:spChg>
        <pc:spChg chg="mod">
          <ac:chgData name="reza kabir" userId="af3c95a13102d509" providerId="LiveId" clId="{F2FF14E4-B424-4B4A-9A26-D9A55B59C667}" dt="2020-04-05T03:09:09.908" v="694" actId="20577"/>
          <ac:spMkLst>
            <pc:docMk/>
            <pc:sldMk cId="753715957" sldId="321"/>
            <ac:spMk id="731" creationId="{00000000-0000-0000-0000-000000000000}"/>
          </ac:spMkLst>
        </pc:spChg>
        <pc:spChg chg="mod">
          <ac:chgData name="reza kabir" userId="af3c95a13102d509" providerId="LiveId" clId="{F2FF14E4-B424-4B4A-9A26-D9A55B59C667}" dt="2020-04-05T03:09:15.593" v="703" actId="20577"/>
          <ac:spMkLst>
            <pc:docMk/>
            <pc:sldMk cId="753715957" sldId="321"/>
            <ac:spMk id="732" creationId="{00000000-0000-0000-0000-000000000000}"/>
          </ac:spMkLst>
        </pc:spChg>
        <pc:spChg chg="mod">
          <ac:chgData name="reza kabir" userId="af3c95a13102d509" providerId="LiveId" clId="{F2FF14E4-B424-4B4A-9A26-D9A55B59C667}" dt="2020-04-05T03:09:20.998" v="712" actId="20577"/>
          <ac:spMkLst>
            <pc:docMk/>
            <pc:sldMk cId="753715957" sldId="321"/>
            <ac:spMk id="733" creationId="{00000000-0000-0000-0000-000000000000}"/>
          </ac:spMkLst>
        </pc:spChg>
        <pc:spChg chg="mod">
          <ac:chgData name="reza kabir" userId="af3c95a13102d509" providerId="LiveId" clId="{F2FF14E4-B424-4B4A-9A26-D9A55B59C667}" dt="2020-03-31T09:26:10.415" v="164" actId="1076"/>
          <ac:spMkLst>
            <pc:docMk/>
            <pc:sldMk cId="753715957" sldId="321"/>
            <ac:spMk id="734" creationId="{00000000-0000-0000-0000-000000000000}"/>
          </ac:spMkLst>
        </pc:spChg>
        <pc:spChg chg="mod">
          <ac:chgData name="reza kabir" userId="af3c95a13102d509" providerId="LiveId" clId="{F2FF14E4-B424-4B4A-9A26-D9A55B59C667}" dt="2020-03-31T09:26:10.415" v="164" actId="1076"/>
          <ac:spMkLst>
            <pc:docMk/>
            <pc:sldMk cId="753715957" sldId="321"/>
            <ac:spMk id="735" creationId="{00000000-0000-0000-0000-000000000000}"/>
          </ac:spMkLst>
        </pc:spChg>
        <pc:spChg chg="mod">
          <ac:chgData name="reza kabir" userId="af3c95a13102d509" providerId="LiveId" clId="{F2FF14E4-B424-4B4A-9A26-D9A55B59C667}" dt="2020-03-31T09:26:10.415" v="164" actId="1076"/>
          <ac:spMkLst>
            <pc:docMk/>
            <pc:sldMk cId="753715957" sldId="321"/>
            <ac:spMk id="736" creationId="{00000000-0000-0000-0000-000000000000}"/>
          </ac:spMkLst>
        </pc:spChg>
        <pc:spChg chg="mod">
          <ac:chgData name="reza kabir" userId="af3c95a13102d509" providerId="LiveId" clId="{F2FF14E4-B424-4B4A-9A26-D9A55B59C667}" dt="2020-03-31T09:26:10.415" v="164" actId="1076"/>
          <ac:spMkLst>
            <pc:docMk/>
            <pc:sldMk cId="753715957" sldId="321"/>
            <ac:spMk id="743" creationId="{00000000-0000-0000-0000-000000000000}"/>
          </ac:spMkLst>
        </pc:spChg>
        <pc:spChg chg="mod">
          <ac:chgData name="reza kabir" userId="af3c95a13102d509" providerId="LiveId" clId="{F2FF14E4-B424-4B4A-9A26-D9A55B59C667}" dt="2020-03-31T09:26:10.415" v="164" actId="1076"/>
          <ac:spMkLst>
            <pc:docMk/>
            <pc:sldMk cId="753715957" sldId="321"/>
            <ac:spMk id="744" creationId="{00000000-0000-0000-0000-000000000000}"/>
          </ac:spMkLst>
        </pc:spChg>
      </pc:sldChg>
      <pc:sldChg chg="add del">
        <pc:chgData name="reza kabir" userId="af3c95a13102d509" providerId="LiveId" clId="{F2FF14E4-B424-4B4A-9A26-D9A55B59C667}" dt="2020-03-31T09:26:04.787" v="162"/>
        <pc:sldMkLst>
          <pc:docMk/>
          <pc:sldMk cId="1119493724" sldId="321"/>
        </pc:sldMkLst>
      </pc:sldChg>
      <pc:sldChg chg="del">
        <pc:chgData name="reza kabir" userId="af3c95a13102d509" providerId="LiveId" clId="{F2FF14E4-B424-4B4A-9A26-D9A55B59C667}" dt="2020-04-05T02:51:04.117" v="557" actId="47"/>
        <pc:sldMkLst>
          <pc:docMk/>
          <pc:sldMk cId="0" sldId="322"/>
        </pc:sldMkLst>
      </pc:sldChg>
      <pc:sldChg chg="del ord">
        <pc:chgData name="reza kabir" userId="af3c95a13102d509" providerId="LiveId" clId="{F2FF14E4-B424-4B4A-9A26-D9A55B59C667}" dt="2020-04-05T02:51:04.117" v="557" actId="47"/>
        <pc:sldMkLst>
          <pc:docMk/>
          <pc:sldMk cId="2980491214" sldId="323"/>
        </pc:sldMkLst>
      </pc:sldChg>
      <pc:sldChg chg="delSp modSp del mod">
        <pc:chgData name="reza kabir" userId="af3c95a13102d509" providerId="LiveId" clId="{F2FF14E4-B424-4B4A-9A26-D9A55B59C667}" dt="2020-04-05T02:51:04.117" v="557" actId="47"/>
        <pc:sldMkLst>
          <pc:docMk/>
          <pc:sldMk cId="2239993705" sldId="324"/>
        </pc:sldMkLst>
        <pc:spChg chg="mod">
          <ac:chgData name="reza kabir" userId="af3c95a13102d509" providerId="LiveId" clId="{F2FF14E4-B424-4B4A-9A26-D9A55B59C667}" dt="2020-04-01T05:00:39.823" v="391" actId="207"/>
          <ac:spMkLst>
            <pc:docMk/>
            <pc:sldMk cId="2239993705" sldId="324"/>
            <ac:spMk id="855" creationId="{00000000-0000-0000-0000-000000000000}"/>
          </ac:spMkLst>
        </pc:spChg>
        <pc:spChg chg="mod">
          <ac:chgData name="reza kabir" userId="af3c95a13102d509" providerId="LiveId" clId="{F2FF14E4-B424-4B4A-9A26-D9A55B59C667}" dt="2020-04-01T05:00:34.090" v="390" actId="207"/>
          <ac:spMkLst>
            <pc:docMk/>
            <pc:sldMk cId="2239993705" sldId="324"/>
            <ac:spMk id="856" creationId="{00000000-0000-0000-0000-000000000000}"/>
          </ac:spMkLst>
        </pc:spChg>
        <pc:spChg chg="mod">
          <ac:chgData name="reza kabir" userId="af3c95a13102d509" providerId="LiveId" clId="{F2FF14E4-B424-4B4A-9A26-D9A55B59C667}" dt="2020-04-01T05:00:50.347" v="392" actId="207"/>
          <ac:spMkLst>
            <pc:docMk/>
            <pc:sldMk cId="2239993705" sldId="324"/>
            <ac:spMk id="859" creationId="{00000000-0000-0000-0000-000000000000}"/>
          </ac:spMkLst>
        </pc:spChg>
        <pc:grpChg chg="del">
          <ac:chgData name="reza kabir" userId="af3c95a13102d509" providerId="LiveId" clId="{F2FF14E4-B424-4B4A-9A26-D9A55B59C667}" dt="2020-03-31T09:26:29.095" v="169" actId="478"/>
          <ac:grpSpMkLst>
            <pc:docMk/>
            <pc:sldMk cId="2239993705" sldId="324"/>
            <ac:grpSpMk id="42" creationId="{1BA21147-CE4D-4B91-8078-EB67693F8A13}"/>
          </ac:grpSpMkLst>
        </pc:grpChg>
      </pc:sldChg>
      <pc:sldChg chg="del ord">
        <pc:chgData name="reza kabir" userId="af3c95a13102d509" providerId="LiveId" clId="{F2FF14E4-B424-4B4A-9A26-D9A55B59C667}" dt="2020-04-05T02:51:04.117" v="557" actId="47"/>
        <pc:sldMkLst>
          <pc:docMk/>
          <pc:sldMk cId="1045117039" sldId="325"/>
        </pc:sldMkLst>
      </pc:sldChg>
      <pc:sldChg chg="addSp delSp modSp add mod">
        <pc:chgData name="reza kabir" userId="af3c95a13102d509" providerId="LiveId" clId="{F2FF14E4-B424-4B4A-9A26-D9A55B59C667}" dt="2020-04-05T03:41:23.895" v="976" actId="207"/>
        <pc:sldMkLst>
          <pc:docMk/>
          <pc:sldMk cId="3753140982" sldId="326"/>
        </pc:sldMkLst>
        <pc:spChg chg="add del mod">
          <ac:chgData name="reza kabir" userId="af3c95a13102d509" providerId="LiveId" clId="{F2FF14E4-B424-4B4A-9A26-D9A55B59C667}" dt="2020-04-05T03:04:11.842" v="634" actId="478"/>
          <ac:spMkLst>
            <pc:docMk/>
            <pc:sldMk cId="3753140982" sldId="326"/>
            <ac:spMk id="31" creationId="{69692B47-D44F-48B3-8920-97842E0969C2}"/>
          </ac:spMkLst>
        </pc:spChg>
        <pc:spChg chg="add mod">
          <ac:chgData name="reza kabir" userId="af3c95a13102d509" providerId="LiveId" clId="{F2FF14E4-B424-4B4A-9A26-D9A55B59C667}" dt="2020-04-05T03:04:09.990" v="633" actId="207"/>
          <ac:spMkLst>
            <pc:docMk/>
            <pc:sldMk cId="3753140982" sldId="326"/>
            <ac:spMk id="32" creationId="{C1E9C8CA-9BC4-42FB-9C0F-B54D4E4C7570}"/>
          </ac:spMkLst>
        </pc:spChg>
        <pc:spChg chg="mod">
          <ac:chgData name="reza kabir" userId="af3c95a13102d509" providerId="LiveId" clId="{F2FF14E4-B424-4B4A-9A26-D9A55B59C667}" dt="2020-04-05T03:41:23.895" v="976" actId="207"/>
          <ac:spMkLst>
            <pc:docMk/>
            <pc:sldMk cId="3753140982" sldId="326"/>
            <ac:spMk id="901" creationId="{00000000-0000-0000-0000-000000000000}"/>
          </ac:spMkLst>
        </pc:spChg>
        <pc:spChg chg="mod">
          <ac:chgData name="reza kabir" userId="af3c95a13102d509" providerId="LiveId" clId="{F2FF14E4-B424-4B4A-9A26-D9A55B59C667}" dt="2020-04-05T03:41:23.895" v="976" actId="207"/>
          <ac:spMkLst>
            <pc:docMk/>
            <pc:sldMk cId="3753140982" sldId="326"/>
            <ac:spMk id="906" creationId="{00000000-0000-0000-0000-000000000000}"/>
          </ac:spMkLst>
        </pc:spChg>
        <pc:spChg chg="mod">
          <ac:chgData name="reza kabir" userId="af3c95a13102d509" providerId="LiveId" clId="{F2FF14E4-B424-4B4A-9A26-D9A55B59C667}" dt="2020-04-05T03:41:23.895" v="976" actId="207"/>
          <ac:spMkLst>
            <pc:docMk/>
            <pc:sldMk cId="3753140982" sldId="326"/>
            <ac:spMk id="90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41:23.895" v="976" actId="207"/>
          <ac:spMkLst>
            <pc:docMk/>
            <pc:sldMk cId="3753140982" sldId="326"/>
            <ac:spMk id="908" creationId="{00000000-0000-0000-0000-000000000000}"/>
          </ac:spMkLst>
        </pc:spChg>
        <pc:spChg chg="del">
          <ac:chgData name="reza kabir" userId="af3c95a13102d509" providerId="LiveId" clId="{F2FF14E4-B424-4B4A-9A26-D9A55B59C667}" dt="2020-04-05T03:03:19.005" v="621" actId="478"/>
          <ac:spMkLst>
            <pc:docMk/>
            <pc:sldMk cId="3753140982" sldId="326"/>
            <ac:spMk id="909" creationId="{00000000-0000-0000-0000-000000000000}"/>
          </ac:spMkLst>
        </pc:spChg>
        <pc:spChg chg="del">
          <ac:chgData name="reza kabir" userId="af3c95a13102d509" providerId="LiveId" clId="{F2FF14E4-B424-4B4A-9A26-D9A55B59C667}" dt="2020-04-05T03:03:19.005" v="621" actId="478"/>
          <ac:spMkLst>
            <pc:docMk/>
            <pc:sldMk cId="3753140982" sldId="326"/>
            <ac:spMk id="910" creationId="{00000000-0000-0000-0000-000000000000}"/>
          </ac:spMkLst>
        </pc:spChg>
        <pc:spChg chg="del">
          <ac:chgData name="reza kabir" userId="af3c95a13102d509" providerId="LiveId" clId="{F2FF14E4-B424-4B4A-9A26-D9A55B59C667}" dt="2020-04-05T03:03:19.005" v="621" actId="478"/>
          <ac:spMkLst>
            <pc:docMk/>
            <pc:sldMk cId="3753140982" sldId="326"/>
            <ac:spMk id="911" creationId="{00000000-0000-0000-0000-000000000000}"/>
          </ac:spMkLst>
        </pc:spChg>
        <pc:spChg chg="mod">
          <ac:chgData name="reza kabir" userId="af3c95a13102d509" providerId="LiveId" clId="{F2FF14E4-B424-4B4A-9A26-D9A55B59C667}" dt="2020-04-05T03:41:23.895" v="976" actId="207"/>
          <ac:spMkLst>
            <pc:docMk/>
            <pc:sldMk cId="3753140982" sldId="326"/>
            <ac:spMk id="915" creationId="{00000000-0000-0000-0000-000000000000}"/>
          </ac:spMkLst>
        </pc:spChg>
        <pc:spChg chg="mod">
          <ac:chgData name="reza kabir" userId="af3c95a13102d509" providerId="LiveId" clId="{F2FF14E4-B424-4B4A-9A26-D9A55B59C667}" dt="2020-04-05T03:41:23.895" v="976" actId="207"/>
          <ac:spMkLst>
            <pc:docMk/>
            <pc:sldMk cId="3753140982" sldId="326"/>
            <ac:spMk id="916" creationId="{00000000-0000-0000-0000-000000000000}"/>
          </ac:spMkLst>
        </pc:spChg>
        <pc:grpChg chg="add mod">
          <ac:chgData name="reza kabir" userId="af3c95a13102d509" providerId="LiveId" clId="{F2FF14E4-B424-4B4A-9A26-D9A55B59C667}" dt="2020-04-05T03:04:09.990" v="633" actId="207"/>
          <ac:grpSpMkLst>
            <pc:docMk/>
            <pc:sldMk cId="3753140982" sldId="326"/>
            <ac:grpSpMk id="18" creationId="{C6A0620F-06D7-4168-8A3F-C86382D6B9E7}"/>
          </ac:grpSpMkLst>
        </pc:grpChg>
        <pc:grpChg chg="add mod">
          <ac:chgData name="reza kabir" userId="af3c95a13102d509" providerId="LiveId" clId="{F2FF14E4-B424-4B4A-9A26-D9A55B59C667}" dt="2020-04-05T03:04:09.990" v="633" actId="207"/>
          <ac:grpSpMkLst>
            <pc:docMk/>
            <pc:sldMk cId="3753140982" sldId="326"/>
            <ac:grpSpMk id="33" creationId="{E7CDA1C8-6835-4F86-A2E6-741479DBACF9}"/>
          </ac:grpSpMkLst>
        </pc:grpChg>
      </pc:sldChg>
      <pc:sldChg chg="addSp delSp modSp add del mod delAnim">
        <pc:chgData name="reza kabir" userId="af3c95a13102d509" providerId="LiveId" clId="{F2FF14E4-B424-4B4A-9A26-D9A55B59C667}" dt="2020-03-31T09:22:22.115" v="135" actId="2696"/>
        <pc:sldMkLst>
          <pc:docMk/>
          <pc:sldMk cId="167000700" sldId="348"/>
        </pc:sldMkLst>
        <pc:spChg chg="mod">
          <ac:chgData name="reza kabir" userId="af3c95a13102d509" providerId="LiveId" clId="{F2FF14E4-B424-4B4A-9A26-D9A55B59C667}" dt="2020-03-31T09:08:26.882" v="77" actId="207"/>
          <ac:spMkLst>
            <pc:docMk/>
            <pc:sldMk cId="167000700" sldId="348"/>
            <ac:spMk id="28" creationId="{00000000-0000-0000-0000-000000000000}"/>
          </ac:spMkLst>
        </pc:spChg>
        <pc:spChg chg="del">
          <ac:chgData name="reza kabir" userId="af3c95a13102d509" providerId="LiveId" clId="{F2FF14E4-B424-4B4A-9A26-D9A55B59C667}" dt="2020-03-31T09:07:27.574" v="63" actId="478"/>
          <ac:spMkLst>
            <pc:docMk/>
            <pc:sldMk cId="167000700" sldId="348"/>
            <ac:spMk id="30" creationId="{00000000-0000-0000-0000-000000000000}"/>
          </ac:spMkLst>
        </pc:spChg>
        <pc:spChg chg="mod">
          <ac:chgData name="reza kabir" userId="af3c95a13102d509" providerId="LiveId" clId="{F2FF14E4-B424-4B4A-9A26-D9A55B59C667}" dt="2020-03-31T09:08:23.239" v="76" actId="207"/>
          <ac:spMkLst>
            <pc:docMk/>
            <pc:sldMk cId="167000700" sldId="348"/>
            <ac:spMk id="54" creationId="{00000000-0000-0000-0000-000000000000}"/>
          </ac:spMkLst>
        </pc:spChg>
        <pc:spChg chg="mod">
          <ac:chgData name="reza kabir" userId="af3c95a13102d509" providerId="LiveId" clId="{F2FF14E4-B424-4B4A-9A26-D9A55B59C667}" dt="2020-03-31T09:08:23.239" v="76" actId="207"/>
          <ac:spMkLst>
            <pc:docMk/>
            <pc:sldMk cId="167000700" sldId="348"/>
            <ac:spMk id="55" creationId="{00000000-0000-0000-0000-000000000000}"/>
          </ac:spMkLst>
        </pc:spChg>
        <pc:spChg chg="mod">
          <ac:chgData name="reza kabir" userId="af3c95a13102d509" providerId="LiveId" clId="{F2FF14E4-B424-4B4A-9A26-D9A55B59C667}" dt="2020-03-31T09:08:23.239" v="76" actId="207"/>
          <ac:spMkLst>
            <pc:docMk/>
            <pc:sldMk cId="167000700" sldId="348"/>
            <ac:spMk id="56" creationId="{00000000-0000-0000-0000-000000000000}"/>
          </ac:spMkLst>
        </pc:spChg>
        <pc:spChg chg="mod">
          <ac:chgData name="reza kabir" userId="af3c95a13102d509" providerId="LiveId" clId="{F2FF14E4-B424-4B4A-9A26-D9A55B59C667}" dt="2020-03-31T09:08:23.239" v="76" actId="207"/>
          <ac:spMkLst>
            <pc:docMk/>
            <pc:sldMk cId="167000700" sldId="348"/>
            <ac:spMk id="57" creationId="{00000000-0000-0000-0000-000000000000}"/>
          </ac:spMkLst>
        </pc:spChg>
        <pc:spChg chg="mod">
          <ac:chgData name="reza kabir" userId="af3c95a13102d509" providerId="LiveId" clId="{F2FF14E4-B424-4B4A-9A26-D9A55B59C667}" dt="2020-03-31T09:08:23.239" v="76" actId="207"/>
          <ac:spMkLst>
            <pc:docMk/>
            <pc:sldMk cId="167000700" sldId="348"/>
            <ac:spMk id="58" creationId="{00000000-0000-0000-0000-000000000000}"/>
          </ac:spMkLst>
        </pc:spChg>
        <pc:grpChg chg="del">
          <ac:chgData name="reza kabir" userId="af3c95a13102d509" providerId="LiveId" clId="{F2FF14E4-B424-4B4A-9A26-D9A55B59C667}" dt="2020-03-31T09:07:23.078" v="61" actId="478"/>
          <ac:grpSpMkLst>
            <pc:docMk/>
            <pc:sldMk cId="167000700" sldId="348"/>
            <ac:grpSpMk id="5" creationId="{00000000-0000-0000-0000-000000000000}"/>
          </ac:grpSpMkLst>
        </pc:grpChg>
        <pc:grpChg chg="del">
          <ac:chgData name="reza kabir" userId="af3c95a13102d509" providerId="LiveId" clId="{F2FF14E4-B424-4B4A-9A26-D9A55B59C667}" dt="2020-03-31T09:07:25.024" v="62" actId="478"/>
          <ac:grpSpMkLst>
            <pc:docMk/>
            <pc:sldMk cId="167000700" sldId="348"/>
            <ac:grpSpMk id="9" creationId="{00000000-0000-0000-0000-000000000000}"/>
          </ac:grpSpMkLst>
        </pc:grpChg>
        <pc:grpChg chg="add">
          <ac:chgData name="reza kabir" userId="af3c95a13102d509" providerId="LiveId" clId="{F2FF14E4-B424-4B4A-9A26-D9A55B59C667}" dt="2020-03-31T09:08:16.648" v="74"/>
          <ac:grpSpMkLst>
            <pc:docMk/>
            <pc:sldMk cId="167000700" sldId="348"/>
            <ac:grpSpMk id="64" creationId="{08318563-FA01-4C76-8B0F-12D70CC639AB}"/>
          </ac:grpSpMkLst>
        </pc:grpChg>
      </pc:sldChg>
      <pc:sldChg chg="delSp modSp add mod modAnim">
        <pc:chgData name="reza kabir" userId="af3c95a13102d509" providerId="LiveId" clId="{F2FF14E4-B424-4B4A-9A26-D9A55B59C667}" dt="2020-04-05T03:29:42.464" v="919" actId="2711"/>
        <pc:sldMkLst>
          <pc:docMk/>
          <pc:sldMk cId="597337684" sldId="348"/>
        </pc:sldMkLst>
        <pc:spChg chg="mod">
          <ac:chgData name="reza kabir" userId="af3c95a13102d509" providerId="LiveId" clId="{F2FF14E4-B424-4B4A-9A26-D9A55B59C667}" dt="2020-04-05T03:29:14.211" v="913" actId="404"/>
          <ac:spMkLst>
            <pc:docMk/>
            <pc:sldMk cId="597337684" sldId="348"/>
            <ac:spMk id="28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9:42.464" v="919" actId="2711"/>
          <ac:spMkLst>
            <pc:docMk/>
            <pc:sldMk cId="597337684" sldId="348"/>
            <ac:spMk id="35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9:42.464" v="919" actId="2711"/>
          <ac:spMkLst>
            <pc:docMk/>
            <pc:sldMk cId="597337684" sldId="348"/>
            <ac:spMk id="36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9:42.464" v="919" actId="2711"/>
          <ac:spMkLst>
            <pc:docMk/>
            <pc:sldMk cId="597337684" sldId="348"/>
            <ac:spMk id="3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9:42.464" v="919" actId="2711"/>
          <ac:spMkLst>
            <pc:docMk/>
            <pc:sldMk cId="597337684" sldId="348"/>
            <ac:spMk id="38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9:42.464" v="919" actId="2711"/>
          <ac:spMkLst>
            <pc:docMk/>
            <pc:sldMk cId="597337684" sldId="348"/>
            <ac:spMk id="39" creationId="{00000000-0000-0000-0000-000000000000}"/>
          </ac:spMkLst>
        </pc:spChg>
        <pc:spChg chg="mod topLvl">
          <ac:chgData name="reza kabir" userId="af3c95a13102d509" providerId="LiveId" clId="{F2FF14E4-B424-4B4A-9A26-D9A55B59C667}" dt="2020-04-05T03:29:27.117" v="914" actId="165"/>
          <ac:spMkLst>
            <pc:docMk/>
            <pc:sldMk cId="597337684" sldId="348"/>
            <ac:spMk id="49" creationId="{00000000-0000-0000-0000-000000000000}"/>
          </ac:spMkLst>
        </pc:spChg>
        <pc:spChg chg="mod topLvl">
          <ac:chgData name="reza kabir" userId="af3c95a13102d509" providerId="LiveId" clId="{F2FF14E4-B424-4B4A-9A26-D9A55B59C667}" dt="2020-04-05T03:29:27.117" v="914" actId="165"/>
          <ac:spMkLst>
            <pc:docMk/>
            <pc:sldMk cId="597337684" sldId="348"/>
            <ac:spMk id="50" creationId="{00000000-0000-0000-0000-000000000000}"/>
          </ac:spMkLst>
        </pc:spChg>
        <pc:spChg chg="mod topLvl">
          <ac:chgData name="reza kabir" userId="af3c95a13102d509" providerId="LiveId" clId="{F2FF14E4-B424-4B4A-9A26-D9A55B59C667}" dt="2020-04-05T03:29:27.117" v="914" actId="165"/>
          <ac:spMkLst>
            <pc:docMk/>
            <pc:sldMk cId="597337684" sldId="348"/>
            <ac:spMk id="51" creationId="{00000000-0000-0000-0000-000000000000}"/>
          </ac:spMkLst>
        </pc:spChg>
        <pc:spChg chg="mod topLvl">
          <ac:chgData name="reza kabir" userId="af3c95a13102d509" providerId="LiveId" clId="{F2FF14E4-B424-4B4A-9A26-D9A55B59C667}" dt="2020-04-05T03:29:27.117" v="914" actId="165"/>
          <ac:spMkLst>
            <pc:docMk/>
            <pc:sldMk cId="597337684" sldId="348"/>
            <ac:spMk id="52" creationId="{00000000-0000-0000-0000-000000000000}"/>
          </ac:spMkLst>
        </pc:spChg>
        <pc:spChg chg="mod topLvl">
          <ac:chgData name="reza kabir" userId="af3c95a13102d509" providerId="LiveId" clId="{F2FF14E4-B424-4B4A-9A26-D9A55B59C667}" dt="2020-04-05T03:29:27.117" v="914" actId="165"/>
          <ac:spMkLst>
            <pc:docMk/>
            <pc:sldMk cId="597337684" sldId="348"/>
            <ac:spMk id="53" creationId="{00000000-0000-0000-0000-000000000000}"/>
          </ac:spMkLst>
        </pc:spChg>
        <pc:spChg chg="mod topLvl">
          <ac:chgData name="reza kabir" userId="af3c95a13102d509" providerId="LiveId" clId="{F2FF14E4-B424-4B4A-9A26-D9A55B59C667}" dt="2020-04-05T03:29:35.085" v="918" actId="403"/>
          <ac:spMkLst>
            <pc:docMk/>
            <pc:sldMk cId="597337684" sldId="348"/>
            <ac:spMk id="54" creationId="{00000000-0000-0000-0000-000000000000}"/>
          </ac:spMkLst>
        </pc:spChg>
        <pc:spChg chg="mod topLvl">
          <ac:chgData name="reza kabir" userId="af3c95a13102d509" providerId="LiveId" clId="{F2FF14E4-B424-4B4A-9A26-D9A55B59C667}" dt="2020-04-05T03:29:35.085" v="918" actId="403"/>
          <ac:spMkLst>
            <pc:docMk/>
            <pc:sldMk cId="597337684" sldId="348"/>
            <ac:spMk id="55" creationId="{00000000-0000-0000-0000-000000000000}"/>
          </ac:spMkLst>
        </pc:spChg>
        <pc:spChg chg="mod topLvl">
          <ac:chgData name="reza kabir" userId="af3c95a13102d509" providerId="LiveId" clId="{F2FF14E4-B424-4B4A-9A26-D9A55B59C667}" dt="2020-04-05T03:29:35.085" v="918" actId="403"/>
          <ac:spMkLst>
            <pc:docMk/>
            <pc:sldMk cId="597337684" sldId="348"/>
            <ac:spMk id="56" creationId="{00000000-0000-0000-0000-000000000000}"/>
          </ac:spMkLst>
        </pc:spChg>
        <pc:spChg chg="mod topLvl">
          <ac:chgData name="reza kabir" userId="af3c95a13102d509" providerId="LiveId" clId="{F2FF14E4-B424-4B4A-9A26-D9A55B59C667}" dt="2020-04-05T03:29:35.085" v="918" actId="403"/>
          <ac:spMkLst>
            <pc:docMk/>
            <pc:sldMk cId="597337684" sldId="348"/>
            <ac:spMk id="57" creationId="{00000000-0000-0000-0000-000000000000}"/>
          </ac:spMkLst>
        </pc:spChg>
        <pc:spChg chg="mod topLvl">
          <ac:chgData name="reza kabir" userId="af3c95a13102d509" providerId="LiveId" clId="{F2FF14E4-B424-4B4A-9A26-D9A55B59C667}" dt="2020-04-05T03:29:35.085" v="918" actId="403"/>
          <ac:spMkLst>
            <pc:docMk/>
            <pc:sldMk cId="597337684" sldId="348"/>
            <ac:spMk id="58" creationId="{00000000-0000-0000-0000-000000000000}"/>
          </ac:spMkLst>
        </pc:spChg>
        <pc:grpChg chg="del">
          <ac:chgData name="reza kabir" userId="af3c95a13102d509" providerId="LiveId" clId="{F2FF14E4-B424-4B4A-9A26-D9A55B59C667}" dt="2020-04-05T03:29:27.117" v="914" actId="165"/>
          <ac:grpSpMkLst>
            <pc:docMk/>
            <pc:sldMk cId="597337684" sldId="348"/>
            <ac:grpSpMk id="47" creationId="{00000000-0000-0000-0000-000000000000}"/>
          </ac:grpSpMkLst>
        </pc:grpChg>
        <pc:grpChg chg="mod topLvl">
          <ac:chgData name="reza kabir" userId="af3c95a13102d509" providerId="LiveId" clId="{F2FF14E4-B424-4B4A-9A26-D9A55B59C667}" dt="2020-04-05T03:29:27.117" v="914" actId="165"/>
          <ac:grpSpMkLst>
            <pc:docMk/>
            <pc:sldMk cId="597337684" sldId="348"/>
            <ac:grpSpMk id="48" creationId="{00000000-0000-0000-0000-000000000000}"/>
          </ac:grpSpMkLst>
        </pc:grpChg>
        <pc:grpChg chg="del">
          <ac:chgData name="reza kabir" userId="af3c95a13102d509" providerId="LiveId" clId="{F2FF14E4-B424-4B4A-9A26-D9A55B59C667}" dt="2020-04-05T02:56:58.533" v="562" actId="478"/>
          <ac:grpSpMkLst>
            <pc:docMk/>
            <pc:sldMk cId="597337684" sldId="348"/>
            <ac:grpSpMk id="64" creationId="{08318563-FA01-4C76-8B0F-12D70CC639AB}"/>
          </ac:grpSpMkLst>
        </pc:grpChg>
      </pc:sldChg>
      <pc:sldChg chg="modSp add mod">
        <pc:chgData name="reza kabir" userId="af3c95a13102d509" providerId="LiveId" clId="{F2FF14E4-B424-4B4A-9A26-D9A55B59C667}" dt="2020-04-05T03:27:05.084" v="881" actId="14100"/>
        <pc:sldMkLst>
          <pc:docMk/>
          <pc:sldMk cId="549712108" sldId="379"/>
        </pc:sldMkLst>
        <pc:spChg chg="mod">
          <ac:chgData name="reza kabir" userId="af3c95a13102d509" providerId="LiveId" clId="{F2FF14E4-B424-4B4A-9A26-D9A55B59C667}" dt="2020-04-05T03:27:05.084" v="881" actId="14100"/>
          <ac:spMkLst>
            <pc:docMk/>
            <pc:sldMk cId="549712108" sldId="379"/>
            <ac:spMk id="2" creationId="{EDD85A86-F226-4AD7-BACF-AFCD5A27EA7F}"/>
          </ac:spMkLst>
        </pc:spChg>
        <pc:spChg chg="mod">
          <ac:chgData name="reza kabir" userId="af3c95a13102d509" providerId="LiveId" clId="{F2FF14E4-B424-4B4A-9A26-D9A55B59C667}" dt="2020-04-05T03:27:02.712" v="880" actId="207"/>
          <ac:spMkLst>
            <pc:docMk/>
            <pc:sldMk cId="549712108" sldId="379"/>
            <ac:spMk id="28" creationId="{00000000-0000-0000-0000-000000000000}"/>
          </ac:spMkLst>
        </pc:spChg>
      </pc:sldChg>
      <pc:sldChg chg="add del">
        <pc:chgData name="reza kabir" userId="af3c95a13102d509" providerId="LiveId" clId="{F2FF14E4-B424-4B4A-9A26-D9A55B59C667}" dt="2020-03-31T09:22:22.115" v="135" actId="2696"/>
        <pc:sldMkLst>
          <pc:docMk/>
          <pc:sldMk cId="1186144194" sldId="379"/>
        </pc:sldMkLst>
      </pc:sldChg>
      <pc:sldChg chg="add del">
        <pc:chgData name="reza kabir" userId="af3c95a13102d509" providerId="LiveId" clId="{F2FF14E4-B424-4B4A-9A26-D9A55B59C667}" dt="2020-03-31T09:27:35.978" v="186" actId="2696"/>
        <pc:sldMkLst>
          <pc:docMk/>
          <pc:sldMk cId="1476661916" sldId="379"/>
        </pc:sldMkLst>
      </pc:sldChg>
      <pc:sldChg chg="delSp add del mod delAnim">
        <pc:chgData name="reza kabir" userId="af3c95a13102d509" providerId="LiveId" clId="{F2FF14E4-B424-4B4A-9A26-D9A55B59C667}" dt="2020-03-31T09:15:08.243" v="126" actId="2696"/>
        <pc:sldMkLst>
          <pc:docMk/>
          <pc:sldMk cId="2810655039" sldId="379"/>
        </pc:sldMkLst>
        <pc:spChg chg="del">
          <ac:chgData name="reza kabir" userId="af3c95a13102d509" providerId="LiveId" clId="{F2FF14E4-B424-4B4A-9A26-D9A55B59C667}" dt="2020-03-31T09:14:54.221" v="125" actId="478"/>
          <ac:spMkLst>
            <pc:docMk/>
            <pc:sldMk cId="2810655039" sldId="379"/>
            <ac:spMk id="30" creationId="{00000000-0000-0000-0000-000000000000}"/>
          </ac:spMkLst>
        </pc:spChg>
      </pc:sldChg>
      <pc:sldChg chg="addSp delSp modSp add del mod delAnim">
        <pc:chgData name="reza kabir" userId="af3c95a13102d509" providerId="LiveId" clId="{F2FF14E4-B424-4B4A-9A26-D9A55B59C667}" dt="2020-04-05T02:39:51.171" v="521" actId="2696"/>
        <pc:sldMkLst>
          <pc:docMk/>
          <pc:sldMk cId="3184442249" sldId="379"/>
        </pc:sldMkLst>
        <pc:spChg chg="add mod">
          <ac:chgData name="reza kabir" userId="af3c95a13102d509" providerId="LiveId" clId="{F2FF14E4-B424-4B4A-9A26-D9A55B59C667}" dt="2020-04-05T02:39:38.690" v="520" actId="14100"/>
          <ac:spMkLst>
            <pc:docMk/>
            <pc:sldMk cId="3184442249" sldId="379"/>
            <ac:spMk id="2" creationId="{EDD85A86-F226-4AD7-BACF-AFCD5A27EA7F}"/>
          </ac:spMkLst>
        </pc:spChg>
        <pc:spChg chg="mod">
          <ac:chgData name="reza kabir" userId="af3c95a13102d509" providerId="LiveId" clId="{F2FF14E4-B424-4B4A-9A26-D9A55B59C667}" dt="2020-03-31T09:27:56.871" v="190" actId="207"/>
          <ac:spMkLst>
            <pc:docMk/>
            <pc:sldMk cId="3184442249" sldId="379"/>
            <ac:spMk id="28" creationId="{00000000-0000-0000-0000-000000000000}"/>
          </ac:spMkLst>
        </pc:spChg>
        <pc:spChg chg="mod">
          <ac:chgData name="reza kabir" userId="af3c95a13102d509" providerId="LiveId" clId="{F2FF14E4-B424-4B4A-9A26-D9A55B59C667}" dt="2020-03-31T09:28:03.526" v="191" actId="207"/>
          <ac:spMkLst>
            <pc:docMk/>
            <pc:sldMk cId="3184442249" sldId="379"/>
            <ac:spMk id="134" creationId="{00000000-0000-0000-0000-000000000000}"/>
          </ac:spMkLst>
        </pc:spChg>
        <pc:spChg chg="mod">
          <ac:chgData name="reza kabir" userId="af3c95a13102d509" providerId="LiveId" clId="{F2FF14E4-B424-4B4A-9A26-D9A55B59C667}" dt="2020-03-31T09:28:07.847" v="192" actId="207"/>
          <ac:spMkLst>
            <pc:docMk/>
            <pc:sldMk cId="3184442249" sldId="379"/>
            <ac:spMk id="135" creationId="{00000000-0000-0000-0000-000000000000}"/>
          </ac:spMkLst>
        </pc:spChg>
        <pc:spChg chg="mod">
          <ac:chgData name="reza kabir" userId="af3c95a13102d509" providerId="LiveId" clId="{F2FF14E4-B424-4B4A-9A26-D9A55B59C667}" dt="2020-03-31T09:28:07.847" v="192" actId="207"/>
          <ac:spMkLst>
            <pc:docMk/>
            <pc:sldMk cId="3184442249" sldId="379"/>
            <ac:spMk id="136" creationId="{00000000-0000-0000-0000-000000000000}"/>
          </ac:spMkLst>
        </pc:spChg>
        <pc:spChg chg="add del">
          <ac:chgData name="reza kabir" userId="af3c95a13102d509" providerId="LiveId" clId="{F2FF14E4-B424-4B4A-9A26-D9A55B59C667}" dt="2020-04-05T02:39:24.469" v="516" actId="478"/>
          <ac:spMkLst>
            <pc:docMk/>
            <pc:sldMk cId="3184442249" sldId="379"/>
            <ac:spMk id="145" creationId="{C5E8D726-FA1B-4E4F-8BE1-D6575BF15413}"/>
          </ac:spMkLst>
        </pc:spChg>
        <pc:grpChg chg="del">
          <ac:chgData name="reza kabir" userId="af3c95a13102d509" providerId="LiveId" clId="{F2FF14E4-B424-4B4A-9A26-D9A55B59C667}" dt="2020-03-31T09:27:48.235" v="188" actId="478"/>
          <ac:grpSpMkLst>
            <pc:docMk/>
            <pc:sldMk cId="3184442249" sldId="379"/>
            <ac:grpSpMk id="5" creationId="{00000000-0000-0000-0000-000000000000}"/>
          </ac:grpSpMkLst>
        </pc:grpChg>
        <pc:grpChg chg="del">
          <ac:chgData name="reza kabir" userId="af3c95a13102d509" providerId="LiveId" clId="{F2FF14E4-B424-4B4A-9A26-D9A55B59C667}" dt="2020-03-31T09:27:51.047" v="189" actId="478"/>
          <ac:grpSpMkLst>
            <pc:docMk/>
            <pc:sldMk cId="3184442249" sldId="379"/>
            <ac:grpSpMk id="9" creationId="{00000000-0000-0000-0000-000000000000}"/>
          </ac:grpSpMkLst>
        </pc:grpChg>
        <pc:grpChg chg="del mod">
          <ac:chgData name="reza kabir" userId="af3c95a13102d509" providerId="LiveId" clId="{F2FF14E4-B424-4B4A-9A26-D9A55B59C667}" dt="2020-04-05T00:50:27.202" v="407" actId="478"/>
          <ac:grpSpMkLst>
            <pc:docMk/>
            <pc:sldMk cId="3184442249" sldId="379"/>
            <ac:grpSpMk id="133" creationId="{00000000-0000-0000-0000-000000000000}"/>
          </ac:grpSpMkLst>
        </pc:grpChg>
      </pc:sldChg>
      <pc:sldChg chg="addSp delSp modSp add mod modAnim">
        <pc:chgData name="reza kabir" userId="af3c95a13102d509" providerId="LiveId" clId="{F2FF14E4-B424-4B4A-9A26-D9A55B59C667}" dt="2020-04-05T03:51:40.683" v="1068" actId="478"/>
        <pc:sldMkLst>
          <pc:docMk/>
          <pc:sldMk cId="444364394" sldId="593"/>
        </pc:sldMkLst>
        <pc:spChg chg="add mod">
          <ac:chgData name="reza kabir" userId="af3c95a13102d509" providerId="LiveId" clId="{F2FF14E4-B424-4B4A-9A26-D9A55B59C667}" dt="2020-04-05T03:30:36.489" v="924" actId="403"/>
          <ac:spMkLst>
            <pc:docMk/>
            <pc:sldMk cId="444364394" sldId="593"/>
            <ac:spMk id="2" creationId="{5C6C6706-D012-4172-B0CE-73666BFB6658}"/>
          </ac:spMkLst>
        </pc:spChg>
        <pc:spChg chg="mod">
          <ac:chgData name="reza kabir" userId="af3c95a13102d509" providerId="LiveId" clId="{F2FF14E4-B424-4B4A-9A26-D9A55B59C667}" dt="2020-04-05T03:30:57.051" v="926" actId="207"/>
          <ac:spMkLst>
            <pc:docMk/>
            <pc:sldMk cId="444364394" sldId="593"/>
            <ac:spMk id="33" creationId="{8484816E-A390-4C67-B062-A700A9EA365A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34" creationId="{178BB855-CD9F-4C85-983C-2DA715C5341A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35" creationId="{6144E059-5015-490F-91B2-7DAA31C829EA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36" creationId="{CC924799-CE52-4B46-97FC-659A07A99FFC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37" creationId="{77032F97-7446-4A0C-9D04-BC013D5AAD83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38" creationId="{B75E78C8-6F3D-43B6-A2B0-1F3B4F8E4298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39" creationId="{FE597929-A0F4-422E-A0F8-44BF71E7EF63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40" creationId="{D1569711-EBE7-48C6-9C91-D18655C46586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41" creationId="{136711CB-C3CB-4086-86E6-E3DD915CECFF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42" creationId="{8597CC2A-A027-418F-91D2-E0B617D9D524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43" creationId="{846C56D2-D9B6-4C92-AD10-4BEF9CF1C114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44" creationId="{848D8C9D-73B4-4475-97BB-F83A0EF8E9B0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45" creationId="{5B8FA53F-A311-4CD6-A319-715933D3E559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46" creationId="{9215296B-273A-4A87-925A-80E2BBC151B2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47" creationId="{0C7D9C5F-2148-40E2-A994-56A857D75791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48" creationId="{DFBFD1AA-8F54-4DA3-879A-A28EA9EDABD6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49" creationId="{BE284B40-F72E-4AF6-AB1A-7944FDCDCA8E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50" creationId="{F120B9EF-423A-4C59-8187-EA31F51896E6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51" creationId="{3F8ADE92-B1B3-4D40-9768-000F3F2FBE2D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52" creationId="{FA0765C4-0523-4710-BD79-CEF5F66BDE23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53" creationId="{F77DB104-99E1-4B5D-B07A-13207F91628D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54" creationId="{7425DE0C-D929-4EF2-AD09-7EA23FB5C956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55" creationId="{44F7253E-720E-4430-B249-5376B9B2EBA1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56" creationId="{003DA7C8-F0E5-4781-881A-6A3BD3439E7F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57" creationId="{B403B2FF-14C8-405E-961D-0951F6257C4E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58" creationId="{46918795-42AC-4255-8D87-C32896A8C779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59" creationId="{260B68DA-96B2-4808-A1D7-2F3FCC9D4CFC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60" creationId="{4E3E8289-C07E-42FF-9564-8E02696E9263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61" creationId="{0BF166EF-133E-42BB-9FEF-863CA2316524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62" creationId="{A663B98E-D31E-4799-AB87-4796E518C6A2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63" creationId="{ACE457FB-88CB-42B6-9906-4DD51C734A35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64" creationId="{647FA2F1-0F7C-450C-8340-E8DF43EFC61F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65" creationId="{D5449D5A-90C3-4A67-97A7-9B38352A9C78}"/>
          </ac:spMkLst>
        </pc:spChg>
        <pc:spChg chg="del mod">
          <ac:chgData name="reza kabir" userId="af3c95a13102d509" providerId="LiveId" clId="{F2FF14E4-B424-4B4A-9A26-D9A55B59C667}" dt="2020-04-05T00:58:56.551" v="450" actId="478"/>
          <ac:spMkLst>
            <pc:docMk/>
            <pc:sldMk cId="444364394" sldId="593"/>
            <ac:spMk id="66" creationId="{90396F4A-A097-48FB-9BB6-C66B30DF0ADA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67" creationId="{B57ACFD1-9FB8-43AB-B73D-F2A6C07C825E}"/>
          </ac:spMkLst>
        </pc:spChg>
        <pc:spChg chg="del mod">
          <ac:chgData name="reza kabir" userId="af3c95a13102d509" providerId="LiveId" clId="{F2FF14E4-B424-4B4A-9A26-D9A55B59C667}" dt="2020-04-05T00:58:24.935" v="444" actId="478"/>
          <ac:spMkLst>
            <pc:docMk/>
            <pc:sldMk cId="444364394" sldId="593"/>
            <ac:spMk id="68" creationId="{02EF6A46-C621-4449-9F98-1F17AA7B988F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69" creationId="{DE5765D5-F778-4D98-8451-793A35364352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70" creationId="{433C547A-CCE4-47F7-B726-F6F519A17F1C}"/>
          </ac:spMkLst>
        </pc:spChg>
        <pc:spChg chg="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71" creationId="{8DB0CBE0-8EF4-45A2-A5A1-FFB964A59648}"/>
          </ac:spMkLst>
        </pc:spChg>
        <pc:spChg chg="mod">
          <ac:chgData name="reza kabir" userId="af3c95a13102d509" providerId="LiveId" clId="{F2FF14E4-B424-4B4A-9A26-D9A55B59C667}" dt="2020-04-05T03:30:57.051" v="926" actId="207"/>
          <ac:spMkLst>
            <pc:docMk/>
            <pc:sldMk cId="444364394" sldId="593"/>
            <ac:spMk id="72" creationId="{2C5C6ECF-2F77-4832-AFC4-A28B10269B91}"/>
          </ac:spMkLst>
        </pc:spChg>
        <pc:spChg chg="mod">
          <ac:chgData name="reza kabir" userId="af3c95a13102d509" providerId="LiveId" clId="{F2FF14E4-B424-4B4A-9A26-D9A55B59C667}" dt="2020-04-05T03:30:57.051" v="926" actId="207"/>
          <ac:spMkLst>
            <pc:docMk/>
            <pc:sldMk cId="444364394" sldId="593"/>
            <ac:spMk id="73" creationId="{E675DDE6-4A46-4104-BF05-22A721C63ABC}"/>
          </ac:spMkLst>
        </pc:spChg>
        <pc:spChg chg="mod">
          <ac:chgData name="reza kabir" userId="af3c95a13102d509" providerId="LiveId" clId="{F2FF14E4-B424-4B4A-9A26-D9A55B59C667}" dt="2020-04-05T03:30:57.051" v="926" actId="207"/>
          <ac:spMkLst>
            <pc:docMk/>
            <pc:sldMk cId="444364394" sldId="593"/>
            <ac:spMk id="74" creationId="{DFFFF0D8-DD04-4D89-818E-98EE3BACDA50}"/>
          </ac:spMkLst>
        </pc:spChg>
        <pc:spChg chg="mod">
          <ac:chgData name="reza kabir" userId="af3c95a13102d509" providerId="LiveId" clId="{F2FF14E4-B424-4B4A-9A26-D9A55B59C667}" dt="2020-04-05T03:30:57.051" v="926" actId="207"/>
          <ac:spMkLst>
            <pc:docMk/>
            <pc:sldMk cId="444364394" sldId="593"/>
            <ac:spMk id="75" creationId="{DA06A7CC-DC94-4157-9762-FB7A0044C559}"/>
          </ac:spMkLst>
        </pc:spChg>
        <pc:spChg chg="mod">
          <ac:chgData name="reza kabir" userId="af3c95a13102d509" providerId="LiveId" clId="{F2FF14E4-B424-4B4A-9A26-D9A55B59C667}" dt="2020-04-05T03:30:57.051" v="926" actId="207"/>
          <ac:spMkLst>
            <pc:docMk/>
            <pc:sldMk cId="444364394" sldId="593"/>
            <ac:spMk id="76" creationId="{113214F6-68C9-4B5B-A74D-613C2F7D37B3}"/>
          </ac:spMkLst>
        </pc:spChg>
        <pc:spChg chg="del">
          <ac:chgData name="reza kabir" userId="af3c95a13102d509" providerId="LiveId" clId="{F2FF14E4-B424-4B4A-9A26-D9A55B59C667}" dt="2020-04-05T00:56:08.405" v="410" actId="478"/>
          <ac:spMkLst>
            <pc:docMk/>
            <pc:sldMk cId="444364394" sldId="593"/>
            <ac:spMk id="77" creationId="{E471D3DB-3D93-4C3A-811D-CCC297D609B5}"/>
          </ac:spMkLst>
        </pc:spChg>
        <pc:spChg chg="add mod">
          <ac:chgData name="reza kabir" userId="af3c95a13102d509" providerId="LiveId" clId="{F2FF14E4-B424-4B4A-9A26-D9A55B59C667}" dt="2020-04-05T03:30:42.709" v="925" actId="2711"/>
          <ac:spMkLst>
            <pc:docMk/>
            <pc:sldMk cId="444364394" sldId="593"/>
            <ac:spMk id="78" creationId="{2B1B19CC-86F8-4DD1-8727-2D2AF420C719}"/>
          </ac:spMkLst>
        </pc:spChg>
        <pc:grpChg chg="del">
          <ac:chgData name="reza kabir" userId="af3c95a13102d509" providerId="LiveId" clId="{F2FF14E4-B424-4B4A-9A26-D9A55B59C667}" dt="2020-04-05T03:51:40.683" v="1068" actId="478"/>
          <ac:grpSpMkLst>
            <pc:docMk/>
            <pc:sldMk cId="444364394" sldId="593"/>
            <ac:grpSpMk id="3" creationId="{1080B66D-BF87-42B2-B544-BE021DFBFABA}"/>
          </ac:grpSpMkLst>
        </pc:grpChg>
        <pc:grpChg chg="add mod">
          <ac:chgData name="reza kabir" userId="af3c95a13102d509" providerId="LiveId" clId="{F2FF14E4-B424-4B4A-9A26-D9A55B59C667}" dt="2020-04-05T03:30:42.709" v="925" actId="2711"/>
          <ac:grpSpMkLst>
            <pc:docMk/>
            <pc:sldMk cId="444364394" sldId="593"/>
            <ac:grpSpMk id="79" creationId="{D89AEF68-FF8D-42CA-8C06-48CF8095BA68}"/>
          </ac:grpSpMkLst>
        </pc:grpChg>
        <pc:picChg chg="mod">
          <ac:chgData name="reza kabir" userId="af3c95a13102d509" providerId="LiveId" clId="{F2FF14E4-B424-4B4A-9A26-D9A55B59C667}" dt="2020-04-05T03:30:42.709" v="925" actId="2711"/>
          <ac:picMkLst>
            <pc:docMk/>
            <pc:sldMk cId="444364394" sldId="593"/>
            <ac:picMk id="32" creationId="{72A7A0BA-B6A2-455C-BB37-ACEC27B81D09}"/>
          </ac:picMkLst>
        </pc:picChg>
      </pc:sldChg>
      <pc:sldChg chg="addSp delSp modSp add mod">
        <pc:chgData name="reza kabir" userId="af3c95a13102d509" providerId="LiveId" clId="{F2FF14E4-B424-4B4A-9A26-D9A55B59C667}" dt="2020-04-05T03:32:37.906" v="947" actId="1076"/>
        <pc:sldMkLst>
          <pc:docMk/>
          <pc:sldMk cId="465220300" sldId="596"/>
        </pc:sldMkLst>
        <pc:spChg chg="mod">
          <ac:chgData name="reza kabir" userId="af3c95a13102d509" providerId="LiveId" clId="{F2FF14E4-B424-4B4A-9A26-D9A55B59C667}" dt="2020-04-05T03:32:10.083" v="941" actId="2711"/>
          <ac:spMkLst>
            <pc:docMk/>
            <pc:sldMk cId="465220300" sldId="596"/>
            <ac:spMk id="6" creationId="{5DE12CE3-220E-4897-9C10-D35A67125949}"/>
          </ac:spMkLst>
        </pc:spChg>
        <pc:spChg chg="mod">
          <ac:chgData name="reza kabir" userId="af3c95a13102d509" providerId="LiveId" clId="{F2FF14E4-B424-4B4A-9A26-D9A55B59C667}" dt="2020-04-05T03:32:23.288" v="943" actId="404"/>
          <ac:spMkLst>
            <pc:docMk/>
            <pc:sldMk cId="465220300" sldId="596"/>
            <ac:spMk id="73" creationId="{8D0179F5-F490-495F-8D1E-F3C4BF2DC86A}"/>
          </ac:spMkLst>
        </pc:spChg>
        <pc:spChg chg="mod">
          <ac:chgData name="reza kabir" userId="af3c95a13102d509" providerId="LiveId" clId="{F2FF14E4-B424-4B4A-9A26-D9A55B59C667}" dt="2020-04-05T01:04:55.914" v="481" actId="1076"/>
          <ac:spMkLst>
            <pc:docMk/>
            <pc:sldMk cId="465220300" sldId="596"/>
            <ac:spMk id="171" creationId="{EE6A1C44-51E4-4E27-96B3-A797E26A4C08}"/>
          </ac:spMkLst>
        </pc:spChg>
        <pc:spChg chg="mod">
          <ac:chgData name="reza kabir" userId="af3c95a13102d509" providerId="LiveId" clId="{F2FF14E4-B424-4B4A-9A26-D9A55B59C667}" dt="2020-04-05T03:32:06.337" v="940" actId="2711"/>
          <ac:spMkLst>
            <pc:docMk/>
            <pc:sldMk cId="465220300" sldId="596"/>
            <ac:spMk id="235" creationId="{5B296A15-EA00-4FEA-A4CD-8F1E797DC648}"/>
          </ac:spMkLst>
        </pc:spChg>
        <pc:spChg chg="mod">
          <ac:chgData name="reza kabir" userId="af3c95a13102d509" providerId="LiveId" clId="{F2FF14E4-B424-4B4A-9A26-D9A55B59C667}" dt="2020-04-05T03:32:06.337" v="940" actId="2711"/>
          <ac:spMkLst>
            <pc:docMk/>
            <pc:sldMk cId="465220300" sldId="596"/>
            <ac:spMk id="236" creationId="{EEEC5F04-AD66-44C3-AC55-0F4B508A8E5D}"/>
          </ac:spMkLst>
        </pc:spChg>
        <pc:spChg chg="mod">
          <ac:chgData name="reza kabir" userId="af3c95a13102d509" providerId="LiveId" clId="{F2FF14E4-B424-4B4A-9A26-D9A55B59C667}" dt="2020-04-05T03:32:06.337" v="940" actId="2711"/>
          <ac:spMkLst>
            <pc:docMk/>
            <pc:sldMk cId="465220300" sldId="596"/>
            <ac:spMk id="237" creationId="{2AC9643E-FA56-4CB5-A896-18EA81BCB8D5}"/>
          </ac:spMkLst>
        </pc:spChg>
        <pc:spChg chg="mod">
          <ac:chgData name="reza kabir" userId="af3c95a13102d509" providerId="LiveId" clId="{F2FF14E4-B424-4B4A-9A26-D9A55B59C667}" dt="2020-04-05T03:32:06.337" v="940" actId="2711"/>
          <ac:spMkLst>
            <pc:docMk/>
            <pc:sldMk cId="465220300" sldId="596"/>
            <ac:spMk id="238" creationId="{D4771A22-AE12-4F5F-A136-DC3EB2B17E9D}"/>
          </ac:spMkLst>
        </pc:spChg>
        <pc:spChg chg="mod">
          <ac:chgData name="reza kabir" userId="af3c95a13102d509" providerId="LiveId" clId="{F2FF14E4-B424-4B4A-9A26-D9A55B59C667}" dt="2020-04-05T03:32:06.337" v="940" actId="2711"/>
          <ac:spMkLst>
            <pc:docMk/>
            <pc:sldMk cId="465220300" sldId="596"/>
            <ac:spMk id="239" creationId="{CC39F6A2-1513-43E8-889A-D3F0DD958C5F}"/>
          </ac:spMkLst>
        </pc:spChg>
        <pc:spChg chg="mod">
          <ac:chgData name="reza kabir" userId="af3c95a13102d509" providerId="LiveId" clId="{F2FF14E4-B424-4B4A-9A26-D9A55B59C667}" dt="2020-04-05T03:32:06.337" v="940" actId="2711"/>
          <ac:spMkLst>
            <pc:docMk/>
            <pc:sldMk cId="465220300" sldId="596"/>
            <ac:spMk id="240" creationId="{D9593F27-F984-46D9-9716-C4C2DB617087}"/>
          </ac:spMkLst>
        </pc:spChg>
        <pc:spChg chg="del">
          <ac:chgData name="reza kabir" userId="af3c95a13102d509" providerId="LiveId" clId="{F2FF14E4-B424-4B4A-9A26-D9A55B59C667}" dt="2020-04-05T01:03:43.966" v="470" actId="478"/>
          <ac:spMkLst>
            <pc:docMk/>
            <pc:sldMk cId="465220300" sldId="596"/>
            <ac:spMk id="241" creationId="{B7927169-E898-40AD-BF88-446485124365}"/>
          </ac:spMkLst>
        </pc:spChg>
        <pc:spChg chg="del mod">
          <ac:chgData name="reza kabir" userId="af3c95a13102d509" providerId="LiveId" clId="{F2FF14E4-B424-4B4A-9A26-D9A55B59C667}" dt="2020-04-05T01:05:04.242" v="483" actId="478"/>
          <ac:spMkLst>
            <pc:docMk/>
            <pc:sldMk cId="465220300" sldId="596"/>
            <ac:spMk id="242" creationId="{8E7B450E-CB6A-46D8-83EC-A6933A808868}"/>
          </ac:spMkLst>
        </pc:spChg>
        <pc:spChg chg="mod">
          <ac:chgData name="reza kabir" userId="af3c95a13102d509" providerId="LiveId" clId="{F2FF14E4-B424-4B4A-9A26-D9A55B59C667}" dt="2020-04-05T02:32:58.305" v="501" actId="207"/>
          <ac:spMkLst>
            <pc:docMk/>
            <pc:sldMk cId="465220300" sldId="596"/>
            <ac:spMk id="243" creationId="{48703F9C-9A57-4820-B2DE-960C338D4ED5}"/>
          </ac:spMkLst>
        </pc:spChg>
        <pc:spChg chg="del">
          <ac:chgData name="reza kabir" userId="af3c95a13102d509" providerId="LiveId" clId="{F2FF14E4-B424-4B4A-9A26-D9A55B59C667}" dt="2020-04-05T01:03:43.966" v="470" actId="478"/>
          <ac:spMkLst>
            <pc:docMk/>
            <pc:sldMk cId="465220300" sldId="596"/>
            <ac:spMk id="244" creationId="{11E010B3-F3DF-4925-9671-27BF9338457C}"/>
          </ac:spMkLst>
        </pc:spChg>
        <pc:spChg chg="mod">
          <ac:chgData name="reza kabir" userId="af3c95a13102d509" providerId="LiveId" clId="{F2FF14E4-B424-4B4A-9A26-D9A55B59C667}" dt="2020-04-05T03:32:32.594" v="945" actId="1076"/>
          <ac:spMkLst>
            <pc:docMk/>
            <pc:sldMk cId="465220300" sldId="596"/>
            <ac:spMk id="245" creationId="{5C876599-3A52-4182-AB48-D65474C8467E}"/>
          </ac:spMkLst>
        </pc:spChg>
        <pc:spChg chg="del">
          <ac:chgData name="reza kabir" userId="af3c95a13102d509" providerId="LiveId" clId="{F2FF14E4-B424-4B4A-9A26-D9A55B59C667}" dt="2020-04-05T01:03:43.966" v="470" actId="478"/>
          <ac:spMkLst>
            <pc:docMk/>
            <pc:sldMk cId="465220300" sldId="596"/>
            <ac:spMk id="246" creationId="{8E0409EB-B713-4420-A6F2-DD02C2FD19FA}"/>
          </ac:spMkLst>
        </pc:spChg>
        <pc:spChg chg="add mod">
          <ac:chgData name="reza kabir" userId="af3c95a13102d509" providerId="LiveId" clId="{F2FF14E4-B424-4B4A-9A26-D9A55B59C667}" dt="2020-04-05T02:32:58.305" v="501" actId="207"/>
          <ac:spMkLst>
            <pc:docMk/>
            <pc:sldMk cId="465220300" sldId="596"/>
            <ac:spMk id="247" creationId="{CE1A7F4E-BE3F-4FCB-BFA5-7ECAA8C2CEAF}"/>
          </ac:spMkLst>
        </pc:spChg>
        <pc:spChg chg="mod">
          <ac:chgData name="reza kabir" userId="af3c95a13102d509" providerId="LiveId" clId="{F2FF14E4-B424-4B4A-9A26-D9A55B59C667}" dt="2020-04-05T03:32:23.288" v="943" actId="404"/>
          <ac:spMkLst>
            <pc:docMk/>
            <pc:sldMk cId="465220300" sldId="596"/>
            <ac:spMk id="248" creationId="{67B6FAEE-327F-461A-ADAF-7045399783B8}"/>
          </ac:spMkLst>
        </pc:spChg>
        <pc:spChg chg="mod">
          <ac:chgData name="reza kabir" userId="af3c95a13102d509" providerId="LiveId" clId="{F2FF14E4-B424-4B4A-9A26-D9A55B59C667}" dt="2020-04-05T03:32:23.288" v="943" actId="404"/>
          <ac:spMkLst>
            <pc:docMk/>
            <pc:sldMk cId="465220300" sldId="596"/>
            <ac:spMk id="249" creationId="{396BB3A0-BE6B-40B7-8222-41475FA4458C}"/>
          </ac:spMkLst>
        </pc:spChg>
        <pc:spChg chg="mod">
          <ac:chgData name="reza kabir" userId="af3c95a13102d509" providerId="LiveId" clId="{F2FF14E4-B424-4B4A-9A26-D9A55B59C667}" dt="2020-04-05T03:32:23.288" v="943" actId="404"/>
          <ac:spMkLst>
            <pc:docMk/>
            <pc:sldMk cId="465220300" sldId="596"/>
            <ac:spMk id="250" creationId="{A55AA67A-46E0-4C05-B202-28936CA5778A}"/>
          </ac:spMkLst>
        </pc:spChg>
        <pc:spChg chg="mod">
          <ac:chgData name="reza kabir" userId="af3c95a13102d509" providerId="LiveId" clId="{F2FF14E4-B424-4B4A-9A26-D9A55B59C667}" dt="2020-04-05T03:32:23.288" v="943" actId="404"/>
          <ac:spMkLst>
            <pc:docMk/>
            <pc:sldMk cId="465220300" sldId="596"/>
            <ac:spMk id="251" creationId="{B017603F-0623-40F1-A63C-4457C2C995B8}"/>
          </ac:spMkLst>
        </pc:spChg>
        <pc:spChg chg="mod">
          <ac:chgData name="reza kabir" userId="af3c95a13102d509" providerId="LiveId" clId="{F2FF14E4-B424-4B4A-9A26-D9A55B59C667}" dt="2020-04-05T03:32:23.288" v="943" actId="404"/>
          <ac:spMkLst>
            <pc:docMk/>
            <pc:sldMk cId="465220300" sldId="596"/>
            <ac:spMk id="252" creationId="{D6017362-E62E-41AF-A0BC-401E9679A705}"/>
          </ac:spMkLst>
        </pc:spChg>
        <pc:spChg chg="add mod">
          <ac:chgData name="reza kabir" userId="af3c95a13102d509" providerId="LiveId" clId="{F2FF14E4-B424-4B4A-9A26-D9A55B59C667}" dt="2020-04-05T03:32:37.906" v="947" actId="1076"/>
          <ac:spMkLst>
            <pc:docMk/>
            <pc:sldMk cId="465220300" sldId="596"/>
            <ac:spMk id="253" creationId="{9FCFCB19-E1DF-480F-873D-7C5D5C929E87}"/>
          </ac:spMkLst>
        </pc:spChg>
        <pc:spChg chg="add mod">
          <ac:chgData name="reza kabir" userId="af3c95a13102d509" providerId="LiveId" clId="{F2FF14E4-B424-4B4A-9A26-D9A55B59C667}" dt="2020-04-05T03:32:34.906" v="946" actId="1076"/>
          <ac:spMkLst>
            <pc:docMk/>
            <pc:sldMk cId="465220300" sldId="596"/>
            <ac:spMk id="254" creationId="{38CA0C8A-A94E-49B2-A17C-87DDF7323FA5}"/>
          </ac:spMkLst>
        </pc:spChg>
        <pc:spChg chg="add mod">
          <ac:chgData name="reza kabir" userId="af3c95a13102d509" providerId="LiveId" clId="{F2FF14E4-B424-4B4A-9A26-D9A55B59C667}" dt="2020-04-05T02:32:58.305" v="501" actId="207"/>
          <ac:spMkLst>
            <pc:docMk/>
            <pc:sldMk cId="465220300" sldId="596"/>
            <ac:spMk id="255" creationId="{F8A8355F-698D-40FC-9F35-302C1C20382A}"/>
          </ac:spMkLst>
        </pc:spChg>
        <pc:grpChg chg="del">
          <ac:chgData name="reza kabir" userId="af3c95a13102d509" providerId="LiveId" clId="{F2FF14E4-B424-4B4A-9A26-D9A55B59C667}" dt="2020-04-05T01:02:57.488" v="465" actId="478"/>
          <ac:grpSpMkLst>
            <pc:docMk/>
            <pc:sldMk cId="465220300" sldId="596"/>
            <ac:grpSpMk id="127" creationId="{C7B00AF0-F47A-40F1-8B3A-DAEC1B185FBB}"/>
          </ac:grpSpMkLst>
        </pc:grpChg>
      </pc:sldChg>
      <pc:sldChg chg="modSp add del">
        <pc:chgData name="reza kabir" userId="af3c95a13102d509" providerId="LiveId" clId="{F2FF14E4-B424-4B4A-9A26-D9A55B59C667}" dt="2020-04-05T02:52:11.055" v="559" actId="2696"/>
        <pc:sldMkLst>
          <pc:docMk/>
          <pc:sldMk cId="2428026239" sldId="597"/>
        </pc:sldMkLst>
        <pc:grpChg chg="mod">
          <ac:chgData name="reza kabir" userId="af3c95a13102d509" providerId="LiveId" clId="{F2FF14E4-B424-4B4A-9A26-D9A55B59C667}" dt="2020-04-05T02:45:37.115" v="532" actId="1076"/>
          <ac:grpSpMkLst>
            <pc:docMk/>
            <pc:sldMk cId="2428026239" sldId="597"/>
            <ac:grpSpMk id="2" creationId="{DCC7390B-58E8-4406-BFC3-699A9963F3B5}"/>
          </ac:grpSpMkLst>
        </pc:grpChg>
      </pc:sldChg>
      <pc:sldChg chg="addSp delSp modSp add mod">
        <pc:chgData name="reza kabir" userId="af3c95a13102d509" providerId="LiveId" clId="{F2FF14E4-B424-4B4A-9A26-D9A55B59C667}" dt="2020-04-05T03:51:16.302" v="1061" actId="478"/>
        <pc:sldMkLst>
          <pc:docMk/>
          <pc:sldMk cId="2875804810" sldId="597"/>
        </pc:sldMkLst>
        <pc:spChg chg="mod">
          <ac:chgData name="reza kabir" userId="af3c95a13102d509" providerId="LiveId" clId="{F2FF14E4-B424-4B4A-9A26-D9A55B59C667}" dt="2020-04-05T03:43:39.923" v="993" actId="2711"/>
          <ac:spMkLst>
            <pc:docMk/>
            <pc:sldMk cId="2875804810" sldId="597"/>
            <ac:spMk id="6" creationId="{5DE12CE3-220E-4897-9C10-D35A67125949}"/>
          </ac:spMkLst>
        </pc:spChg>
        <pc:spChg chg="add mod">
          <ac:chgData name="reza kabir" userId="af3c95a13102d509" providerId="LiveId" clId="{F2FF14E4-B424-4B4A-9A26-D9A55B59C667}" dt="2020-04-05T03:43:46.683" v="994" actId="2711"/>
          <ac:spMkLst>
            <pc:docMk/>
            <pc:sldMk cId="2875804810" sldId="597"/>
            <ac:spMk id="74" creationId="{C3AC014B-0F97-4168-ACD9-5EDE9A54035F}"/>
          </ac:spMkLst>
        </pc:spChg>
        <pc:spChg chg="add mod">
          <ac:chgData name="reza kabir" userId="af3c95a13102d509" providerId="LiveId" clId="{F2FF14E4-B424-4B4A-9A26-D9A55B59C667}" dt="2020-04-05T03:43:46.683" v="994" actId="2711"/>
          <ac:spMkLst>
            <pc:docMk/>
            <pc:sldMk cId="2875804810" sldId="597"/>
            <ac:spMk id="75" creationId="{BF817CCA-6EE9-4C8C-B137-B6BA851A5499}"/>
          </ac:spMkLst>
        </pc:spChg>
        <pc:spChg chg="mod topLvl">
          <ac:chgData name="reza kabir" userId="af3c95a13102d509" providerId="LiveId" clId="{F2FF14E4-B424-4B4A-9A26-D9A55B59C667}" dt="2020-04-05T03:43:52.437" v="996" actId="207"/>
          <ac:spMkLst>
            <pc:docMk/>
            <pc:sldMk cId="2875804810" sldId="597"/>
            <ac:spMk id="247" creationId="{10CE07CA-1398-42A4-B08E-26479DFFD183}"/>
          </ac:spMkLst>
        </pc:spChg>
        <pc:spChg chg="mod topLvl">
          <ac:chgData name="reza kabir" userId="af3c95a13102d509" providerId="LiveId" clId="{F2FF14E4-B424-4B4A-9A26-D9A55B59C667}" dt="2020-04-05T03:43:46.683" v="994" actId="2711"/>
          <ac:spMkLst>
            <pc:docMk/>
            <pc:sldMk cId="2875804810" sldId="597"/>
            <ac:spMk id="253" creationId="{FD3B173D-7CEF-4EE1-BCA4-28AD64E3CF78}"/>
          </ac:spMkLst>
        </pc:spChg>
        <pc:spChg chg="mod topLvl">
          <ac:chgData name="reza kabir" userId="af3c95a13102d509" providerId="LiveId" clId="{F2FF14E4-B424-4B4A-9A26-D9A55B59C667}" dt="2020-04-05T03:43:46.683" v="994" actId="2711"/>
          <ac:spMkLst>
            <pc:docMk/>
            <pc:sldMk cId="2875804810" sldId="597"/>
            <ac:spMk id="254" creationId="{79448B28-D50A-42C1-BEAB-4F321AF86F21}"/>
          </ac:spMkLst>
        </pc:spChg>
        <pc:spChg chg="mod topLvl">
          <ac:chgData name="reza kabir" userId="af3c95a13102d509" providerId="LiveId" clId="{F2FF14E4-B424-4B4A-9A26-D9A55B59C667}" dt="2020-04-05T03:43:46.683" v="994" actId="2711"/>
          <ac:spMkLst>
            <pc:docMk/>
            <pc:sldMk cId="2875804810" sldId="597"/>
            <ac:spMk id="255" creationId="{EDCCCE5F-4200-4123-B418-D107C62E97B7}"/>
          </ac:spMkLst>
        </pc:spChg>
        <pc:spChg chg="mod topLvl">
          <ac:chgData name="reza kabir" userId="af3c95a13102d509" providerId="LiveId" clId="{F2FF14E4-B424-4B4A-9A26-D9A55B59C667}" dt="2020-04-05T03:43:46.683" v="994" actId="2711"/>
          <ac:spMkLst>
            <pc:docMk/>
            <pc:sldMk cId="2875804810" sldId="597"/>
            <ac:spMk id="256" creationId="{92AA404F-5B8F-4154-9D9D-D9017AFFEB4D}"/>
          </ac:spMkLst>
        </pc:spChg>
        <pc:spChg chg="mod topLvl">
          <ac:chgData name="reza kabir" userId="af3c95a13102d509" providerId="LiveId" clId="{F2FF14E4-B424-4B4A-9A26-D9A55B59C667}" dt="2020-04-05T03:43:46.683" v="994" actId="2711"/>
          <ac:spMkLst>
            <pc:docMk/>
            <pc:sldMk cId="2875804810" sldId="597"/>
            <ac:spMk id="257" creationId="{6454C8B0-542D-4E44-9868-7ACB9E767E3C}"/>
          </ac:spMkLst>
        </pc:spChg>
        <pc:spChg chg="mod topLvl">
          <ac:chgData name="reza kabir" userId="af3c95a13102d509" providerId="LiveId" clId="{F2FF14E4-B424-4B4A-9A26-D9A55B59C667}" dt="2020-04-05T03:43:46.683" v="994" actId="2711"/>
          <ac:spMkLst>
            <pc:docMk/>
            <pc:sldMk cId="2875804810" sldId="597"/>
            <ac:spMk id="258" creationId="{0F28A590-CDD6-4028-A7D3-650A7D847575}"/>
          </ac:spMkLst>
        </pc:spChg>
        <pc:spChg chg="mod topLvl">
          <ac:chgData name="reza kabir" userId="af3c95a13102d509" providerId="LiveId" clId="{F2FF14E4-B424-4B4A-9A26-D9A55B59C667}" dt="2020-04-05T03:43:46.683" v="994" actId="2711"/>
          <ac:spMkLst>
            <pc:docMk/>
            <pc:sldMk cId="2875804810" sldId="597"/>
            <ac:spMk id="259" creationId="{A61C29F6-CF9F-451D-81CD-6349754DAD84}"/>
          </ac:spMkLst>
        </pc:spChg>
        <pc:spChg chg="mod topLvl">
          <ac:chgData name="reza kabir" userId="af3c95a13102d509" providerId="LiveId" clId="{F2FF14E4-B424-4B4A-9A26-D9A55B59C667}" dt="2020-04-05T03:43:46.683" v="994" actId="2711"/>
          <ac:spMkLst>
            <pc:docMk/>
            <pc:sldMk cId="2875804810" sldId="597"/>
            <ac:spMk id="260" creationId="{F62571B5-4DF1-4976-9272-A7D66DB7818F}"/>
          </ac:spMkLst>
        </pc:spChg>
        <pc:spChg chg="mod topLvl">
          <ac:chgData name="reza kabir" userId="af3c95a13102d509" providerId="LiveId" clId="{F2FF14E4-B424-4B4A-9A26-D9A55B59C667}" dt="2020-04-05T03:43:46.683" v="994" actId="2711"/>
          <ac:spMkLst>
            <pc:docMk/>
            <pc:sldMk cId="2875804810" sldId="597"/>
            <ac:spMk id="261" creationId="{6B25B974-26A8-40A8-9AB1-0190DA8B56F3}"/>
          </ac:spMkLst>
        </pc:spChg>
        <pc:spChg chg="mod topLvl">
          <ac:chgData name="reza kabir" userId="af3c95a13102d509" providerId="LiveId" clId="{F2FF14E4-B424-4B4A-9A26-D9A55B59C667}" dt="2020-04-05T03:43:46.683" v="994" actId="2711"/>
          <ac:spMkLst>
            <pc:docMk/>
            <pc:sldMk cId="2875804810" sldId="597"/>
            <ac:spMk id="262" creationId="{80FBE960-9ABD-47D9-B327-BA6F843E544F}"/>
          </ac:spMkLst>
        </pc:spChg>
        <pc:spChg chg="mod topLvl">
          <ac:chgData name="reza kabir" userId="af3c95a13102d509" providerId="LiveId" clId="{F2FF14E4-B424-4B4A-9A26-D9A55B59C667}" dt="2020-04-05T03:43:46.683" v="994" actId="2711"/>
          <ac:spMkLst>
            <pc:docMk/>
            <pc:sldMk cId="2875804810" sldId="597"/>
            <ac:spMk id="263" creationId="{B4DE78A7-6BF8-45D9-8E7F-BF0F831F448F}"/>
          </ac:spMkLst>
        </pc:spChg>
        <pc:spChg chg="mod topLvl">
          <ac:chgData name="reza kabir" userId="af3c95a13102d509" providerId="LiveId" clId="{F2FF14E4-B424-4B4A-9A26-D9A55B59C667}" dt="2020-04-05T03:43:46.683" v="994" actId="2711"/>
          <ac:spMkLst>
            <pc:docMk/>
            <pc:sldMk cId="2875804810" sldId="597"/>
            <ac:spMk id="264" creationId="{24C29D06-1CCF-4CA8-85FB-0CD5F01E2220}"/>
          </ac:spMkLst>
        </pc:spChg>
        <pc:spChg chg="mod topLvl">
          <ac:chgData name="reza kabir" userId="af3c95a13102d509" providerId="LiveId" clId="{F2FF14E4-B424-4B4A-9A26-D9A55B59C667}" dt="2020-04-05T03:43:46.683" v="994" actId="2711"/>
          <ac:spMkLst>
            <pc:docMk/>
            <pc:sldMk cId="2875804810" sldId="597"/>
            <ac:spMk id="265" creationId="{D5B8C734-AFA9-41DC-8BCE-727E82BC4E96}"/>
          </ac:spMkLst>
        </pc:spChg>
        <pc:spChg chg="mod topLvl">
          <ac:chgData name="reza kabir" userId="af3c95a13102d509" providerId="LiveId" clId="{F2FF14E4-B424-4B4A-9A26-D9A55B59C667}" dt="2020-04-05T03:43:46.683" v="994" actId="2711"/>
          <ac:spMkLst>
            <pc:docMk/>
            <pc:sldMk cId="2875804810" sldId="597"/>
            <ac:spMk id="266" creationId="{339F16EE-8A71-4744-90D0-DCE4DC14172E}"/>
          </ac:spMkLst>
        </pc:spChg>
        <pc:spChg chg="mod topLvl">
          <ac:chgData name="reza kabir" userId="af3c95a13102d509" providerId="LiveId" clId="{F2FF14E4-B424-4B4A-9A26-D9A55B59C667}" dt="2020-04-05T03:43:46.683" v="994" actId="2711"/>
          <ac:spMkLst>
            <pc:docMk/>
            <pc:sldMk cId="2875804810" sldId="597"/>
            <ac:spMk id="267" creationId="{07AD6CA4-8DB3-4323-BE07-0527DB7F5914}"/>
          </ac:spMkLst>
        </pc:spChg>
        <pc:spChg chg="mod topLvl">
          <ac:chgData name="reza kabir" userId="af3c95a13102d509" providerId="LiveId" clId="{F2FF14E4-B424-4B4A-9A26-D9A55B59C667}" dt="2020-04-05T03:43:46.683" v="994" actId="2711"/>
          <ac:spMkLst>
            <pc:docMk/>
            <pc:sldMk cId="2875804810" sldId="597"/>
            <ac:spMk id="268" creationId="{BDD54F52-AA7D-42EA-8F96-D2A744496538}"/>
          </ac:spMkLst>
        </pc:spChg>
        <pc:spChg chg="mod topLvl">
          <ac:chgData name="reza kabir" userId="af3c95a13102d509" providerId="LiveId" clId="{F2FF14E4-B424-4B4A-9A26-D9A55B59C667}" dt="2020-04-05T03:43:46.683" v="994" actId="2711"/>
          <ac:spMkLst>
            <pc:docMk/>
            <pc:sldMk cId="2875804810" sldId="597"/>
            <ac:spMk id="269" creationId="{46DFB484-0344-42FF-AFD7-60EB03A4CB93}"/>
          </ac:spMkLst>
        </pc:spChg>
        <pc:spChg chg="mod topLvl">
          <ac:chgData name="reza kabir" userId="af3c95a13102d509" providerId="LiveId" clId="{F2FF14E4-B424-4B4A-9A26-D9A55B59C667}" dt="2020-04-05T03:43:46.683" v="994" actId="2711"/>
          <ac:spMkLst>
            <pc:docMk/>
            <pc:sldMk cId="2875804810" sldId="597"/>
            <ac:spMk id="270" creationId="{4BDBD4BB-6A00-4AD2-85BD-AA894A0BC195}"/>
          </ac:spMkLst>
        </pc:spChg>
        <pc:spChg chg="del mod topLvl">
          <ac:chgData name="reza kabir" userId="af3c95a13102d509" providerId="LiveId" clId="{F2FF14E4-B424-4B4A-9A26-D9A55B59C667}" dt="2020-04-05T03:08:24.391" v="680" actId="478"/>
          <ac:spMkLst>
            <pc:docMk/>
            <pc:sldMk cId="2875804810" sldId="597"/>
            <ac:spMk id="271" creationId="{3D70EA18-934B-4057-AFDB-BADB6E12CEDF}"/>
          </ac:spMkLst>
        </pc:spChg>
        <pc:spChg chg="del mod topLvl">
          <ac:chgData name="reza kabir" userId="af3c95a13102d509" providerId="LiveId" clId="{F2FF14E4-B424-4B4A-9A26-D9A55B59C667}" dt="2020-04-05T03:08:24.391" v="680" actId="478"/>
          <ac:spMkLst>
            <pc:docMk/>
            <pc:sldMk cId="2875804810" sldId="597"/>
            <ac:spMk id="272" creationId="{DEC3CF7C-FFF8-4E55-9B0C-915AE47BED35}"/>
          </ac:spMkLst>
        </pc:spChg>
        <pc:spChg chg="del mod topLvl">
          <ac:chgData name="reza kabir" userId="af3c95a13102d509" providerId="LiveId" clId="{F2FF14E4-B424-4B4A-9A26-D9A55B59C667}" dt="2020-04-05T03:08:24.391" v="680" actId="478"/>
          <ac:spMkLst>
            <pc:docMk/>
            <pc:sldMk cId="2875804810" sldId="597"/>
            <ac:spMk id="273" creationId="{C2F081F1-1A65-4629-8556-0541651F84DB}"/>
          </ac:spMkLst>
        </pc:spChg>
        <pc:spChg chg="mod topLvl">
          <ac:chgData name="reza kabir" userId="af3c95a13102d509" providerId="LiveId" clId="{F2FF14E4-B424-4B4A-9A26-D9A55B59C667}" dt="2020-04-05T03:43:46.683" v="994" actId="2711"/>
          <ac:spMkLst>
            <pc:docMk/>
            <pc:sldMk cId="2875804810" sldId="597"/>
            <ac:spMk id="274" creationId="{7D03B936-98A0-4CC6-842E-ED0003A65126}"/>
          </ac:spMkLst>
        </pc:spChg>
        <pc:spChg chg="del mod topLvl">
          <ac:chgData name="reza kabir" userId="af3c95a13102d509" providerId="LiveId" clId="{F2FF14E4-B424-4B4A-9A26-D9A55B59C667}" dt="2020-04-05T03:08:24.391" v="680" actId="478"/>
          <ac:spMkLst>
            <pc:docMk/>
            <pc:sldMk cId="2875804810" sldId="597"/>
            <ac:spMk id="275" creationId="{5BC8E8EB-D945-414B-BC7B-544D35398E51}"/>
          </ac:spMkLst>
        </pc:spChg>
        <pc:spChg chg="mod topLvl">
          <ac:chgData name="reza kabir" userId="af3c95a13102d509" providerId="LiveId" clId="{F2FF14E4-B424-4B4A-9A26-D9A55B59C667}" dt="2020-04-05T03:43:52.437" v="996" actId="207"/>
          <ac:spMkLst>
            <pc:docMk/>
            <pc:sldMk cId="2875804810" sldId="597"/>
            <ac:spMk id="276" creationId="{64D2ADCE-32B6-4EE1-8350-9FCC5633D614}"/>
          </ac:spMkLst>
        </pc:spChg>
        <pc:spChg chg="mod topLvl">
          <ac:chgData name="reza kabir" userId="af3c95a13102d509" providerId="LiveId" clId="{F2FF14E4-B424-4B4A-9A26-D9A55B59C667}" dt="2020-04-05T03:43:52.437" v="996" actId="207"/>
          <ac:spMkLst>
            <pc:docMk/>
            <pc:sldMk cId="2875804810" sldId="597"/>
            <ac:spMk id="277" creationId="{3EE7BF3E-765C-4478-ACD1-6570BC923794}"/>
          </ac:spMkLst>
        </pc:spChg>
        <pc:spChg chg="mod topLvl">
          <ac:chgData name="reza kabir" userId="af3c95a13102d509" providerId="LiveId" clId="{F2FF14E4-B424-4B4A-9A26-D9A55B59C667}" dt="2020-04-05T03:43:52.437" v="996" actId="207"/>
          <ac:spMkLst>
            <pc:docMk/>
            <pc:sldMk cId="2875804810" sldId="597"/>
            <ac:spMk id="278" creationId="{5DADC663-17F0-4212-8D0D-219F76F5BB1D}"/>
          </ac:spMkLst>
        </pc:spChg>
        <pc:spChg chg="mod topLvl">
          <ac:chgData name="reza kabir" userId="af3c95a13102d509" providerId="LiveId" clId="{F2FF14E4-B424-4B4A-9A26-D9A55B59C667}" dt="2020-04-05T03:43:52.437" v="996" actId="207"/>
          <ac:spMkLst>
            <pc:docMk/>
            <pc:sldMk cId="2875804810" sldId="597"/>
            <ac:spMk id="279" creationId="{F15590CD-9727-4E6A-B282-BA0DB64BC0F7}"/>
          </ac:spMkLst>
        </pc:spChg>
        <pc:grpChg chg="del">
          <ac:chgData name="reza kabir" userId="af3c95a13102d509" providerId="LiveId" clId="{F2FF14E4-B424-4B4A-9A26-D9A55B59C667}" dt="2020-04-05T03:08:08.134" v="677" actId="165"/>
          <ac:grpSpMkLst>
            <pc:docMk/>
            <pc:sldMk cId="2875804810" sldId="597"/>
            <ac:grpSpMk id="2" creationId="{DCC7390B-58E8-4406-BFC3-699A9963F3B5}"/>
          </ac:grpSpMkLst>
        </pc:grpChg>
        <pc:grpChg chg="add mod">
          <ac:chgData name="reza kabir" userId="af3c95a13102d509" providerId="LiveId" clId="{F2FF14E4-B424-4B4A-9A26-D9A55B59C667}" dt="2020-04-05T03:43:46.683" v="994" actId="2711"/>
          <ac:grpSpMkLst>
            <pc:docMk/>
            <pc:sldMk cId="2875804810" sldId="597"/>
            <ac:grpSpMk id="61" creationId="{4635E403-CFDA-4EEE-AC5C-5574BE5D50DB}"/>
          </ac:grpSpMkLst>
        </pc:grpChg>
        <pc:grpChg chg="add mod">
          <ac:chgData name="reza kabir" userId="af3c95a13102d509" providerId="LiveId" clId="{F2FF14E4-B424-4B4A-9A26-D9A55B59C667}" dt="2020-04-05T03:43:46.683" v="994" actId="2711"/>
          <ac:grpSpMkLst>
            <pc:docMk/>
            <pc:sldMk cId="2875804810" sldId="597"/>
            <ac:grpSpMk id="76" creationId="{7077253B-7066-4FF6-AECD-26B30731E6C2}"/>
          </ac:grpSpMkLst>
        </pc:grpChg>
        <pc:grpChg chg="del">
          <ac:chgData name="reza kabir" userId="af3c95a13102d509" providerId="LiveId" clId="{F2FF14E4-B424-4B4A-9A26-D9A55B59C667}" dt="2020-04-05T03:51:16.302" v="1061" actId="478"/>
          <ac:grpSpMkLst>
            <pc:docMk/>
            <pc:sldMk cId="2875804810" sldId="597"/>
            <ac:grpSpMk id="127" creationId="{C7B00AF0-F47A-40F1-8B3A-DAEC1B185FBB}"/>
          </ac:grpSpMkLst>
        </pc:grpChg>
      </pc:sldChg>
      <pc:sldChg chg="delSp modSp add del mod">
        <pc:chgData name="reza kabir" userId="af3c95a13102d509" providerId="LiveId" clId="{F2FF14E4-B424-4B4A-9A26-D9A55B59C667}" dt="2020-04-05T03:51:25.592" v="1065" actId="478"/>
        <pc:sldMkLst>
          <pc:docMk/>
          <pc:sldMk cId="2762143549" sldId="598"/>
        </pc:sldMkLst>
        <pc:spChg chg="del">
          <ac:chgData name="reza kabir" userId="af3c95a13102d509" providerId="LiveId" clId="{F2FF14E4-B424-4B4A-9A26-D9A55B59C667}" dt="2020-04-05T02:45:59.936" v="535" actId="478"/>
          <ac:spMkLst>
            <pc:docMk/>
            <pc:sldMk cId="2762143549" sldId="598"/>
            <ac:spMk id="6" creationId="{5DE12CE3-220E-4897-9C10-D35A67125949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61" creationId="{D01ADA3B-5B98-4847-A543-D251E4D7B65B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62" creationId="{B69C5343-BAF2-40D6-A3CC-52DFF11DF165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63" creationId="{AB7D06D8-27B7-4D60-B68B-30FE94BC924A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64" creationId="{DFBCD143-BBF3-4216-B850-EDCFA41240DA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65" creationId="{1E245CD8-D26A-4573-91D4-D981B46394ED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66" creationId="{1A608F79-E720-4033-A7F2-0778BBEEA39C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67" creationId="{7B0FD0C8-17FF-4225-896F-0BAF340D6401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68" creationId="{A5CEACF7-C94F-4BA2-ACFD-718A2F0700EC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69" creationId="{53335BBD-7720-4CF6-BFEB-B80D6C6E6113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70" creationId="{D006D54E-EDEE-40F2-8156-4CBBD197C0E0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71" creationId="{1650483E-8447-4374-AC10-687AD9005D66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72" creationId="{C3F0D863-A34D-45E4-860C-693E3445A5A9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73" creationId="{BBC3339D-6E96-435E-AFE8-EBD942BB99E2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74" creationId="{854A10E5-DA09-4F3F-9FAB-89918867595F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75" creationId="{D04DB95E-BA66-40D7-BD10-EF33C8D1A7E2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76" creationId="{1BB3C14C-5F23-46A7-8C66-845B037061EF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77" creationId="{AF453A34-5B16-4523-A6A0-0EADB50DFAA8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78" creationId="{5EF4EA07-1A40-4201-8671-2D6BC25F992D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79" creationId="{54B7706B-0B20-41D0-AEB6-5AB4E0A320B8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80" creationId="{EE8CD998-F12D-4631-AEF2-3D62361A7B6B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81" creationId="{AC04B200-14B3-44ED-B604-C7772E118766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82" creationId="{2E4139F9-519D-496F-B4F8-72B9D9EBE61D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83" creationId="{F1F9DA32-923A-4ED8-9861-0150EFDAEAB5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84" creationId="{7E9C37A9-1608-4AD6-95DC-70ABE97B84AA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85" creationId="{134D7902-C095-447A-AFCC-A8E28937671B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86" creationId="{745554C0-2C2D-44C7-8E44-52B29D6A3CFC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87" creationId="{3022846C-7BFE-4456-97BB-AF8659C0438E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88" creationId="{B1ABBAA2-C534-4947-9154-B69AC3B43911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89" creationId="{0E2368E4-858E-4BA3-8DB6-7AD80A22127A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90" creationId="{BEA72940-83CA-4356-AAF2-F8DE9C44FD6F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91" creationId="{35388046-7075-4CE6-A5E6-D3326EF3758F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92" creationId="{2B5122DA-4A41-4FDA-9EDF-628869CC512B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93" creationId="{56DC5A36-4F59-4BF6-ACA2-3A8E86B138FF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94" creationId="{8B6143C2-F792-4E8E-A4F3-3A362381BA93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95" creationId="{B1F9B706-2758-460C-B20D-CD3F1ABDFD8E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96" creationId="{4540825E-D0BE-452C-B232-FEF6BD05AAE9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97" creationId="{D846DD57-A911-4FC1-94BD-297AB12ABDBE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98" creationId="{ED103646-E870-4BFB-8274-10588AB96A88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99" creationId="{1A27CCB3-8E33-4BE9-B755-F835CA4E98A6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100" creationId="{96D4D06B-1B82-4419-A82E-C07A0BA1A6EE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101" creationId="{B666E55B-724B-4BF4-AB5B-DE333589C440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102" creationId="{72EB4943-B45C-44DD-AD68-E043350DB534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103" creationId="{AD23A363-1E82-43A7-AB35-90E436B0D467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104" creationId="{FB277798-09DD-4EC8-8DCD-2422423693D9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105" creationId="{EC4781C4-7A67-4038-855C-40425DA7E7F4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106" creationId="{FFCC0C66-708D-48DD-B964-6E0F23AB28D4}"/>
          </ac:spMkLst>
        </pc:spChg>
        <pc:spChg chg="mod topLvl">
          <ac:chgData name="reza kabir" userId="af3c95a13102d509" providerId="LiveId" clId="{F2FF14E4-B424-4B4A-9A26-D9A55B59C667}" dt="2020-04-05T03:41:58.989" v="980" actId="404"/>
          <ac:spMkLst>
            <pc:docMk/>
            <pc:sldMk cId="2762143549" sldId="598"/>
            <ac:spMk id="107" creationId="{805CAF6F-FA36-48F8-B704-9DA9A3156576}"/>
          </ac:spMkLst>
        </pc:spChg>
        <pc:grpChg chg="del mod">
          <ac:chgData name="reza kabir" userId="af3c95a13102d509" providerId="LiveId" clId="{F2FF14E4-B424-4B4A-9A26-D9A55B59C667}" dt="2020-04-05T03:41:46.726" v="978" actId="165"/>
          <ac:grpSpMkLst>
            <pc:docMk/>
            <pc:sldMk cId="2762143549" sldId="598"/>
            <ac:grpSpMk id="9" creationId="{ECD48776-2F04-4198-A7DD-FEE4FC58D523}"/>
          </ac:grpSpMkLst>
        </pc:grpChg>
        <pc:grpChg chg="del">
          <ac:chgData name="reza kabir" userId="af3c95a13102d509" providerId="LiveId" clId="{F2FF14E4-B424-4B4A-9A26-D9A55B59C667}" dt="2020-04-05T03:51:25.592" v="1065" actId="478"/>
          <ac:grpSpMkLst>
            <pc:docMk/>
            <pc:sldMk cId="2762143549" sldId="598"/>
            <ac:grpSpMk id="127" creationId="{C7B00AF0-F47A-40F1-8B3A-DAEC1B185FBB}"/>
          </ac:grpSpMkLst>
        </pc:grpChg>
      </pc:sldChg>
      <pc:sldChg chg="addSp delSp modSp add del mod ord">
        <pc:chgData name="reza kabir" userId="af3c95a13102d509" providerId="LiveId" clId="{F2FF14E4-B424-4B4A-9A26-D9A55B59C667}" dt="2020-04-05T03:51:30.304" v="1066" actId="478"/>
        <pc:sldMkLst>
          <pc:docMk/>
          <pc:sldMk cId="2617063313" sldId="600"/>
        </pc:sldMkLst>
        <pc:spChg chg="mod">
          <ac:chgData name="reza kabir" userId="af3c95a13102d509" providerId="LiveId" clId="{F2FF14E4-B424-4B4A-9A26-D9A55B59C667}" dt="2020-04-05T03:41:13.292" v="975" actId="403"/>
          <ac:spMkLst>
            <pc:docMk/>
            <pc:sldMk cId="2617063313" sldId="600"/>
            <ac:spMk id="6" creationId="{5DE12CE3-220E-4897-9C10-D35A67125949}"/>
          </ac:spMkLst>
        </pc:spChg>
        <pc:spChg chg="mod topLvl">
          <ac:chgData name="reza kabir" userId="af3c95a13102d509" providerId="LiveId" clId="{F2FF14E4-B424-4B4A-9A26-D9A55B59C667}" dt="2020-04-05T03:02:40.303" v="614" actId="207"/>
          <ac:spMkLst>
            <pc:docMk/>
            <pc:sldMk cId="2617063313" sldId="600"/>
            <ac:spMk id="81" creationId="{D31CE0F2-C7FC-43B5-8800-C6D06E96EC72}"/>
          </ac:spMkLst>
        </pc:spChg>
        <pc:spChg chg="mod topLvl">
          <ac:chgData name="reza kabir" userId="af3c95a13102d509" providerId="LiveId" clId="{F2FF14E4-B424-4B4A-9A26-D9A55B59C667}" dt="2020-04-05T03:02:40.303" v="614" actId="207"/>
          <ac:spMkLst>
            <pc:docMk/>
            <pc:sldMk cId="2617063313" sldId="600"/>
            <ac:spMk id="82" creationId="{7F0F8F87-B879-4D28-8CBF-F1FECE0AE544}"/>
          </ac:spMkLst>
        </pc:spChg>
        <pc:spChg chg="mod topLvl">
          <ac:chgData name="reza kabir" userId="af3c95a13102d509" providerId="LiveId" clId="{F2FF14E4-B424-4B4A-9A26-D9A55B59C667}" dt="2020-04-05T03:41:05.305" v="973" actId="207"/>
          <ac:spMkLst>
            <pc:docMk/>
            <pc:sldMk cId="2617063313" sldId="600"/>
            <ac:spMk id="108" creationId="{3961FA54-4703-430D-B6FB-A5D8AFD598FD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09" creationId="{0DD8222D-B3C0-497C-9FD2-A4C33CD20DF2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10" creationId="{1BCD765B-FBC5-401E-92ED-4403432A4ED0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11" creationId="{53162CB3-CFD6-409E-AD54-756CF0A0B62C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12" creationId="{C1FBB79D-E80C-4F1E-B5E5-7F1E61121922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13" creationId="{7059726C-61F9-4A29-970D-68AF3F6DA9DD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14" creationId="{EFB13F9A-8F3C-49C4-9CF2-4469103FFF35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15" creationId="{B63E4E49-54C5-4F4B-9378-518C38864253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16" creationId="{4C51DB1F-BC2C-48D0-9113-4DC660EF6C05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17" creationId="{74B61856-FB1E-4EF3-A891-16BF1155FF84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18" creationId="{7AE2524D-ED8B-4627-AA6B-6490569844CE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19" creationId="{937F4BD8-049B-4A75-A5EC-C07D3C63C202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20" creationId="{FB60C72E-856D-4D45-AF67-5FAE0500FD2F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22" creationId="{42DCA0BE-54B2-4E81-AF0A-12A3069F9A71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23" creationId="{09D6D251-DB31-4983-B929-46C42B0FC8A9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24" creationId="{E582250C-BE31-4E8A-9EE2-4609DAC28B26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25" creationId="{479F701E-D768-4011-B04E-FB79CF0C391D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26" creationId="{7C7FC0AD-BA8C-4E49-8C3D-2C1F484FD2EB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56" creationId="{460D29D8-F445-40FF-8658-7B73AC8E49B9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57" creationId="{31B3A352-5980-414C-A382-3B264B387214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58" creationId="{20DBD6B5-B69E-4690-8B76-9950D901AD02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59" creationId="{B1CA2117-F9BE-44E1-8716-9B97300BCF5B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60" creationId="{3F208A03-9B2A-4ED5-B627-D5D77AE0720D}"/>
          </ac:spMkLst>
        </pc:spChg>
        <pc:spChg chg="del">
          <ac:chgData name="reza kabir" userId="af3c95a13102d509" providerId="LiveId" clId="{F2FF14E4-B424-4B4A-9A26-D9A55B59C667}" dt="2020-04-05T03:01:50.021" v="603" actId="478"/>
          <ac:spMkLst>
            <pc:docMk/>
            <pc:sldMk cId="2617063313" sldId="600"/>
            <ac:spMk id="161" creationId="{D908979A-44F9-4860-9A96-D4D35E2F8834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62" creationId="{F2DC6BD6-26FA-4743-B9FB-625E8AC3D9EC}"/>
          </ac:spMkLst>
        </pc:spChg>
        <pc:spChg chg="mod topLvl">
          <ac:chgData name="reza kabir" userId="af3c95a13102d509" providerId="LiveId" clId="{F2FF14E4-B424-4B4A-9A26-D9A55B59C667}" dt="2020-04-05T03:40:59.998" v="972" actId="165"/>
          <ac:spMkLst>
            <pc:docMk/>
            <pc:sldMk cId="2617063313" sldId="600"/>
            <ac:spMk id="163" creationId="{28608889-04BC-46AC-8F1D-EFFA729D1238}"/>
          </ac:spMkLst>
        </pc:spChg>
        <pc:spChg chg="del">
          <ac:chgData name="reza kabir" userId="af3c95a13102d509" providerId="LiveId" clId="{F2FF14E4-B424-4B4A-9A26-D9A55B59C667}" dt="2020-04-05T03:01:50.021" v="603" actId="478"/>
          <ac:spMkLst>
            <pc:docMk/>
            <pc:sldMk cId="2617063313" sldId="600"/>
            <ac:spMk id="164" creationId="{B2ACBA43-6940-4BC7-9757-8902EA7956D9}"/>
          </ac:spMkLst>
        </pc:spChg>
        <pc:spChg chg="del">
          <ac:chgData name="reza kabir" userId="af3c95a13102d509" providerId="LiveId" clId="{F2FF14E4-B424-4B4A-9A26-D9A55B59C667}" dt="2020-04-05T03:01:50.021" v="603" actId="478"/>
          <ac:spMkLst>
            <pc:docMk/>
            <pc:sldMk cId="2617063313" sldId="600"/>
            <ac:spMk id="165" creationId="{7151CF8B-75DC-4337-A9F5-E34FD7D8E78E}"/>
          </ac:spMkLst>
        </pc:spChg>
        <pc:spChg chg="del">
          <ac:chgData name="reza kabir" userId="af3c95a13102d509" providerId="LiveId" clId="{F2FF14E4-B424-4B4A-9A26-D9A55B59C667}" dt="2020-04-05T03:01:50.021" v="603" actId="478"/>
          <ac:spMkLst>
            <pc:docMk/>
            <pc:sldMk cId="2617063313" sldId="600"/>
            <ac:spMk id="166" creationId="{13FA88C8-ADD7-4A99-B359-0528158152DC}"/>
          </ac:spMkLst>
        </pc:spChg>
        <pc:spChg chg="mod topLvl">
          <ac:chgData name="reza kabir" userId="af3c95a13102d509" providerId="LiveId" clId="{F2FF14E4-B424-4B4A-9A26-D9A55B59C667}" dt="2020-04-05T03:41:05.305" v="973" actId="207"/>
          <ac:spMkLst>
            <pc:docMk/>
            <pc:sldMk cId="2617063313" sldId="600"/>
            <ac:spMk id="167" creationId="{BA5E35DF-7411-47FF-A479-882259A7DC97}"/>
          </ac:spMkLst>
        </pc:spChg>
        <pc:spChg chg="mod topLvl">
          <ac:chgData name="reza kabir" userId="af3c95a13102d509" providerId="LiveId" clId="{F2FF14E4-B424-4B4A-9A26-D9A55B59C667}" dt="2020-04-05T03:41:05.305" v="973" actId="207"/>
          <ac:spMkLst>
            <pc:docMk/>
            <pc:sldMk cId="2617063313" sldId="600"/>
            <ac:spMk id="168" creationId="{E3AA4C9C-79FA-4055-A105-7A018B52513A}"/>
          </ac:spMkLst>
        </pc:spChg>
        <pc:spChg chg="mod topLvl">
          <ac:chgData name="reza kabir" userId="af3c95a13102d509" providerId="LiveId" clId="{F2FF14E4-B424-4B4A-9A26-D9A55B59C667}" dt="2020-04-05T03:41:05.305" v="973" actId="207"/>
          <ac:spMkLst>
            <pc:docMk/>
            <pc:sldMk cId="2617063313" sldId="600"/>
            <ac:spMk id="169" creationId="{2F669E71-A9A6-4BD6-8687-AD1BD9A5744E}"/>
          </ac:spMkLst>
        </pc:spChg>
        <pc:spChg chg="mod topLvl">
          <ac:chgData name="reza kabir" userId="af3c95a13102d509" providerId="LiveId" clId="{F2FF14E4-B424-4B4A-9A26-D9A55B59C667}" dt="2020-04-05T03:41:05.305" v="973" actId="207"/>
          <ac:spMkLst>
            <pc:docMk/>
            <pc:sldMk cId="2617063313" sldId="600"/>
            <ac:spMk id="170" creationId="{B137EA4C-0BF8-4BB9-9F76-5621426B1E29}"/>
          </ac:spMkLst>
        </pc:spChg>
        <pc:spChg chg="mod topLvl">
          <ac:chgData name="reza kabir" userId="af3c95a13102d509" providerId="LiveId" clId="{F2FF14E4-B424-4B4A-9A26-D9A55B59C667}" dt="2020-04-05T03:41:05.305" v="973" actId="207"/>
          <ac:spMkLst>
            <pc:docMk/>
            <pc:sldMk cId="2617063313" sldId="600"/>
            <ac:spMk id="171" creationId="{191073A1-B018-42E0-B7E8-B920FDDB19D2}"/>
          </ac:spMkLst>
        </pc:spChg>
        <pc:grpChg chg="del mod">
          <ac:chgData name="reza kabir" userId="af3c95a13102d509" providerId="LiveId" clId="{F2FF14E4-B424-4B4A-9A26-D9A55B59C667}" dt="2020-04-05T03:40:59.998" v="972" actId="165"/>
          <ac:grpSpMkLst>
            <pc:docMk/>
            <pc:sldMk cId="2617063313" sldId="600"/>
            <ac:grpSpMk id="2" creationId="{5E6734D7-E298-4217-BDEA-F1B0AB3B8FF4}"/>
          </ac:grpSpMkLst>
        </pc:grpChg>
        <pc:grpChg chg="add mod">
          <ac:chgData name="reza kabir" userId="af3c95a13102d509" providerId="LiveId" clId="{F2FF14E4-B424-4B4A-9A26-D9A55B59C667}" dt="2020-04-05T03:02:40.303" v="614" actId="207"/>
          <ac:grpSpMkLst>
            <pc:docMk/>
            <pc:sldMk cId="2617063313" sldId="600"/>
            <ac:grpSpMk id="67" creationId="{7346226B-7FCA-4FA7-B201-F5E188319480}"/>
          </ac:grpSpMkLst>
        </pc:grpChg>
        <pc:grpChg chg="add del mod">
          <ac:chgData name="reza kabir" userId="af3c95a13102d509" providerId="LiveId" clId="{F2FF14E4-B424-4B4A-9A26-D9A55B59C667}" dt="2020-04-05T03:02:04.689" v="607" actId="165"/>
          <ac:grpSpMkLst>
            <pc:docMk/>
            <pc:sldMk cId="2617063313" sldId="600"/>
            <ac:grpSpMk id="80" creationId="{29701E20-C67C-46C5-97F4-8551F3FBD070}"/>
          </ac:grpSpMkLst>
        </pc:grpChg>
        <pc:grpChg chg="mod topLvl">
          <ac:chgData name="reza kabir" userId="af3c95a13102d509" providerId="LiveId" clId="{F2FF14E4-B424-4B4A-9A26-D9A55B59C667}" dt="2020-04-05T03:02:40.303" v="614" actId="207"/>
          <ac:grpSpMkLst>
            <pc:docMk/>
            <pc:sldMk cId="2617063313" sldId="600"/>
            <ac:grpSpMk id="83" creationId="{B6C2795A-A736-43E7-8577-4786284B8BB9}"/>
          </ac:grpSpMkLst>
        </pc:grpChg>
        <pc:grpChg chg="del">
          <ac:chgData name="reza kabir" userId="af3c95a13102d509" providerId="LiveId" clId="{F2FF14E4-B424-4B4A-9A26-D9A55B59C667}" dt="2020-04-05T03:51:30.304" v="1066" actId="478"/>
          <ac:grpSpMkLst>
            <pc:docMk/>
            <pc:sldMk cId="2617063313" sldId="600"/>
            <ac:grpSpMk id="127" creationId="{C7B00AF0-F47A-40F1-8B3A-DAEC1B185FBB}"/>
          </ac:grpSpMkLst>
        </pc:grpChg>
      </pc:sldChg>
      <pc:sldChg chg="add del">
        <pc:chgData name="reza kabir" userId="af3c95a13102d509" providerId="LiveId" clId="{F2FF14E4-B424-4B4A-9A26-D9A55B59C667}" dt="2020-03-31T09:24:04.254" v="146"/>
        <pc:sldMkLst>
          <pc:docMk/>
          <pc:sldMk cId="878216184" sldId="602"/>
        </pc:sldMkLst>
      </pc:sldChg>
      <pc:sldChg chg="add del">
        <pc:chgData name="reza kabir" userId="af3c95a13102d509" providerId="LiveId" clId="{F2FF14E4-B424-4B4A-9A26-D9A55B59C667}" dt="2020-03-31T09:23:57.797" v="144"/>
        <pc:sldMkLst>
          <pc:docMk/>
          <pc:sldMk cId="1878506183" sldId="602"/>
        </pc:sldMkLst>
      </pc:sldChg>
      <pc:sldChg chg="addSp delSp modSp add mod">
        <pc:chgData name="reza kabir" userId="af3c95a13102d509" providerId="LiveId" clId="{F2FF14E4-B424-4B4A-9A26-D9A55B59C667}" dt="2020-04-05T03:03:11.388" v="620" actId="1076"/>
        <pc:sldMkLst>
          <pc:docMk/>
          <pc:sldMk cId="2269092382" sldId="602"/>
        </pc:sldMkLst>
        <pc:spChg chg="add mod">
          <ac:chgData name="reza kabir" userId="af3c95a13102d509" providerId="LiveId" clId="{F2FF14E4-B424-4B4A-9A26-D9A55B59C667}" dt="2020-04-05T03:03:02.210" v="618" actId="1076"/>
          <ac:spMkLst>
            <pc:docMk/>
            <pc:sldMk cId="2269092382" sldId="602"/>
            <ac:spMk id="60" creationId="{F8BC512C-9A29-43DD-8DA6-DE60BF0BB4F7}"/>
          </ac:spMkLst>
        </pc:spChg>
        <pc:spChg chg="add mod">
          <ac:chgData name="reza kabir" userId="af3c95a13102d509" providerId="LiveId" clId="{F2FF14E4-B424-4B4A-9A26-D9A55B59C667}" dt="2020-04-05T03:02:59.466" v="617" actId="1076"/>
          <ac:spMkLst>
            <pc:docMk/>
            <pc:sldMk cId="2269092382" sldId="602"/>
            <ac:spMk id="61" creationId="{038448E5-1973-4687-A73E-296C60A4FADE}"/>
          </ac:spMkLst>
        </pc:spChg>
        <pc:spChg chg="del">
          <ac:chgData name="reza kabir" userId="af3c95a13102d509" providerId="LiveId" clId="{F2FF14E4-B424-4B4A-9A26-D9A55B59C667}" dt="2020-04-05T03:02:53.881" v="615" actId="478"/>
          <ac:spMkLst>
            <pc:docMk/>
            <pc:sldMk cId="2269092382" sldId="602"/>
            <ac:spMk id="96" creationId="{E7F35158-697F-4734-8205-136E96410D23}"/>
          </ac:spMkLst>
        </pc:spChg>
        <pc:spChg chg="del">
          <ac:chgData name="reza kabir" userId="af3c95a13102d509" providerId="LiveId" clId="{F2FF14E4-B424-4B4A-9A26-D9A55B59C667}" dt="2020-04-05T03:02:53.881" v="615" actId="478"/>
          <ac:spMkLst>
            <pc:docMk/>
            <pc:sldMk cId="2269092382" sldId="602"/>
            <ac:spMk id="97" creationId="{261E9722-68D1-437E-8E75-EB6FEDB7976B}"/>
          </ac:spMkLst>
        </pc:spChg>
        <pc:spChg chg="del">
          <ac:chgData name="reza kabir" userId="af3c95a13102d509" providerId="LiveId" clId="{F2FF14E4-B424-4B4A-9A26-D9A55B59C667}" dt="2020-04-05T03:02:53.881" v="615" actId="478"/>
          <ac:spMkLst>
            <pc:docMk/>
            <pc:sldMk cId="2269092382" sldId="602"/>
            <ac:spMk id="99" creationId="{DD9D7E5A-FDDF-49D9-AA9F-850E52988DE4}"/>
          </ac:spMkLst>
        </pc:spChg>
        <pc:spChg chg="del">
          <ac:chgData name="reza kabir" userId="af3c95a13102d509" providerId="LiveId" clId="{F2FF14E4-B424-4B4A-9A26-D9A55B59C667}" dt="2020-04-05T03:02:53.881" v="615" actId="478"/>
          <ac:spMkLst>
            <pc:docMk/>
            <pc:sldMk cId="2269092382" sldId="602"/>
            <ac:spMk id="101" creationId="{A3D46F0F-7F0E-4D49-953F-9A35AC2BE3C7}"/>
          </ac:spMkLst>
        </pc:spChg>
        <pc:grpChg chg="add mod">
          <ac:chgData name="reza kabir" userId="af3c95a13102d509" providerId="LiveId" clId="{F2FF14E4-B424-4B4A-9A26-D9A55B59C667}" dt="2020-04-05T03:03:11.388" v="620" actId="1076"/>
          <ac:grpSpMkLst>
            <pc:docMk/>
            <pc:sldMk cId="2269092382" sldId="602"/>
            <ac:grpSpMk id="47" creationId="{7D455035-5581-4B9D-ABD0-1B18D746EE6E}"/>
          </ac:grpSpMkLst>
        </pc:grpChg>
        <pc:grpChg chg="add mod">
          <ac:chgData name="reza kabir" userId="af3c95a13102d509" providerId="LiveId" clId="{F2FF14E4-B424-4B4A-9A26-D9A55B59C667}" dt="2020-04-05T03:03:07.074" v="619" actId="1076"/>
          <ac:grpSpMkLst>
            <pc:docMk/>
            <pc:sldMk cId="2269092382" sldId="602"/>
            <ac:grpSpMk id="62" creationId="{9BBD63F8-850A-49FB-AD83-A42CEE85BCE1}"/>
          </ac:grpSpMkLst>
        </pc:grpChg>
      </pc:sldChg>
      <pc:sldChg chg="delSp modSp add del mod">
        <pc:chgData name="reza kabir" userId="af3c95a13102d509" providerId="LiveId" clId="{F2FF14E4-B424-4B4A-9A26-D9A55B59C667}" dt="2020-03-31T09:23:12.568" v="140" actId="2696"/>
        <pc:sldMkLst>
          <pc:docMk/>
          <pc:sldMk cId="2590762594" sldId="602"/>
        </pc:sldMkLst>
        <pc:spChg chg="mod">
          <ac:chgData name="reza kabir" userId="af3c95a13102d509" providerId="LiveId" clId="{F2FF14E4-B424-4B4A-9A26-D9A55B59C667}" dt="2020-03-31T09:23:02.873" v="138" actId="2711"/>
          <ac:spMkLst>
            <pc:docMk/>
            <pc:sldMk cId="2590762594" sldId="602"/>
            <ac:spMk id="6" creationId="{5DE12CE3-220E-4897-9C10-D35A67125949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67" creationId="{C92D7A4A-5EB1-4832-846A-9CF637E50BDD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68" creationId="{DF6686ED-1F9A-4085-859F-5F543F837605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69" creationId="{908ABA0E-C64A-488E-B91C-1EE9747D4E7F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70" creationId="{BCD07B9C-B40B-4177-AAD9-CB8D9E7B0724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71" creationId="{FC06307A-1293-4DE6-9229-AA3FFCDC7632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72" creationId="{8832B6D4-9DA8-451D-BDDC-37D70CA9203B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73" creationId="{940CF1BA-9A2A-49E4-9331-7134234C7CDD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74" creationId="{B0B6808F-7681-4888-8B27-9912B01074EC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75" creationId="{78CFA41A-937D-42DD-AAFF-034EC24ABDD2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76" creationId="{E8D83701-D9DD-4EAB-A9C1-4D63A9FFE968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77" creationId="{64FEFDD0-277C-4EE7-8E45-BC061CF68B2D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78" creationId="{F674B6F2-51E4-421F-A284-7F78476F64E2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79" creationId="{75792370-CDAB-4476-A62D-3AE259BB3286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80" creationId="{1B1BF48F-04BC-4F20-BC37-C6E92DFBE9A9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81" creationId="{9DCDC2BF-EA46-4219-8654-0AA4F04623FD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82" creationId="{6B5DCC7F-71E6-46CE-849E-B5BC7D7419B0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83" creationId="{3151E0E0-F6A1-45A4-9E61-6B39A32C1179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84" creationId="{35A60FAB-5D90-4914-A328-9BC43278CD8F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85" creationId="{812D7C3B-3DE1-4D14-90F8-05369C30AA5C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86" creationId="{CD49008E-E92F-427A-B1DE-850FA6A01CD7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87" creationId="{A2AE1ACF-1E88-4E3C-BC57-D76CB2095A23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88" creationId="{6766E8D5-F64C-4ABD-8D74-5ED699815ABD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89" creationId="{9596BABE-0020-4247-9FD1-3CB67B67E907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90" creationId="{79BAF3B6-A27B-4A5B-B020-BD30D038510C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91" creationId="{2765D491-038C-41EE-9BE9-C3C1AAE4DD85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92" creationId="{DF34334B-5F29-4B56-86DA-57BCB0F88151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93" creationId="{1332FE1A-3BA9-4344-99FE-CC38A512FD67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94" creationId="{591DF24B-E337-4DB3-ACDC-DA4D2B618126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95" creationId="{C62CF5A8-7C19-4A51-8614-12A18F6A3009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96" creationId="{E7F35158-697F-4734-8205-136E96410D23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97" creationId="{261E9722-68D1-437E-8E75-EB6FEDB7976B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98" creationId="{E1551FD9-05E3-4064-B5BA-E7C4002F22FF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99" creationId="{DD9D7E5A-FDDF-49D9-AA9F-850E52988DE4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100" creationId="{F56001BF-1988-430C-84A0-A5DB3773A113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101" creationId="{A3D46F0F-7F0E-4D49-953F-9A35AC2BE3C7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102" creationId="{B16D3E56-E99F-42B9-A75D-472FB1CF29EF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103" creationId="{1EF79C64-F3EA-4578-8038-5ECFB535AEB9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105" creationId="{5A783709-13B9-4E1B-A0ED-BE9F365D5E18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106" creationId="{4ADC8D02-BCCC-48D2-81FA-B6A8D0CC9526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107" creationId="{1CC43B28-9A74-4B98-A42D-436A340D1DCF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121" creationId="{7BE8416A-7CF8-4AFB-8F14-073156B22E22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172" creationId="{5E9F992C-BD0C-4341-9182-84D8DCF1C128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173" creationId="{E5D58637-45D7-41C6-8408-67CC7B68465D}"/>
          </ac:spMkLst>
        </pc:spChg>
        <pc:spChg chg="mod">
          <ac:chgData name="reza kabir" userId="af3c95a13102d509" providerId="LiveId" clId="{F2FF14E4-B424-4B4A-9A26-D9A55B59C667}" dt="2020-03-31T09:22:57.453" v="137" actId="2711"/>
          <ac:spMkLst>
            <pc:docMk/>
            <pc:sldMk cId="2590762594" sldId="602"/>
            <ac:spMk id="174" creationId="{2B7BC58E-E210-4340-B488-EC367DFBDEAD}"/>
          </ac:spMkLst>
        </pc:spChg>
        <pc:grpChg chg="del">
          <ac:chgData name="reza kabir" userId="af3c95a13102d509" providerId="LiveId" clId="{F2FF14E4-B424-4B4A-9A26-D9A55B59C667}" dt="2020-03-31T09:23:06.455" v="139" actId="478"/>
          <ac:grpSpMkLst>
            <pc:docMk/>
            <pc:sldMk cId="2590762594" sldId="602"/>
            <ac:grpSpMk id="127" creationId="{C7B00AF0-F47A-40F1-8B3A-DAEC1B185FBB}"/>
          </ac:grpSpMkLst>
        </pc:grpChg>
      </pc:sldChg>
      <pc:sldChg chg="addSp delSp modSp add del mod">
        <pc:chgData name="reza kabir" userId="af3c95a13102d509" providerId="LiveId" clId="{F2FF14E4-B424-4B4A-9A26-D9A55B59C667}" dt="2020-04-05T03:51:23.558" v="1064" actId="478"/>
        <pc:sldMkLst>
          <pc:docMk/>
          <pc:sldMk cId="3181300149" sldId="603"/>
        </pc:sldMkLst>
        <pc:spChg chg="add del mod">
          <ac:chgData name="reza kabir" userId="af3c95a13102d509" providerId="LiveId" clId="{F2FF14E4-B424-4B4A-9A26-D9A55B59C667}" dt="2020-04-05T02:47:53.997" v="545"/>
          <ac:spMkLst>
            <pc:docMk/>
            <pc:sldMk cId="3181300149" sldId="603"/>
            <ac:spMk id="3" creationId="{D2B48C49-B745-436C-99DF-D38ED3C9D248}"/>
          </ac:spMkLst>
        </pc:spChg>
        <pc:spChg chg="del">
          <ac:chgData name="reza kabir" userId="af3c95a13102d509" providerId="LiveId" clId="{F2FF14E4-B424-4B4A-9A26-D9A55B59C667}" dt="2020-04-05T02:47:48.744" v="544" actId="478"/>
          <ac:spMkLst>
            <pc:docMk/>
            <pc:sldMk cId="3181300149" sldId="603"/>
            <ac:spMk id="6" creationId="{5DE12CE3-220E-4897-9C10-D35A67125949}"/>
          </ac:spMkLst>
        </pc:spChg>
        <pc:spChg chg="add mod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93" creationId="{F8547351-3299-4D46-B061-22593C707A21}"/>
          </ac:spMkLst>
        </pc:spChg>
        <pc:spChg chg="add mod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94" creationId="{3FDCB9B3-968B-49F5-8F0A-E8895F627121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04" creationId="{F1518A79-FF93-48B8-8188-EA7E7EFAFF69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08" creationId="{4504E9CC-0B05-4092-981D-0BA7819B9D8F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09" creationId="{0E1849A1-BC7E-49A7-B761-04E8A406AA5C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10" creationId="{8160F577-9B86-4CDF-A540-E0141D137580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11" creationId="{57BEAE89-C072-437B-8299-7EF132A497A0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12" creationId="{144E66FA-D4E7-4940-B88A-579F7D7D5B87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13" creationId="{525F140F-601C-470E-AAA9-12B28ADA7749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14" creationId="{1D99A49E-D951-4C2E-AA0C-DBCC8A36DEC6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15" creationId="{D4BF0832-F40B-4657-A9B8-B6B6CBFCF582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16" creationId="{717012B9-91D3-4E87-87B8-4DC44AB0BF12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17" creationId="{0C5B93CD-E259-441A-BC79-A10635CA3124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18" creationId="{1C61FEAA-CE27-4CE2-A577-55340EBD9E19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19" creationId="{F85F1481-4F6E-4DF3-A4B0-3E0C0FE30899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20" creationId="{E667B5CE-9FA8-43D2-AAF2-889D4713459F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22" creationId="{7A70BD6C-3F5B-46D7-9497-B43BE752B19B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23" creationId="{F1831EC7-4E7B-4DAC-99DA-A5AC4A323BEE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24" creationId="{058B4805-7073-4647-9ABF-F7C814BBDB49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25" creationId="{A0EF460C-4A7D-4D6F-AC46-246EBC74A988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26" creationId="{68B6858E-D571-4F8D-8B13-8E33CDA8B052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56" creationId="{1BA81FF2-67C1-42B2-B06E-B879F73142CF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57" creationId="{8CAE2953-3C54-4F57-B654-BBABE4520392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58" creationId="{DA2D5236-1311-419D-968F-90CC706B0C40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59" creationId="{28759B61-4252-4FAC-9E7C-F697CF111232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60" creationId="{D3A2CAD3-EA01-4822-A65B-2DADCA7BF86B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61" creationId="{C029A11A-6296-4ABD-8F56-98752E5E48EF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62" creationId="{9D07BF00-3795-4F13-9FDE-146742E76A59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63" creationId="{762E8480-CA70-4E09-B054-6E536AF6C95F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64" creationId="{F657D9FC-73B8-4F39-9071-22DC93CA4086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65" creationId="{33243625-00B8-4F37-874B-8E17231E4DDE}"/>
          </ac:spMkLst>
        </pc:spChg>
        <pc:spChg chg="del mod topLvl">
          <ac:chgData name="reza kabir" userId="af3c95a13102d509" providerId="LiveId" clId="{F2FF14E4-B424-4B4A-9A26-D9A55B59C667}" dt="2020-04-05T03:04:42.893" v="638" actId="478"/>
          <ac:spMkLst>
            <pc:docMk/>
            <pc:sldMk cId="3181300149" sldId="603"/>
            <ac:spMk id="166" creationId="{530DEA06-29F1-4D07-B79C-2EDDD2F87813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67" creationId="{D5C812D9-ED1F-44D1-AD7E-E8A7A159841C}"/>
          </ac:spMkLst>
        </pc:spChg>
        <pc:spChg chg="del mod topLvl">
          <ac:chgData name="reza kabir" userId="af3c95a13102d509" providerId="LiveId" clId="{F2FF14E4-B424-4B4A-9A26-D9A55B59C667}" dt="2020-04-05T03:04:54.114" v="641" actId="478"/>
          <ac:spMkLst>
            <pc:docMk/>
            <pc:sldMk cId="3181300149" sldId="603"/>
            <ac:spMk id="168" creationId="{37943674-2559-4417-8573-4E2A30F2E5B8}"/>
          </ac:spMkLst>
        </pc:spChg>
        <pc:spChg chg="del mod topLvl">
          <ac:chgData name="reza kabir" userId="af3c95a13102d509" providerId="LiveId" clId="{F2FF14E4-B424-4B4A-9A26-D9A55B59C667}" dt="2020-04-05T03:05:10.713" v="645" actId="478"/>
          <ac:spMkLst>
            <pc:docMk/>
            <pc:sldMk cId="3181300149" sldId="603"/>
            <ac:spMk id="169" creationId="{768D959E-CD35-4636-A476-DD5A0521C7EC}"/>
          </ac:spMkLst>
        </pc:spChg>
        <pc:spChg chg="del mod topLvl">
          <ac:chgData name="reza kabir" userId="af3c95a13102d509" providerId="LiveId" clId="{F2FF14E4-B424-4B4A-9A26-D9A55B59C667}" dt="2020-04-05T03:05:21.135" v="648" actId="478"/>
          <ac:spMkLst>
            <pc:docMk/>
            <pc:sldMk cId="3181300149" sldId="603"/>
            <ac:spMk id="170" creationId="{A3F40D2F-0563-4DCF-B595-B2BA9961AF1B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71" creationId="{DC136FC6-66B2-4050-9A6C-444F5F1A49F9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75" creationId="{3F05B471-C961-459D-8575-A1BB2B20DB17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76" creationId="{B88CFBE3-F27E-4F5F-839F-207BE649BCAD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77" creationId="{DCA70B8B-448E-4160-A988-937FCB6F5DE0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78" creationId="{70EA06E9-E79A-4973-BDCC-3D0038A33FF5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79" creationId="{E3F69F6B-2EB7-4049-99AB-C15CD2C0E018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81" creationId="{D68F6512-AF89-47CC-81C3-E48F3D77E046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82" creationId="{B0597A34-E066-4F90-A650-7A8FCA70A709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83" creationId="{6CF23E94-B45C-4956-A66C-7D525BE666EB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84" creationId="{28329F33-9FC7-45A2-BC03-2778A36F72DC}"/>
          </ac:spMkLst>
        </pc:spChg>
        <pc:spChg chg="mod topLvl">
          <ac:chgData name="reza kabir" userId="af3c95a13102d509" providerId="LiveId" clId="{F2FF14E4-B424-4B4A-9A26-D9A55B59C667}" dt="2020-04-05T03:42:29.385" v="981" actId="2711"/>
          <ac:spMkLst>
            <pc:docMk/>
            <pc:sldMk cId="3181300149" sldId="603"/>
            <ac:spMk id="185" creationId="{AC332588-5C9D-4E55-8D00-5AD0A1342341}"/>
          </ac:spMkLst>
        </pc:spChg>
        <pc:grpChg chg="del mod">
          <ac:chgData name="reza kabir" userId="af3c95a13102d509" providerId="LiveId" clId="{F2FF14E4-B424-4B4A-9A26-D9A55B59C667}" dt="2020-04-05T03:04:40.341" v="637" actId="165"/>
          <ac:grpSpMkLst>
            <pc:docMk/>
            <pc:sldMk cId="3181300149" sldId="603"/>
            <ac:grpSpMk id="4" creationId="{C5C7E2F2-C828-4C06-B865-CA1564161A75}"/>
          </ac:grpSpMkLst>
        </pc:grpChg>
        <pc:grpChg chg="add mod">
          <ac:chgData name="reza kabir" userId="af3c95a13102d509" providerId="LiveId" clId="{F2FF14E4-B424-4B4A-9A26-D9A55B59C667}" dt="2020-04-05T03:42:29.385" v="981" actId="2711"/>
          <ac:grpSpMkLst>
            <pc:docMk/>
            <pc:sldMk cId="3181300149" sldId="603"/>
            <ac:grpSpMk id="80" creationId="{9675FF9D-A3BC-4491-B58F-D4ACC030532C}"/>
          </ac:grpSpMkLst>
        </pc:grpChg>
        <pc:grpChg chg="add mod">
          <ac:chgData name="reza kabir" userId="af3c95a13102d509" providerId="LiveId" clId="{F2FF14E4-B424-4B4A-9A26-D9A55B59C667}" dt="2020-04-05T03:42:29.385" v="981" actId="2711"/>
          <ac:grpSpMkLst>
            <pc:docMk/>
            <pc:sldMk cId="3181300149" sldId="603"/>
            <ac:grpSpMk id="95" creationId="{624CD9B9-02B0-4F53-BEC5-206CE7A905E7}"/>
          </ac:grpSpMkLst>
        </pc:grpChg>
        <pc:grpChg chg="del">
          <ac:chgData name="reza kabir" userId="af3c95a13102d509" providerId="LiveId" clId="{F2FF14E4-B424-4B4A-9A26-D9A55B59C667}" dt="2020-04-05T03:51:23.558" v="1064" actId="478"/>
          <ac:grpSpMkLst>
            <pc:docMk/>
            <pc:sldMk cId="3181300149" sldId="603"/>
            <ac:grpSpMk id="127" creationId="{C7B00AF0-F47A-40F1-8B3A-DAEC1B185FBB}"/>
          </ac:grpSpMkLst>
        </pc:grpChg>
      </pc:sldChg>
      <pc:sldChg chg="addSp delSp modSp add del mod">
        <pc:chgData name="reza kabir" userId="af3c95a13102d509" providerId="LiveId" clId="{F2FF14E4-B424-4B4A-9A26-D9A55B59C667}" dt="2020-04-05T03:51:22.068" v="1063" actId="478"/>
        <pc:sldMkLst>
          <pc:docMk/>
          <pc:sldMk cId="972534215" sldId="604"/>
        </pc:sldMkLst>
        <pc:spChg chg="del">
          <ac:chgData name="reza kabir" userId="af3c95a13102d509" providerId="LiveId" clId="{F2FF14E4-B424-4B4A-9A26-D9A55B59C667}" dt="2020-04-05T02:48:11.494" v="547" actId="478"/>
          <ac:spMkLst>
            <pc:docMk/>
            <pc:sldMk cId="972534215" sldId="604"/>
            <ac:spMk id="6" creationId="{5DE12CE3-220E-4897-9C10-D35A67125949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78" creationId="{723A7741-BA55-4058-8BCC-C5C6CEF1AEC6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79" creationId="{993EC87C-05FA-4309-802D-F8AFD7FB0C95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80" creationId="{55291A86-0078-45BC-B1B0-E43A87381275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81" creationId="{754D531E-00A3-4DFF-A46E-A46C05CC6DBC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82" creationId="{A42A214E-2FE3-4DE7-91F4-A0814C6D2E4C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83" creationId="{88F03E80-A252-41BE-8B12-2D93192BBDEC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84" creationId="{9663948B-9D28-4808-8354-337E4E5AC38E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85" creationId="{ECBB3840-0327-4C81-8746-21D14E7F11AE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86" creationId="{ADBF9101-177F-44D8-90F3-C53984F19CF8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87" creationId="{20F8A388-40B1-473D-B2B8-15CBE610B346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88" creationId="{2B5E4173-0515-4E73-BD13-00F208A51979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89" creationId="{89DF474C-EC3A-48B1-AD35-83C86387B4D3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90" creationId="{C5AE746C-33C5-4901-9027-0770571F1C3B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91" creationId="{CB5FD704-F955-4AEE-B97C-234EAAC498EA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92" creationId="{4FBFCB59-99CE-4B79-8B83-3C9AE1AFC541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93" creationId="{E5FB2FD7-E272-40DF-826B-25D7BCFF34A4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94" creationId="{1E8E9E15-D61B-4413-80D6-5D5281B3DC0D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95" creationId="{C0C9435D-16A8-4092-A0AA-DD2330F269FC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96" creationId="{F5D00BEC-7BEE-4388-9795-E1480896F7B1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97" creationId="{72427583-88FD-451B-9B82-AC355A17A77D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98" creationId="{70A98D9D-F077-4A0A-A45E-034BD39F5C3D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99" creationId="{ED661BD2-B689-4480-9EA1-955494ED6EAE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100" creationId="{57D2F14F-2114-4F1D-9CB9-6EB3B6F97F11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101" creationId="{6EE83478-F7F6-4843-85CB-CF50B9F7A856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102" creationId="{43BD18F6-3B4E-490D-B88B-73F53E22EC34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103" creationId="{80A227FA-3343-4342-A2A2-B35FC820D92F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105" creationId="{4AD8B64A-BED1-4182-A1E3-34DA96460014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106" creationId="{690F559E-A1C4-4418-9945-C211EFAF999A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107" creationId="{F8CF08EE-55FC-4ACD-BA53-C8D2EFFB2D83}"/>
          </ac:spMkLst>
        </pc:spChg>
        <pc:spChg chg="add 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120" creationId="{068014A2-4797-4A6B-9915-2DB8B92D15F8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121" creationId="{DCA5FAC4-E1C3-4575-B1C4-134531F76194}"/>
          </ac:spMkLst>
        </pc:spChg>
        <pc:spChg chg="add 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122" creationId="{2EEC7781-B5CD-497E-AFF9-0063EF1FCE5C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172" creationId="{EF5D8256-2B34-4095-9AEB-E4B753C12DD2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173" creationId="{3C0D6302-AD0F-4281-896A-29927AD4FD09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174" creationId="{BB70E2CE-08B2-45FD-AC41-7B32EF69FAB6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180" creationId="{B6B6C029-B637-4A65-8F1E-0147E8C0BB67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186" creationId="{7A05CE83-F499-479D-B84D-0D07C086B3F9}"/>
          </ac:spMkLst>
        </pc:spChg>
        <pc:spChg chg="del mod">
          <ac:chgData name="reza kabir" userId="af3c95a13102d509" providerId="LiveId" clId="{F2FF14E4-B424-4B4A-9A26-D9A55B59C667}" dt="2020-04-05T03:05:45.415" v="652" actId="478"/>
          <ac:spMkLst>
            <pc:docMk/>
            <pc:sldMk cId="972534215" sldId="604"/>
            <ac:spMk id="187" creationId="{B11FE39E-22B7-4F58-8E68-0B81EC18D595}"/>
          </ac:spMkLst>
        </pc:spChg>
        <pc:spChg chg="del mod">
          <ac:chgData name="reza kabir" userId="af3c95a13102d509" providerId="LiveId" clId="{F2FF14E4-B424-4B4A-9A26-D9A55B59C667}" dt="2020-04-05T03:05:45.415" v="652" actId="478"/>
          <ac:spMkLst>
            <pc:docMk/>
            <pc:sldMk cId="972534215" sldId="604"/>
            <ac:spMk id="188" creationId="{D724CC58-42B2-467B-BDD1-11D4F76B43A3}"/>
          </ac:spMkLst>
        </pc:spChg>
        <pc:spChg chg="del mod">
          <ac:chgData name="reza kabir" userId="af3c95a13102d509" providerId="LiveId" clId="{F2FF14E4-B424-4B4A-9A26-D9A55B59C667}" dt="2020-04-05T03:05:45.415" v="652" actId="478"/>
          <ac:spMkLst>
            <pc:docMk/>
            <pc:sldMk cId="972534215" sldId="604"/>
            <ac:spMk id="189" creationId="{5B46C198-B1A4-4B4D-810A-C416BAB8ABB9}"/>
          </ac:spMkLst>
        </pc:spChg>
        <pc:spChg chg="del mod">
          <ac:chgData name="reza kabir" userId="af3c95a13102d509" providerId="LiveId" clId="{F2FF14E4-B424-4B4A-9A26-D9A55B59C667}" dt="2020-04-05T03:05:45.415" v="652" actId="478"/>
          <ac:spMkLst>
            <pc:docMk/>
            <pc:sldMk cId="972534215" sldId="604"/>
            <ac:spMk id="190" creationId="{A656AE57-8C24-47B2-85B2-044215B7E0B0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191" creationId="{A0BED6F5-890D-410C-BE4B-AAA4BD66D2EF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192" creationId="{4A905CA1-A12B-413E-8913-EB5AA0509420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193" creationId="{D3F67848-C67E-4204-978A-F0684444CB83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194" creationId="{6118FBF9-FE65-47EA-B009-C99BFDAEA2B1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195" creationId="{DBE7C329-782A-46EC-8E10-73E736866EAC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196" creationId="{9410D98E-34E4-4399-8471-7DE43A01367A}"/>
          </ac:spMkLst>
        </pc:spChg>
        <pc:spChg chg="mod">
          <ac:chgData name="reza kabir" userId="af3c95a13102d509" providerId="LiveId" clId="{F2FF14E4-B424-4B4A-9A26-D9A55B59C667}" dt="2020-04-05T03:42:38.163" v="982" actId="2711"/>
          <ac:spMkLst>
            <pc:docMk/>
            <pc:sldMk cId="972534215" sldId="604"/>
            <ac:spMk id="197" creationId="{4972BA98-50E8-4B04-8A72-D875FAE1770A}"/>
          </ac:spMkLst>
        </pc:spChg>
        <pc:grpChg chg="add mod">
          <ac:chgData name="reza kabir" userId="af3c95a13102d509" providerId="LiveId" clId="{F2FF14E4-B424-4B4A-9A26-D9A55B59C667}" dt="2020-04-05T03:42:38.163" v="982" actId="2711"/>
          <ac:grpSpMkLst>
            <pc:docMk/>
            <pc:sldMk cId="972534215" sldId="604"/>
            <ac:grpSpMk id="104" creationId="{602ED5D3-1111-40B7-9477-C42E050F1937}"/>
          </ac:grpSpMkLst>
        </pc:grpChg>
        <pc:grpChg chg="add mod">
          <ac:chgData name="reza kabir" userId="af3c95a13102d509" providerId="LiveId" clId="{F2FF14E4-B424-4B4A-9A26-D9A55B59C667}" dt="2020-04-05T03:42:38.163" v="982" actId="2711"/>
          <ac:grpSpMkLst>
            <pc:docMk/>
            <pc:sldMk cId="972534215" sldId="604"/>
            <ac:grpSpMk id="123" creationId="{17816B8A-0572-410D-B0B3-A200A990E91A}"/>
          </ac:grpSpMkLst>
        </pc:grpChg>
        <pc:grpChg chg="del">
          <ac:chgData name="reza kabir" userId="af3c95a13102d509" providerId="LiveId" clId="{F2FF14E4-B424-4B4A-9A26-D9A55B59C667}" dt="2020-04-05T03:51:22.068" v="1063" actId="478"/>
          <ac:grpSpMkLst>
            <pc:docMk/>
            <pc:sldMk cId="972534215" sldId="604"/>
            <ac:grpSpMk id="127" creationId="{C7B00AF0-F47A-40F1-8B3A-DAEC1B185FBB}"/>
          </ac:grpSpMkLst>
        </pc:grpChg>
      </pc:sldChg>
      <pc:sldChg chg="addSp delSp modSp add del mod">
        <pc:chgData name="reza kabir" userId="af3c95a13102d509" providerId="LiveId" clId="{F2FF14E4-B424-4B4A-9A26-D9A55B59C667}" dt="2020-04-05T03:51:19.866" v="1062" actId="478"/>
        <pc:sldMkLst>
          <pc:docMk/>
          <pc:sldMk cId="3990277558" sldId="605"/>
        </pc:sldMkLst>
        <pc:spChg chg="mod">
          <ac:chgData name="reza kabir" userId="af3c95a13102d509" providerId="LiveId" clId="{F2FF14E4-B424-4B4A-9A26-D9A55B59C667}" dt="2020-04-05T03:42:44.136" v="983" actId="2711"/>
          <ac:spMkLst>
            <pc:docMk/>
            <pc:sldMk cId="3990277558" sldId="605"/>
            <ac:spMk id="6" creationId="{5DE12CE3-220E-4897-9C10-D35A67125949}"/>
          </ac:spMkLst>
        </pc:spChg>
        <pc:spChg chg="add mod">
          <ac:chgData name="reza kabir" userId="af3c95a13102d509" providerId="LiveId" clId="{F2FF14E4-B424-4B4A-9A26-D9A55B59C667}" dt="2020-04-05T03:42:48.486" v="984" actId="2711"/>
          <ac:spMkLst>
            <pc:docMk/>
            <pc:sldMk cId="3990277558" sldId="605"/>
            <ac:spMk id="65" creationId="{E8DDD80E-0844-4F19-B6C6-93E4F06EC3AD}"/>
          </ac:spMkLst>
        </pc:spChg>
        <pc:spChg chg="add mod">
          <ac:chgData name="reza kabir" userId="af3c95a13102d509" providerId="LiveId" clId="{F2FF14E4-B424-4B4A-9A26-D9A55B59C667}" dt="2020-04-05T03:42:48.486" v="984" actId="2711"/>
          <ac:spMkLst>
            <pc:docMk/>
            <pc:sldMk cId="3990277558" sldId="605"/>
            <ac:spMk id="66" creationId="{B765596E-E25E-479F-A4DF-2A672E8CA2F1}"/>
          </ac:spMkLst>
        </pc:spChg>
        <pc:spChg chg="mod topLvl">
          <ac:chgData name="reza kabir" userId="af3c95a13102d509" providerId="LiveId" clId="{F2FF14E4-B424-4B4A-9A26-D9A55B59C667}" dt="2020-04-05T03:43:04.287" v="987" actId="207"/>
          <ac:spMkLst>
            <pc:docMk/>
            <pc:sldMk cId="3990277558" sldId="605"/>
            <ac:spMk id="104" creationId="{320A43DB-ADC3-4B6C-84B4-3B3C14C8E550}"/>
          </ac:spMkLst>
        </pc:spChg>
        <pc:spChg chg="mod topLvl">
          <ac:chgData name="reza kabir" userId="af3c95a13102d509" providerId="LiveId" clId="{F2FF14E4-B424-4B4A-9A26-D9A55B59C667}" dt="2020-04-05T03:42:48.486" v="984" actId="2711"/>
          <ac:spMkLst>
            <pc:docMk/>
            <pc:sldMk cId="3990277558" sldId="605"/>
            <ac:spMk id="109" creationId="{D177CF9D-5577-4849-81E6-0A6272EE3146}"/>
          </ac:spMkLst>
        </pc:spChg>
        <pc:spChg chg="mod topLvl">
          <ac:chgData name="reza kabir" userId="af3c95a13102d509" providerId="LiveId" clId="{F2FF14E4-B424-4B4A-9A26-D9A55B59C667}" dt="2020-04-05T03:42:48.486" v="984" actId="2711"/>
          <ac:spMkLst>
            <pc:docMk/>
            <pc:sldMk cId="3990277558" sldId="605"/>
            <ac:spMk id="110" creationId="{20C3DD55-36A2-4A62-934C-CC3358FFDDEE}"/>
          </ac:spMkLst>
        </pc:spChg>
        <pc:spChg chg="mod topLvl">
          <ac:chgData name="reza kabir" userId="af3c95a13102d509" providerId="LiveId" clId="{F2FF14E4-B424-4B4A-9A26-D9A55B59C667}" dt="2020-04-05T03:42:48.486" v="984" actId="2711"/>
          <ac:spMkLst>
            <pc:docMk/>
            <pc:sldMk cId="3990277558" sldId="605"/>
            <ac:spMk id="111" creationId="{0B9F828D-9E43-4B74-B540-EB69E4A80341}"/>
          </ac:spMkLst>
        </pc:spChg>
        <pc:spChg chg="mod topLvl">
          <ac:chgData name="reza kabir" userId="af3c95a13102d509" providerId="LiveId" clId="{F2FF14E4-B424-4B4A-9A26-D9A55B59C667}" dt="2020-04-05T03:42:48.486" v="984" actId="2711"/>
          <ac:spMkLst>
            <pc:docMk/>
            <pc:sldMk cId="3990277558" sldId="605"/>
            <ac:spMk id="112" creationId="{4D8BDB41-0725-4685-BD80-4418BF0A925B}"/>
          </ac:spMkLst>
        </pc:spChg>
        <pc:spChg chg="del mod topLvl">
          <ac:chgData name="reza kabir" userId="af3c95a13102d509" providerId="LiveId" clId="{F2FF14E4-B424-4B4A-9A26-D9A55B59C667}" dt="2020-04-05T03:06:34.251" v="666" actId="478"/>
          <ac:spMkLst>
            <pc:docMk/>
            <pc:sldMk cId="3990277558" sldId="605"/>
            <ac:spMk id="119" creationId="{E83AA32B-A17C-4F26-BF6A-E874C976A3A0}"/>
          </ac:spMkLst>
        </pc:spChg>
        <pc:spChg chg="del mod topLvl">
          <ac:chgData name="reza kabir" userId="af3c95a13102d509" providerId="LiveId" clId="{F2FF14E4-B424-4B4A-9A26-D9A55B59C667}" dt="2020-04-05T03:06:34.251" v="666" actId="478"/>
          <ac:spMkLst>
            <pc:docMk/>
            <pc:sldMk cId="3990277558" sldId="605"/>
            <ac:spMk id="120" creationId="{09E33CB6-7680-4D5C-9B0B-96CF38075F48}"/>
          </ac:spMkLst>
        </pc:spChg>
        <pc:spChg chg="del mod topLvl">
          <ac:chgData name="reza kabir" userId="af3c95a13102d509" providerId="LiveId" clId="{F2FF14E4-B424-4B4A-9A26-D9A55B59C667}" dt="2020-04-05T03:06:34.251" v="666" actId="478"/>
          <ac:spMkLst>
            <pc:docMk/>
            <pc:sldMk cId="3990277558" sldId="605"/>
            <ac:spMk id="122" creationId="{D0222E52-D1EA-4506-8D6C-894F8E25B5B0}"/>
          </ac:spMkLst>
        </pc:spChg>
        <pc:spChg chg="del mod topLvl">
          <ac:chgData name="reza kabir" userId="af3c95a13102d509" providerId="LiveId" clId="{F2FF14E4-B424-4B4A-9A26-D9A55B59C667}" dt="2020-04-05T03:06:34.251" v="666" actId="478"/>
          <ac:spMkLst>
            <pc:docMk/>
            <pc:sldMk cId="3990277558" sldId="605"/>
            <ac:spMk id="123" creationId="{7D56A56E-A2E1-4CB2-BFAC-3E04FB39CC6B}"/>
          </ac:spMkLst>
        </pc:spChg>
        <pc:spChg chg="mod topLvl">
          <ac:chgData name="reza kabir" userId="af3c95a13102d509" providerId="LiveId" clId="{F2FF14E4-B424-4B4A-9A26-D9A55B59C667}" dt="2020-04-05T03:43:04.287" v="987" actId="207"/>
          <ac:spMkLst>
            <pc:docMk/>
            <pc:sldMk cId="3990277558" sldId="605"/>
            <ac:spMk id="124" creationId="{8CC39715-B065-4EB1-9785-974035FA606F}"/>
          </ac:spMkLst>
        </pc:spChg>
        <pc:spChg chg="mod topLvl">
          <ac:chgData name="reza kabir" userId="af3c95a13102d509" providerId="LiveId" clId="{F2FF14E4-B424-4B4A-9A26-D9A55B59C667}" dt="2020-04-05T03:43:04.287" v="987" actId="207"/>
          <ac:spMkLst>
            <pc:docMk/>
            <pc:sldMk cId="3990277558" sldId="605"/>
            <ac:spMk id="125" creationId="{CF29040A-120A-4944-AC03-A365EE752C13}"/>
          </ac:spMkLst>
        </pc:spChg>
        <pc:spChg chg="mod topLvl">
          <ac:chgData name="reza kabir" userId="af3c95a13102d509" providerId="LiveId" clId="{F2FF14E4-B424-4B4A-9A26-D9A55B59C667}" dt="2020-04-05T03:43:04.287" v="987" actId="207"/>
          <ac:spMkLst>
            <pc:docMk/>
            <pc:sldMk cId="3990277558" sldId="605"/>
            <ac:spMk id="126" creationId="{62F06696-7010-4147-A942-792FE7E36A71}"/>
          </ac:spMkLst>
        </pc:spChg>
        <pc:grpChg chg="mod topLvl">
          <ac:chgData name="reza kabir" userId="af3c95a13102d509" providerId="LiveId" clId="{F2FF14E4-B424-4B4A-9A26-D9A55B59C667}" dt="2020-04-05T03:42:48.486" v="984" actId="2711"/>
          <ac:grpSpMkLst>
            <pc:docMk/>
            <pc:sldMk cId="3990277558" sldId="605"/>
            <ac:grpSpMk id="8" creationId="{FB7D3EDE-B795-4212-85B3-7B8290487F4F}"/>
          </ac:grpSpMkLst>
        </pc:grpChg>
        <pc:grpChg chg="del">
          <ac:chgData name="reza kabir" userId="af3c95a13102d509" providerId="LiveId" clId="{F2FF14E4-B424-4B4A-9A26-D9A55B59C667}" dt="2020-04-05T03:06:27.235" v="665" actId="165"/>
          <ac:grpSpMkLst>
            <pc:docMk/>
            <pc:sldMk cId="3990277558" sldId="605"/>
            <ac:grpSpMk id="9" creationId="{75CB0E32-537D-43D4-B035-970885956D4B}"/>
          </ac:grpSpMkLst>
        </pc:grpChg>
        <pc:grpChg chg="add mod">
          <ac:chgData name="reza kabir" userId="af3c95a13102d509" providerId="LiveId" clId="{F2FF14E4-B424-4B4A-9A26-D9A55B59C667}" dt="2020-04-05T03:42:48.486" v="984" actId="2711"/>
          <ac:grpSpMkLst>
            <pc:docMk/>
            <pc:sldMk cId="3990277558" sldId="605"/>
            <ac:grpSpMk id="52" creationId="{CFA0BEB0-EDB3-4EEE-9605-65B868FEF514}"/>
          </ac:grpSpMkLst>
        </pc:grpChg>
        <pc:grpChg chg="add mod">
          <ac:chgData name="reza kabir" userId="af3c95a13102d509" providerId="LiveId" clId="{F2FF14E4-B424-4B4A-9A26-D9A55B59C667}" dt="2020-04-05T03:42:48.486" v="984" actId="2711"/>
          <ac:grpSpMkLst>
            <pc:docMk/>
            <pc:sldMk cId="3990277558" sldId="605"/>
            <ac:grpSpMk id="67" creationId="{CD522164-8F8B-4687-98C7-412768801D73}"/>
          </ac:grpSpMkLst>
        </pc:grpChg>
        <pc:grpChg chg="del">
          <ac:chgData name="reza kabir" userId="af3c95a13102d509" providerId="LiveId" clId="{F2FF14E4-B424-4B4A-9A26-D9A55B59C667}" dt="2020-04-05T03:51:19.866" v="1062" actId="478"/>
          <ac:grpSpMkLst>
            <pc:docMk/>
            <pc:sldMk cId="3990277558" sldId="605"/>
            <ac:grpSpMk id="127" creationId="{C7B00AF0-F47A-40F1-8B3A-DAEC1B185FBB}"/>
          </ac:grpSpMkLst>
        </pc:grpChg>
      </pc:sldChg>
      <pc:sldChg chg="add del">
        <pc:chgData name="reza kabir" userId="af3c95a13102d509" providerId="LiveId" clId="{F2FF14E4-B424-4B4A-9A26-D9A55B59C667}" dt="2020-04-05T02:44:57.504" v="530"/>
        <pc:sldMkLst>
          <pc:docMk/>
          <pc:sldMk cId="61010629" sldId="606"/>
        </pc:sldMkLst>
      </pc:sldChg>
      <pc:sldChg chg="delSp modSp add del mod">
        <pc:chgData name="reza kabir" userId="af3c95a13102d509" providerId="LiveId" clId="{F2FF14E4-B424-4B4A-9A26-D9A55B59C667}" dt="2020-04-05T03:51:13.642" v="1060" actId="478"/>
        <pc:sldMkLst>
          <pc:docMk/>
          <pc:sldMk cId="2378143102" sldId="607"/>
        </pc:sldMkLst>
        <pc:spChg chg="mod">
          <ac:chgData name="reza kabir" userId="af3c95a13102d509" providerId="LiveId" clId="{F2FF14E4-B424-4B4A-9A26-D9A55B59C667}" dt="2020-04-05T03:44:24.808" v="1001" actId="207"/>
          <ac:spMkLst>
            <pc:docMk/>
            <pc:sldMk cId="2378143102" sldId="607"/>
            <ac:spMk id="6" creationId="{5DE12CE3-220E-4897-9C10-D35A67125949}"/>
          </ac:spMkLst>
        </pc:spChg>
        <pc:spChg chg="mod topLvl">
          <ac:chgData name="reza kabir" userId="af3c95a13102d509" providerId="LiveId" clId="{F2FF14E4-B424-4B4A-9A26-D9A55B59C667}" dt="2020-04-05T03:44:31.329" v="1002" actId="404"/>
          <ac:spMkLst>
            <pc:docMk/>
            <pc:sldMk cId="2378143102" sldId="607"/>
            <ac:spMk id="42" creationId="{D7EB6323-5167-439A-8631-A918DF7B44E3}"/>
          </ac:spMkLst>
        </pc:spChg>
        <pc:spChg chg="mod topLvl">
          <ac:chgData name="reza kabir" userId="af3c95a13102d509" providerId="LiveId" clId="{F2FF14E4-B424-4B4A-9A26-D9A55B59C667}" dt="2020-04-05T03:44:09.298" v="998" actId="165"/>
          <ac:spMkLst>
            <pc:docMk/>
            <pc:sldMk cId="2378143102" sldId="607"/>
            <ac:spMk id="43" creationId="{6AF24BD2-6442-4C45-8CFA-48FB736003BC}"/>
          </ac:spMkLst>
        </pc:spChg>
        <pc:spChg chg="mod topLvl">
          <ac:chgData name="reza kabir" userId="af3c95a13102d509" providerId="LiveId" clId="{F2FF14E4-B424-4B4A-9A26-D9A55B59C667}" dt="2020-04-05T03:44:09.298" v="998" actId="165"/>
          <ac:spMkLst>
            <pc:docMk/>
            <pc:sldMk cId="2378143102" sldId="607"/>
            <ac:spMk id="44" creationId="{99C74900-5D5D-4418-811A-06A11861B7B1}"/>
          </ac:spMkLst>
        </pc:spChg>
        <pc:spChg chg="mod topLvl">
          <ac:chgData name="reza kabir" userId="af3c95a13102d509" providerId="LiveId" clId="{F2FF14E4-B424-4B4A-9A26-D9A55B59C667}" dt="2020-04-05T03:44:09.298" v="998" actId="165"/>
          <ac:spMkLst>
            <pc:docMk/>
            <pc:sldMk cId="2378143102" sldId="607"/>
            <ac:spMk id="45" creationId="{70BB24AE-2B79-4767-91CE-6A68A1F417FB}"/>
          </ac:spMkLst>
        </pc:spChg>
        <pc:spChg chg="mod topLvl">
          <ac:chgData name="reza kabir" userId="af3c95a13102d509" providerId="LiveId" clId="{F2FF14E4-B424-4B4A-9A26-D9A55B59C667}" dt="2020-04-05T03:44:31.329" v="1002" actId="404"/>
          <ac:spMkLst>
            <pc:docMk/>
            <pc:sldMk cId="2378143102" sldId="607"/>
            <ac:spMk id="46" creationId="{D65640C4-C978-4192-8FA9-192A078DE7CE}"/>
          </ac:spMkLst>
        </pc:spChg>
        <pc:spChg chg="mod topLvl">
          <ac:chgData name="reza kabir" userId="af3c95a13102d509" providerId="LiveId" clId="{F2FF14E4-B424-4B4A-9A26-D9A55B59C667}" dt="2020-04-05T03:44:31.329" v="1002" actId="404"/>
          <ac:spMkLst>
            <pc:docMk/>
            <pc:sldMk cId="2378143102" sldId="607"/>
            <ac:spMk id="47" creationId="{F0073CCC-9458-407D-8F57-9F417D5F2C09}"/>
          </ac:spMkLst>
        </pc:spChg>
        <pc:spChg chg="mod topLvl">
          <ac:chgData name="reza kabir" userId="af3c95a13102d509" providerId="LiveId" clId="{F2FF14E4-B424-4B4A-9A26-D9A55B59C667}" dt="2020-04-05T03:44:31.329" v="1002" actId="404"/>
          <ac:spMkLst>
            <pc:docMk/>
            <pc:sldMk cId="2378143102" sldId="607"/>
            <ac:spMk id="48" creationId="{93313B92-50B7-4B9F-803B-5C96A001ACCC}"/>
          </ac:spMkLst>
        </pc:spChg>
        <pc:spChg chg="mod topLvl">
          <ac:chgData name="reza kabir" userId="af3c95a13102d509" providerId="LiveId" clId="{F2FF14E4-B424-4B4A-9A26-D9A55B59C667}" dt="2020-04-05T03:44:09.298" v="998" actId="165"/>
          <ac:spMkLst>
            <pc:docMk/>
            <pc:sldMk cId="2378143102" sldId="607"/>
            <ac:spMk id="49" creationId="{D4C9621B-1CF1-419C-BCD2-D01BDD64DA5D}"/>
          </ac:spMkLst>
        </pc:spChg>
        <pc:spChg chg="mod topLvl">
          <ac:chgData name="reza kabir" userId="af3c95a13102d509" providerId="LiveId" clId="{F2FF14E4-B424-4B4A-9A26-D9A55B59C667}" dt="2020-04-05T03:44:09.298" v="998" actId="165"/>
          <ac:spMkLst>
            <pc:docMk/>
            <pc:sldMk cId="2378143102" sldId="607"/>
            <ac:spMk id="50" creationId="{6409687E-99A2-45E6-A866-FCBE70B26031}"/>
          </ac:spMkLst>
        </pc:spChg>
        <pc:spChg chg="mod topLvl">
          <ac:chgData name="reza kabir" userId="af3c95a13102d509" providerId="LiveId" clId="{F2FF14E4-B424-4B4A-9A26-D9A55B59C667}" dt="2020-04-05T03:44:09.298" v="998" actId="165"/>
          <ac:spMkLst>
            <pc:docMk/>
            <pc:sldMk cId="2378143102" sldId="607"/>
            <ac:spMk id="51" creationId="{4E06C707-10D5-4343-837E-A8088BB7B02D}"/>
          </ac:spMkLst>
        </pc:spChg>
        <pc:spChg chg="mod topLvl">
          <ac:chgData name="reza kabir" userId="af3c95a13102d509" providerId="LiveId" clId="{F2FF14E4-B424-4B4A-9A26-D9A55B59C667}" dt="2020-04-05T03:44:09.298" v="998" actId="165"/>
          <ac:spMkLst>
            <pc:docMk/>
            <pc:sldMk cId="2378143102" sldId="607"/>
            <ac:spMk id="55" creationId="{17A37853-478C-46CE-BFF7-9E2F2C5C6B0B}"/>
          </ac:spMkLst>
        </pc:spChg>
        <pc:spChg chg="mod topLvl">
          <ac:chgData name="reza kabir" userId="af3c95a13102d509" providerId="LiveId" clId="{F2FF14E4-B424-4B4A-9A26-D9A55B59C667}" dt="2020-04-05T03:44:09.298" v="998" actId="165"/>
          <ac:spMkLst>
            <pc:docMk/>
            <pc:sldMk cId="2378143102" sldId="607"/>
            <ac:spMk id="59" creationId="{628EC9E7-3E71-4DFA-B7EF-08245D9C9062}"/>
          </ac:spMkLst>
        </pc:spChg>
        <pc:spChg chg="mod topLvl">
          <ac:chgData name="reza kabir" userId="af3c95a13102d509" providerId="LiveId" clId="{F2FF14E4-B424-4B4A-9A26-D9A55B59C667}" dt="2020-04-05T03:44:09.298" v="998" actId="165"/>
          <ac:spMkLst>
            <pc:docMk/>
            <pc:sldMk cId="2378143102" sldId="607"/>
            <ac:spMk id="60" creationId="{FF2FF62B-01C3-44A7-BE93-B1648D6796E3}"/>
          </ac:spMkLst>
        </pc:spChg>
        <pc:spChg chg="mod topLvl">
          <ac:chgData name="reza kabir" userId="af3c95a13102d509" providerId="LiveId" clId="{F2FF14E4-B424-4B4A-9A26-D9A55B59C667}" dt="2020-04-05T03:44:09.298" v="998" actId="165"/>
          <ac:spMkLst>
            <pc:docMk/>
            <pc:sldMk cId="2378143102" sldId="607"/>
            <ac:spMk id="61" creationId="{D2E90C87-45C8-48F8-8574-B0B75FC43E88}"/>
          </ac:spMkLst>
        </pc:spChg>
        <pc:spChg chg="mod topLvl">
          <ac:chgData name="reza kabir" userId="af3c95a13102d509" providerId="LiveId" clId="{F2FF14E4-B424-4B4A-9A26-D9A55B59C667}" dt="2020-04-05T03:44:09.298" v="998" actId="165"/>
          <ac:spMkLst>
            <pc:docMk/>
            <pc:sldMk cId="2378143102" sldId="607"/>
            <ac:spMk id="62" creationId="{4958CF6C-DE5C-49BE-9E1C-4BCE521DF1E0}"/>
          </ac:spMkLst>
        </pc:spChg>
        <pc:spChg chg="mod topLvl">
          <ac:chgData name="reza kabir" userId="af3c95a13102d509" providerId="LiveId" clId="{F2FF14E4-B424-4B4A-9A26-D9A55B59C667}" dt="2020-04-05T03:44:09.298" v="998" actId="165"/>
          <ac:spMkLst>
            <pc:docMk/>
            <pc:sldMk cId="2378143102" sldId="607"/>
            <ac:spMk id="63" creationId="{7FBF6D30-C1A4-41FF-A076-50BCE190DB0C}"/>
          </ac:spMkLst>
        </pc:spChg>
        <pc:spChg chg="mod topLvl">
          <ac:chgData name="reza kabir" userId="af3c95a13102d509" providerId="LiveId" clId="{F2FF14E4-B424-4B4A-9A26-D9A55B59C667}" dt="2020-04-05T03:44:31.329" v="1002" actId="404"/>
          <ac:spMkLst>
            <pc:docMk/>
            <pc:sldMk cId="2378143102" sldId="607"/>
            <ac:spMk id="66" creationId="{545DE9F9-DC99-4982-8AE5-489DF5130C63}"/>
          </ac:spMkLst>
        </pc:spChg>
        <pc:spChg chg="mod topLvl">
          <ac:chgData name="reza kabir" userId="af3c95a13102d509" providerId="LiveId" clId="{F2FF14E4-B424-4B4A-9A26-D9A55B59C667}" dt="2020-04-05T03:44:31.329" v="1002" actId="404"/>
          <ac:spMkLst>
            <pc:docMk/>
            <pc:sldMk cId="2378143102" sldId="607"/>
            <ac:spMk id="67" creationId="{A2E4E6DB-0764-49C4-A80D-DE4A8B20D9AE}"/>
          </ac:spMkLst>
        </pc:spChg>
        <pc:grpChg chg="del">
          <ac:chgData name="reza kabir" userId="af3c95a13102d509" providerId="LiveId" clId="{F2FF14E4-B424-4B4A-9A26-D9A55B59C667}" dt="2020-04-05T03:44:09.298" v="998" actId="165"/>
          <ac:grpSpMkLst>
            <pc:docMk/>
            <pc:sldMk cId="2378143102" sldId="607"/>
            <ac:grpSpMk id="9" creationId="{D54C4008-B834-49EF-90D0-B727204381A6}"/>
          </ac:grpSpMkLst>
        </pc:grpChg>
        <pc:grpChg chg="del">
          <ac:chgData name="reza kabir" userId="af3c95a13102d509" providerId="LiveId" clId="{F2FF14E4-B424-4B4A-9A26-D9A55B59C667}" dt="2020-04-05T03:51:13.642" v="1060" actId="478"/>
          <ac:grpSpMkLst>
            <pc:docMk/>
            <pc:sldMk cId="2378143102" sldId="607"/>
            <ac:grpSpMk id="127" creationId="{C7B00AF0-F47A-40F1-8B3A-DAEC1B185FBB}"/>
          </ac:grpSpMkLst>
        </pc:grpChg>
      </pc:sldChg>
      <pc:sldChg chg="delSp modSp add del mod">
        <pc:chgData name="reza kabir" userId="af3c95a13102d509" providerId="LiveId" clId="{F2FF14E4-B424-4B4A-9A26-D9A55B59C667}" dt="2020-04-05T03:51:11.258" v="1059" actId="478"/>
        <pc:sldMkLst>
          <pc:docMk/>
          <pc:sldMk cId="2139166186" sldId="608"/>
        </pc:sldMkLst>
        <pc:spChg chg="mod">
          <ac:chgData name="reza kabir" userId="af3c95a13102d509" providerId="LiveId" clId="{F2FF14E4-B424-4B4A-9A26-D9A55B59C667}" dt="2020-04-05T03:44:39.682" v="1004" actId="207"/>
          <ac:spMkLst>
            <pc:docMk/>
            <pc:sldMk cId="2139166186" sldId="608"/>
            <ac:spMk id="6" creationId="{5DE12CE3-220E-4897-9C10-D35A67125949}"/>
          </ac:spMkLst>
        </pc:spChg>
        <pc:spChg chg="mod topLvl">
          <ac:chgData name="reza kabir" userId="af3c95a13102d509" providerId="LiveId" clId="{F2FF14E4-B424-4B4A-9A26-D9A55B59C667}" dt="2020-04-05T03:44:57.283" v="1008" actId="404"/>
          <ac:spMkLst>
            <pc:docMk/>
            <pc:sldMk cId="2139166186" sldId="608"/>
            <ac:spMk id="52" creationId="{322CF451-E500-4D46-901C-875BE1DAD78C}"/>
          </ac:spMkLst>
        </pc:spChg>
        <pc:spChg chg="mod topLvl">
          <ac:chgData name="reza kabir" userId="af3c95a13102d509" providerId="LiveId" clId="{F2FF14E4-B424-4B4A-9A26-D9A55B59C667}" dt="2020-04-05T03:44:57.283" v="1008" actId="404"/>
          <ac:spMkLst>
            <pc:docMk/>
            <pc:sldMk cId="2139166186" sldId="608"/>
            <ac:spMk id="53" creationId="{3DFFAFF7-C494-4114-AE8E-9107E23A52C3}"/>
          </ac:spMkLst>
        </pc:spChg>
        <pc:spChg chg="mod topLvl">
          <ac:chgData name="reza kabir" userId="af3c95a13102d509" providerId="LiveId" clId="{F2FF14E4-B424-4B4A-9A26-D9A55B59C667}" dt="2020-04-05T03:44:57.283" v="1008" actId="404"/>
          <ac:spMkLst>
            <pc:docMk/>
            <pc:sldMk cId="2139166186" sldId="608"/>
            <ac:spMk id="54" creationId="{744369FE-538A-4E26-9534-FFE03DFA2CCC}"/>
          </ac:spMkLst>
        </pc:spChg>
        <pc:spChg chg="mod topLvl">
          <ac:chgData name="reza kabir" userId="af3c95a13102d509" providerId="LiveId" clId="{F2FF14E4-B424-4B4A-9A26-D9A55B59C667}" dt="2020-04-05T03:44:57.283" v="1008" actId="404"/>
          <ac:spMkLst>
            <pc:docMk/>
            <pc:sldMk cId="2139166186" sldId="608"/>
            <ac:spMk id="56" creationId="{D9E45D2C-7564-4D7A-B0ED-6F940E312FA0}"/>
          </ac:spMkLst>
        </pc:spChg>
        <pc:spChg chg="mod topLvl">
          <ac:chgData name="reza kabir" userId="af3c95a13102d509" providerId="LiveId" clId="{F2FF14E4-B424-4B4A-9A26-D9A55B59C667}" dt="2020-04-05T03:44:57.283" v="1008" actId="404"/>
          <ac:spMkLst>
            <pc:docMk/>
            <pc:sldMk cId="2139166186" sldId="608"/>
            <ac:spMk id="57" creationId="{A762CC0E-BEEA-4916-AB65-C6F95ED60BF9}"/>
          </ac:spMkLst>
        </pc:spChg>
        <pc:spChg chg="mod topLvl">
          <ac:chgData name="reza kabir" userId="af3c95a13102d509" providerId="LiveId" clId="{F2FF14E4-B424-4B4A-9A26-D9A55B59C667}" dt="2020-04-05T03:44:57.283" v="1008" actId="404"/>
          <ac:spMkLst>
            <pc:docMk/>
            <pc:sldMk cId="2139166186" sldId="608"/>
            <ac:spMk id="58" creationId="{4EE45DC6-65F6-4EB3-9C41-B4633469ABA1}"/>
          </ac:spMkLst>
        </pc:spChg>
        <pc:spChg chg="mod topLvl">
          <ac:chgData name="reza kabir" userId="af3c95a13102d509" providerId="LiveId" clId="{F2FF14E4-B424-4B4A-9A26-D9A55B59C667}" dt="2020-04-05T03:44:57.283" v="1008" actId="404"/>
          <ac:spMkLst>
            <pc:docMk/>
            <pc:sldMk cId="2139166186" sldId="608"/>
            <ac:spMk id="64" creationId="{01639A96-FCA8-45D3-B5C7-03F60CBDEA51}"/>
          </ac:spMkLst>
        </pc:spChg>
        <pc:spChg chg="mod topLvl">
          <ac:chgData name="reza kabir" userId="af3c95a13102d509" providerId="LiveId" clId="{F2FF14E4-B424-4B4A-9A26-D9A55B59C667}" dt="2020-04-05T03:44:57.283" v="1008" actId="404"/>
          <ac:spMkLst>
            <pc:docMk/>
            <pc:sldMk cId="2139166186" sldId="608"/>
            <ac:spMk id="65" creationId="{1CA8D5FD-1EF2-4F47-82C0-9F71C887805E}"/>
          </ac:spMkLst>
        </pc:spChg>
        <pc:spChg chg="mod topLvl">
          <ac:chgData name="reza kabir" userId="af3c95a13102d509" providerId="LiveId" clId="{F2FF14E4-B424-4B4A-9A26-D9A55B59C667}" dt="2020-04-05T03:44:57.283" v="1008" actId="404"/>
          <ac:spMkLst>
            <pc:docMk/>
            <pc:sldMk cId="2139166186" sldId="608"/>
            <ac:spMk id="68" creationId="{C12BC315-541A-4E25-9769-EDE920E3E215}"/>
          </ac:spMkLst>
        </pc:spChg>
        <pc:spChg chg="mod topLvl">
          <ac:chgData name="reza kabir" userId="af3c95a13102d509" providerId="LiveId" clId="{F2FF14E4-B424-4B4A-9A26-D9A55B59C667}" dt="2020-04-05T03:44:57.283" v="1008" actId="404"/>
          <ac:spMkLst>
            <pc:docMk/>
            <pc:sldMk cId="2139166186" sldId="608"/>
            <ac:spMk id="69" creationId="{375EEAA1-78B2-4D1C-A047-4DBD338FA356}"/>
          </ac:spMkLst>
        </pc:spChg>
        <pc:spChg chg="mod topLvl">
          <ac:chgData name="reza kabir" userId="af3c95a13102d509" providerId="LiveId" clId="{F2FF14E4-B424-4B4A-9A26-D9A55B59C667}" dt="2020-04-05T03:44:57.283" v="1008" actId="404"/>
          <ac:spMkLst>
            <pc:docMk/>
            <pc:sldMk cId="2139166186" sldId="608"/>
            <ac:spMk id="70" creationId="{ED30AEC6-16DD-4D94-B333-480F8BC3B72B}"/>
          </ac:spMkLst>
        </pc:spChg>
        <pc:spChg chg="mod topLvl">
          <ac:chgData name="reza kabir" userId="af3c95a13102d509" providerId="LiveId" clId="{F2FF14E4-B424-4B4A-9A26-D9A55B59C667}" dt="2020-04-05T03:45:03.779" v="1022" actId="1038"/>
          <ac:spMkLst>
            <pc:docMk/>
            <pc:sldMk cId="2139166186" sldId="608"/>
            <ac:spMk id="71" creationId="{E2CB9D32-1ABC-4BE0-B3D6-4E450B599D28}"/>
          </ac:spMkLst>
        </pc:spChg>
        <pc:spChg chg="mod topLvl">
          <ac:chgData name="reza kabir" userId="af3c95a13102d509" providerId="LiveId" clId="{F2FF14E4-B424-4B4A-9A26-D9A55B59C667}" dt="2020-04-05T03:45:03.779" v="1022" actId="1038"/>
          <ac:spMkLst>
            <pc:docMk/>
            <pc:sldMk cId="2139166186" sldId="608"/>
            <ac:spMk id="72" creationId="{B53E94F1-EC6B-49C5-B01B-6F95B8CB22D9}"/>
          </ac:spMkLst>
        </pc:spChg>
        <pc:spChg chg="mod topLvl">
          <ac:chgData name="reza kabir" userId="af3c95a13102d509" providerId="LiveId" clId="{F2FF14E4-B424-4B4A-9A26-D9A55B59C667}" dt="2020-04-05T03:44:57.283" v="1008" actId="404"/>
          <ac:spMkLst>
            <pc:docMk/>
            <pc:sldMk cId="2139166186" sldId="608"/>
            <ac:spMk id="73" creationId="{5A57C839-5D9E-4F2B-BB59-732B6C2DCBA7}"/>
          </ac:spMkLst>
        </pc:spChg>
        <pc:spChg chg="mod topLvl">
          <ac:chgData name="reza kabir" userId="af3c95a13102d509" providerId="LiveId" clId="{F2FF14E4-B424-4B4A-9A26-D9A55B59C667}" dt="2020-04-05T03:44:57.283" v="1008" actId="404"/>
          <ac:spMkLst>
            <pc:docMk/>
            <pc:sldMk cId="2139166186" sldId="608"/>
            <ac:spMk id="74" creationId="{0706B8DE-2D7A-43C7-87B5-034540759ECC}"/>
          </ac:spMkLst>
        </pc:spChg>
        <pc:spChg chg="mod topLvl">
          <ac:chgData name="reza kabir" userId="af3c95a13102d509" providerId="LiveId" clId="{F2FF14E4-B424-4B4A-9A26-D9A55B59C667}" dt="2020-04-05T03:44:57.283" v="1008" actId="404"/>
          <ac:spMkLst>
            <pc:docMk/>
            <pc:sldMk cId="2139166186" sldId="608"/>
            <ac:spMk id="75" creationId="{CCC80FF8-C813-401F-98C1-CD2D6CC6BC70}"/>
          </ac:spMkLst>
        </pc:spChg>
        <pc:spChg chg="mod topLvl">
          <ac:chgData name="reza kabir" userId="af3c95a13102d509" providerId="LiveId" clId="{F2FF14E4-B424-4B4A-9A26-D9A55B59C667}" dt="2020-04-05T03:44:57.283" v="1008" actId="404"/>
          <ac:spMkLst>
            <pc:docMk/>
            <pc:sldMk cId="2139166186" sldId="608"/>
            <ac:spMk id="76" creationId="{A25BDBAE-CDAE-4113-8C66-51A7DB5723B0}"/>
          </ac:spMkLst>
        </pc:spChg>
        <pc:spChg chg="mod topLvl">
          <ac:chgData name="reza kabir" userId="af3c95a13102d509" providerId="LiveId" clId="{F2FF14E4-B424-4B4A-9A26-D9A55B59C667}" dt="2020-04-05T03:44:57.283" v="1008" actId="404"/>
          <ac:spMkLst>
            <pc:docMk/>
            <pc:sldMk cId="2139166186" sldId="608"/>
            <ac:spMk id="78" creationId="{C56B59BB-D63B-4AB2-A4F4-A7A775CD0A7F}"/>
          </ac:spMkLst>
        </pc:spChg>
        <pc:spChg chg="mod topLvl">
          <ac:chgData name="reza kabir" userId="af3c95a13102d509" providerId="LiveId" clId="{F2FF14E4-B424-4B4A-9A26-D9A55B59C667}" dt="2020-04-05T03:44:57.283" v="1008" actId="404"/>
          <ac:spMkLst>
            <pc:docMk/>
            <pc:sldMk cId="2139166186" sldId="608"/>
            <ac:spMk id="79" creationId="{B8FFB9FC-E65A-4600-A59E-31279317A37C}"/>
          </ac:spMkLst>
        </pc:spChg>
        <pc:spChg chg="mod topLvl">
          <ac:chgData name="reza kabir" userId="af3c95a13102d509" providerId="LiveId" clId="{F2FF14E4-B424-4B4A-9A26-D9A55B59C667}" dt="2020-04-05T03:44:57.283" v="1008" actId="404"/>
          <ac:spMkLst>
            <pc:docMk/>
            <pc:sldMk cId="2139166186" sldId="608"/>
            <ac:spMk id="80" creationId="{FBB83D17-C8D3-4CE2-970F-B1190F9EAF70}"/>
          </ac:spMkLst>
        </pc:spChg>
        <pc:grpChg chg="del mod">
          <ac:chgData name="reza kabir" userId="af3c95a13102d509" providerId="LiveId" clId="{F2FF14E4-B424-4B4A-9A26-D9A55B59C667}" dt="2020-04-05T03:44:49.301" v="1006" actId="165"/>
          <ac:grpSpMkLst>
            <pc:docMk/>
            <pc:sldMk cId="2139166186" sldId="608"/>
            <ac:grpSpMk id="3" creationId="{40E33812-F146-4A4B-ABE6-B752E0B7FF13}"/>
          </ac:grpSpMkLst>
        </pc:grpChg>
        <pc:grpChg chg="del">
          <ac:chgData name="reza kabir" userId="af3c95a13102d509" providerId="LiveId" clId="{F2FF14E4-B424-4B4A-9A26-D9A55B59C667}" dt="2020-04-05T03:51:11.258" v="1059" actId="478"/>
          <ac:grpSpMkLst>
            <pc:docMk/>
            <pc:sldMk cId="2139166186" sldId="608"/>
            <ac:grpSpMk id="127" creationId="{C7B00AF0-F47A-40F1-8B3A-DAEC1B185FBB}"/>
          </ac:grpSpMkLst>
        </pc:grpChg>
      </pc:sldChg>
      <pc:sldChg chg="addSp delSp modSp add del mod">
        <pc:chgData name="reza kabir" userId="af3c95a13102d509" providerId="LiveId" clId="{F2FF14E4-B424-4B4A-9A26-D9A55B59C667}" dt="2020-04-05T03:51:07.433" v="1058" actId="478"/>
        <pc:sldMkLst>
          <pc:docMk/>
          <pc:sldMk cId="782481048" sldId="609"/>
        </pc:sldMkLst>
        <pc:spChg chg="add del">
          <ac:chgData name="reza kabir" userId="af3c95a13102d509" providerId="LiveId" clId="{F2FF14E4-B424-4B4A-9A26-D9A55B59C667}" dt="2020-04-05T03:11:34.310" v="731"/>
          <ac:spMkLst>
            <pc:docMk/>
            <pc:sldMk cId="782481048" sldId="609"/>
            <ac:spMk id="2" creationId="{09392204-5E10-4513-9187-3D407AB6E69E}"/>
          </ac:spMkLst>
        </pc:spChg>
        <pc:spChg chg="mod">
          <ac:chgData name="reza kabir" userId="af3c95a13102d509" providerId="LiveId" clId="{F2FF14E4-B424-4B4A-9A26-D9A55B59C667}" dt="2020-04-05T03:45:58.459" v="1032" actId="2711"/>
          <ac:spMkLst>
            <pc:docMk/>
            <pc:sldMk cId="782481048" sldId="609"/>
            <ac:spMk id="6" creationId="{5DE12CE3-220E-4897-9C10-D35A67125949}"/>
          </ac:spMkLst>
        </pc:spChg>
        <pc:spChg chg="mod topLvl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55" creationId="{B8EC9339-9BDA-4C7B-B1BB-635A692019EB}"/>
          </ac:spMkLst>
        </pc:spChg>
        <pc:spChg chg="mod topLvl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59" creationId="{53BB1907-2658-4C4B-A8B8-FA42C3349AA4}"/>
          </ac:spMkLst>
        </pc:spChg>
        <pc:spChg chg="mod topLvl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60" creationId="{A5A915E9-0561-4461-9574-5F550E880F22}"/>
          </ac:spMkLst>
        </pc:spChg>
        <pc:spChg chg="mod topLvl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61" creationId="{C5FD9C85-2355-4D95-8D55-ED061661E829}"/>
          </ac:spMkLst>
        </pc:spChg>
        <pc:spChg chg="mod topLvl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62" creationId="{5B760B3F-D1BF-4443-8EF6-51BFA9FA6F2A}"/>
          </ac:spMkLst>
        </pc:spChg>
        <pc:spChg chg="mod topLvl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63" creationId="{03E63D16-99C1-48C4-B8BE-282A6A011AFD}"/>
          </ac:spMkLst>
        </pc:spChg>
        <pc:spChg chg="mod topLvl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66" creationId="{CB78C509-2EE2-4CA6-BBA7-37CD6AB43650}"/>
          </ac:spMkLst>
        </pc:spChg>
        <pc:spChg chg="del mod topLvl">
          <ac:chgData name="reza kabir" userId="af3c95a13102d509" providerId="LiveId" clId="{F2FF14E4-B424-4B4A-9A26-D9A55B59C667}" dt="2020-04-05T03:12:10.971" v="735" actId="478"/>
          <ac:spMkLst>
            <pc:docMk/>
            <pc:sldMk cId="782481048" sldId="609"/>
            <ac:spMk id="67" creationId="{7DAE7645-1F3C-4D3A-93B0-C13EEC30CFD1}"/>
          </ac:spMkLst>
        </pc:spChg>
        <pc:spChg chg="mod topLvl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77" creationId="{5B74EA86-3900-45DB-894B-F6F9E5AF9AED}"/>
          </ac:spMkLst>
        </pc:spChg>
        <pc:spChg chg="add mod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80" creationId="{0A9201C9-A88B-4C31-9F69-259EB84F885C}"/>
          </ac:spMkLst>
        </pc:spChg>
        <pc:spChg chg="mod topLvl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81" creationId="{B8991DDB-9F72-4792-90A0-AEA7813D3438}"/>
          </ac:spMkLst>
        </pc:spChg>
        <pc:spChg chg="del mod topLvl">
          <ac:chgData name="reza kabir" userId="af3c95a13102d509" providerId="LiveId" clId="{F2FF14E4-B424-4B4A-9A26-D9A55B59C667}" dt="2020-04-05T03:12:10.971" v="735" actId="478"/>
          <ac:spMkLst>
            <pc:docMk/>
            <pc:sldMk cId="782481048" sldId="609"/>
            <ac:spMk id="82" creationId="{66580FE8-4596-434C-BECE-29A641A48387}"/>
          </ac:spMkLst>
        </pc:spChg>
        <pc:spChg chg="del mod topLvl">
          <ac:chgData name="reza kabir" userId="af3c95a13102d509" providerId="LiveId" clId="{F2FF14E4-B424-4B4A-9A26-D9A55B59C667}" dt="2020-04-05T03:12:10.971" v="735" actId="478"/>
          <ac:spMkLst>
            <pc:docMk/>
            <pc:sldMk cId="782481048" sldId="609"/>
            <ac:spMk id="83" creationId="{76692388-0922-4693-BDD1-7B71CCDA2D2C}"/>
          </ac:spMkLst>
        </pc:spChg>
        <pc:spChg chg="del mod topLvl">
          <ac:chgData name="reza kabir" userId="af3c95a13102d509" providerId="LiveId" clId="{F2FF14E4-B424-4B4A-9A26-D9A55B59C667}" dt="2020-04-05T03:12:10.971" v="735" actId="478"/>
          <ac:spMkLst>
            <pc:docMk/>
            <pc:sldMk cId="782481048" sldId="609"/>
            <ac:spMk id="84" creationId="{7BF77834-60F8-4677-AF28-4E54C28D5D16}"/>
          </ac:spMkLst>
        </pc:spChg>
        <pc:spChg chg="mod topLvl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85" creationId="{FF0E6B2C-4158-4DE5-9EFF-420FB8B44E2A}"/>
          </ac:spMkLst>
        </pc:spChg>
        <pc:spChg chg="mod topLvl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86" creationId="{CD921D06-B465-4301-94D9-A427D39AFF72}"/>
          </ac:spMkLst>
        </pc:spChg>
        <pc:spChg chg="mod topLvl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87" creationId="{B7A3ED22-736B-4B3E-B5CE-C85B03DCA76B}"/>
          </ac:spMkLst>
        </pc:spChg>
        <pc:spChg chg="mod topLvl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88" creationId="{A461DD80-1E29-4B6A-8C1F-1663E2164212}"/>
          </ac:spMkLst>
        </pc:spChg>
        <pc:spChg chg="mod topLvl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89" creationId="{FE723A48-234E-4082-B1EE-FA285BC54157}"/>
          </ac:spMkLst>
        </pc:spChg>
        <pc:spChg chg="mod topLvl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90" creationId="{5E420D46-D5C9-471A-9057-09A4C12477DA}"/>
          </ac:spMkLst>
        </pc:spChg>
        <pc:spChg chg="mod topLvl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91" creationId="{DE66CB32-010C-48D6-8C88-8F53BDB71853}"/>
          </ac:spMkLst>
        </pc:spChg>
        <pc:spChg chg="add mod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92" creationId="{87699200-2E69-473B-A81C-8384FD568D81}"/>
          </ac:spMkLst>
        </pc:spChg>
        <pc:spChg chg="mod topLvl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93" creationId="{1FACCC56-CE46-46D0-8554-B5FF5E6050E1}"/>
          </ac:spMkLst>
        </pc:spChg>
        <pc:spChg chg="mod topLvl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94" creationId="{5997B77C-B5BA-41E5-8ABA-F744194769F5}"/>
          </ac:spMkLst>
        </pc:spChg>
        <pc:spChg chg="mod topLvl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95" creationId="{DF50A765-3E20-4CCF-A232-D99915DB7CAA}"/>
          </ac:spMkLst>
        </pc:spChg>
        <pc:spChg chg="mod topLvl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96" creationId="{9A93DDB3-1AFC-4789-9647-03B6DB80294A}"/>
          </ac:spMkLst>
        </pc:spChg>
        <pc:spChg chg="mod topLvl">
          <ac:chgData name="reza kabir" userId="af3c95a13102d509" providerId="LiveId" clId="{F2FF14E4-B424-4B4A-9A26-D9A55B59C667}" dt="2020-04-05T03:46:18.192" v="1035" actId="404"/>
          <ac:spMkLst>
            <pc:docMk/>
            <pc:sldMk cId="782481048" sldId="609"/>
            <ac:spMk id="97" creationId="{A39DD058-F5F6-4913-9F45-ED544E2F6126}"/>
          </ac:spMkLst>
        </pc:spChg>
        <pc:grpChg chg="del">
          <ac:chgData name="reza kabir" userId="af3c95a13102d509" providerId="LiveId" clId="{F2FF14E4-B424-4B4A-9A26-D9A55B59C667}" dt="2020-04-05T03:12:01.491" v="734" actId="165"/>
          <ac:grpSpMkLst>
            <pc:docMk/>
            <pc:sldMk cId="782481048" sldId="609"/>
            <ac:grpSpMk id="4" creationId="{C79E3D77-55C7-41BE-B308-55FCD2982E36}"/>
          </ac:grpSpMkLst>
        </pc:grpChg>
        <pc:grpChg chg="add mod">
          <ac:chgData name="reza kabir" userId="af3c95a13102d509" providerId="LiveId" clId="{F2FF14E4-B424-4B4A-9A26-D9A55B59C667}" dt="2020-04-05T03:46:18.192" v="1035" actId="404"/>
          <ac:grpSpMkLst>
            <pc:docMk/>
            <pc:sldMk cId="782481048" sldId="609"/>
            <ac:grpSpMk id="64" creationId="{DC5C06F3-E935-4FC5-A583-12B974CE9F71}"/>
          </ac:grpSpMkLst>
        </pc:grpChg>
        <pc:grpChg chg="add mod">
          <ac:chgData name="reza kabir" userId="af3c95a13102d509" providerId="LiveId" clId="{F2FF14E4-B424-4B4A-9A26-D9A55B59C667}" dt="2020-04-05T03:46:18.192" v="1035" actId="404"/>
          <ac:grpSpMkLst>
            <pc:docMk/>
            <pc:sldMk cId="782481048" sldId="609"/>
            <ac:grpSpMk id="98" creationId="{D438C054-6A05-49CE-A2D8-EF7A5A3CA704}"/>
          </ac:grpSpMkLst>
        </pc:grpChg>
        <pc:grpChg chg="del">
          <ac:chgData name="reza kabir" userId="af3c95a13102d509" providerId="LiveId" clId="{F2FF14E4-B424-4B4A-9A26-D9A55B59C667}" dt="2020-04-05T03:51:07.433" v="1058" actId="478"/>
          <ac:grpSpMkLst>
            <pc:docMk/>
            <pc:sldMk cId="782481048" sldId="609"/>
            <ac:grpSpMk id="127" creationId="{C7B00AF0-F47A-40F1-8B3A-DAEC1B185FBB}"/>
          </ac:grpSpMkLst>
        </pc:grpChg>
      </pc:sldChg>
      <pc:sldChg chg="addSp delSp modSp add del mod">
        <pc:chgData name="reza kabir" userId="af3c95a13102d509" providerId="LiveId" clId="{F2FF14E4-B424-4B4A-9A26-D9A55B59C667}" dt="2020-04-05T03:47:37.663" v="1055" actId="14100"/>
        <pc:sldMkLst>
          <pc:docMk/>
          <pc:sldMk cId="3222086153" sldId="611"/>
        </pc:sldMkLst>
        <pc:spChg chg="mod">
          <ac:chgData name="reza kabir" userId="af3c95a13102d509" providerId="LiveId" clId="{F2FF14E4-B424-4B4A-9A26-D9A55B59C667}" dt="2020-04-05T03:47:34.522" v="1054" actId="1076"/>
          <ac:spMkLst>
            <pc:docMk/>
            <pc:sldMk cId="3222086153" sldId="611"/>
            <ac:spMk id="4" creationId="{9C88AA5E-404F-4665-98B4-5DBA60CAF70E}"/>
          </ac:spMkLst>
        </pc:spChg>
        <pc:spChg chg="add del mod">
          <ac:chgData name="reza kabir" userId="af3c95a13102d509" providerId="LiveId" clId="{F2FF14E4-B424-4B4A-9A26-D9A55B59C667}" dt="2020-04-05T03:17:18.844" v="844"/>
          <ac:spMkLst>
            <pc:docMk/>
            <pc:sldMk cId="3222086153" sldId="611"/>
            <ac:spMk id="5" creationId="{8394A89C-0433-4AF0-A95A-A2DF8063BB7F}"/>
          </ac:spMkLst>
        </pc:spChg>
        <pc:spChg chg="del">
          <ac:chgData name="reza kabir" userId="af3c95a13102d509" providerId="LiveId" clId="{F2FF14E4-B424-4B4A-9A26-D9A55B59C667}" dt="2020-04-05T03:17:15.648" v="843" actId="478"/>
          <ac:spMkLst>
            <pc:docMk/>
            <pc:sldMk cId="3222086153" sldId="611"/>
            <ac:spMk id="6" creationId="{5DE12CE3-220E-4897-9C10-D35A67125949}"/>
          </ac:spMkLst>
        </pc:spChg>
        <pc:spChg chg="mod">
          <ac:chgData name="reza kabir" userId="af3c95a13102d509" providerId="LiveId" clId="{F2FF14E4-B424-4B4A-9A26-D9A55B59C667}" dt="2020-04-05T03:16:40.915" v="840" actId="1076"/>
          <ac:spMkLst>
            <pc:docMk/>
            <pc:sldMk cId="3222086153" sldId="611"/>
            <ac:spMk id="100" creationId="{718A4295-521A-401F-8501-9FAD41DB0EA6}"/>
          </ac:spMkLst>
        </pc:spChg>
        <pc:spChg chg="mod">
          <ac:chgData name="reza kabir" userId="af3c95a13102d509" providerId="LiveId" clId="{F2FF14E4-B424-4B4A-9A26-D9A55B59C667}" dt="2020-04-05T03:16:49.003" v="841" actId="1076"/>
          <ac:spMkLst>
            <pc:docMk/>
            <pc:sldMk cId="3222086153" sldId="611"/>
            <ac:spMk id="101" creationId="{0A54A24F-C710-4CB2-B398-2B770ED6F004}"/>
          </ac:spMkLst>
        </pc:spChg>
        <pc:spChg chg="mod">
          <ac:chgData name="reza kabir" userId="af3c95a13102d509" providerId="LiveId" clId="{F2FF14E4-B424-4B4A-9A26-D9A55B59C667}" dt="2020-04-05T03:47:37.663" v="1055" actId="14100"/>
          <ac:spMkLst>
            <pc:docMk/>
            <pc:sldMk cId="3222086153" sldId="611"/>
            <ac:spMk id="105" creationId="{FB8F40C4-3FDA-49F1-98F4-3E6919A04C19}"/>
          </ac:spMkLst>
        </pc:spChg>
        <pc:grpChg chg="mod">
          <ac:chgData name="reza kabir" userId="af3c95a13102d509" providerId="LiveId" clId="{F2FF14E4-B424-4B4A-9A26-D9A55B59C667}" dt="2020-04-05T03:17:30.483" v="846" actId="1076"/>
          <ac:grpSpMkLst>
            <pc:docMk/>
            <pc:sldMk cId="3222086153" sldId="611"/>
            <ac:grpSpMk id="2" creationId="{B6AC2C3F-DE4E-48A9-8170-2A0C5FFA47D0}"/>
          </ac:grpSpMkLst>
        </pc:grpChg>
        <pc:grpChg chg="del">
          <ac:chgData name="reza kabir" userId="af3c95a13102d509" providerId="LiveId" clId="{F2FF14E4-B424-4B4A-9A26-D9A55B59C667}" dt="2020-04-05T03:17:37.481" v="847" actId="478"/>
          <ac:grpSpMkLst>
            <pc:docMk/>
            <pc:sldMk cId="3222086153" sldId="611"/>
            <ac:grpSpMk id="127" creationId="{C7B00AF0-F47A-40F1-8B3A-DAEC1B185FBB}"/>
          </ac:grpSpMkLst>
        </pc:grpChg>
      </pc:sldChg>
      <pc:sldChg chg="addSp delSp modSp add del mod">
        <pc:chgData name="reza kabir" userId="af3c95a13102d509" providerId="LiveId" clId="{F2FF14E4-B424-4B4A-9A26-D9A55B59C667}" dt="2020-04-05T03:51:04.787" v="1057" actId="478"/>
        <pc:sldMkLst>
          <pc:docMk/>
          <pc:sldMk cId="3241481237" sldId="613"/>
        </pc:sldMkLst>
        <pc:spChg chg="mod">
          <ac:chgData name="reza kabir" userId="af3c95a13102d509" providerId="LiveId" clId="{F2FF14E4-B424-4B4A-9A26-D9A55B59C667}" dt="2020-04-05T03:46:35.269" v="1037" actId="403"/>
          <ac:spMkLst>
            <pc:docMk/>
            <pc:sldMk cId="3241481237" sldId="613"/>
            <ac:spMk id="6" creationId="{5DE12CE3-220E-4897-9C10-D35A67125949}"/>
          </ac:spMkLst>
        </pc:spChg>
        <pc:spChg chg="mod topLvl">
          <ac:chgData name="reza kabir" userId="af3c95a13102d509" providerId="LiveId" clId="{F2FF14E4-B424-4B4A-9A26-D9A55B59C667}" dt="2020-04-05T03:46:56.783" v="1040" actId="207"/>
          <ac:spMkLst>
            <pc:docMk/>
            <pc:sldMk cId="3241481237" sldId="613"/>
            <ac:spMk id="64" creationId="{4BFDDA32-E194-419E-B868-29B8D317D753}"/>
          </ac:spMkLst>
        </pc:spChg>
        <pc:spChg chg="mod topLvl">
          <ac:chgData name="reza kabir" userId="af3c95a13102d509" providerId="LiveId" clId="{F2FF14E4-B424-4B4A-9A26-D9A55B59C667}" dt="2020-04-05T03:46:48.621" v="1039" actId="404"/>
          <ac:spMkLst>
            <pc:docMk/>
            <pc:sldMk cId="3241481237" sldId="613"/>
            <ac:spMk id="65" creationId="{C4E7B327-B088-4556-917F-39EA07A1021A}"/>
          </ac:spMkLst>
        </pc:spChg>
        <pc:spChg chg="mod topLvl">
          <ac:chgData name="reza kabir" userId="af3c95a13102d509" providerId="LiveId" clId="{F2FF14E4-B424-4B4A-9A26-D9A55B59C667}" dt="2020-04-05T03:46:48.621" v="1039" actId="404"/>
          <ac:spMkLst>
            <pc:docMk/>
            <pc:sldMk cId="3241481237" sldId="613"/>
            <ac:spMk id="68" creationId="{F747C2DA-E55A-4354-8D91-078475A3EAAF}"/>
          </ac:spMkLst>
        </pc:spChg>
        <pc:spChg chg="mod topLvl">
          <ac:chgData name="reza kabir" userId="af3c95a13102d509" providerId="LiveId" clId="{F2FF14E4-B424-4B4A-9A26-D9A55B59C667}" dt="2020-04-05T03:46:48.621" v="1039" actId="404"/>
          <ac:spMkLst>
            <pc:docMk/>
            <pc:sldMk cId="3241481237" sldId="613"/>
            <ac:spMk id="69" creationId="{A9D0CCC5-27FC-4478-9009-BB980002BEC3}"/>
          </ac:spMkLst>
        </pc:spChg>
        <pc:spChg chg="mod topLvl">
          <ac:chgData name="reza kabir" userId="af3c95a13102d509" providerId="LiveId" clId="{F2FF14E4-B424-4B4A-9A26-D9A55B59C667}" dt="2020-04-05T03:46:48.621" v="1039" actId="404"/>
          <ac:spMkLst>
            <pc:docMk/>
            <pc:sldMk cId="3241481237" sldId="613"/>
            <ac:spMk id="70" creationId="{C77A9881-1D7C-4E62-9E44-2F9CA2D3B23D}"/>
          </ac:spMkLst>
        </pc:spChg>
        <pc:spChg chg="mod topLvl">
          <ac:chgData name="reza kabir" userId="af3c95a13102d509" providerId="LiveId" clId="{F2FF14E4-B424-4B4A-9A26-D9A55B59C667}" dt="2020-04-05T03:46:48.621" v="1039" actId="404"/>
          <ac:spMkLst>
            <pc:docMk/>
            <pc:sldMk cId="3241481237" sldId="613"/>
            <ac:spMk id="71" creationId="{5CDB1AFA-15E5-45E6-BEAF-B006CCC2AD55}"/>
          </ac:spMkLst>
        </pc:spChg>
        <pc:spChg chg="add mod">
          <ac:chgData name="reza kabir" userId="af3c95a13102d509" providerId="LiveId" clId="{F2FF14E4-B424-4B4A-9A26-D9A55B59C667}" dt="2020-04-05T03:46:48.621" v="1039" actId="404"/>
          <ac:spMkLst>
            <pc:docMk/>
            <pc:sldMk cId="3241481237" sldId="613"/>
            <ac:spMk id="78" creationId="{010FF7B0-FC05-4789-B135-AFF8A83326C4}"/>
          </ac:spMkLst>
        </pc:spChg>
        <pc:spChg chg="del">
          <ac:chgData name="reza kabir" userId="af3c95a13102d509" providerId="LiveId" clId="{F2FF14E4-B424-4B4A-9A26-D9A55B59C667}" dt="2020-04-05T03:15:11.394" v="813" actId="478"/>
          <ac:spMkLst>
            <pc:docMk/>
            <pc:sldMk cId="3241481237" sldId="613"/>
            <ac:spMk id="79" creationId="{62168752-6F3D-4D6C-A051-2D0BB700E2F8}"/>
          </ac:spMkLst>
        </pc:spChg>
        <pc:spChg chg="del">
          <ac:chgData name="reza kabir" userId="af3c95a13102d509" providerId="LiveId" clId="{F2FF14E4-B424-4B4A-9A26-D9A55B59C667}" dt="2020-04-05T03:15:17.832" v="816" actId="478"/>
          <ac:spMkLst>
            <pc:docMk/>
            <pc:sldMk cId="3241481237" sldId="613"/>
            <ac:spMk id="80" creationId="{48FE1F4B-1456-4EC3-9E19-BDF9B51E2361}"/>
          </ac:spMkLst>
        </pc:spChg>
        <pc:spChg chg="add mod">
          <ac:chgData name="reza kabir" userId="af3c95a13102d509" providerId="LiveId" clId="{F2FF14E4-B424-4B4A-9A26-D9A55B59C667}" dt="2020-04-05T03:46:48.621" v="1039" actId="404"/>
          <ac:spMkLst>
            <pc:docMk/>
            <pc:sldMk cId="3241481237" sldId="613"/>
            <ac:spMk id="81" creationId="{A3458E7C-A896-450B-B403-D4F96C106A00}"/>
          </ac:spMkLst>
        </pc:spChg>
        <pc:spChg chg="del">
          <ac:chgData name="reza kabir" userId="af3c95a13102d509" providerId="LiveId" clId="{F2FF14E4-B424-4B4A-9A26-D9A55B59C667}" dt="2020-04-05T03:15:13.344" v="814" actId="478"/>
          <ac:spMkLst>
            <pc:docMk/>
            <pc:sldMk cId="3241481237" sldId="613"/>
            <ac:spMk id="98" creationId="{B5DDC128-56A9-48CF-AEE2-34D4CFF4CF80}"/>
          </ac:spMkLst>
        </pc:spChg>
        <pc:spChg chg="del">
          <ac:chgData name="reza kabir" userId="af3c95a13102d509" providerId="LiveId" clId="{F2FF14E4-B424-4B4A-9A26-D9A55B59C667}" dt="2020-04-05T03:15:16.486" v="815" actId="478"/>
          <ac:spMkLst>
            <pc:docMk/>
            <pc:sldMk cId="3241481237" sldId="613"/>
            <ac:spMk id="99" creationId="{D6B3D855-6516-4205-8395-DDBA042B56F7}"/>
          </ac:spMkLst>
        </pc:spChg>
        <pc:spChg chg="mod topLvl">
          <ac:chgData name="reza kabir" userId="af3c95a13102d509" providerId="LiveId" clId="{F2FF14E4-B424-4B4A-9A26-D9A55B59C667}" dt="2020-04-05T03:46:56.783" v="1040" actId="207"/>
          <ac:spMkLst>
            <pc:docMk/>
            <pc:sldMk cId="3241481237" sldId="613"/>
            <ac:spMk id="100" creationId="{4BF1E575-9E65-4942-879E-2BDAE719682A}"/>
          </ac:spMkLst>
        </pc:spChg>
        <pc:spChg chg="mod topLvl">
          <ac:chgData name="reza kabir" userId="af3c95a13102d509" providerId="LiveId" clId="{F2FF14E4-B424-4B4A-9A26-D9A55B59C667}" dt="2020-04-05T03:46:56.783" v="1040" actId="207"/>
          <ac:spMkLst>
            <pc:docMk/>
            <pc:sldMk cId="3241481237" sldId="613"/>
            <ac:spMk id="101" creationId="{AF48D77E-499E-44AE-884C-2B5DC40C0F1D}"/>
          </ac:spMkLst>
        </pc:spChg>
        <pc:spChg chg="mod topLvl">
          <ac:chgData name="reza kabir" userId="af3c95a13102d509" providerId="LiveId" clId="{F2FF14E4-B424-4B4A-9A26-D9A55B59C667}" dt="2020-04-05T03:46:56.783" v="1040" actId="207"/>
          <ac:spMkLst>
            <pc:docMk/>
            <pc:sldMk cId="3241481237" sldId="613"/>
            <ac:spMk id="102" creationId="{BD446ECC-E4AB-469E-8CBC-56FD093AC1B5}"/>
          </ac:spMkLst>
        </pc:spChg>
        <pc:spChg chg="mod topLvl">
          <ac:chgData name="reza kabir" userId="af3c95a13102d509" providerId="LiveId" clId="{F2FF14E4-B424-4B4A-9A26-D9A55B59C667}" dt="2020-04-05T03:46:56.783" v="1040" actId="207"/>
          <ac:spMkLst>
            <pc:docMk/>
            <pc:sldMk cId="3241481237" sldId="613"/>
            <ac:spMk id="103" creationId="{9978CB08-C3FA-409A-AB9B-69E0B64D8B8D}"/>
          </ac:spMkLst>
        </pc:spChg>
        <pc:grpChg chg="mod topLvl">
          <ac:chgData name="reza kabir" userId="af3c95a13102d509" providerId="LiveId" clId="{F2FF14E4-B424-4B4A-9A26-D9A55B59C667}" dt="2020-04-05T03:46:48.621" v="1039" actId="404"/>
          <ac:grpSpMkLst>
            <pc:docMk/>
            <pc:sldMk cId="3241481237" sldId="613"/>
            <ac:grpSpMk id="3" creationId="{4B2F077A-DD59-4741-97FA-4D26BC06A76B}"/>
          </ac:grpSpMkLst>
        </pc:grpChg>
        <pc:grpChg chg="del mod">
          <ac:chgData name="reza kabir" userId="af3c95a13102d509" providerId="LiveId" clId="{F2FF14E4-B424-4B4A-9A26-D9A55B59C667}" dt="2020-04-05T03:14:49.766" v="809" actId="165"/>
          <ac:grpSpMkLst>
            <pc:docMk/>
            <pc:sldMk cId="3241481237" sldId="613"/>
            <ac:grpSpMk id="7" creationId="{F53DB1D4-E12A-40EB-97C4-D8788E548933}"/>
          </ac:grpSpMkLst>
        </pc:grpChg>
        <pc:grpChg chg="add mod">
          <ac:chgData name="reza kabir" userId="af3c95a13102d509" providerId="LiveId" clId="{F2FF14E4-B424-4B4A-9A26-D9A55B59C667}" dt="2020-04-05T03:46:48.621" v="1039" actId="404"/>
          <ac:grpSpMkLst>
            <pc:docMk/>
            <pc:sldMk cId="3241481237" sldId="613"/>
            <ac:grpSpMk id="54" creationId="{2373E59D-7705-46A4-8B07-6CA07B6F67E2}"/>
          </ac:grpSpMkLst>
        </pc:grpChg>
        <pc:grpChg chg="add mod">
          <ac:chgData name="reza kabir" userId="af3c95a13102d509" providerId="LiveId" clId="{F2FF14E4-B424-4B4A-9A26-D9A55B59C667}" dt="2020-04-05T03:46:48.621" v="1039" actId="404"/>
          <ac:grpSpMkLst>
            <pc:docMk/>
            <pc:sldMk cId="3241481237" sldId="613"/>
            <ac:grpSpMk id="82" creationId="{D5D9B2AD-3F53-4951-A110-D12670EBA379}"/>
          </ac:grpSpMkLst>
        </pc:grpChg>
        <pc:grpChg chg="del">
          <ac:chgData name="reza kabir" userId="af3c95a13102d509" providerId="LiveId" clId="{F2FF14E4-B424-4B4A-9A26-D9A55B59C667}" dt="2020-04-05T03:51:04.787" v="1057" actId="478"/>
          <ac:grpSpMkLst>
            <pc:docMk/>
            <pc:sldMk cId="3241481237" sldId="613"/>
            <ac:grpSpMk id="127" creationId="{C7B00AF0-F47A-40F1-8B3A-DAEC1B185FBB}"/>
          </ac:grpSpMkLst>
        </pc:grpChg>
      </pc:sldChg>
      <pc:sldChg chg="add del">
        <pc:chgData name="reza kabir" userId="af3c95a13102d509" providerId="LiveId" clId="{F2FF14E4-B424-4B4A-9A26-D9A55B59C667}" dt="2020-04-05T03:16:13.371" v="830" actId="47"/>
        <pc:sldMkLst>
          <pc:docMk/>
          <pc:sldMk cId="155042680" sldId="615"/>
        </pc:sldMkLst>
      </pc:sldChg>
      <pc:sldChg chg="addSp delSp modSp add del mod ord">
        <pc:chgData name="reza kabir" userId="af3c95a13102d509" providerId="LiveId" clId="{F2FF14E4-B424-4B4A-9A26-D9A55B59C667}" dt="2020-04-05T03:50:59.947" v="1056" actId="478"/>
        <pc:sldMkLst>
          <pc:docMk/>
          <pc:sldMk cId="3261650128" sldId="636"/>
        </pc:sldMkLst>
        <pc:spChg chg="mod">
          <ac:chgData name="reza kabir" userId="af3c95a13102d509" providerId="LiveId" clId="{F2FF14E4-B424-4B4A-9A26-D9A55B59C667}" dt="2020-04-05T03:45:12.308" v="1025" actId="2711"/>
          <ac:spMkLst>
            <pc:docMk/>
            <pc:sldMk cId="3261650128" sldId="636"/>
            <ac:spMk id="6" creationId="{5DE12CE3-220E-4897-9C10-D35A67125949}"/>
          </ac:spMkLst>
        </pc:spChg>
        <pc:spChg chg="mod topLvl">
          <ac:chgData name="reza kabir" userId="af3c95a13102d509" providerId="LiveId" clId="{F2FF14E4-B424-4B4A-9A26-D9A55B59C667}" dt="2020-04-05T03:45:49.298" v="1029" actId="2711"/>
          <ac:spMkLst>
            <pc:docMk/>
            <pc:sldMk cId="3261650128" sldId="636"/>
            <ac:spMk id="88" creationId="{F49FB943-96CE-48F1-B20C-7F515CF94644}"/>
          </ac:spMkLst>
        </pc:spChg>
        <pc:spChg chg="mod topLvl">
          <ac:chgData name="reza kabir" userId="af3c95a13102d509" providerId="LiveId" clId="{F2FF14E4-B424-4B4A-9A26-D9A55B59C667}" dt="2020-04-05T03:45:49.298" v="1029" actId="2711"/>
          <ac:spMkLst>
            <pc:docMk/>
            <pc:sldMk cId="3261650128" sldId="636"/>
            <ac:spMk id="89" creationId="{F9EEB606-B773-42B1-88D2-E9F46E6DF3B2}"/>
          </ac:spMkLst>
        </pc:spChg>
        <pc:spChg chg="mod topLvl">
          <ac:chgData name="reza kabir" userId="af3c95a13102d509" providerId="LiveId" clId="{F2FF14E4-B424-4B4A-9A26-D9A55B59C667}" dt="2020-04-05T03:45:49.298" v="1029" actId="2711"/>
          <ac:spMkLst>
            <pc:docMk/>
            <pc:sldMk cId="3261650128" sldId="636"/>
            <ac:spMk id="90" creationId="{0AEB8241-6E76-491F-A53A-EDF23B93FDF9}"/>
          </ac:spMkLst>
        </pc:spChg>
        <pc:spChg chg="mod topLvl">
          <ac:chgData name="reza kabir" userId="af3c95a13102d509" providerId="LiveId" clId="{F2FF14E4-B424-4B4A-9A26-D9A55B59C667}" dt="2020-04-05T03:45:49.298" v="1029" actId="2711"/>
          <ac:spMkLst>
            <pc:docMk/>
            <pc:sldMk cId="3261650128" sldId="636"/>
            <ac:spMk id="91" creationId="{4AFC25CC-FF7F-4620-9B13-381E6B63C864}"/>
          </ac:spMkLst>
        </pc:spChg>
        <pc:spChg chg="mod topLvl">
          <ac:chgData name="reza kabir" userId="af3c95a13102d509" providerId="LiveId" clId="{F2FF14E4-B424-4B4A-9A26-D9A55B59C667}" dt="2020-04-05T03:45:49.298" v="1029" actId="2711"/>
          <ac:spMkLst>
            <pc:docMk/>
            <pc:sldMk cId="3261650128" sldId="636"/>
            <ac:spMk id="93" creationId="{782FBF70-A326-47CE-B852-5B719F219412}"/>
          </ac:spMkLst>
        </pc:spChg>
        <pc:spChg chg="mod topLvl">
          <ac:chgData name="reza kabir" userId="af3c95a13102d509" providerId="LiveId" clId="{F2FF14E4-B424-4B4A-9A26-D9A55B59C667}" dt="2020-04-05T03:45:49.298" v="1029" actId="2711"/>
          <ac:spMkLst>
            <pc:docMk/>
            <pc:sldMk cId="3261650128" sldId="636"/>
            <ac:spMk id="94" creationId="{BE4E491A-2BA7-4CD6-B9F1-7675052BABC0}"/>
          </ac:spMkLst>
        </pc:spChg>
        <pc:spChg chg="mod topLvl">
          <ac:chgData name="reza kabir" userId="af3c95a13102d509" providerId="LiveId" clId="{F2FF14E4-B424-4B4A-9A26-D9A55B59C667}" dt="2020-04-05T03:45:49.298" v="1029" actId="2711"/>
          <ac:spMkLst>
            <pc:docMk/>
            <pc:sldMk cId="3261650128" sldId="636"/>
            <ac:spMk id="95" creationId="{62E24E7B-29C5-4378-8361-678AEB1A8E24}"/>
          </ac:spMkLst>
        </pc:spChg>
        <pc:spChg chg="mod topLvl">
          <ac:chgData name="reza kabir" userId="af3c95a13102d509" providerId="LiveId" clId="{F2FF14E4-B424-4B4A-9A26-D9A55B59C667}" dt="2020-04-05T03:45:49.298" v="1029" actId="2711"/>
          <ac:spMkLst>
            <pc:docMk/>
            <pc:sldMk cId="3261650128" sldId="636"/>
            <ac:spMk id="96" creationId="{0D06457D-0770-42E1-A179-C6B27F984D53}"/>
          </ac:spMkLst>
        </pc:spChg>
        <pc:spChg chg="mod topLvl">
          <ac:chgData name="reza kabir" userId="af3c95a13102d509" providerId="LiveId" clId="{F2FF14E4-B424-4B4A-9A26-D9A55B59C667}" dt="2020-04-05T03:45:49.298" v="1029" actId="2711"/>
          <ac:spMkLst>
            <pc:docMk/>
            <pc:sldMk cId="3261650128" sldId="636"/>
            <ac:spMk id="97" creationId="{F9B6CF3C-FA04-4DD1-959B-7C49FCDC0250}"/>
          </ac:spMkLst>
        </pc:spChg>
        <pc:spChg chg="mod topLvl">
          <ac:chgData name="reza kabir" userId="af3c95a13102d509" providerId="LiveId" clId="{F2FF14E4-B424-4B4A-9A26-D9A55B59C667}" dt="2020-04-05T03:45:49.298" v="1029" actId="2711"/>
          <ac:spMkLst>
            <pc:docMk/>
            <pc:sldMk cId="3261650128" sldId="636"/>
            <ac:spMk id="104" creationId="{3F522961-E57C-41AF-8FA2-47B6C4CAF525}"/>
          </ac:spMkLst>
        </pc:spChg>
        <pc:spChg chg="mod">
          <ac:chgData name="reza kabir" userId="af3c95a13102d509" providerId="LiveId" clId="{F2FF14E4-B424-4B4A-9A26-D9A55B59C667}" dt="2020-04-05T03:45:49.298" v="1029" actId="2711"/>
          <ac:spMkLst>
            <pc:docMk/>
            <pc:sldMk cId="3261650128" sldId="636"/>
            <ac:spMk id="106" creationId="{A44E5C6A-7C19-4174-8D29-C44B23956412}"/>
          </ac:spMkLst>
        </pc:spChg>
        <pc:spChg chg="mod">
          <ac:chgData name="reza kabir" userId="af3c95a13102d509" providerId="LiveId" clId="{F2FF14E4-B424-4B4A-9A26-D9A55B59C667}" dt="2020-04-05T03:45:49.298" v="1029" actId="2711"/>
          <ac:spMkLst>
            <pc:docMk/>
            <pc:sldMk cId="3261650128" sldId="636"/>
            <ac:spMk id="107" creationId="{869960B3-8C45-4948-8385-732F89684BB9}"/>
          </ac:spMkLst>
        </pc:spChg>
        <pc:spChg chg="mod">
          <ac:chgData name="reza kabir" userId="af3c95a13102d509" providerId="LiveId" clId="{F2FF14E4-B424-4B4A-9A26-D9A55B59C667}" dt="2020-04-05T03:45:49.298" v="1029" actId="2711"/>
          <ac:spMkLst>
            <pc:docMk/>
            <pc:sldMk cId="3261650128" sldId="636"/>
            <ac:spMk id="109" creationId="{E0314AE1-3545-419A-AFCE-109B2B04BFA4}"/>
          </ac:spMkLst>
        </pc:spChg>
        <pc:spChg chg="mod">
          <ac:chgData name="reza kabir" userId="af3c95a13102d509" providerId="LiveId" clId="{F2FF14E4-B424-4B4A-9A26-D9A55B59C667}" dt="2020-04-05T03:45:49.298" v="1029" actId="2711"/>
          <ac:spMkLst>
            <pc:docMk/>
            <pc:sldMk cId="3261650128" sldId="636"/>
            <ac:spMk id="110" creationId="{50F02DCF-C798-43CE-90F5-A5F520C26DCC}"/>
          </ac:spMkLst>
        </pc:spChg>
        <pc:spChg chg="mod">
          <ac:chgData name="reza kabir" userId="af3c95a13102d509" providerId="LiveId" clId="{F2FF14E4-B424-4B4A-9A26-D9A55B59C667}" dt="2020-04-05T03:45:49.298" v="1029" actId="2711"/>
          <ac:spMkLst>
            <pc:docMk/>
            <pc:sldMk cId="3261650128" sldId="636"/>
            <ac:spMk id="112" creationId="{999CF808-C2B1-4E5D-B92F-2F572C58CB7D}"/>
          </ac:spMkLst>
        </pc:spChg>
        <pc:spChg chg="mod">
          <ac:chgData name="reza kabir" userId="af3c95a13102d509" providerId="LiveId" clId="{F2FF14E4-B424-4B4A-9A26-D9A55B59C667}" dt="2020-04-05T03:45:49.298" v="1029" actId="2711"/>
          <ac:spMkLst>
            <pc:docMk/>
            <pc:sldMk cId="3261650128" sldId="636"/>
            <ac:spMk id="113" creationId="{176A1CE3-F1FC-47F5-AC6A-042260E6AC53}"/>
          </ac:spMkLst>
        </pc:spChg>
        <pc:grpChg chg="add del mod">
          <ac:chgData name="reza kabir" userId="af3c95a13102d509" providerId="LiveId" clId="{F2FF14E4-B424-4B4A-9A26-D9A55B59C667}" dt="2020-04-05T03:45:50.055" v="1030" actId="207"/>
          <ac:grpSpMkLst>
            <pc:docMk/>
            <pc:sldMk cId="3261650128" sldId="636"/>
            <ac:grpSpMk id="8" creationId="{F20F919B-6EB0-4787-8143-005C959E0538}"/>
          </ac:grpSpMkLst>
        </pc:grpChg>
        <pc:grpChg chg="mod topLvl">
          <ac:chgData name="reza kabir" userId="af3c95a13102d509" providerId="LiveId" clId="{F2FF14E4-B424-4B4A-9A26-D9A55B59C667}" dt="2020-04-05T03:45:37.867" v="1028" actId="165"/>
          <ac:grpSpMkLst>
            <pc:docMk/>
            <pc:sldMk cId="3261650128" sldId="636"/>
            <ac:grpSpMk id="105" creationId="{5E7E208B-694E-4BFB-8950-FB25B1A6C774}"/>
          </ac:grpSpMkLst>
        </pc:grpChg>
        <pc:grpChg chg="mod topLvl">
          <ac:chgData name="reza kabir" userId="af3c95a13102d509" providerId="LiveId" clId="{F2FF14E4-B424-4B4A-9A26-D9A55B59C667}" dt="2020-04-05T03:45:37.867" v="1028" actId="165"/>
          <ac:grpSpMkLst>
            <pc:docMk/>
            <pc:sldMk cId="3261650128" sldId="636"/>
            <ac:grpSpMk id="108" creationId="{C2CEB88A-4347-41A1-9BDB-C5813DBAF6EC}"/>
          </ac:grpSpMkLst>
        </pc:grpChg>
        <pc:grpChg chg="mod topLvl">
          <ac:chgData name="reza kabir" userId="af3c95a13102d509" providerId="LiveId" clId="{F2FF14E4-B424-4B4A-9A26-D9A55B59C667}" dt="2020-04-05T03:45:37.867" v="1028" actId="165"/>
          <ac:grpSpMkLst>
            <pc:docMk/>
            <pc:sldMk cId="3261650128" sldId="636"/>
            <ac:grpSpMk id="111" creationId="{C9F274FD-9552-4875-BE96-6286B05D8F74}"/>
          </ac:grpSpMkLst>
        </pc:grpChg>
        <pc:grpChg chg="del">
          <ac:chgData name="reza kabir" userId="af3c95a13102d509" providerId="LiveId" clId="{F2FF14E4-B424-4B4A-9A26-D9A55B59C667}" dt="2020-04-05T03:50:59.947" v="1056" actId="478"/>
          <ac:grpSpMkLst>
            <pc:docMk/>
            <pc:sldMk cId="3261650128" sldId="636"/>
            <ac:grpSpMk id="127" creationId="{C7B00AF0-F47A-40F1-8B3A-DAEC1B185FBB}"/>
          </ac:grpSpMkLst>
        </pc:grpChg>
        <pc:graphicFrameChg chg="mod topLvl">
          <ac:chgData name="reza kabir" userId="af3c95a13102d509" providerId="LiveId" clId="{F2FF14E4-B424-4B4A-9A26-D9A55B59C667}" dt="2020-04-05T03:45:37.867" v="1028" actId="165"/>
          <ac:graphicFrameMkLst>
            <pc:docMk/>
            <pc:sldMk cId="3261650128" sldId="636"/>
            <ac:graphicFrameMk id="87" creationId="{52108A75-D65E-4793-ACB3-0E89633A80E2}"/>
          </ac:graphicFrameMkLst>
        </pc:graphicFrameChg>
      </pc:sldChg>
      <pc:sldChg chg="del">
        <pc:chgData name="reza kabir" userId="af3c95a13102d509" providerId="LiveId" clId="{F2FF14E4-B424-4B4A-9A26-D9A55B59C667}" dt="2020-03-31T09:22:22.115" v="135" actId="2696"/>
        <pc:sldMkLst>
          <pc:docMk/>
          <pc:sldMk cId="2198179317" sldId="1422"/>
        </pc:sldMkLst>
      </pc:sldChg>
      <pc:sldChg chg="addSp delSp modSp add mod ord">
        <pc:chgData name="reza kabir" userId="af3c95a13102d509" providerId="LiveId" clId="{F2FF14E4-B424-4B4A-9A26-D9A55B59C667}" dt="2020-04-05T03:26:12.125" v="863" actId="478"/>
        <pc:sldMkLst>
          <pc:docMk/>
          <pc:sldMk cId="3080086682" sldId="1422"/>
        </pc:sldMkLst>
        <pc:spChg chg="mod">
          <ac:chgData name="reza kabir" userId="af3c95a13102d509" providerId="LiveId" clId="{F2FF14E4-B424-4B4A-9A26-D9A55B59C667}" dt="2020-04-05T03:26:06.609" v="862" actId="207"/>
          <ac:spMkLst>
            <pc:docMk/>
            <pc:sldMk cId="3080086682" sldId="1422"/>
            <ac:spMk id="4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6:06.609" v="862" actId="207"/>
          <ac:spMkLst>
            <pc:docMk/>
            <pc:sldMk cId="3080086682" sldId="1422"/>
            <ac:spMk id="215" creationId="{0358139E-08BF-45CA-9D92-0AECA8DF02FD}"/>
          </ac:spMkLst>
        </pc:spChg>
        <pc:spChg chg="mod">
          <ac:chgData name="reza kabir" userId="af3c95a13102d509" providerId="LiveId" clId="{F2FF14E4-B424-4B4A-9A26-D9A55B59C667}" dt="2020-04-05T03:26:06.609" v="862" actId="207"/>
          <ac:spMkLst>
            <pc:docMk/>
            <pc:sldMk cId="3080086682" sldId="1422"/>
            <ac:spMk id="216" creationId="{90B64CBB-9885-4962-9FC4-0FAED1914EBF}"/>
          </ac:spMkLst>
        </pc:spChg>
        <pc:spChg chg="mod">
          <ac:chgData name="reza kabir" userId="af3c95a13102d509" providerId="LiveId" clId="{F2FF14E4-B424-4B4A-9A26-D9A55B59C667}" dt="2020-04-05T03:26:06.609" v="862" actId="207"/>
          <ac:spMkLst>
            <pc:docMk/>
            <pc:sldMk cId="3080086682" sldId="1422"/>
            <ac:spMk id="217" creationId="{BCBE612F-C58F-47EC-A83D-8EF47EFB883A}"/>
          </ac:spMkLst>
        </pc:spChg>
        <pc:spChg chg="mod">
          <ac:chgData name="reza kabir" userId="af3c95a13102d509" providerId="LiveId" clId="{F2FF14E4-B424-4B4A-9A26-D9A55B59C667}" dt="2020-04-05T03:26:06.609" v="862" actId="207"/>
          <ac:spMkLst>
            <pc:docMk/>
            <pc:sldMk cId="3080086682" sldId="1422"/>
            <ac:spMk id="218" creationId="{E29DC413-3DC3-4F58-9FD2-56360C9506DA}"/>
          </ac:spMkLst>
        </pc:spChg>
        <pc:spChg chg="mod">
          <ac:chgData name="reza kabir" userId="af3c95a13102d509" providerId="LiveId" clId="{F2FF14E4-B424-4B4A-9A26-D9A55B59C667}" dt="2020-04-05T03:26:06.609" v="862" actId="207"/>
          <ac:spMkLst>
            <pc:docMk/>
            <pc:sldMk cId="3080086682" sldId="1422"/>
            <ac:spMk id="219" creationId="{DC3DBD75-E8F7-41D3-98E7-16C54D251992}"/>
          </ac:spMkLst>
        </pc:spChg>
        <pc:spChg chg="mod">
          <ac:chgData name="reza kabir" userId="af3c95a13102d509" providerId="LiveId" clId="{F2FF14E4-B424-4B4A-9A26-D9A55B59C667}" dt="2020-04-05T03:26:06.609" v="862" actId="207"/>
          <ac:spMkLst>
            <pc:docMk/>
            <pc:sldMk cId="3080086682" sldId="1422"/>
            <ac:spMk id="220" creationId="{0508F400-B746-4E2A-BAA5-5FC1B7E3F2F6}"/>
          </ac:spMkLst>
        </pc:spChg>
        <pc:spChg chg="mod">
          <ac:chgData name="reza kabir" userId="af3c95a13102d509" providerId="LiveId" clId="{F2FF14E4-B424-4B4A-9A26-D9A55B59C667}" dt="2020-04-05T03:26:06.609" v="862" actId="207"/>
          <ac:spMkLst>
            <pc:docMk/>
            <pc:sldMk cId="3080086682" sldId="1422"/>
            <ac:spMk id="451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6:06.609" v="862" actId="207"/>
          <ac:spMkLst>
            <pc:docMk/>
            <pc:sldMk cId="3080086682" sldId="1422"/>
            <ac:spMk id="452" creationId="{00000000-0000-0000-0000-000000000000}"/>
          </ac:spMkLst>
        </pc:spChg>
        <pc:grpChg chg="add del">
          <ac:chgData name="reza kabir" userId="af3c95a13102d509" providerId="LiveId" clId="{F2FF14E4-B424-4B4A-9A26-D9A55B59C667}" dt="2020-04-05T03:26:12.125" v="863" actId="478"/>
          <ac:grpSpMkLst>
            <pc:docMk/>
            <pc:sldMk cId="3080086682" sldId="1422"/>
            <ac:grpSpMk id="213" creationId="{305AF97B-71A0-42E0-9EDD-66B8CC076E21}"/>
          </ac:grpSpMkLst>
        </pc:grpChg>
      </pc:sldChg>
      <pc:sldChg chg="add del">
        <pc:chgData name="reza kabir" userId="af3c95a13102d509" providerId="LiveId" clId="{F2FF14E4-B424-4B4A-9A26-D9A55B59C667}" dt="2020-03-31T09:25:42.684" v="158" actId="2696"/>
        <pc:sldMkLst>
          <pc:docMk/>
          <pc:sldMk cId="216411925" sldId="1497"/>
        </pc:sldMkLst>
      </pc:sldChg>
      <pc:sldChg chg="add del">
        <pc:chgData name="reza kabir" userId="af3c95a13102d509" providerId="LiveId" clId="{F2FF14E4-B424-4B4A-9A26-D9A55B59C667}" dt="2020-03-31T09:14:10.861" v="122" actId="2696"/>
        <pc:sldMkLst>
          <pc:docMk/>
          <pc:sldMk cId="767212360" sldId="1497"/>
        </pc:sldMkLst>
      </pc:sldChg>
      <pc:sldChg chg="add del">
        <pc:chgData name="reza kabir" userId="af3c95a13102d509" providerId="LiveId" clId="{F2FF14E4-B424-4B4A-9A26-D9A55B59C667}" dt="2020-04-05T02:48:46.327" v="550" actId="2696"/>
        <pc:sldMkLst>
          <pc:docMk/>
          <pc:sldMk cId="2981364428" sldId="1497"/>
        </pc:sldMkLst>
      </pc:sldChg>
      <pc:sldChg chg="add del">
        <pc:chgData name="reza kabir" userId="af3c95a13102d509" providerId="LiveId" clId="{F2FF14E4-B424-4B4A-9A26-D9A55B59C667}" dt="2020-03-31T08:43:19.065" v="2"/>
        <pc:sldMkLst>
          <pc:docMk/>
          <pc:sldMk cId="3237652666" sldId="1497"/>
        </pc:sldMkLst>
      </pc:sldChg>
      <pc:sldChg chg="modSp add mod">
        <pc:chgData name="reza kabir" userId="af3c95a13102d509" providerId="LiveId" clId="{F2FF14E4-B424-4B4A-9A26-D9A55B59C667}" dt="2020-04-05T03:30:28.105" v="923" actId="2711"/>
        <pc:sldMkLst>
          <pc:docMk/>
          <pc:sldMk cId="3899902083" sldId="1497"/>
        </pc:sldMkLst>
        <pc:spChg chg="mod">
          <ac:chgData name="reza kabir" userId="af3c95a13102d509" providerId="LiveId" clId="{F2FF14E4-B424-4B4A-9A26-D9A55B59C667}" dt="2020-04-05T03:30:23.351" v="922" actId="207"/>
          <ac:spMkLst>
            <pc:docMk/>
            <pc:sldMk cId="3899902083" sldId="1497"/>
            <ac:spMk id="4" creationId="{653F0DEA-3BCD-4070-8BCD-770B03CFF53B}"/>
          </ac:spMkLst>
        </pc:spChg>
        <pc:spChg chg="mod">
          <ac:chgData name="reza kabir" userId="af3c95a13102d509" providerId="LiveId" clId="{F2FF14E4-B424-4B4A-9A26-D9A55B59C667}" dt="2020-04-05T03:30:28.105" v="923" actId="2711"/>
          <ac:spMkLst>
            <pc:docMk/>
            <pc:sldMk cId="3899902083" sldId="1497"/>
            <ac:spMk id="436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0:28.105" v="923" actId="2711"/>
          <ac:spMkLst>
            <pc:docMk/>
            <pc:sldMk cId="3899902083" sldId="1497"/>
            <ac:spMk id="43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0:28.105" v="923" actId="2711"/>
          <ac:spMkLst>
            <pc:docMk/>
            <pc:sldMk cId="3899902083" sldId="1497"/>
            <ac:spMk id="438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0:28.105" v="923" actId="2711"/>
          <ac:spMkLst>
            <pc:docMk/>
            <pc:sldMk cId="3899902083" sldId="1497"/>
            <ac:spMk id="439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0:28.105" v="923" actId="2711"/>
          <ac:spMkLst>
            <pc:docMk/>
            <pc:sldMk cId="3899902083" sldId="1497"/>
            <ac:spMk id="440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0:28.105" v="923" actId="2711"/>
          <ac:spMkLst>
            <pc:docMk/>
            <pc:sldMk cId="3899902083" sldId="1497"/>
            <ac:spMk id="441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0:28.105" v="923" actId="2711"/>
          <ac:spMkLst>
            <pc:docMk/>
            <pc:sldMk cId="3899902083" sldId="1497"/>
            <ac:spMk id="442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0:28.105" v="923" actId="2711"/>
          <ac:spMkLst>
            <pc:docMk/>
            <pc:sldMk cId="3899902083" sldId="1497"/>
            <ac:spMk id="443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0:28.105" v="923" actId="2711"/>
          <ac:spMkLst>
            <pc:docMk/>
            <pc:sldMk cId="3899902083" sldId="1497"/>
            <ac:spMk id="444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0:28.105" v="923" actId="2711"/>
          <ac:spMkLst>
            <pc:docMk/>
            <pc:sldMk cId="3899902083" sldId="1497"/>
            <ac:spMk id="445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0:28.105" v="923" actId="2711"/>
          <ac:spMkLst>
            <pc:docMk/>
            <pc:sldMk cId="3899902083" sldId="1497"/>
            <ac:spMk id="446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0:28.105" v="923" actId="2711"/>
          <ac:spMkLst>
            <pc:docMk/>
            <pc:sldMk cId="3899902083" sldId="1497"/>
            <ac:spMk id="447" creationId="{00000000-0000-0000-0000-000000000000}"/>
          </ac:spMkLst>
        </pc:spChg>
      </pc:sldChg>
      <pc:sldChg chg="del">
        <pc:chgData name="reza kabir" userId="af3c95a13102d509" providerId="LiveId" clId="{F2FF14E4-B424-4B4A-9A26-D9A55B59C667}" dt="2020-03-31T08:43:02.607" v="0" actId="2696"/>
        <pc:sldMkLst>
          <pc:docMk/>
          <pc:sldMk cId="3957426054" sldId="1497"/>
        </pc:sldMkLst>
      </pc:sldChg>
      <pc:sldChg chg="add del">
        <pc:chgData name="reza kabir" userId="af3c95a13102d509" providerId="LiveId" clId="{F2FF14E4-B424-4B4A-9A26-D9A55B59C667}" dt="2020-03-31T09:22:22.115" v="135" actId="2696"/>
        <pc:sldMkLst>
          <pc:docMk/>
          <pc:sldMk cId="4214572176" sldId="1497"/>
        </pc:sldMkLst>
      </pc:sldChg>
      <pc:sldChg chg="modSp add del">
        <pc:chgData name="reza kabir" userId="af3c95a13102d509" providerId="LiveId" clId="{F2FF14E4-B424-4B4A-9A26-D9A55B59C667}" dt="2020-03-31T09:11:37.450" v="96" actId="2696"/>
        <pc:sldMkLst>
          <pc:docMk/>
          <pc:sldMk cId="130923527" sldId="1498"/>
        </pc:sldMkLst>
        <pc:spChg chg="mod">
          <ac:chgData name="reza kabir" userId="af3c95a13102d509" providerId="LiveId" clId="{F2FF14E4-B424-4B4A-9A26-D9A55B59C667}" dt="2020-03-31T09:11:28.069" v="95" actId="207"/>
          <ac:spMkLst>
            <pc:docMk/>
            <pc:sldMk cId="130923527" sldId="1498"/>
            <ac:spMk id="369" creationId="{00000000-0000-0000-0000-000000000000}"/>
          </ac:spMkLst>
        </pc:spChg>
        <pc:spChg chg="mod">
          <ac:chgData name="reza kabir" userId="af3c95a13102d509" providerId="LiveId" clId="{F2FF14E4-B424-4B4A-9A26-D9A55B59C667}" dt="2020-03-31T09:11:24.079" v="94" actId="207"/>
          <ac:spMkLst>
            <pc:docMk/>
            <pc:sldMk cId="130923527" sldId="1498"/>
            <ac:spMk id="370" creationId="{00000000-0000-0000-0000-000000000000}"/>
          </ac:spMkLst>
        </pc:spChg>
      </pc:sldChg>
      <pc:sldChg chg="add del">
        <pc:chgData name="reza kabir" userId="af3c95a13102d509" providerId="LiveId" clId="{F2FF14E4-B424-4B4A-9A26-D9A55B59C667}" dt="2020-03-31T09:23:12.568" v="140" actId="2696"/>
        <pc:sldMkLst>
          <pc:docMk/>
          <pc:sldMk cId="1659421103" sldId="1498"/>
        </pc:sldMkLst>
      </pc:sldChg>
      <pc:sldChg chg="del">
        <pc:chgData name="reza kabir" userId="af3c95a13102d509" providerId="LiveId" clId="{F2FF14E4-B424-4B4A-9A26-D9A55B59C667}" dt="2020-03-31T08:43:02.607" v="0" actId="2696"/>
        <pc:sldMkLst>
          <pc:docMk/>
          <pc:sldMk cId="1694818994" sldId="1498"/>
        </pc:sldMkLst>
      </pc:sldChg>
      <pc:sldChg chg="add del">
        <pc:chgData name="reza kabir" userId="af3c95a13102d509" providerId="LiveId" clId="{F2FF14E4-B424-4B4A-9A26-D9A55B59C667}" dt="2020-03-31T08:43:19.065" v="2"/>
        <pc:sldMkLst>
          <pc:docMk/>
          <pc:sldMk cId="2504729644" sldId="1498"/>
        </pc:sldMkLst>
      </pc:sldChg>
      <pc:sldChg chg="add del">
        <pc:chgData name="reza kabir" userId="af3c95a13102d509" providerId="LiveId" clId="{F2FF14E4-B424-4B4A-9A26-D9A55B59C667}" dt="2020-03-31T09:24:04.254" v="146"/>
        <pc:sldMkLst>
          <pc:docMk/>
          <pc:sldMk cId="2892016338" sldId="1498"/>
        </pc:sldMkLst>
      </pc:sldChg>
      <pc:sldChg chg="modSp add mod">
        <pc:chgData name="reza kabir" userId="af3c95a13102d509" providerId="LiveId" clId="{F2FF14E4-B424-4B4A-9A26-D9A55B59C667}" dt="2020-04-05T03:39:57.791" v="964" actId="403"/>
        <pc:sldMkLst>
          <pc:docMk/>
          <pc:sldMk cId="3377555364" sldId="1498"/>
        </pc:sldMkLst>
        <pc:spChg chg="mod">
          <ac:chgData name="reza kabir" userId="af3c95a13102d509" providerId="LiveId" clId="{F2FF14E4-B424-4B4A-9A26-D9A55B59C667}" dt="2020-04-05T03:39:45.099" v="960" actId="207"/>
          <ac:spMkLst>
            <pc:docMk/>
            <pc:sldMk cId="3377555364" sldId="1498"/>
            <ac:spMk id="3" creationId="{BAE1DE4B-88B2-4C69-B05C-D696E5A344B5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53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54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55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56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5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58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59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60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61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62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63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64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65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66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6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68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69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70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71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72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73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74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75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76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7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78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79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80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81" creationId="{00000000-0000-0000-0000-000000000000}"/>
          </ac:spMkLst>
        </pc:spChg>
        <pc:spChg chg="mod">
          <ac:chgData name="reza kabir" userId="af3c95a13102d509" providerId="LiveId" clId="{F2FF14E4-B424-4B4A-9A26-D9A55B59C667}" dt="2020-04-05T03:39:57.791" v="964" actId="403"/>
          <ac:spMkLst>
            <pc:docMk/>
            <pc:sldMk cId="3377555364" sldId="1498"/>
            <ac:spMk id="382" creationId="{00000000-0000-0000-0000-000000000000}"/>
          </ac:spMkLst>
        </pc:spChg>
        <pc:grpChg chg="mod">
          <ac:chgData name="reza kabir" userId="af3c95a13102d509" providerId="LiveId" clId="{F2FF14E4-B424-4B4A-9A26-D9A55B59C667}" dt="2020-04-05T03:39:55.951" v="962" actId="207"/>
          <ac:grpSpMkLst>
            <pc:docMk/>
            <pc:sldMk cId="3377555364" sldId="1498"/>
            <ac:grpSpMk id="4" creationId="{2B0ABEB0-45C2-4AFB-AE18-CCF754AE5235}"/>
          </ac:grpSpMkLst>
        </pc:grpChg>
      </pc:sldChg>
      <pc:sldChg chg="add del">
        <pc:chgData name="reza kabir" userId="af3c95a13102d509" providerId="LiveId" clId="{F2FF14E4-B424-4B4A-9A26-D9A55B59C667}" dt="2020-03-31T09:23:57.797" v="144"/>
        <pc:sldMkLst>
          <pc:docMk/>
          <pc:sldMk cId="3552762916" sldId="1498"/>
        </pc:sldMkLst>
      </pc:sldChg>
      <pc:sldChg chg="add del">
        <pc:chgData name="reza kabir" userId="af3c95a13102d509" providerId="LiveId" clId="{F2FF14E4-B424-4B4A-9A26-D9A55B59C667}" dt="2020-03-31T08:43:19.065" v="2"/>
        <pc:sldMkLst>
          <pc:docMk/>
          <pc:sldMk cId="17299224" sldId="1499"/>
        </pc:sldMkLst>
      </pc:sldChg>
      <pc:sldChg chg="del">
        <pc:chgData name="reza kabir" userId="af3c95a13102d509" providerId="LiveId" clId="{F2FF14E4-B424-4B4A-9A26-D9A55B59C667}" dt="2020-03-31T08:43:02.607" v="0" actId="2696"/>
        <pc:sldMkLst>
          <pc:docMk/>
          <pc:sldMk cId="2588504471" sldId="1499"/>
        </pc:sldMkLst>
      </pc:sldChg>
      <pc:sldChg chg="add del">
        <pc:chgData name="reza kabir" userId="af3c95a13102d509" providerId="LiveId" clId="{F2FF14E4-B424-4B4A-9A26-D9A55B59C667}" dt="2020-03-31T09:25:38.593" v="157" actId="47"/>
        <pc:sldMkLst>
          <pc:docMk/>
          <pc:sldMk cId="3468605211" sldId="1499"/>
        </pc:sldMkLst>
      </pc:sldChg>
      <pc:sldChg chg="modSp add del mod">
        <pc:chgData name="reza kabir" userId="af3c95a13102d509" providerId="LiveId" clId="{F2FF14E4-B424-4B4A-9A26-D9A55B59C667}" dt="2020-03-31T09:14:10.861" v="122" actId="2696"/>
        <pc:sldMkLst>
          <pc:docMk/>
          <pc:sldMk cId="3567113858" sldId="1499"/>
        </pc:sldMkLst>
        <pc:spChg chg="mod">
          <ac:chgData name="reza kabir" userId="af3c95a13102d509" providerId="LiveId" clId="{F2FF14E4-B424-4B4A-9A26-D9A55B59C667}" dt="2020-03-31T09:09:41.069" v="89" actId="404"/>
          <ac:spMkLst>
            <pc:docMk/>
            <pc:sldMk cId="3567113858" sldId="1499"/>
            <ac:spMk id="599" creationId="{00000000-0000-0000-0000-000000000000}"/>
          </ac:spMkLst>
        </pc:spChg>
        <pc:spChg chg="mod">
          <ac:chgData name="reza kabir" userId="af3c95a13102d509" providerId="LiveId" clId="{F2FF14E4-B424-4B4A-9A26-D9A55B59C667}" dt="2020-03-31T09:09:47.748" v="90" actId="207"/>
          <ac:spMkLst>
            <pc:docMk/>
            <pc:sldMk cId="3567113858" sldId="1499"/>
            <ac:spMk id="600" creationId="{00000000-0000-0000-0000-000000000000}"/>
          </ac:spMkLst>
        </pc:spChg>
        <pc:spChg chg="mod">
          <ac:chgData name="reza kabir" userId="af3c95a13102d509" providerId="LiveId" clId="{F2FF14E4-B424-4B4A-9A26-D9A55B59C667}" dt="2020-03-31T09:09:41.069" v="89" actId="404"/>
          <ac:spMkLst>
            <pc:docMk/>
            <pc:sldMk cId="3567113858" sldId="1499"/>
            <ac:spMk id="601" creationId="{00000000-0000-0000-0000-000000000000}"/>
          </ac:spMkLst>
        </pc:spChg>
        <pc:spChg chg="mod">
          <ac:chgData name="reza kabir" userId="af3c95a13102d509" providerId="LiveId" clId="{F2FF14E4-B424-4B4A-9A26-D9A55B59C667}" dt="2020-03-31T09:09:47.748" v="90" actId="207"/>
          <ac:spMkLst>
            <pc:docMk/>
            <pc:sldMk cId="3567113858" sldId="1499"/>
            <ac:spMk id="602" creationId="{00000000-0000-0000-0000-000000000000}"/>
          </ac:spMkLst>
        </pc:spChg>
        <pc:spChg chg="mod">
          <ac:chgData name="reza kabir" userId="af3c95a13102d509" providerId="LiveId" clId="{F2FF14E4-B424-4B4A-9A26-D9A55B59C667}" dt="2020-03-31T09:09:41.069" v="89" actId="404"/>
          <ac:spMkLst>
            <pc:docMk/>
            <pc:sldMk cId="3567113858" sldId="1499"/>
            <ac:spMk id="603" creationId="{00000000-0000-0000-0000-000000000000}"/>
          </ac:spMkLst>
        </pc:spChg>
        <pc:spChg chg="mod">
          <ac:chgData name="reza kabir" userId="af3c95a13102d509" providerId="LiveId" clId="{F2FF14E4-B424-4B4A-9A26-D9A55B59C667}" dt="2020-03-31T09:09:47.748" v="90" actId="207"/>
          <ac:spMkLst>
            <pc:docMk/>
            <pc:sldMk cId="3567113858" sldId="1499"/>
            <ac:spMk id="604" creationId="{00000000-0000-0000-0000-000000000000}"/>
          </ac:spMkLst>
        </pc:spChg>
        <pc:spChg chg="mod">
          <ac:chgData name="reza kabir" userId="af3c95a13102d509" providerId="LiveId" clId="{F2FF14E4-B424-4B4A-9A26-D9A55B59C667}" dt="2020-03-31T09:09:41.069" v="89" actId="404"/>
          <ac:spMkLst>
            <pc:docMk/>
            <pc:sldMk cId="3567113858" sldId="1499"/>
            <ac:spMk id="605" creationId="{00000000-0000-0000-0000-000000000000}"/>
          </ac:spMkLst>
        </pc:spChg>
        <pc:spChg chg="mod">
          <ac:chgData name="reza kabir" userId="af3c95a13102d509" providerId="LiveId" clId="{F2FF14E4-B424-4B4A-9A26-D9A55B59C667}" dt="2020-03-31T09:09:47.748" v="90" actId="207"/>
          <ac:spMkLst>
            <pc:docMk/>
            <pc:sldMk cId="3567113858" sldId="1499"/>
            <ac:spMk id="606" creationId="{00000000-0000-0000-0000-000000000000}"/>
          </ac:spMkLst>
        </pc:spChg>
      </pc:sldChg>
      <pc:sldChg chg="add del">
        <pc:chgData name="reza kabir" userId="af3c95a13102d509" providerId="LiveId" clId="{F2FF14E4-B424-4B4A-9A26-D9A55B59C667}" dt="2020-03-31T09:22:22.115" v="135" actId="2696"/>
        <pc:sldMkLst>
          <pc:docMk/>
          <pc:sldMk cId="3711174760" sldId="1499"/>
        </pc:sldMkLst>
      </pc:sldChg>
      <pc:sldChg chg="add del">
        <pc:chgData name="reza kabir" userId="af3c95a13102d509" providerId="LiveId" clId="{F2FF14E4-B424-4B4A-9A26-D9A55B59C667}" dt="2020-03-31T09:23:57.797" v="144"/>
        <pc:sldMkLst>
          <pc:docMk/>
          <pc:sldMk cId="309217581" sldId="1534"/>
        </pc:sldMkLst>
      </pc:sldChg>
      <pc:sldChg chg="add del">
        <pc:chgData name="reza kabir" userId="af3c95a13102d509" providerId="LiveId" clId="{F2FF14E4-B424-4B4A-9A26-D9A55B59C667}" dt="2020-03-31T08:43:19.065" v="2"/>
        <pc:sldMkLst>
          <pc:docMk/>
          <pc:sldMk cId="665196992" sldId="1534"/>
        </pc:sldMkLst>
      </pc:sldChg>
      <pc:sldChg chg="add del">
        <pc:chgData name="reza kabir" userId="af3c95a13102d509" providerId="LiveId" clId="{F2FF14E4-B424-4B4A-9A26-D9A55B59C667}" dt="2020-03-31T09:24:04.254" v="146"/>
        <pc:sldMkLst>
          <pc:docMk/>
          <pc:sldMk cId="1364174296" sldId="1534"/>
        </pc:sldMkLst>
      </pc:sldChg>
      <pc:sldChg chg="del">
        <pc:chgData name="reza kabir" userId="af3c95a13102d509" providerId="LiveId" clId="{F2FF14E4-B424-4B4A-9A26-D9A55B59C667}" dt="2020-03-31T08:43:02.607" v="0" actId="2696"/>
        <pc:sldMkLst>
          <pc:docMk/>
          <pc:sldMk cId="1547429271" sldId="1534"/>
        </pc:sldMkLst>
      </pc:sldChg>
      <pc:sldChg chg="addSp delSp modSp add del mod">
        <pc:chgData name="reza kabir" userId="af3c95a13102d509" providerId="LiveId" clId="{F2FF14E4-B424-4B4A-9A26-D9A55B59C667}" dt="2020-03-31T09:23:12.568" v="140" actId="2696"/>
        <pc:sldMkLst>
          <pc:docMk/>
          <pc:sldMk cId="1894423543" sldId="1534"/>
        </pc:sldMkLst>
        <pc:spChg chg="add del mod">
          <ac:chgData name="reza kabir" userId="af3c95a13102d509" providerId="LiveId" clId="{F2FF14E4-B424-4B4A-9A26-D9A55B59C667}" dt="2020-03-31T09:12:17.935" v="105" actId="21"/>
          <ac:spMkLst>
            <pc:docMk/>
            <pc:sldMk cId="1894423543" sldId="1534"/>
            <ac:spMk id="3" creationId="{66BC6B79-BABF-4F12-B773-0947E69E3979}"/>
          </ac:spMkLst>
        </pc:spChg>
        <pc:spChg chg="add del mod">
          <ac:chgData name="reza kabir" userId="af3c95a13102d509" providerId="LiveId" clId="{F2FF14E4-B424-4B4A-9A26-D9A55B59C667}" dt="2020-03-31T09:12:17.935" v="105" actId="21"/>
          <ac:spMkLst>
            <pc:docMk/>
            <pc:sldMk cId="1894423543" sldId="1534"/>
            <ac:spMk id="100" creationId="{7DA97729-BC9F-49A0-B313-F6F597C4CB94}"/>
          </ac:spMkLst>
        </pc:spChg>
        <pc:spChg chg="add del mod">
          <ac:chgData name="reza kabir" userId="af3c95a13102d509" providerId="LiveId" clId="{F2FF14E4-B424-4B4A-9A26-D9A55B59C667}" dt="2020-03-31T09:12:17.935" v="105" actId="21"/>
          <ac:spMkLst>
            <pc:docMk/>
            <pc:sldMk cId="1894423543" sldId="1534"/>
            <ac:spMk id="101" creationId="{614DABFD-32CE-4F02-9990-864AA9A95A10}"/>
          </ac:spMkLst>
        </pc:spChg>
        <pc:spChg chg="add del mod">
          <ac:chgData name="reza kabir" userId="af3c95a13102d509" providerId="LiveId" clId="{F2FF14E4-B424-4B4A-9A26-D9A55B59C667}" dt="2020-03-31T09:12:17.935" v="105" actId="21"/>
          <ac:spMkLst>
            <pc:docMk/>
            <pc:sldMk cId="1894423543" sldId="1534"/>
            <ac:spMk id="102" creationId="{99CE9F50-FC2F-4C76-999D-976DFECC737C}"/>
          </ac:spMkLst>
        </pc:spChg>
      </pc:sldChg>
      <pc:sldChg chg="modSp add del">
        <pc:chgData name="reza kabir" userId="af3c95a13102d509" providerId="LiveId" clId="{F2FF14E4-B424-4B4A-9A26-D9A55B59C667}" dt="2020-03-31T09:11:37.450" v="96" actId="2696"/>
        <pc:sldMkLst>
          <pc:docMk/>
          <pc:sldMk cId="2543524540" sldId="1534"/>
        </pc:sldMkLst>
        <pc:spChg chg="mod">
          <ac:chgData name="reza kabir" userId="af3c95a13102d509" providerId="LiveId" clId="{F2FF14E4-B424-4B4A-9A26-D9A55B59C667}" dt="2020-03-31T09:11:17.124" v="93" actId="207"/>
          <ac:spMkLst>
            <pc:docMk/>
            <pc:sldMk cId="2543524540" sldId="1534"/>
            <ac:spMk id="52" creationId="{00000000-0000-0000-0000-000000000000}"/>
          </ac:spMkLst>
        </pc:spChg>
        <pc:spChg chg="mod">
          <ac:chgData name="reza kabir" userId="af3c95a13102d509" providerId="LiveId" clId="{F2FF14E4-B424-4B4A-9A26-D9A55B59C667}" dt="2020-03-31T09:11:07.270" v="92" actId="207"/>
          <ac:spMkLst>
            <pc:docMk/>
            <pc:sldMk cId="2543524540" sldId="1534"/>
            <ac:spMk id="85" creationId="{00000000-0000-0000-0000-000000000000}"/>
          </ac:spMkLst>
        </pc:spChg>
      </pc:sldChg>
      <pc:sldChg chg="modSp add">
        <pc:chgData name="reza kabir" userId="af3c95a13102d509" providerId="LiveId" clId="{F2FF14E4-B424-4B4A-9A26-D9A55B59C667}" dt="2020-04-05T03:40:10.132" v="966" actId="207"/>
        <pc:sldMkLst>
          <pc:docMk/>
          <pc:sldMk cId="3889138667" sldId="1534"/>
        </pc:sldMkLst>
        <pc:spChg chg="mod">
          <ac:chgData name="reza kabir" userId="af3c95a13102d509" providerId="LiveId" clId="{F2FF14E4-B424-4B4A-9A26-D9A55B59C667}" dt="2020-04-05T03:40:10.132" v="966" actId="207"/>
          <ac:spMkLst>
            <pc:docMk/>
            <pc:sldMk cId="3889138667" sldId="1534"/>
            <ac:spMk id="2" creationId="{7B28A31F-CE48-4B32-B67A-7DC51A191E34}"/>
          </ac:spMkLst>
        </pc:spChg>
        <pc:spChg chg="mod">
          <ac:chgData name="reza kabir" userId="af3c95a13102d509" providerId="LiveId" clId="{F2FF14E4-B424-4B4A-9A26-D9A55B59C667}" dt="2020-04-05T03:40:04.936" v="965" actId="207"/>
          <ac:spMkLst>
            <pc:docMk/>
            <pc:sldMk cId="3889138667" sldId="1534"/>
            <ac:spMk id="36" creationId="{00000000-0000-0000-0000-000000000000}"/>
          </ac:spMkLst>
        </pc:spChg>
        <pc:spChg chg="mod">
          <ac:chgData name="reza kabir" userId="af3c95a13102d509" providerId="LiveId" clId="{F2FF14E4-B424-4B4A-9A26-D9A55B59C667}" dt="2020-04-05T03:40:04.936" v="965" actId="207"/>
          <ac:spMkLst>
            <pc:docMk/>
            <pc:sldMk cId="3889138667" sldId="1534"/>
            <ac:spMk id="3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40:04.936" v="965" actId="207"/>
          <ac:spMkLst>
            <pc:docMk/>
            <pc:sldMk cId="3889138667" sldId="1534"/>
            <ac:spMk id="94" creationId="{00000000-0000-0000-0000-000000000000}"/>
          </ac:spMkLst>
        </pc:spChg>
        <pc:spChg chg="mod">
          <ac:chgData name="reza kabir" userId="af3c95a13102d509" providerId="LiveId" clId="{F2FF14E4-B424-4B4A-9A26-D9A55B59C667}" dt="2020-04-05T03:40:04.936" v="965" actId="207"/>
          <ac:spMkLst>
            <pc:docMk/>
            <pc:sldMk cId="3889138667" sldId="1534"/>
            <ac:spMk id="95" creationId="{00000000-0000-0000-0000-000000000000}"/>
          </ac:spMkLst>
        </pc:spChg>
        <pc:spChg chg="mod">
          <ac:chgData name="reza kabir" userId="af3c95a13102d509" providerId="LiveId" clId="{F2FF14E4-B424-4B4A-9A26-D9A55B59C667}" dt="2020-04-05T03:40:04.936" v="965" actId="207"/>
          <ac:spMkLst>
            <pc:docMk/>
            <pc:sldMk cId="3889138667" sldId="1534"/>
            <ac:spMk id="96" creationId="{00000000-0000-0000-0000-000000000000}"/>
          </ac:spMkLst>
        </pc:spChg>
        <pc:spChg chg="mod">
          <ac:chgData name="reza kabir" userId="af3c95a13102d509" providerId="LiveId" clId="{F2FF14E4-B424-4B4A-9A26-D9A55B59C667}" dt="2020-04-05T03:40:04.936" v="965" actId="207"/>
          <ac:spMkLst>
            <pc:docMk/>
            <pc:sldMk cId="3889138667" sldId="1534"/>
            <ac:spMk id="9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40:04.936" v="965" actId="207"/>
          <ac:spMkLst>
            <pc:docMk/>
            <pc:sldMk cId="3889138667" sldId="1534"/>
            <ac:spMk id="98" creationId="{00000000-0000-0000-0000-000000000000}"/>
          </ac:spMkLst>
        </pc:spChg>
        <pc:spChg chg="mod">
          <ac:chgData name="reza kabir" userId="af3c95a13102d509" providerId="LiveId" clId="{F2FF14E4-B424-4B4A-9A26-D9A55B59C667}" dt="2020-04-05T03:40:04.936" v="965" actId="207"/>
          <ac:spMkLst>
            <pc:docMk/>
            <pc:sldMk cId="3889138667" sldId="1534"/>
            <ac:spMk id="99" creationId="{00000000-0000-0000-0000-000000000000}"/>
          </ac:spMkLst>
        </pc:spChg>
      </pc:sldChg>
      <pc:sldChg chg="del">
        <pc:chgData name="reza kabir" userId="af3c95a13102d509" providerId="LiveId" clId="{F2FF14E4-B424-4B4A-9A26-D9A55B59C667}" dt="2020-03-31T09:22:22.115" v="135" actId="2696"/>
        <pc:sldMkLst>
          <pc:docMk/>
          <pc:sldMk cId="1806559565" sldId="1604"/>
        </pc:sldMkLst>
      </pc:sldChg>
      <pc:sldChg chg="modSp add mod">
        <pc:chgData name="reza kabir" userId="af3c95a13102d509" providerId="LiveId" clId="{F2FF14E4-B424-4B4A-9A26-D9A55B59C667}" dt="2020-04-05T03:27:35.444" v="887" actId="2711"/>
        <pc:sldMkLst>
          <pc:docMk/>
          <pc:sldMk cId="1979047117" sldId="1604"/>
        </pc:sldMkLst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81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82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83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84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85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86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8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88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35.444" v="887" actId="2711"/>
          <ac:spMkLst>
            <pc:docMk/>
            <pc:sldMk cId="1979047117" sldId="1604"/>
            <ac:spMk id="90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92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93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9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98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104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105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141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142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143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144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145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146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14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148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149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150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151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152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17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8.815" v="886" actId="207"/>
          <ac:spMkLst>
            <pc:docMk/>
            <pc:sldMk cId="1979047117" sldId="1604"/>
            <ac:spMk id="183" creationId="{00000000-0000-0000-0000-000000000000}"/>
          </ac:spMkLst>
        </pc:spChg>
        <pc:grpChg chg="mod">
          <ac:chgData name="reza kabir" userId="af3c95a13102d509" providerId="LiveId" clId="{F2FF14E4-B424-4B4A-9A26-D9A55B59C667}" dt="2020-04-05T03:27:28.815" v="886" actId="207"/>
          <ac:grpSpMkLst>
            <pc:docMk/>
            <pc:sldMk cId="1979047117" sldId="1604"/>
            <ac:grpSpMk id="178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7:28.815" v="886" actId="207"/>
          <ac:grpSpMkLst>
            <pc:docMk/>
            <pc:sldMk cId="1979047117" sldId="1604"/>
            <ac:grpSpMk id="184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7:28.815" v="886" actId="207"/>
          <ac:grpSpMkLst>
            <pc:docMk/>
            <pc:sldMk cId="1979047117" sldId="1604"/>
            <ac:grpSpMk id="191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7:28.815" v="886" actId="207"/>
          <ac:grpSpMkLst>
            <pc:docMk/>
            <pc:sldMk cId="1979047117" sldId="1604"/>
            <ac:grpSpMk id="196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7:28.815" v="886" actId="207"/>
          <ac:grpSpMkLst>
            <pc:docMk/>
            <pc:sldMk cId="1979047117" sldId="1604"/>
            <ac:grpSpMk id="199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7:28.815" v="886" actId="207"/>
          <ac:grpSpMkLst>
            <pc:docMk/>
            <pc:sldMk cId="1979047117" sldId="1604"/>
            <ac:grpSpMk id="202" creationId="{00000000-0000-0000-0000-000000000000}"/>
          </ac:grpSpMkLst>
        </pc:grpChg>
        <pc:picChg chg="mod">
          <ac:chgData name="reza kabir" userId="af3c95a13102d509" providerId="LiveId" clId="{F2FF14E4-B424-4B4A-9A26-D9A55B59C667}" dt="2020-04-05T03:27:28.815" v="886" actId="207"/>
          <ac:picMkLst>
            <pc:docMk/>
            <pc:sldMk cId="1979047117" sldId="1604"/>
            <ac:picMk id="169" creationId="{00000000-0000-0000-0000-000000000000}"/>
          </ac:picMkLst>
        </pc:picChg>
        <pc:cxnChg chg="mod">
          <ac:chgData name="reza kabir" userId="af3c95a13102d509" providerId="LiveId" clId="{F2FF14E4-B424-4B4A-9A26-D9A55B59C667}" dt="2020-04-05T03:27:28.815" v="886" actId="207"/>
          <ac:cxnSpMkLst>
            <pc:docMk/>
            <pc:sldMk cId="1979047117" sldId="1604"/>
            <ac:cxnSpMk id="156" creationId="{00000000-0000-0000-0000-000000000000}"/>
          </ac:cxnSpMkLst>
        </pc:cxnChg>
        <pc:cxnChg chg="mod">
          <ac:chgData name="reza kabir" userId="af3c95a13102d509" providerId="LiveId" clId="{F2FF14E4-B424-4B4A-9A26-D9A55B59C667}" dt="2020-04-05T03:27:28.815" v="886" actId="207"/>
          <ac:cxnSpMkLst>
            <pc:docMk/>
            <pc:sldMk cId="1979047117" sldId="1604"/>
            <ac:cxnSpMk id="158" creationId="{00000000-0000-0000-0000-000000000000}"/>
          </ac:cxnSpMkLst>
        </pc:cxnChg>
        <pc:cxnChg chg="mod">
          <ac:chgData name="reza kabir" userId="af3c95a13102d509" providerId="LiveId" clId="{F2FF14E4-B424-4B4A-9A26-D9A55B59C667}" dt="2020-04-05T03:27:28.815" v="886" actId="207"/>
          <ac:cxnSpMkLst>
            <pc:docMk/>
            <pc:sldMk cId="1979047117" sldId="1604"/>
            <ac:cxnSpMk id="160" creationId="{00000000-0000-0000-0000-000000000000}"/>
          </ac:cxnSpMkLst>
        </pc:cxnChg>
        <pc:cxnChg chg="mod">
          <ac:chgData name="reza kabir" userId="af3c95a13102d509" providerId="LiveId" clId="{F2FF14E4-B424-4B4A-9A26-D9A55B59C667}" dt="2020-04-05T03:27:28.815" v="886" actId="207"/>
          <ac:cxnSpMkLst>
            <pc:docMk/>
            <pc:sldMk cId="1979047117" sldId="1604"/>
            <ac:cxnSpMk id="162" creationId="{00000000-0000-0000-0000-000000000000}"/>
          </ac:cxnSpMkLst>
        </pc:cxnChg>
        <pc:cxnChg chg="mod">
          <ac:chgData name="reza kabir" userId="af3c95a13102d509" providerId="LiveId" clId="{F2FF14E4-B424-4B4A-9A26-D9A55B59C667}" dt="2020-04-05T03:27:28.815" v="886" actId="207"/>
          <ac:cxnSpMkLst>
            <pc:docMk/>
            <pc:sldMk cId="1979047117" sldId="1604"/>
            <ac:cxnSpMk id="163" creationId="{00000000-0000-0000-0000-000000000000}"/>
          </ac:cxnSpMkLst>
        </pc:cxnChg>
        <pc:cxnChg chg="mod">
          <ac:chgData name="reza kabir" userId="af3c95a13102d509" providerId="LiveId" clId="{F2FF14E4-B424-4B4A-9A26-D9A55B59C667}" dt="2020-04-05T03:27:28.815" v="886" actId="207"/>
          <ac:cxnSpMkLst>
            <pc:docMk/>
            <pc:sldMk cId="1979047117" sldId="1604"/>
            <ac:cxnSpMk id="164" creationId="{00000000-0000-0000-0000-000000000000}"/>
          </ac:cxnSpMkLst>
        </pc:cxnChg>
      </pc:sldChg>
      <pc:sldChg chg="modSp add">
        <pc:chgData name="reza kabir" userId="af3c95a13102d509" providerId="LiveId" clId="{F2FF14E4-B424-4B4A-9A26-D9A55B59C667}" dt="2020-04-05T03:27:49.388" v="892" actId="403"/>
        <pc:sldMkLst>
          <pc:docMk/>
          <pc:sldMk cId="2567175492" sldId="1605"/>
        </pc:sldMkLst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8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9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10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12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24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25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26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2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28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29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30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31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32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33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34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35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52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53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56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5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64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65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8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93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1.748" v="888" actId="207"/>
          <ac:spMkLst>
            <pc:docMk/>
            <pc:sldMk cId="2567175492" sldId="1605"/>
            <ac:spMk id="11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49.388" v="892" actId="403"/>
          <ac:spMkLst>
            <pc:docMk/>
            <pc:sldMk cId="2567175492" sldId="1605"/>
            <ac:spMk id="134" creationId="{00000000-0000-0000-0000-000000000000}"/>
          </ac:spMkLst>
        </pc:spChg>
        <pc:grpChg chg="mod">
          <ac:chgData name="reza kabir" userId="af3c95a13102d509" providerId="LiveId" clId="{F2FF14E4-B424-4B4A-9A26-D9A55B59C667}" dt="2020-04-05T03:27:41.748" v="888" actId="207"/>
          <ac:grpSpMkLst>
            <pc:docMk/>
            <pc:sldMk cId="2567175492" sldId="1605"/>
            <ac:grpSpMk id="2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7:41.748" v="888" actId="207"/>
          <ac:grpSpMkLst>
            <pc:docMk/>
            <pc:sldMk cId="2567175492" sldId="1605"/>
            <ac:grpSpMk id="3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7:41.748" v="888" actId="207"/>
          <ac:grpSpMkLst>
            <pc:docMk/>
            <pc:sldMk cId="2567175492" sldId="1605"/>
            <ac:grpSpMk id="49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7:41.748" v="888" actId="207"/>
          <ac:grpSpMkLst>
            <pc:docMk/>
            <pc:sldMk cId="2567175492" sldId="1605"/>
            <ac:grpSpMk id="51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7:41.748" v="888" actId="207"/>
          <ac:grpSpMkLst>
            <pc:docMk/>
            <pc:sldMk cId="2567175492" sldId="1605"/>
            <ac:grpSpMk id="63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7:41.748" v="888" actId="207"/>
          <ac:grpSpMkLst>
            <pc:docMk/>
            <pc:sldMk cId="2567175492" sldId="1605"/>
            <ac:grpSpMk id="79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7:41.748" v="888" actId="207"/>
          <ac:grpSpMkLst>
            <pc:docMk/>
            <pc:sldMk cId="2567175492" sldId="1605"/>
            <ac:grpSpMk id="81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7:41.748" v="888" actId="207"/>
          <ac:grpSpMkLst>
            <pc:docMk/>
            <pc:sldMk cId="2567175492" sldId="1605"/>
            <ac:grpSpMk id="102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7:41.748" v="888" actId="207"/>
          <ac:grpSpMkLst>
            <pc:docMk/>
            <pc:sldMk cId="2567175492" sldId="1605"/>
            <ac:grpSpMk id="113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7:41.748" v="888" actId="207"/>
          <ac:grpSpMkLst>
            <pc:docMk/>
            <pc:sldMk cId="2567175492" sldId="1605"/>
            <ac:grpSpMk id="121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7:41.748" v="888" actId="207"/>
          <ac:grpSpMkLst>
            <pc:docMk/>
            <pc:sldMk cId="2567175492" sldId="1605"/>
            <ac:grpSpMk id="130" creationId="{00000000-0000-0000-0000-000000000000}"/>
          </ac:grpSpMkLst>
        </pc:grpChg>
      </pc:sldChg>
      <pc:sldChg chg="del">
        <pc:chgData name="reza kabir" userId="af3c95a13102d509" providerId="LiveId" clId="{F2FF14E4-B424-4B4A-9A26-D9A55B59C667}" dt="2020-03-31T09:22:22.115" v="135" actId="2696"/>
        <pc:sldMkLst>
          <pc:docMk/>
          <pc:sldMk cId="3798025719" sldId="1605"/>
        </pc:sldMkLst>
      </pc:sldChg>
      <pc:sldChg chg="modSp add mod">
        <pc:chgData name="reza kabir" userId="af3c95a13102d509" providerId="LiveId" clId="{F2FF14E4-B424-4B4A-9A26-D9A55B59C667}" dt="2020-04-05T03:27:20.516" v="885" actId="403"/>
        <pc:sldMkLst>
          <pc:docMk/>
          <pc:sldMk cId="233731288" sldId="1610"/>
        </pc:sldMkLst>
        <pc:spChg chg="mod">
          <ac:chgData name="reza kabir" userId="af3c95a13102d509" providerId="LiveId" clId="{F2FF14E4-B424-4B4A-9A26-D9A55B59C667}" dt="2020-04-05T03:27:12.184" v="883" actId="403"/>
          <ac:spMkLst>
            <pc:docMk/>
            <pc:sldMk cId="233731288" sldId="1610"/>
            <ac:spMk id="2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0.516" v="885" actId="403"/>
          <ac:spMkLst>
            <pc:docMk/>
            <pc:sldMk cId="233731288" sldId="1610"/>
            <ac:spMk id="92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0.516" v="885" actId="403"/>
          <ac:spMkLst>
            <pc:docMk/>
            <pc:sldMk cId="233731288" sldId="1610"/>
            <ac:spMk id="13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0.516" v="885" actId="403"/>
          <ac:spMkLst>
            <pc:docMk/>
            <pc:sldMk cId="233731288" sldId="1610"/>
            <ac:spMk id="143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0.516" v="885" actId="403"/>
          <ac:spMkLst>
            <pc:docMk/>
            <pc:sldMk cId="233731288" sldId="1610"/>
            <ac:spMk id="149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7:20.516" v="885" actId="403"/>
          <ac:spMkLst>
            <pc:docMk/>
            <pc:sldMk cId="233731288" sldId="1610"/>
            <ac:spMk id="152" creationId="{00000000-0000-0000-0000-000000000000}"/>
          </ac:spMkLst>
        </pc:spChg>
      </pc:sldChg>
      <pc:sldChg chg="del">
        <pc:chgData name="reza kabir" userId="af3c95a13102d509" providerId="LiveId" clId="{F2FF14E4-B424-4B4A-9A26-D9A55B59C667}" dt="2020-03-31T09:22:22.115" v="135" actId="2696"/>
        <pc:sldMkLst>
          <pc:docMk/>
          <pc:sldMk cId="789302257" sldId="1610"/>
        </pc:sldMkLst>
      </pc:sldChg>
      <pc:sldChg chg="del">
        <pc:chgData name="reza kabir" userId="af3c95a13102d509" providerId="LiveId" clId="{F2FF14E4-B424-4B4A-9A26-D9A55B59C667}" dt="2020-03-31T09:22:22.115" v="135" actId="2696"/>
        <pc:sldMkLst>
          <pc:docMk/>
          <pc:sldMk cId="3022395093" sldId="1741"/>
        </pc:sldMkLst>
      </pc:sldChg>
      <pc:sldChg chg="modSp add mod">
        <pc:chgData name="reza kabir" userId="af3c95a13102d509" providerId="LiveId" clId="{F2FF14E4-B424-4B4A-9A26-D9A55B59C667}" dt="2020-04-05T03:26:25.038" v="870" actId="27636"/>
        <pc:sldMkLst>
          <pc:docMk/>
          <pc:sldMk cId="3350738860" sldId="1741"/>
        </pc:sldMkLst>
        <pc:spChg chg="mod">
          <ac:chgData name="reza kabir" userId="af3c95a13102d509" providerId="LiveId" clId="{F2FF14E4-B424-4B4A-9A26-D9A55B59C667}" dt="2020-04-05T03:26:25.038" v="870" actId="27636"/>
          <ac:spMkLst>
            <pc:docMk/>
            <pc:sldMk cId="3350738860" sldId="1741"/>
            <ac:spMk id="57" creationId="{00000000-0000-0000-0000-000000000000}"/>
          </ac:spMkLst>
        </pc:spChg>
      </pc:sldChg>
      <pc:sldChg chg="del">
        <pc:chgData name="reza kabir" userId="af3c95a13102d509" providerId="LiveId" clId="{F2FF14E4-B424-4B4A-9A26-D9A55B59C667}" dt="2020-03-31T09:22:22.115" v="135" actId="2696"/>
        <pc:sldMkLst>
          <pc:docMk/>
          <pc:sldMk cId="435474187" sldId="1897"/>
        </pc:sldMkLst>
      </pc:sldChg>
      <pc:sldChg chg="modSp add mod">
        <pc:chgData name="reza kabir" userId="af3c95a13102d509" providerId="LiveId" clId="{F2FF14E4-B424-4B4A-9A26-D9A55B59C667}" dt="2020-04-05T03:28:20.698" v="903" actId="1076"/>
        <pc:sldMkLst>
          <pc:docMk/>
          <pc:sldMk cId="1978990528" sldId="1897"/>
        </pc:sldMkLst>
        <pc:spChg chg="mod">
          <ac:chgData name="reza kabir" userId="af3c95a13102d509" providerId="LiveId" clId="{F2FF14E4-B424-4B4A-9A26-D9A55B59C667}" dt="2020-04-05T03:28:03.708" v="894" actId="207"/>
          <ac:spMkLst>
            <pc:docMk/>
            <pc:sldMk cId="1978990528" sldId="1897"/>
            <ac:spMk id="12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03.708" v="894" actId="207"/>
          <ac:spMkLst>
            <pc:docMk/>
            <pc:sldMk cId="1978990528" sldId="1897"/>
            <ac:spMk id="13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03.708" v="894" actId="207"/>
          <ac:spMkLst>
            <pc:docMk/>
            <pc:sldMk cId="1978990528" sldId="1897"/>
            <ac:spMk id="16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03.708" v="894" actId="207"/>
          <ac:spMkLst>
            <pc:docMk/>
            <pc:sldMk cId="1978990528" sldId="1897"/>
            <ac:spMk id="1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03.708" v="894" actId="207"/>
          <ac:spMkLst>
            <pc:docMk/>
            <pc:sldMk cId="1978990528" sldId="1897"/>
            <ac:spMk id="20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03.708" v="894" actId="207"/>
          <ac:spMkLst>
            <pc:docMk/>
            <pc:sldMk cId="1978990528" sldId="1897"/>
            <ac:spMk id="21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20.698" v="903" actId="1076"/>
          <ac:spMkLst>
            <pc:docMk/>
            <pc:sldMk cId="1978990528" sldId="1897"/>
            <ac:spMk id="45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03.708" v="894" actId="207"/>
          <ac:spMkLst>
            <pc:docMk/>
            <pc:sldMk cId="1978990528" sldId="1897"/>
            <ac:spMk id="4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03.708" v="894" actId="207"/>
          <ac:spMkLst>
            <pc:docMk/>
            <pc:sldMk cId="1978990528" sldId="1897"/>
            <ac:spMk id="60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03.708" v="894" actId="207"/>
          <ac:spMkLst>
            <pc:docMk/>
            <pc:sldMk cId="1978990528" sldId="1897"/>
            <ac:spMk id="69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03.708" v="894" actId="207"/>
          <ac:spMkLst>
            <pc:docMk/>
            <pc:sldMk cId="1978990528" sldId="1897"/>
            <ac:spMk id="86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03.708" v="894" actId="207"/>
          <ac:spMkLst>
            <pc:docMk/>
            <pc:sldMk cId="1978990528" sldId="1897"/>
            <ac:spMk id="88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03.708" v="894" actId="207"/>
          <ac:spMkLst>
            <pc:docMk/>
            <pc:sldMk cId="1978990528" sldId="1897"/>
            <ac:spMk id="90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03.708" v="894" actId="207"/>
          <ac:spMkLst>
            <pc:docMk/>
            <pc:sldMk cId="1978990528" sldId="1897"/>
            <ac:spMk id="92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03.708" v="894" actId="207"/>
          <ac:spMkLst>
            <pc:docMk/>
            <pc:sldMk cId="1978990528" sldId="1897"/>
            <ac:spMk id="93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03.708" v="894" actId="207"/>
          <ac:spMkLst>
            <pc:docMk/>
            <pc:sldMk cId="1978990528" sldId="1897"/>
            <ac:spMk id="94" creationId="{00000000-0000-0000-0000-000000000000}"/>
          </ac:spMkLst>
        </pc:spChg>
        <pc:grpChg chg="mod">
          <ac:chgData name="reza kabir" userId="af3c95a13102d509" providerId="LiveId" clId="{F2FF14E4-B424-4B4A-9A26-D9A55B59C667}" dt="2020-04-05T03:28:03.708" v="894" actId="207"/>
          <ac:grpSpMkLst>
            <pc:docMk/>
            <pc:sldMk cId="1978990528" sldId="1897"/>
            <ac:grpSpMk id="3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8:03.708" v="894" actId="207"/>
          <ac:grpSpMkLst>
            <pc:docMk/>
            <pc:sldMk cId="1978990528" sldId="1897"/>
            <ac:grpSpMk id="4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8:03.708" v="894" actId="207"/>
          <ac:grpSpMkLst>
            <pc:docMk/>
            <pc:sldMk cId="1978990528" sldId="1897"/>
            <ac:grpSpMk id="5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8:03.708" v="894" actId="207"/>
          <ac:grpSpMkLst>
            <pc:docMk/>
            <pc:sldMk cId="1978990528" sldId="1897"/>
            <ac:grpSpMk id="9" creationId="{00000000-0000-0000-0000-000000000000}"/>
          </ac:grpSpMkLst>
        </pc:grpChg>
        <pc:cxnChg chg="mod">
          <ac:chgData name="reza kabir" userId="af3c95a13102d509" providerId="LiveId" clId="{F2FF14E4-B424-4B4A-9A26-D9A55B59C667}" dt="2020-04-05T03:28:03.708" v="894" actId="207"/>
          <ac:cxnSpMkLst>
            <pc:docMk/>
            <pc:sldMk cId="1978990528" sldId="1897"/>
            <ac:cxnSpMk id="78" creationId="{00000000-0000-0000-0000-000000000000}"/>
          </ac:cxnSpMkLst>
        </pc:cxnChg>
        <pc:cxnChg chg="mod">
          <ac:chgData name="reza kabir" userId="af3c95a13102d509" providerId="LiveId" clId="{F2FF14E4-B424-4B4A-9A26-D9A55B59C667}" dt="2020-04-05T03:28:03.708" v="894" actId="207"/>
          <ac:cxnSpMkLst>
            <pc:docMk/>
            <pc:sldMk cId="1978990528" sldId="1897"/>
            <ac:cxnSpMk id="87" creationId="{00000000-0000-0000-0000-000000000000}"/>
          </ac:cxnSpMkLst>
        </pc:cxnChg>
        <pc:cxnChg chg="mod">
          <ac:chgData name="reza kabir" userId="af3c95a13102d509" providerId="LiveId" clId="{F2FF14E4-B424-4B4A-9A26-D9A55B59C667}" dt="2020-04-05T03:28:03.708" v="894" actId="207"/>
          <ac:cxnSpMkLst>
            <pc:docMk/>
            <pc:sldMk cId="1978990528" sldId="1897"/>
            <ac:cxnSpMk id="89" creationId="{00000000-0000-0000-0000-000000000000}"/>
          </ac:cxnSpMkLst>
        </pc:cxnChg>
      </pc:sldChg>
      <pc:sldChg chg="modSp add">
        <pc:chgData name="reza kabir" userId="af3c95a13102d509" providerId="LiveId" clId="{F2FF14E4-B424-4B4A-9A26-D9A55B59C667}" dt="2020-04-05T03:28:25.708" v="904" actId="207"/>
        <pc:sldMkLst>
          <pc:docMk/>
          <pc:sldMk cId="915414237" sldId="1907"/>
        </pc:sldMkLst>
        <pc:spChg chg="mod">
          <ac:chgData name="reza kabir" userId="af3c95a13102d509" providerId="LiveId" clId="{F2FF14E4-B424-4B4A-9A26-D9A55B59C667}" dt="2020-04-05T03:28:25.708" v="904" actId="207"/>
          <ac:spMkLst>
            <pc:docMk/>
            <pc:sldMk cId="915414237" sldId="1907"/>
            <ac:spMk id="88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25.708" v="904" actId="207"/>
          <ac:spMkLst>
            <pc:docMk/>
            <pc:sldMk cId="915414237" sldId="1907"/>
            <ac:spMk id="89" creationId="{00000000-0000-0000-0000-000000000000}"/>
          </ac:spMkLst>
        </pc:spChg>
      </pc:sldChg>
      <pc:sldChg chg="del">
        <pc:chgData name="reza kabir" userId="af3c95a13102d509" providerId="LiveId" clId="{F2FF14E4-B424-4B4A-9A26-D9A55B59C667}" dt="2020-03-31T09:22:22.115" v="135" actId="2696"/>
        <pc:sldMkLst>
          <pc:docMk/>
          <pc:sldMk cId="3659878037" sldId="1907"/>
        </pc:sldMkLst>
      </pc:sldChg>
      <pc:sldChg chg="modSp add">
        <pc:chgData name="reza kabir" userId="af3c95a13102d509" providerId="LiveId" clId="{F2FF14E4-B424-4B4A-9A26-D9A55B59C667}" dt="2020-04-05T03:28:33.517" v="905" actId="207"/>
        <pc:sldMkLst>
          <pc:docMk/>
          <pc:sldMk cId="3359474293" sldId="1908"/>
        </pc:sldMkLst>
        <pc:spChg chg="mod">
          <ac:chgData name="reza kabir" userId="af3c95a13102d509" providerId="LiveId" clId="{F2FF14E4-B424-4B4A-9A26-D9A55B59C667}" dt="2020-04-05T03:28:33.517" v="905" actId="207"/>
          <ac:spMkLst>
            <pc:docMk/>
            <pc:sldMk cId="3359474293" sldId="1908"/>
            <ac:spMk id="76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33.517" v="905" actId="207"/>
          <ac:spMkLst>
            <pc:docMk/>
            <pc:sldMk cId="3359474293" sldId="1908"/>
            <ac:spMk id="81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8:33.517" v="905" actId="207"/>
          <ac:spMkLst>
            <pc:docMk/>
            <pc:sldMk cId="3359474293" sldId="1908"/>
            <ac:spMk id="83" creationId="{00000000-0000-0000-0000-000000000000}"/>
          </ac:spMkLst>
        </pc:spChg>
      </pc:sldChg>
      <pc:sldChg chg="del">
        <pc:chgData name="reza kabir" userId="af3c95a13102d509" providerId="LiveId" clId="{F2FF14E4-B424-4B4A-9A26-D9A55B59C667}" dt="2020-03-31T09:22:22.115" v="135" actId="2696"/>
        <pc:sldMkLst>
          <pc:docMk/>
          <pc:sldMk cId="3579858883" sldId="1908"/>
        </pc:sldMkLst>
      </pc:sldChg>
      <pc:sldChg chg="addSp delSp del modAnim">
        <pc:chgData name="reza kabir" userId="af3c95a13102d509" providerId="LiveId" clId="{F2FF14E4-B424-4B4A-9A26-D9A55B59C667}" dt="2020-03-31T09:22:22.115" v="135" actId="2696"/>
        <pc:sldMkLst>
          <pc:docMk/>
          <pc:sldMk cId="3475505369" sldId="1913"/>
        </pc:sldMkLst>
        <pc:spChg chg="add del">
          <ac:chgData name="reza kabir" userId="af3c95a13102d509" providerId="LiveId" clId="{F2FF14E4-B424-4B4A-9A26-D9A55B59C667}" dt="2020-03-31T09:06:45.983" v="59"/>
          <ac:spMkLst>
            <pc:docMk/>
            <pc:sldMk cId="3475505369" sldId="1913"/>
            <ac:spMk id="68" creationId="{4B4C3094-4BCB-4031-A9B0-700FEE863E75}"/>
          </ac:spMkLst>
        </pc:spChg>
        <pc:spChg chg="add del">
          <ac:chgData name="reza kabir" userId="af3c95a13102d509" providerId="LiveId" clId="{F2FF14E4-B424-4B4A-9A26-D9A55B59C667}" dt="2020-03-31T09:06:45.983" v="59"/>
          <ac:spMkLst>
            <pc:docMk/>
            <pc:sldMk cId="3475505369" sldId="1913"/>
            <ac:spMk id="90" creationId="{3CC7C2ED-2611-49D7-8FBE-25C0F4C93FA0}"/>
          </ac:spMkLst>
        </pc:spChg>
        <pc:spChg chg="add del">
          <ac:chgData name="reza kabir" userId="af3c95a13102d509" providerId="LiveId" clId="{F2FF14E4-B424-4B4A-9A26-D9A55B59C667}" dt="2020-03-31T09:06:45.983" v="59"/>
          <ac:spMkLst>
            <pc:docMk/>
            <pc:sldMk cId="3475505369" sldId="1913"/>
            <ac:spMk id="91" creationId="{EFFE966C-A065-4744-996D-65B5EF6AC53B}"/>
          </ac:spMkLst>
        </pc:spChg>
        <pc:spChg chg="add del">
          <ac:chgData name="reza kabir" userId="af3c95a13102d509" providerId="LiveId" clId="{F2FF14E4-B424-4B4A-9A26-D9A55B59C667}" dt="2020-03-31T09:06:45.983" v="59"/>
          <ac:spMkLst>
            <pc:docMk/>
            <pc:sldMk cId="3475505369" sldId="1913"/>
            <ac:spMk id="92" creationId="{269AB701-968D-43AC-A403-A0BC9AF33E84}"/>
          </ac:spMkLst>
        </pc:spChg>
        <pc:spChg chg="add del">
          <ac:chgData name="reza kabir" userId="af3c95a13102d509" providerId="LiveId" clId="{F2FF14E4-B424-4B4A-9A26-D9A55B59C667}" dt="2020-03-31T09:06:45.983" v="59"/>
          <ac:spMkLst>
            <pc:docMk/>
            <pc:sldMk cId="3475505369" sldId="1913"/>
            <ac:spMk id="93" creationId="{93D7931F-4CE7-420A-9254-5C20368EEEDC}"/>
          </ac:spMkLst>
        </pc:spChg>
        <pc:spChg chg="add del">
          <ac:chgData name="reza kabir" userId="af3c95a13102d509" providerId="LiveId" clId="{F2FF14E4-B424-4B4A-9A26-D9A55B59C667}" dt="2020-03-31T09:06:45.983" v="59"/>
          <ac:spMkLst>
            <pc:docMk/>
            <pc:sldMk cId="3475505369" sldId="1913"/>
            <ac:spMk id="94" creationId="{2B6252F4-F629-4939-B106-2C2378E1DC15}"/>
          </ac:spMkLst>
        </pc:spChg>
        <pc:spChg chg="add del">
          <ac:chgData name="reza kabir" userId="af3c95a13102d509" providerId="LiveId" clId="{F2FF14E4-B424-4B4A-9A26-D9A55B59C667}" dt="2020-03-31T09:06:45.983" v="59"/>
          <ac:spMkLst>
            <pc:docMk/>
            <pc:sldMk cId="3475505369" sldId="1913"/>
            <ac:spMk id="95" creationId="{6563A0DF-F687-4C39-804F-7B3EFDFC97E2}"/>
          </ac:spMkLst>
        </pc:spChg>
        <pc:grpChg chg="add del">
          <ac:chgData name="reza kabir" userId="af3c95a13102d509" providerId="LiveId" clId="{F2FF14E4-B424-4B4A-9A26-D9A55B59C667}" dt="2020-03-31T09:06:45.983" v="59"/>
          <ac:grpSpMkLst>
            <pc:docMk/>
            <pc:sldMk cId="3475505369" sldId="1913"/>
            <ac:grpSpMk id="49" creationId="{05005127-23DF-4634-A5A9-CDD6CA16FB18}"/>
          </ac:grpSpMkLst>
        </pc:grpChg>
        <pc:grpChg chg="add del">
          <ac:chgData name="reza kabir" userId="af3c95a13102d509" providerId="LiveId" clId="{F2FF14E4-B424-4B4A-9A26-D9A55B59C667}" dt="2020-03-31T09:06:45.983" v="59"/>
          <ac:grpSpMkLst>
            <pc:docMk/>
            <pc:sldMk cId="3475505369" sldId="1913"/>
            <ac:grpSpMk id="69" creationId="{39AC9985-9EF3-451B-853D-FC5C63850AFB}"/>
          </ac:grpSpMkLst>
        </pc:grpChg>
      </pc:sldChg>
      <pc:sldChg chg="modSp add">
        <pc:chgData name="reza kabir" userId="af3c95a13102d509" providerId="LiveId" clId="{F2FF14E4-B424-4B4A-9A26-D9A55B59C667}" dt="2020-04-05T03:29:05.235" v="911" actId="2711"/>
        <pc:sldMkLst>
          <pc:docMk/>
          <pc:sldMk cId="3693216738" sldId="1913"/>
        </pc:sldMkLst>
        <pc:spChg chg="mod">
          <ac:chgData name="reza kabir" userId="af3c95a13102d509" providerId="LiveId" clId="{F2FF14E4-B424-4B4A-9A26-D9A55B59C667}" dt="2020-04-05T03:29:05.235" v="911" actId="2711"/>
          <ac:spMkLst>
            <pc:docMk/>
            <pc:sldMk cId="3693216738" sldId="1913"/>
            <ac:spMk id="26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9:05.235" v="911" actId="2711"/>
          <ac:spMkLst>
            <pc:docMk/>
            <pc:sldMk cId="3693216738" sldId="1913"/>
            <ac:spMk id="28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9:05.235" v="911" actId="2711"/>
          <ac:spMkLst>
            <pc:docMk/>
            <pc:sldMk cId="3693216738" sldId="1913"/>
            <ac:spMk id="35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9:05.235" v="911" actId="2711"/>
          <ac:spMkLst>
            <pc:docMk/>
            <pc:sldMk cId="3693216738" sldId="1913"/>
            <ac:spMk id="3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9:05.235" v="911" actId="2711"/>
          <ac:spMkLst>
            <pc:docMk/>
            <pc:sldMk cId="3693216738" sldId="1913"/>
            <ac:spMk id="38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9:05.235" v="911" actId="2711"/>
          <ac:spMkLst>
            <pc:docMk/>
            <pc:sldMk cId="3693216738" sldId="1913"/>
            <ac:spMk id="39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9:05.235" v="911" actId="2711"/>
          <ac:spMkLst>
            <pc:docMk/>
            <pc:sldMk cId="3693216738" sldId="1913"/>
            <ac:spMk id="40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9:05.235" v="911" actId="2711"/>
          <ac:spMkLst>
            <pc:docMk/>
            <pc:sldMk cId="3693216738" sldId="1913"/>
            <ac:spMk id="43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9:05.235" v="911" actId="2711"/>
          <ac:spMkLst>
            <pc:docMk/>
            <pc:sldMk cId="3693216738" sldId="1913"/>
            <ac:spMk id="44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9:05.235" v="911" actId="2711"/>
          <ac:spMkLst>
            <pc:docMk/>
            <pc:sldMk cId="3693216738" sldId="1913"/>
            <ac:spMk id="46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9:05.235" v="911" actId="2711"/>
          <ac:spMkLst>
            <pc:docMk/>
            <pc:sldMk cId="3693216738" sldId="1913"/>
            <ac:spMk id="47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9:05.235" v="911" actId="2711"/>
          <ac:spMkLst>
            <pc:docMk/>
            <pc:sldMk cId="3693216738" sldId="1913"/>
            <ac:spMk id="48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9:05.235" v="911" actId="2711"/>
          <ac:spMkLst>
            <pc:docMk/>
            <pc:sldMk cId="3693216738" sldId="1913"/>
            <ac:spMk id="51" creationId="{00000000-0000-0000-0000-000000000000}"/>
          </ac:spMkLst>
        </pc:spChg>
        <pc:spChg chg="mod">
          <ac:chgData name="reza kabir" userId="af3c95a13102d509" providerId="LiveId" clId="{F2FF14E4-B424-4B4A-9A26-D9A55B59C667}" dt="2020-04-05T03:29:05.235" v="911" actId="2711"/>
          <ac:spMkLst>
            <pc:docMk/>
            <pc:sldMk cId="3693216738" sldId="1913"/>
            <ac:spMk id="52" creationId="{00000000-0000-0000-0000-000000000000}"/>
          </ac:spMkLst>
        </pc:spChg>
        <pc:grpChg chg="mod">
          <ac:chgData name="reza kabir" userId="af3c95a13102d509" providerId="LiveId" clId="{F2FF14E4-B424-4B4A-9A26-D9A55B59C667}" dt="2020-04-05T03:29:05.235" v="911" actId="2711"/>
          <ac:grpSpMkLst>
            <pc:docMk/>
            <pc:sldMk cId="3693216738" sldId="1913"/>
            <ac:grpSpMk id="33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9:05.235" v="911" actId="2711"/>
          <ac:grpSpMkLst>
            <pc:docMk/>
            <pc:sldMk cId="3693216738" sldId="1913"/>
            <ac:grpSpMk id="34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9:05.235" v="911" actId="2711"/>
          <ac:grpSpMkLst>
            <pc:docMk/>
            <pc:sldMk cId="3693216738" sldId="1913"/>
            <ac:grpSpMk id="36" creationId="{00000000-0000-0000-0000-000000000000}"/>
          </ac:grpSpMkLst>
        </pc:grpChg>
        <pc:grpChg chg="mod">
          <ac:chgData name="reza kabir" userId="af3c95a13102d509" providerId="LiveId" clId="{F2FF14E4-B424-4B4A-9A26-D9A55B59C667}" dt="2020-04-05T03:29:05.235" v="911" actId="2711"/>
          <ac:grpSpMkLst>
            <pc:docMk/>
            <pc:sldMk cId="3693216738" sldId="1913"/>
            <ac:grpSpMk id="41" creationId="{00000000-0000-0000-0000-000000000000}"/>
          </ac:grpSpMkLst>
        </pc:grpChg>
      </pc:sldChg>
      <pc:sldChg chg="del">
        <pc:chgData name="reza kabir" userId="af3c95a13102d509" providerId="LiveId" clId="{F2FF14E4-B424-4B4A-9A26-D9A55B59C667}" dt="2020-03-31T08:43:02.607" v="0" actId="2696"/>
        <pc:sldMkLst>
          <pc:docMk/>
          <pc:sldMk cId="117677661" sldId="1914"/>
        </pc:sldMkLst>
      </pc:sldChg>
      <pc:sldChg chg="addSp delSp modSp add del mod modAnim">
        <pc:chgData name="reza kabir" userId="af3c95a13102d509" providerId="LiveId" clId="{F2FF14E4-B424-4B4A-9A26-D9A55B59C667}" dt="2020-03-31T09:23:12.568" v="140" actId="2696"/>
        <pc:sldMkLst>
          <pc:docMk/>
          <pc:sldMk cId="1016259081" sldId="1914"/>
        </pc:sldMkLst>
        <pc:spChg chg="add del">
          <ac:chgData name="reza kabir" userId="af3c95a13102d509" providerId="LiveId" clId="{F2FF14E4-B424-4B4A-9A26-D9A55B59C667}" dt="2020-03-31T08:46:36.409" v="5"/>
          <ac:spMkLst>
            <pc:docMk/>
            <pc:sldMk cId="1016259081" sldId="1914"/>
            <ac:spMk id="91" creationId="{8BE83826-A06A-4CAC-9BCA-9B34AABAB109}"/>
          </ac:spMkLst>
        </pc:spChg>
        <pc:spChg chg="add del">
          <ac:chgData name="reza kabir" userId="af3c95a13102d509" providerId="LiveId" clId="{F2FF14E4-B424-4B4A-9A26-D9A55B59C667}" dt="2020-03-31T08:46:36.409" v="5"/>
          <ac:spMkLst>
            <pc:docMk/>
            <pc:sldMk cId="1016259081" sldId="1914"/>
            <ac:spMk id="92" creationId="{291E7EF4-4702-4845-A72F-E26D3D042047}"/>
          </ac:spMkLst>
        </pc:spChg>
        <pc:spChg chg="add del">
          <ac:chgData name="reza kabir" userId="af3c95a13102d509" providerId="LiveId" clId="{F2FF14E4-B424-4B4A-9A26-D9A55B59C667}" dt="2020-03-31T08:46:36.409" v="5"/>
          <ac:spMkLst>
            <pc:docMk/>
            <pc:sldMk cId="1016259081" sldId="1914"/>
            <ac:spMk id="93" creationId="{ECEB1549-BC74-4B96-9461-DC9E913C963C}"/>
          </ac:spMkLst>
        </pc:spChg>
        <pc:spChg chg="mod">
          <ac:chgData name="reza kabir" userId="af3c95a13102d509" providerId="LiveId" clId="{F2FF14E4-B424-4B4A-9A26-D9A55B59C667}" dt="2020-03-31T09:08:37.130" v="79" actId="207"/>
          <ac:spMkLst>
            <pc:docMk/>
            <pc:sldMk cId="1016259081" sldId="1914"/>
            <ac:spMk id="95" creationId="{7BA08EEF-8A50-4DA3-9D65-2AC1D2F9B73B}"/>
          </ac:spMkLst>
        </pc:spChg>
        <pc:spChg chg="mod">
          <ac:chgData name="reza kabir" userId="af3c95a13102d509" providerId="LiveId" clId="{F2FF14E4-B424-4B4A-9A26-D9A55B59C667}" dt="2020-03-31T09:08:37.130" v="79" actId="207"/>
          <ac:spMkLst>
            <pc:docMk/>
            <pc:sldMk cId="1016259081" sldId="1914"/>
            <ac:spMk id="96" creationId="{BA47A6C9-797C-412E-A30E-C1BDB7FB481D}"/>
          </ac:spMkLst>
        </pc:spChg>
        <pc:spChg chg="mod">
          <ac:chgData name="reza kabir" userId="af3c95a13102d509" providerId="LiveId" clId="{F2FF14E4-B424-4B4A-9A26-D9A55B59C667}" dt="2020-03-31T09:08:37.130" v="79" actId="207"/>
          <ac:spMkLst>
            <pc:docMk/>
            <pc:sldMk cId="1016259081" sldId="1914"/>
            <ac:spMk id="97" creationId="{8BED6AB9-6E78-483C-B6D8-D993A9649A8F}"/>
          </ac:spMkLst>
        </pc:spChg>
        <pc:spChg chg="add del">
          <ac:chgData name="reza kabir" userId="af3c95a13102d509" providerId="LiveId" clId="{F2FF14E4-B424-4B4A-9A26-D9A55B59C667}" dt="2020-03-31T08:46:36.409" v="5"/>
          <ac:spMkLst>
            <pc:docMk/>
            <pc:sldMk cId="1016259081" sldId="1914"/>
            <ac:spMk id="98" creationId="{FE913BCC-06E0-442D-A128-5D8EF53737AD}"/>
          </ac:spMkLst>
        </pc:spChg>
        <pc:grpChg chg="add del">
          <ac:chgData name="reza kabir" userId="af3c95a13102d509" providerId="LiveId" clId="{F2FF14E4-B424-4B4A-9A26-D9A55B59C667}" dt="2020-03-31T08:46:36.409" v="5"/>
          <ac:grpSpMkLst>
            <pc:docMk/>
            <pc:sldMk cId="1016259081" sldId="1914"/>
            <ac:grpSpMk id="99" creationId="{6B8799B6-32F3-4F89-98FA-CFD71FDC425C}"/>
          </ac:grpSpMkLst>
        </pc:grpChg>
        <pc:grpChg chg="add del">
          <ac:chgData name="reza kabir" userId="af3c95a13102d509" providerId="LiveId" clId="{F2FF14E4-B424-4B4A-9A26-D9A55B59C667}" dt="2020-03-31T08:46:36.409" v="5"/>
          <ac:grpSpMkLst>
            <pc:docMk/>
            <pc:sldMk cId="1016259081" sldId="1914"/>
            <ac:grpSpMk id="104" creationId="{4400C71C-82E8-471D-9C18-3D3BE39295CB}"/>
          </ac:grpSpMkLst>
        </pc:grpChg>
        <pc:grpChg chg="add del">
          <ac:chgData name="reza kabir" userId="af3c95a13102d509" providerId="LiveId" clId="{F2FF14E4-B424-4B4A-9A26-D9A55B59C667}" dt="2020-03-31T08:46:36.409" v="5"/>
          <ac:grpSpMkLst>
            <pc:docMk/>
            <pc:sldMk cId="1016259081" sldId="1914"/>
            <ac:grpSpMk id="110" creationId="{28F02623-0B6A-4D0D-BB3C-C575FEEA32B2}"/>
          </ac:grpSpMkLst>
        </pc:grpChg>
        <pc:grpChg chg="add del">
          <ac:chgData name="reza kabir" userId="af3c95a13102d509" providerId="LiveId" clId="{F2FF14E4-B424-4B4A-9A26-D9A55B59C667}" dt="2020-03-31T08:46:36.409" v="5"/>
          <ac:grpSpMkLst>
            <pc:docMk/>
            <pc:sldMk cId="1016259081" sldId="1914"/>
            <ac:grpSpMk id="115" creationId="{E6263CBE-FB27-4820-9A8F-103AE0604CCC}"/>
          </ac:grpSpMkLst>
        </pc:grpChg>
        <pc:grpChg chg="add del">
          <ac:chgData name="reza kabir" userId="af3c95a13102d509" providerId="LiveId" clId="{F2FF14E4-B424-4B4A-9A26-D9A55B59C667}" dt="2020-03-31T08:50:18.949" v="36" actId="21"/>
          <ac:grpSpMkLst>
            <pc:docMk/>
            <pc:sldMk cId="1016259081" sldId="1914"/>
            <ac:grpSpMk id="118" creationId="{32E88DD8-267F-4F47-9428-A6FDFAA7C9FE}"/>
          </ac:grpSpMkLst>
        </pc:grpChg>
        <pc:grpChg chg="add">
          <ac:chgData name="reza kabir" userId="af3c95a13102d509" providerId="LiveId" clId="{F2FF14E4-B424-4B4A-9A26-D9A55B59C667}" dt="2020-03-31T09:08:33.440" v="78"/>
          <ac:grpSpMkLst>
            <pc:docMk/>
            <pc:sldMk cId="1016259081" sldId="1914"/>
            <ac:grpSpMk id="124" creationId="{63F29FD4-E0E5-4428-A8B4-4A266E9FB7FA}"/>
          </ac:grpSpMkLst>
        </pc:grpChg>
      </pc:sldChg>
      <pc:sldChg chg="delSp modSp add mod">
        <pc:chgData name="reza kabir" userId="af3c95a13102d509" providerId="LiveId" clId="{F2FF14E4-B424-4B4A-9A26-D9A55B59C667}" dt="2020-04-05T03:31:28.731" v="933" actId="403"/>
        <pc:sldMkLst>
          <pc:docMk/>
          <pc:sldMk cId="1967080673" sldId="1914"/>
        </pc:sldMkLst>
        <pc:spChg chg="mod">
          <ac:chgData name="reza kabir" userId="af3c95a13102d509" providerId="LiveId" clId="{F2FF14E4-B424-4B4A-9A26-D9A55B59C667}" dt="2020-04-05T03:31:28.731" v="933" actId="403"/>
          <ac:spMkLst>
            <pc:docMk/>
            <pc:sldMk cId="1967080673" sldId="1914"/>
            <ac:spMk id="95" creationId="{7BA08EEF-8A50-4DA3-9D65-2AC1D2F9B73B}"/>
          </ac:spMkLst>
        </pc:spChg>
        <pc:spChg chg="mod">
          <ac:chgData name="reza kabir" userId="af3c95a13102d509" providerId="LiveId" clId="{F2FF14E4-B424-4B4A-9A26-D9A55B59C667}" dt="2020-04-05T03:31:28.731" v="933" actId="403"/>
          <ac:spMkLst>
            <pc:docMk/>
            <pc:sldMk cId="1967080673" sldId="1914"/>
            <ac:spMk id="96" creationId="{BA47A6C9-797C-412E-A30E-C1BDB7FB481D}"/>
          </ac:spMkLst>
        </pc:spChg>
        <pc:spChg chg="mod">
          <ac:chgData name="reza kabir" userId="af3c95a13102d509" providerId="LiveId" clId="{F2FF14E4-B424-4B4A-9A26-D9A55B59C667}" dt="2020-04-05T03:31:28.731" v="933" actId="403"/>
          <ac:spMkLst>
            <pc:docMk/>
            <pc:sldMk cId="1967080673" sldId="1914"/>
            <ac:spMk id="97" creationId="{8BED6AB9-6E78-483C-B6D8-D993A9649A8F}"/>
          </ac:spMkLst>
        </pc:spChg>
        <pc:grpChg chg="del">
          <ac:chgData name="reza kabir" userId="af3c95a13102d509" providerId="LiveId" clId="{F2FF14E4-B424-4B4A-9A26-D9A55B59C667}" dt="2020-03-31T09:24:07.293" v="148" actId="478"/>
          <ac:grpSpMkLst>
            <pc:docMk/>
            <pc:sldMk cId="1967080673" sldId="1914"/>
            <ac:grpSpMk id="124" creationId="{63F29FD4-E0E5-4428-A8B4-4A266E9FB7FA}"/>
          </ac:grpSpMkLst>
        </pc:grpChg>
      </pc:sldChg>
      <pc:sldChg chg="add del">
        <pc:chgData name="reza kabir" userId="af3c95a13102d509" providerId="LiveId" clId="{F2FF14E4-B424-4B4A-9A26-D9A55B59C667}" dt="2020-03-31T09:24:04.254" v="146"/>
        <pc:sldMkLst>
          <pc:docMk/>
          <pc:sldMk cId="2125632858" sldId="1914"/>
        </pc:sldMkLst>
      </pc:sldChg>
      <pc:sldChg chg="add del">
        <pc:chgData name="reza kabir" userId="af3c95a13102d509" providerId="LiveId" clId="{F2FF14E4-B424-4B4A-9A26-D9A55B59C667}" dt="2020-03-31T08:43:19.065" v="2"/>
        <pc:sldMkLst>
          <pc:docMk/>
          <pc:sldMk cId="2552982427" sldId="1914"/>
        </pc:sldMkLst>
      </pc:sldChg>
      <pc:sldChg chg="add del">
        <pc:chgData name="reza kabir" userId="af3c95a13102d509" providerId="LiveId" clId="{F2FF14E4-B424-4B4A-9A26-D9A55B59C667}" dt="2020-03-31T09:23:57.797" v="144"/>
        <pc:sldMkLst>
          <pc:docMk/>
          <pc:sldMk cId="2727319615" sldId="1914"/>
        </pc:sldMkLst>
      </pc:sldChg>
      <pc:sldChg chg="add del">
        <pc:chgData name="reza kabir" userId="af3c95a13102d509" providerId="LiveId" clId="{F2FF14E4-B424-4B4A-9A26-D9A55B59C667}" dt="2020-03-31T09:24:04.254" v="146"/>
        <pc:sldMkLst>
          <pc:docMk/>
          <pc:sldMk cId="56124487" sldId="1915"/>
        </pc:sldMkLst>
      </pc:sldChg>
      <pc:sldChg chg="addSp delSp add del mod">
        <pc:chgData name="reza kabir" userId="af3c95a13102d509" providerId="LiveId" clId="{F2FF14E4-B424-4B4A-9A26-D9A55B59C667}" dt="2020-03-31T09:23:57.797" v="144"/>
        <pc:sldMkLst>
          <pc:docMk/>
          <pc:sldMk cId="270061644" sldId="1915"/>
        </pc:sldMkLst>
        <pc:grpChg chg="add del">
          <ac:chgData name="reza kabir" userId="af3c95a13102d509" providerId="LiveId" clId="{F2FF14E4-B424-4B4A-9A26-D9A55B59C667}" dt="2020-03-31T09:23:57.217" v="143" actId="478"/>
          <ac:grpSpMkLst>
            <pc:docMk/>
            <pc:sldMk cId="270061644" sldId="1915"/>
            <ac:grpSpMk id="58" creationId="{0CE982B9-16A0-4CF7-9CDC-8C02DCC5713C}"/>
          </ac:grpSpMkLst>
        </pc:grpChg>
      </pc:sldChg>
      <pc:sldChg chg="add del">
        <pc:chgData name="reza kabir" userId="af3c95a13102d509" providerId="LiveId" clId="{F2FF14E4-B424-4B4A-9A26-D9A55B59C667}" dt="2020-03-31T09:25:06.213" v="155" actId="47"/>
        <pc:sldMkLst>
          <pc:docMk/>
          <pc:sldMk cId="502762774" sldId="1915"/>
        </pc:sldMkLst>
      </pc:sldChg>
      <pc:sldChg chg="addSp delSp modSp add del mod delAnim modAnim">
        <pc:chgData name="reza kabir" userId="af3c95a13102d509" providerId="LiveId" clId="{F2FF14E4-B424-4B4A-9A26-D9A55B59C667}" dt="2020-03-31T09:23:12.568" v="140" actId="2696"/>
        <pc:sldMkLst>
          <pc:docMk/>
          <pc:sldMk cId="574290202" sldId="1915"/>
        </pc:sldMkLst>
        <pc:spChg chg="add del mod">
          <ac:chgData name="reza kabir" userId="af3c95a13102d509" providerId="LiveId" clId="{F2FF14E4-B424-4B4A-9A26-D9A55B59C667}" dt="2020-03-31T08:47:34.022" v="9" actId="478"/>
          <ac:spMkLst>
            <pc:docMk/>
            <pc:sldMk cId="574290202" sldId="1915"/>
            <ac:spMk id="2" creationId="{3F5FB0C8-4D95-47FF-AF87-74B7A4E8AEC8}"/>
          </ac:spMkLst>
        </pc:spChg>
        <pc:spChg chg="add del mod">
          <ac:chgData name="reza kabir" userId="af3c95a13102d509" providerId="LiveId" clId="{F2FF14E4-B424-4B4A-9A26-D9A55B59C667}" dt="2020-03-31T08:47:34.022" v="9" actId="478"/>
          <ac:spMkLst>
            <pc:docMk/>
            <pc:sldMk cId="574290202" sldId="1915"/>
            <ac:spMk id="3" creationId="{2AEFBD03-D06A-4AE4-8A22-FE94F364E95D}"/>
          </ac:spMkLst>
        </pc:spChg>
        <pc:spChg chg="add del mod">
          <ac:chgData name="reza kabir" userId="af3c95a13102d509" providerId="LiveId" clId="{F2FF14E4-B424-4B4A-9A26-D9A55B59C667}" dt="2020-03-31T08:47:34.022" v="9" actId="478"/>
          <ac:spMkLst>
            <pc:docMk/>
            <pc:sldMk cId="574290202" sldId="1915"/>
            <ac:spMk id="4" creationId="{B9670716-5356-44CD-AAA7-DEE85AB09C24}"/>
          </ac:spMkLst>
        </pc:spChg>
        <pc:spChg chg="add del mod">
          <ac:chgData name="reza kabir" userId="af3c95a13102d509" providerId="LiveId" clId="{F2FF14E4-B424-4B4A-9A26-D9A55B59C667}" dt="2020-03-31T08:47:34.022" v="9" actId="478"/>
          <ac:spMkLst>
            <pc:docMk/>
            <pc:sldMk cId="574290202" sldId="1915"/>
            <ac:spMk id="5" creationId="{73AA768A-45B0-4C07-944A-EC316FD09059}"/>
          </ac:spMkLst>
        </pc:spChg>
        <pc:spChg chg="add mod">
          <ac:chgData name="reza kabir" userId="af3c95a13102d509" providerId="LiveId" clId="{F2FF14E4-B424-4B4A-9A26-D9A55B59C667}" dt="2020-03-31T09:13:33.789" v="118" actId="207"/>
          <ac:spMkLst>
            <pc:docMk/>
            <pc:sldMk cId="574290202" sldId="1915"/>
            <ac:spMk id="26" creationId="{A0986876-7994-429E-A948-F01DB290F5A0}"/>
          </ac:spMkLst>
        </pc:spChg>
        <pc:spChg chg="add mod">
          <ac:chgData name="reza kabir" userId="af3c95a13102d509" providerId="LiveId" clId="{F2FF14E4-B424-4B4A-9A26-D9A55B59C667}" dt="2020-03-31T08:48:49.400" v="24" actId="1076"/>
          <ac:spMkLst>
            <pc:docMk/>
            <pc:sldMk cId="574290202" sldId="1915"/>
            <ac:spMk id="27" creationId="{BC1A0625-7624-4471-BCFD-0D18329DE274}"/>
          </ac:spMkLst>
        </pc:spChg>
        <pc:spChg chg="add mod">
          <ac:chgData name="reza kabir" userId="af3c95a13102d509" providerId="LiveId" clId="{F2FF14E4-B424-4B4A-9A26-D9A55B59C667}" dt="2020-03-31T08:48:49.400" v="24" actId="1076"/>
          <ac:spMkLst>
            <pc:docMk/>
            <pc:sldMk cId="574290202" sldId="1915"/>
            <ac:spMk id="28" creationId="{4D2021FE-EB5F-48AB-B816-981C05D76462}"/>
          </ac:spMkLst>
        </pc:spChg>
        <pc:spChg chg="add mod">
          <ac:chgData name="reza kabir" userId="af3c95a13102d509" providerId="LiveId" clId="{F2FF14E4-B424-4B4A-9A26-D9A55B59C667}" dt="2020-03-31T08:48:49.400" v="24" actId="1076"/>
          <ac:spMkLst>
            <pc:docMk/>
            <pc:sldMk cId="574290202" sldId="1915"/>
            <ac:spMk id="29" creationId="{7A2CC8F1-909F-40BF-9754-FF3E612986DF}"/>
          </ac:spMkLst>
        </pc:spChg>
        <pc:spChg chg="mod">
          <ac:chgData name="reza kabir" userId="af3c95a13102d509" providerId="LiveId" clId="{F2FF14E4-B424-4B4A-9A26-D9A55B59C667}" dt="2020-03-31T08:58:17.287" v="38" actId="207"/>
          <ac:spMkLst>
            <pc:docMk/>
            <pc:sldMk cId="574290202" sldId="1915"/>
            <ac:spMk id="31" creationId="{254E86C0-392B-409C-A272-4FE8AF9F026B}"/>
          </ac:spMkLst>
        </pc:spChg>
        <pc:spChg chg="mod">
          <ac:chgData name="reza kabir" userId="af3c95a13102d509" providerId="LiveId" clId="{F2FF14E4-B424-4B4A-9A26-D9A55B59C667}" dt="2020-03-31T09:09:03.360" v="83" actId="207"/>
          <ac:spMkLst>
            <pc:docMk/>
            <pc:sldMk cId="574290202" sldId="1915"/>
            <ac:spMk id="33" creationId="{62D31351-8094-4F2A-9D9C-9C43327D807F}"/>
          </ac:spMkLst>
        </pc:spChg>
        <pc:spChg chg="mod">
          <ac:chgData name="reza kabir" userId="af3c95a13102d509" providerId="LiveId" clId="{F2FF14E4-B424-4B4A-9A26-D9A55B59C667}" dt="2020-03-31T09:13:53.463" v="121" actId="207"/>
          <ac:spMkLst>
            <pc:docMk/>
            <pc:sldMk cId="574290202" sldId="1915"/>
            <ac:spMk id="37" creationId="{D3FB48AE-A7B2-4010-B087-E3A8CF5F8487}"/>
          </ac:spMkLst>
        </pc:spChg>
        <pc:spChg chg="mod">
          <ac:chgData name="reza kabir" userId="af3c95a13102d509" providerId="LiveId" clId="{F2FF14E4-B424-4B4A-9A26-D9A55B59C667}" dt="2020-03-31T09:13:43.134" v="119" actId="207"/>
          <ac:spMkLst>
            <pc:docMk/>
            <pc:sldMk cId="574290202" sldId="1915"/>
            <ac:spMk id="39" creationId="{E5F273AD-B93B-4ECA-8D37-996F3C27AD39}"/>
          </ac:spMkLst>
        </pc:spChg>
        <pc:spChg chg="mod">
          <ac:chgData name="reza kabir" userId="af3c95a13102d509" providerId="LiveId" clId="{F2FF14E4-B424-4B4A-9A26-D9A55B59C667}" dt="2020-03-31T08:58:23.200" v="39" actId="207"/>
          <ac:spMkLst>
            <pc:docMk/>
            <pc:sldMk cId="574290202" sldId="1915"/>
            <ac:spMk id="43" creationId="{0A1BE09E-4068-44C3-8985-F4FFC52DEF1F}"/>
          </ac:spMkLst>
        </pc:spChg>
        <pc:spChg chg="mod">
          <ac:chgData name="reza kabir" userId="af3c95a13102d509" providerId="LiveId" clId="{F2FF14E4-B424-4B4A-9A26-D9A55B59C667}" dt="2020-03-31T09:09:09.031" v="84" actId="207"/>
          <ac:spMkLst>
            <pc:docMk/>
            <pc:sldMk cId="574290202" sldId="1915"/>
            <ac:spMk id="44" creationId="{9F150C7C-2513-462E-88A4-2BB6A7795817}"/>
          </ac:spMkLst>
        </pc:spChg>
        <pc:spChg chg="add del mod">
          <ac:chgData name="reza kabir" userId="af3c95a13102d509" providerId="LiveId" clId="{F2FF14E4-B424-4B4A-9A26-D9A55B59C667}" dt="2020-03-31T08:48:39.866" v="22"/>
          <ac:spMkLst>
            <pc:docMk/>
            <pc:sldMk cId="574290202" sldId="1915"/>
            <ac:spMk id="54" creationId="{1B73927D-6772-4CD1-AC67-44B94F4FC361}"/>
          </ac:spMkLst>
        </pc:spChg>
        <pc:spChg chg="add mod">
          <ac:chgData name="reza kabir" userId="af3c95a13102d509" providerId="LiveId" clId="{F2FF14E4-B424-4B4A-9A26-D9A55B59C667}" dt="2020-03-31T08:49:18.509" v="27" actId="1076"/>
          <ac:spMkLst>
            <pc:docMk/>
            <pc:sldMk cId="574290202" sldId="1915"/>
            <ac:spMk id="55" creationId="{1D63CC02-BF62-4528-B5B3-BC7C54C5022D}"/>
          </ac:spMkLst>
        </pc:spChg>
        <pc:spChg chg="add">
          <ac:chgData name="reza kabir" userId="af3c95a13102d509" providerId="LiveId" clId="{F2FF14E4-B424-4B4A-9A26-D9A55B59C667}" dt="2020-03-31T08:49:02.356" v="25"/>
          <ac:spMkLst>
            <pc:docMk/>
            <pc:sldMk cId="574290202" sldId="1915"/>
            <ac:spMk id="56" creationId="{96CEDB00-6F4D-43D7-B8EE-BD0D00A91491}"/>
          </ac:spMkLst>
        </pc:spChg>
        <pc:spChg chg="add mod">
          <ac:chgData name="reza kabir" userId="af3c95a13102d509" providerId="LiveId" clId="{F2FF14E4-B424-4B4A-9A26-D9A55B59C667}" dt="2020-03-31T08:49:57.955" v="34" actId="1076"/>
          <ac:spMkLst>
            <pc:docMk/>
            <pc:sldMk cId="574290202" sldId="1915"/>
            <ac:spMk id="57" creationId="{5EE1C979-E8D8-4953-A6A3-A9AB8F699281}"/>
          </ac:spMkLst>
        </pc:spChg>
        <pc:grpChg chg="add del mod">
          <ac:chgData name="reza kabir" userId="af3c95a13102d509" providerId="LiveId" clId="{F2FF14E4-B424-4B4A-9A26-D9A55B59C667}" dt="2020-03-31T08:47:34.022" v="9" actId="478"/>
          <ac:grpSpMkLst>
            <pc:docMk/>
            <pc:sldMk cId="574290202" sldId="1915"/>
            <ac:grpSpMk id="6" creationId="{E3CC7EE4-D8B6-4DD1-9C16-B75B93E1262D}"/>
          </ac:grpSpMkLst>
        </pc:grpChg>
        <pc:grpChg chg="add del mod">
          <ac:chgData name="reza kabir" userId="af3c95a13102d509" providerId="LiveId" clId="{F2FF14E4-B424-4B4A-9A26-D9A55B59C667}" dt="2020-03-31T08:47:34.022" v="9" actId="478"/>
          <ac:grpSpMkLst>
            <pc:docMk/>
            <pc:sldMk cId="574290202" sldId="1915"/>
            <ac:grpSpMk id="11" creationId="{B2FA7717-6F73-454F-A6DF-58214D33ED8A}"/>
          </ac:grpSpMkLst>
        </pc:grpChg>
        <pc:grpChg chg="add del mod">
          <ac:chgData name="reza kabir" userId="af3c95a13102d509" providerId="LiveId" clId="{F2FF14E4-B424-4B4A-9A26-D9A55B59C667}" dt="2020-03-31T08:47:34.022" v="9" actId="478"/>
          <ac:grpSpMkLst>
            <pc:docMk/>
            <pc:sldMk cId="574290202" sldId="1915"/>
            <ac:grpSpMk id="17" creationId="{37228BC4-DAFA-439D-812D-AF2B1FB7D89F}"/>
          </ac:grpSpMkLst>
        </pc:grpChg>
        <pc:grpChg chg="add del mod">
          <ac:chgData name="reza kabir" userId="af3c95a13102d509" providerId="LiveId" clId="{F2FF14E4-B424-4B4A-9A26-D9A55B59C667}" dt="2020-03-31T08:47:34.022" v="9" actId="478"/>
          <ac:grpSpMkLst>
            <pc:docMk/>
            <pc:sldMk cId="574290202" sldId="1915"/>
            <ac:grpSpMk id="22" creationId="{23AAFC2D-69D3-46D3-BFEE-2947C99A600D}"/>
          </ac:grpSpMkLst>
        </pc:grpChg>
        <pc:grpChg chg="add mod">
          <ac:chgData name="reza kabir" userId="af3c95a13102d509" providerId="LiveId" clId="{F2FF14E4-B424-4B4A-9A26-D9A55B59C667}" dt="2020-03-31T09:09:03.360" v="83" actId="207"/>
          <ac:grpSpMkLst>
            <pc:docMk/>
            <pc:sldMk cId="574290202" sldId="1915"/>
            <ac:grpSpMk id="30" creationId="{F5836451-7327-4BC7-B6F8-279C2D10A453}"/>
          </ac:grpSpMkLst>
        </pc:grpChg>
        <pc:grpChg chg="add mod">
          <ac:chgData name="reza kabir" userId="af3c95a13102d509" providerId="LiveId" clId="{F2FF14E4-B424-4B4A-9A26-D9A55B59C667}" dt="2020-03-31T08:48:49.400" v="24" actId="1076"/>
          <ac:grpSpMkLst>
            <pc:docMk/>
            <pc:sldMk cId="574290202" sldId="1915"/>
            <ac:grpSpMk id="35" creationId="{51D329A6-7BD8-4FBE-AF1B-F00A8DF56EB1}"/>
          </ac:grpSpMkLst>
        </pc:grpChg>
        <pc:grpChg chg="add mod">
          <ac:chgData name="reza kabir" userId="af3c95a13102d509" providerId="LiveId" clId="{F2FF14E4-B424-4B4A-9A26-D9A55B59C667}" dt="2020-03-31T08:48:49.400" v="24" actId="1076"/>
          <ac:grpSpMkLst>
            <pc:docMk/>
            <pc:sldMk cId="574290202" sldId="1915"/>
            <ac:grpSpMk id="41" creationId="{EE5876F2-CDF9-4823-8C9C-8E43BF356271}"/>
          </ac:grpSpMkLst>
        </pc:grpChg>
        <pc:grpChg chg="add mod">
          <ac:chgData name="reza kabir" userId="af3c95a13102d509" providerId="LiveId" clId="{F2FF14E4-B424-4B4A-9A26-D9A55B59C667}" dt="2020-03-31T08:48:49.400" v="24" actId="1076"/>
          <ac:grpSpMkLst>
            <pc:docMk/>
            <pc:sldMk cId="574290202" sldId="1915"/>
            <ac:grpSpMk id="46" creationId="{403B684F-7544-42EA-A2C4-F22504831662}"/>
          </ac:grpSpMkLst>
        </pc:grpChg>
        <pc:grpChg chg="add">
          <ac:chgData name="reza kabir" userId="af3c95a13102d509" providerId="LiveId" clId="{F2FF14E4-B424-4B4A-9A26-D9A55B59C667}" dt="2020-03-31T08:50:21.564" v="37"/>
          <ac:grpSpMkLst>
            <pc:docMk/>
            <pc:sldMk cId="574290202" sldId="1915"/>
            <ac:grpSpMk id="58" creationId="{0CE982B9-16A0-4CF7-9CDC-8C02DCC5713C}"/>
          </ac:grpSpMkLst>
        </pc:grpChg>
        <pc:cxnChg chg="mod">
          <ac:chgData name="reza kabir" userId="af3c95a13102d509" providerId="LiveId" clId="{F2FF14E4-B424-4B4A-9A26-D9A55B59C667}" dt="2020-03-31T08:47:34.022" v="9" actId="478"/>
          <ac:cxnSpMkLst>
            <pc:docMk/>
            <pc:sldMk cId="574290202" sldId="1915"/>
            <ac:cxnSpMk id="8" creationId="{5C503D74-3CDA-4DB8-9DA1-95B7DEC055FB}"/>
          </ac:cxnSpMkLst>
        </pc:cxnChg>
        <pc:cxnChg chg="mod">
          <ac:chgData name="reza kabir" userId="af3c95a13102d509" providerId="LiveId" clId="{F2FF14E4-B424-4B4A-9A26-D9A55B59C667}" dt="2020-03-31T08:47:34.022" v="9" actId="478"/>
          <ac:cxnSpMkLst>
            <pc:docMk/>
            <pc:sldMk cId="574290202" sldId="1915"/>
            <ac:cxnSpMk id="16" creationId="{3C643622-7667-4BBD-9D4D-8A2950FC0F8E}"/>
          </ac:cxnSpMkLst>
        </pc:cxnChg>
        <pc:cxnChg chg="mod">
          <ac:chgData name="reza kabir" userId="af3c95a13102d509" providerId="LiveId" clId="{F2FF14E4-B424-4B4A-9A26-D9A55B59C667}" dt="2020-03-31T08:47:34.022" v="9" actId="478"/>
          <ac:cxnSpMkLst>
            <pc:docMk/>
            <pc:sldMk cId="574290202" sldId="1915"/>
            <ac:cxnSpMk id="18" creationId="{FBBB1487-C083-49B7-9051-7B9DCDEACD74}"/>
          </ac:cxnSpMkLst>
        </pc:cxnChg>
        <pc:cxnChg chg="del mod">
          <ac:chgData name="reza kabir" userId="af3c95a13102d509" providerId="LiveId" clId="{F2FF14E4-B424-4B4A-9A26-D9A55B59C667}" dt="2020-03-31T08:48:29.624" v="21" actId="478"/>
          <ac:cxnSpMkLst>
            <pc:docMk/>
            <pc:sldMk cId="574290202" sldId="1915"/>
            <ac:cxnSpMk id="32" creationId="{2924EBC5-DC52-4CBF-9524-FA4B0128CC9D}"/>
          </ac:cxnSpMkLst>
        </pc:cxnChg>
        <pc:cxnChg chg="mod">
          <ac:chgData name="reza kabir" userId="af3c95a13102d509" providerId="LiveId" clId="{F2FF14E4-B424-4B4A-9A26-D9A55B59C667}" dt="2020-03-31T09:13:47.849" v="120" actId="208"/>
          <ac:cxnSpMkLst>
            <pc:docMk/>
            <pc:sldMk cId="574290202" sldId="1915"/>
            <ac:cxnSpMk id="40" creationId="{5CC9257B-887F-4464-919D-37525F8A6A63}"/>
          </ac:cxnSpMkLst>
        </pc:cxnChg>
        <pc:cxnChg chg="mod">
          <ac:chgData name="reza kabir" userId="af3c95a13102d509" providerId="LiveId" clId="{F2FF14E4-B424-4B4A-9A26-D9A55B59C667}" dt="2020-03-31T08:58:51.038" v="42" actId="208"/>
          <ac:cxnSpMkLst>
            <pc:docMk/>
            <pc:sldMk cId="574290202" sldId="1915"/>
            <ac:cxnSpMk id="42" creationId="{AC81E59A-4DF5-412F-AD28-964A0E6588D0}"/>
          </ac:cxnSpMkLst>
        </pc:cxnChg>
        <pc:cxnChg chg="add mod">
          <ac:chgData name="reza kabir" userId="af3c95a13102d509" providerId="LiveId" clId="{F2FF14E4-B424-4B4A-9A26-D9A55B59C667}" dt="2020-03-31T08:58:55.759" v="43" actId="208"/>
          <ac:cxnSpMkLst>
            <pc:docMk/>
            <pc:sldMk cId="574290202" sldId="1915"/>
            <ac:cxnSpMk id="52" creationId="{505368AB-2C09-45D7-9520-23FAEF40DF15}"/>
          </ac:cxnSpMkLst>
        </pc:cxnChg>
      </pc:sldChg>
      <pc:sldChg chg="addSp delSp modSp add mod">
        <pc:chgData name="reza kabir" userId="af3c95a13102d509" providerId="LiveId" clId="{F2FF14E4-B424-4B4A-9A26-D9A55B59C667}" dt="2020-04-05T03:33:11.859" v="959" actId="207"/>
        <pc:sldMkLst>
          <pc:docMk/>
          <pc:sldMk cId="1832500539" sldId="1916"/>
        </pc:sldMkLst>
        <pc:spChg chg="add mod">
          <ac:chgData name="reza kabir" userId="af3c95a13102d509" providerId="LiveId" clId="{F2FF14E4-B424-4B4A-9A26-D9A55B59C667}" dt="2020-04-05T03:33:11.859" v="959" actId="207"/>
          <ac:spMkLst>
            <pc:docMk/>
            <pc:sldMk cId="1832500539" sldId="1916"/>
            <ac:spMk id="2" creationId="{BE2A551D-F5B1-4534-B691-13DC62A377A7}"/>
          </ac:spMkLst>
        </pc:spChg>
        <pc:spChg chg="del mod">
          <ac:chgData name="reza kabir" userId="af3c95a13102d509" providerId="LiveId" clId="{F2FF14E4-B424-4B4A-9A26-D9A55B59C667}" dt="2020-04-05T03:33:05.040" v="953" actId="478"/>
          <ac:spMkLst>
            <pc:docMk/>
            <pc:sldMk cId="1832500539" sldId="1916"/>
            <ac:spMk id="175" creationId="{52F67AE4-D3B9-480E-B8F2-48BFFED2475F}"/>
          </ac:spMkLst>
        </pc:spChg>
        <pc:spChg chg="mod">
          <ac:chgData name="reza kabir" userId="af3c95a13102d509" providerId="LiveId" clId="{F2FF14E4-B424-4B4A-9A26-D9A55B59C667}" dt="2020-04-05T03:32:45.797" v="948" actId="403"/>
          <ac:spMkLst>
            <pc:docMk/>
            <pc:sldMk cId="1832500539" sldId="1916"/>
            <ac:spMk id="177" creationId="{53C16518-BD5F-4C47-9CAA-B81EBEE18754}"/>
          </ac:spMkLst>
        </pc:spChg>
        <pc:spChg chg="mod">
          <ac:chgData name="reza kabir" userId="af3c95a13102d509" providerId="LiveId" clId="{F2FF14E4-B424-4B4A-9A26-D9A55B59C667}" dt="2020-04-05T03:32:45.797" v="948" actId="403"/>
          <ac:spMkLst>
            <pc:docMk/>
            <pc:sldMk cId="1832500539" sldId="1916"/>
            <ac:spMk id="178" creationId="{55C17E0D-48E2-4162-AB5D-2DCCD0520D07}"/>
          </ac:spMkLst>
        </pc:spChg>
        <pc:spChg chg="mod">
          <ac:chgData name="reza kabir" userId="af3c95a13102d509" providerId="LiveId" clId="{F2FF14E4-B424-4B4A-9A26-D9A55B59C667}" dt="2020-04-05T03:32:45.797" v="948" actId="403"/>
          <ac:spMkLst>
            <pc:docMk/>
            <pc:sldMk cId="1832500539" sldId="1916"/>
            <ac:spMk id="179" creationId="{A3338B23-66F2-4495-B524-51AFF628F32E}"/>
          </ac:spMkLst>
        </pc:spChg>
        <pc:spChg chg="mod">
          <ac:chgData name="reza kabir" userId="af3c95a13102d509" providerId="LiveId" clId="{F2FF14E4-B424-4B4A-9A26-D9A55B59C667}" dt="2020-04-05T03:32:45.797" v="948" actId="403"/>
          <ac:spMkLst>
            <pc:docMk/>
            <pc:sldMk cId="1832500539" sldId="1916"/>
            <ac:spMk id="180" creationId="{679365EA-01BE-4D9A-BD23-D04B57C2AB7B}"/>
          </ac:spMkLst>
        </pc:spChg>
        <pc:grpChg chg="del">
          <ac:chgData name="reza kabir" userId="af3c95a13102d509" providerId="LiveId" clId="{F2FF14E4-B424-4B4A-9A26-D9A55B59C667}" dt="2020-03-31T09:24:13.267" v="149" actId="478"/>
          <ac:grpSpMkLst>
            <pc:docMk/>
            <pc:sldMk cId="1832500539" sldId="1916"/>
            <ac:grpSpMk id="87" creationId="{A92098BB-22B6-47B7-A84F-A7C041FE2037}"/>
          </ac:grpSpMkLst>
        </pc:grpChg>
        <pc:grpChg chg="del">
          <ac:chgData name="reza kabir" userId="af3c95a13102d509" providerId="LiveId" clId="{F2FF14E4-B424-4B4A-9A26-D9A55B59C667}" dt="2020-03-31T09:24:13.267" v="149" actId="478"/>
          <ac:grpSpMkLst>
            <pc:docMk/>
            <pc:sldMk cId="1832500539" sldId="1916"/>
            <ac:grpSpMk id="181" creationId="{9B0354C6-1291-4712-824B-CA3EEDACC3A0}"/>
          </ac:grpSpMkLst>
        </pc:grpChg>
      </pc:sldChg>
      <pc:sldChg chg="add del">
        <pc:chgData name="reza kabir" userId="af3c95a13102d509" providerId="LiveId" clId="{F2FF14E4-B424-4B4A-9A26-D9A55B59C667}" dt="2020-03-31T09:23:57.797" v="144"/>
        <pc:sldMkLst>
          <pc:docMk/>
          <pc:sldMk cId="1898907217" sldId="1916"/>
        </pc:sldMkLst>
      </pc:sldChg>
      <pc:sldChg chg="add del">
        <pc:chgData name="reza kabir" userId="af3c95a13102d509" providerId="LiveId" clId="{F2FF14E4-B424-4B4A-9A26-D9A55B59C667}" dt="2020-03-31T09:24:04.254" v="146"/>
        <pc:sldMkLst>
          <pc:docMk/>
          <pc:sldMk cId="2099166320" sldId="1916"/>
        </pc:sldMkLst>
      </pc:sldChg>
      <pc:sldChg chg="addSp delSp modSp add del mod delAnim modAnim">
        <pc:chgData name="reza kabir" userId="af3c95a13102d509" providerId="LiveId" clId="{F2FF14E4-B424-4B4A-9A26-D9A55B59C667}" dt="2020-03-31T09:23:12.568" v="140" actId="2696"/>
        <pc:sldMkLst>
          <pc:docMk/>
          <pc:sldMk cId="2763709367" sldId="1916"/>
        </pc:sldMkLst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93" creationId="{457D9D4E-AC2F-42D6-BF2F-30BFC0DCE559}"/>
          </ac:spMkLst>
        </pc:spChg>
        <pc:spChg chg="del">
          <ac:chgData name="reza kabir" userId="af3c95a13102d509" providerId="LiveId" clId="{F2FF14E4-B424-4B4A-9A26-D9A55B59C667}" dt="2020-03-31T08:59:51.855" v="45" actId="478"/>
          <ac:spMkLst>
            <pc:docMk/>
            <pc:sldMk cId="2763709367" sldId="1916"/>
            <ac:spMk id="95" creationId="{7BA08EEF-8A50-4DA3-9D65-2AC1D2F9B73B}"/>
          </ac:spMkLst>
        </pc:spChg>
        <pc:spChg chg="del">
          <ac:chgData name="reza kabir" userId="af3c95a13102d509" providerId="LiveId" clId="{F2FF14E4-B424-4B4A-9A26-D9A55B59C667}" dt="2020-03-31T08:59:51.855" v="45" actId="478"/>
          <ac:spMkLst>
            <pc:docMk/>
            <pc:sldMk cId="2763709367" sldId="1916"/>
            <ac:spMk id="96" creationId="{BA47A6C9-797C-412E-A30E-C1BDB7FB481D}"/>
          </ac:spMkLst>
        </pc:spChg>
        <pc:spChg chg="del">
          <ac:chgData name="reza kabir" userId="af3c95a13102d509" providerId="LiveId" clId="{F2FF14E4-B424-4B4A-9A26-D9A55B59C667}" dt="2020-03-31T08:59:51.855" v="45" actId="478"/>
          <ac:spMkLst>
            <pc:docMk/>
            <pc:sldMk cId="2763709367" sldId="1916"/>
            <ac:spMk id="97" creationId="{8BED6AB9-6E78-483C-B6D8-D993A9649A8F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99" creationId="{E404537C-B907-4C4A-874C-4F4D6880DC97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06" creationId="{C49D85F3-ACB2-41F0-A4E3-17A650C06301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07" creationId="{ED3AADEC-515F-44F0-93D6-25BE83D77855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08" creationId="{930B9EB4-CEAF-4BBD-8081-2149FEB003A5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09" creationId="{E45A1BE1-1923-4434-A089-D190F553408F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10" creationId="{6EEF736A-CA58-47D0-AF09-7DDD79D03FD4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11" creationId="{B1B69452-EF1B-4B33-B804-0C5E19400D46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12" creationId="{9E0B01EB-D437-4E43-B3CD-DDA4568C525E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13" creationId="{164B1651-FF2B-4E6B-A164-9275C2362B87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14" creationId="{D34BA98F-B3D0-4E7F-A9EA-B318B0DFF138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15" creationId="{019AB74A-4A0A-4E3A-BE73-A0018DFDD3DA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16" creationId="{1DF43DD6-0D38-426D-8002-13F778C11107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17" creationId="{00DF8AB8-8C3D-4B1B-A13E-6158DDC8A52B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18" creationId="{E7BCF8F1-5569-44F7-99BC-AEDA79019A0E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19" creationId="{29F6C30E-FD98-495F-80A5-71C3F88684CC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20" creationId="{D27C2CFB-F516-4E10-9856-87BBCD5C19F2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21" creationId="{ABD2CC8D-CD5C-4564-8393-621DDD8DA301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22" creationId="{00BB3BD5-0B42-4DAD-9F49-AE40B5E855AB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23" creationId="{DF3F1EA4-1E5E-4C53-A192-539FC77CE163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24" creationId="{2FF6552F-F3C7-4571-A715-073C6A8A7D0C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25" creationId="{540C7A99-6716-456E-B5B4-63E9F1457C28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26" creationId="{62C6E6DF-A70D-43C8-8739-515B0DD61242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27" creationId="{6CD4EF68-2144-4AF2-A628-E95A9E566F91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28" creationId="{C5A1A264-D2A3-40E1-B0E6-04431B2062AC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30" creationId="{20346942-621A-4343-9AAC-9432B4344F87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31" creationId="{A5F1CB62-8FF2-4BCB-9595-F5F564B0DC24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32" creationId="{4F48999B-CFE4-4E4B-BA45-F343870FCB75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33" creationId="{8CAC1B8F-508F-4D6A-AEBF-4EA6A723CAE6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34" creationId="{5E182BC8-C2F5-4196-AA7F-2F252697FD23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35" creationId="{BD4120F5-5DD2-42C3-A4C2-93EC8F213544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36" creationId="{72A693E8-DBA7-4037-9B87-444633B60C41}"/>
          </ac:spMkLst>
        </pc:spChg>
        <pc:spChg chg="add del">
          <ac:chgData name="reza kabir" userId="af3c95a13102d509" providerId="LiveId" clId="{F2FF14E4-B424-4B4A-9A26-D9A55B59C667}" dt="2020-03-31T09:00:02.422" v="47"/>
          <ac:spMkLst>
            <pc:docMk/>
            <pc:sldMk cId="2763709367" sldId="1916"/>
            <ac:spMk id="137" creationId="{6F209F32-AA58-4E34-829E-E23AA006251D}"/>
          </ac:spMkLst>
        </pc:spChg>
        <pc:spChg chg="add mod">
          <ac:chgData name="reza kabir" userId="af3c95a13102d509" providerId="LiveId" clId="{F2FF14E4-B424-4B4A-9A26-D9A55B59C667}" dt="2020-03-31T09:12:51.878" v="113" actId="207"/>
          <ac:spMkLst>
            <pc:docMk/>
            <pc:sldMk cId="2763709367" sldId="1916"/>
            <ac:spMk id="140" creationId="{B0CE306B-B6A1-424D-825C-8A352355C066}"/>
          </ac:spMkLst>
        </pc:spChg>
        <pc:spChg chg="add mod">
          <ac:chgData name="reza kabir" userId="af3c95a13102d509" providerId="LiveId" clId="{F2FF14E4-B424-4B4A-9A26-D9A55B59C667}" dt="2020-03-31T09:12:59.814" v="115" actId="207"/>
          <ac:spMkLst>
            <pc:docMk/>
            <pc:sldMk cId="2763709367" sldId="1916"/>
            <ac:spMk id="142" creationId="{9BA61763-88D2-4DA1-B73C-99BF08EA4982}"/>
          </ac:spMkLst>
        </pc:spChg>
        <pc:spChg chg="add mod">
          <ac:chgData name="reza kabir" userId="af3c95a13102d509" providerId="LiveId" clId="{F2FF14E4-B424-4B4A-9A26-D9A55B59C667}" dt="2020-03-31T09:00:54.173" v="50" actId="2711"/>
          <ac:spMkLst>
            <pc:docMk/>
            <pc:sldMk cId="2763709367" sldId="1916"/>
            <ac:spMk id="149" creationId="{5AAB0C0A-1825-4412-BC37-C9B7B0842240}"/>
          </ac:spMkLst>
        </pc:spChg>
        <pc:spChg chg="add mod">
          <ac:chgData name="reza kabir" userId="af3c95a13102d509" providerId="LiveId" clId="{F2FF14E4-B424-4B4A-9A26-D9A55B59C667}" dt="2020-03-31T09:12:59.814" v="115" actId="207"/>
          <ac:spMkLst>
            <pc:docMk/>
            <pc:sldMk cId="2763709367" sldId="1916"/>
            <ac:spMk id="150" creationId="{129DA9C9-A1F9-4242-A47B-820AC6A32C2B}"/>
          </ac:spMkLst>
        </pc:spChg>
        <pc:spChg chg="add mod">
          <ac:chgData name="reza kabir" userId="af3c95a13102d509" providerId="LiveId" clId="{F2FF14E4-B424-4B4A-9A26-D9A55B59C667}" dt="2020-03-31T09:00:54.173" v="50" actId="2711"/>
          <ac:spMkLst>
            <pc:docMk/>
            <pc:sldMk cId="2763709367" sldId="1916"/>
            <ac:spMk id="151" creationId="{EF3B3FB6-262F-426E-9BD8-62A53A75A5C7}"/>
          </ac:spMkLst>
        </pc:spChg>
        <pc:spChg chg="add mod">
          <ac:chgData name="reza kabir" userId="af3c95a13102d509" providerId="LiveId" clId="{F2FF14E4-B424-4B4A-9A26-D9A55B59C667}" dt="2020-03-31T09:12:53.558" v="114" actId="207"/>
          <ac:spMkLst>
            <pc:docMk/>
            <pc:sldMk cId="2763709367" sldId="1916"/>
            <ac:spMk id="152" creationId="{058CBBD4-957B-4FF9-8FBB-4163C6C75E0E}"/>
          </ac:spMkLst>
        </pc:spChg>
        <pc:spChg chg="add mod">
          <ac:chgData name="reza kabir" userId="af3c95a13102d509" providerId="LiveId" clId="{F2FF14E4-B424-4B4A-9A26-D9A55B59C667}" dt="2020-03-31T09:00:54.173" v="50" actId="2711"/>
          <ac:spMkLst>
            <pc:docMk/>
            <pc:sldMk cId="2763709367" sldId="1916"/>
            <ac:spMk id="153" creationId="{87610B25-2258-41FE-9248-F26B7D053308}"/>
          </ac:spMkLst>
        </pc:spChg>
        <pc:spChg chg="add mod">
          <ac:chgData name="reza kabir" userId="af3c95a13102d509" providerId="LiveId" clId="{F2FF14E4-B424-4B4A-9A26-D9A55B59C667}" dt="2020-03-31T09:00:54.173" v="50" actId="2711"/>
          <ac:spMkLst>
            <pc:docMk/>
            <pc:sldMk cId="2763709367" sldId="1916"/>
            <ac:spMk id="154" creationId="{26934DC0-3661-4DD7-BA65-164B8F560DA2}"/>
          </ac:spMkLst>
        </pc:spChg>
        <pc:spChg chg="add mod">
          <ac:chgData name="reza kabir" userId="af3c95a13102d509" providerId="LiveId" clId="{F2FF14E4-B424-4B4A-9A26-D9A55B59C667}" dt="2020-03-31T09:00:54.173" v="50" actId="2711"/>
          <ac:spMkLst>
            <pc:docMk/>
            <pc:sldMk cId="2763709367" sldId="1916"/>
            <ac:spMk id="155" creationId="{6F937785-74F2-4D37-805E-240F93D2600A}"/>
          </ac:spMkLst>
        </pc:spChg>
        <pc:spChg chg="add mod">
          <ac:chgData name="reza kabir" userId="af3c95a13102d509" providerId="LiveId" clId="{F2FF14E4-B424-4B4A-9A26-D9A55B59C667}" dt="2020-03-31T09:00:54.173" v="50" actId="2711"/>
          <ac:spMkLst>
            <pc:docMk/>
            <pc:sldMk cId="2763709367" sldId="1916"/>
            <ac:spMk id="156" creationId="{09BD521B-C057-48A3-ADF0-A8BEDCF16F5F}"/>
          </ac:spMkLst>
        </pc:spChg>
        <pc:spChg chg="add mod">
          <ac:chgData name="reza kabir" userId="af3c95a13102d509" providerId="LiveId" clId="{F2FF14E4-B424-4B4A-9A26-D9A55B59C667}" dt="2020-03-31T09:12:35.807" v="110" actId="207"/>
          <ac:spMkLst>
            <pc:docMk/>
            <pc:sldMk cId="2763709367" sldId="1916"/>
            <ac:spMk id="157" creationId="{3F838EB1-F8D5-4CE6-894C-7F338C164581}"/>
          </ac:spMkLst>
        </pc:spChg>
        <pc:spChg chg="add mod">
          <ac:chgData name="reza kabir" userId="af3c95a13102d509" providerId="LiveId" clId="{F2FF14E4-B424-4B4A-9A26-D9A55B59C667}" dt="2020-03-31T09:00:54.173" v="50" actId="2711"/>
          <ac:spMkLst>
            <pc:docMk/>
            <pc:sldMk cId="2763709367" sldId="1916"/>
            <ac:spMk id="158" creationId="{69703818-E325-4AE2-BBAA-D4C49E31D011}"/>
          </ac:spMkLst>
        </pc:spChg>
        <pc:spChg chg="add mod">
          <ac:chgData name="reza kabir" userId="af3c95a13102d509" providerId="LiveId" clId="{F2FF14E4-B424-4B4A-9A26-D9A55B59C667}" dt="2020-03-31T09:00:54.173" v="50" actId="2711"/>
          <ac:spMkLst>
            <pc:docMk/>
            <pc:sldMk cId="2763709367" sldId="1916"/>
            <ac:spMk id="159" creationId="{90F63500-9F36-4EE6-B27B-93051849BA2C}"/>
          </ac:spMkLst>
        </pc:spChg>
        <pc:spChg chg="add mod">
          <ac:chgData name="reza kabir" userId="af3c95a13102d509" providerId="LiveId" clId="{F2FF14E4-B424-4B4A-9A26-D9A55B59C667}" dt="2020-03-31T09:00:54.173" v="50" actId="2711"/>
          <ac:spMkLst>
            <pc:docMk/>
            <pc:sldMk cId="2763709367" sldId="1916"/>
            <ac:spMk id="160" creationId="{E84F7AAF-0AD0-4E07-A109-11108108CB62}"/>
          </ac:spMkLst>
        </pc:spChg>
        <pc:spChg chg="add mod">
          <ac:chgData name="reza kabir" userId="af3c95a13102d509" providerId="LiveId" clId="{F2FF14E4-B424-4B4A-9A26-D9A55B59C667}" dt="2020-03-31T09:00:54.173" v="50" actId="2711"/>
          <ac:spMkLst>
            <pc:docMk/>
            <pc:sldMk cId="2763709367" sldId="1916"/>
            <ac:spMk id="161" creationId="{2CBD9A5C-42CF-49B6-81D8-3F63FADA6BC9}"/>
          </ac:spMkLst>
        </pc:spChg>
        <pc:spChg chg="add mod">
          <ac:chgData name="reza kabir" userId="af3c95a13102d509" providerId="LiveId" clId="{F2FF14E4-B424-4B4A-9A26-D9A55B59C667}" dt="2020-03-31T09:00:54.173" v="50" actId="2711"/>
          <ac:spMkLst>
            <pc:docMk/>
            <pc:sldMk cId="2763709367" sldId="1916"/>
            <ac:spMk id="162" creationId="{8BB1DB91-1E93-4DE4-A442-708E8E2CD0DB}"/>
          </ac:spMkLst>
        </pc:spChg>
        <pc:spChg chg="add mod">
          <ac:chgData name="reza kabir" userId="af3c95a13102d509" providerId="LiveId" clId="{F2FF14E4-B424-4B4A-9A26-D9A55B59C667}" dt="2020-03-31T09:00:54.173" v="50" actId="2711"/>
          <ac:spMkLst>
            <pc:docMk/>
            <pc:sldMk cId="2763709367" sldId="1916"/>
            <ac:spMk id="163" creationId="{F202A0F1-31B4-4FF9-96EB-E2F377FBB125}"/>
          </ac:spMkLst>
        </pc:spChg>
        <pc:spChg chg="add mod">
          <ac:chgData name="reza kabir" userId="af3c95a13102d509" providerId="LiveId" clId="{F2FF14E4-B424-4B4A-9A26-D9A55B59C667}" dt="2020-03-31T09:00:54.173" v="50" actId="2711"/>
          <ac:spMkLst>
            <pc:docMk/>
            <pc:sldMk cId="2763709367" sldId="1916"/>
            <ac:spMk id="164" creationId="{B05855D7-341A-4B01-ADB3-A41A5C06A1D9}"/>
          </ac:spMkLst>
        </pc:spChg>
        <pc:spChg chg="add mod">
          <ac:chgData name="reza kabir" userId="af3c95a13102d509" providerId="LiveId" clId="{F2FF14E4-B424-4B4A-9A26-D9A55B59C667}" dt="2020-03-31T09:00:54.173" v="50" actId="2711"/>
          <ac:spMkLst>
            <pc:docMk/>
            <pc:sldMk cId="2763709367" sldId="1916"/>
            <ac:spMk id="165" creationId="{9CF06563-EFC9-4A69-8191-4BC39A82EE4C}"/>
          </ac:spMkLst>
        </pc:spChg>
        <pc:spChg chg="add mod">
          <ac:chgData name="reza kabir" userId="af3c95a13102d509" providerId="LiveId" clId="{F2FF14E4-B424-4B4A-9A26-D9A55B59C667}" dt="2020-03-31T09:00:54.173" v="50" actId="2711"/>
          <ac:spMkLst>
            <pc:docMk/>
            <pc:sldMk cId="2763709367" sldId="1916"/>
            <ac:spMk id="166" creationId="{8B29ED36-E222-4FE0-88E0-D8939BE97016}"/>
          </ac:spMkLst>
        </pc:spChg>
        <pc:spChg chg="add mod">
          <ac:chgData name="reza kabir" userId="af3c95a13102d509" providerId="LiveId" clId="{F2FF14E4-B424-4B4A-9A26-D9A55B59C667}" dt="2020-03-31T09:00:54.173" v="50" actId="2711"/>
          <ac:spMkLst>
            <pc:docMk/>
            <pc:sldMk cId="2763709367" sldId="1916"/>
            <ac:spMk id="167" creationId="{4DEC1489-78F4-4DC5-AE2F-3E1443676215}"/>
          </ac:spMkLst>
        </pc:spChg>
        <pc:spChg chg="add mod">
          <ac:chgData name="reza kabir" userId="af3c95a13102d509" providerId="LiveId" clId="{F2FF14E4-B424-4B4A-9A26-D9A55B59C667}" dt="2020-03-31T09:00:54.173" v="50" actId="2711"/>
          <ac:spMkLst>
            <pc:docMk/>
            <pc:sldMk cId="2763709367" sldId="1916"/>
            <ac:spMk id="168" creationId="{9E0EDA5E-E613-452E-8376-951614990347}"/>
          </ac:spMkLst>
        </pc:spChg>
        <pc:spChg chg="add mod">
          <ac:chgData name="reza kabir" userId="af3c95a13102d509" providerId="LiveId" clId="{F2FF14E4-B424-4B4A-9A26-D9A55B59C667}" dt="2020-03-31T09:00:54.173" v="50" actId="2711"/>
          <ac:spMkLst>
            <pc:docMk/>
            <pc:sldMk cId="2763709367" sldId="1916"/>
            <ac:spMk id="169" creationId="{A08780A7-C7F1-4E47-B196-8634D5D45026}"/>
          </ac:spMkLst>
        </pc:spChg>
        <pc:spChg chg="add mod">
          <ac:chgData name="reza kabir" userId="af3c95a13102d509" providerId="LiveId" clId="{F2FF14E4-B424-4B4A-9A26-D9A55B59C667}" dt="2020-03-31T09:00:54.173" v="50" actId="2711"/>
          <ac:spMkLst>
            <pc:docMk/>
            <pc:sldMk cId="2763709367" sldId="1916"/>
            <ac:spMk id="170" creationId="{876395F9-BDF0-435B-BB02-2C896796741A}"/>
          </ac:spMkLst>
        </pc:spChg>
        <pc:spChg chg="add mod">
          <ac:chgData name="reza kabir" userId="af3c95a13102d509" providerId="LiveId" clId="{F2FF14E4-B424-4B4A-9A26-D9A55B59C667}" dt="2020-03-31T09:00:54.173" v="50" actId="2711"/>
          <ac:spMkLst>
            <pc:docMk/>
            <pc:sldMk cId="2763709367" sldId="1916"/>
            <ac:spMk id="171" creationId="{3EE09206-D717-4959-B899-511DEE0F9380}"/>
          </ac:spMkLst>
        </pc:spChg>
        <pc:spChg chg="add mod">
          <ac:chgData name="reza kabir" userId="af3c95a13102d509" providerId="LiveId" clId="{F2FF14E4-B424-4B4A-9A26-D9A55B59C667}" dt="2020-03-31T09:12:47.740" v="112" actId="207"/>
          <ac:spMkLst>
            <pc:docMk/>
            <pc:sldMk cId="2763709367" sldId="1916"/>
            <ac:spMk id="173" creationId="{DB4891A7-1A1A-4621-B682-0839ECBF8981}"/>
          </ac:spMkLst>
        </pc:spChg>
        <pc:spChg chg="add mod">
          <ac:chgData name="reza kabir" userId="af3c95a13102d509" providerId="LiveId" clId="{F2FF14E4-B424-4B4A-9A26-D9A55B59C667}" dt="2020-03-31T09:12:42.670" v="111" actId="207"/>
          <ac:spMkLst>
            <pc:docMk/>
            <pc:sldMk cId="2763709367" sldId="1916"/>
            <ac:spMk id="174" creationId="{0BFDD331-999F-4443-8A11-D54874ED00B3}"/>
          </ac:spMkLst>
        </pc:spChg>
        <pc:spChg chg="add mod">
          <ac:chgData name="reza kabir" userId="af3c95a13102d509" providerId="LiveId" clId="{F2FF14E4-B424-4B4A-9A26-D9A55B59C667}" dt="2020-03-31T09:08:44.845" v="81" actId="207"/>
          <ac:spMkLst>
            <pc:docMk/>
            <pc:sldMk cId="2763709367" sldId="1916"/>
            <ac:spMk id="175" creationId="{52F67AE4-D3B9-480E-B8F2-48BFFED2475F}"/>
          </ac:spMkLst>
        </pc:spChg>
        <pc:spChg chg="add mod">
          <ac:chgData name="reza kabir" userId="af3c95a13102d509" providerId="LiveId" clId="{F2FF14E4-B424-4B4A-9A26-D9A55B59C667}" dt="2020-03-31T09:12:31.462" v="109" actId="207"/>
          <ac:spMkLst>
            <pc:docMk/>
            <pc:sldMk cId="2763709367" sldId="1916"/>
            <ac:spMk id="176" creationId="{49E8BA26-0EDD-4D1B-9546-E46B2F9D4AD7}"/>
          </ac:spMkLst>
        </pc:spChg>
        <pc:spChg chg="add mod">
          <ac:chgData name="reza kabir" userId="af3c95a13102d509" providerId="LiveId" clId="{F2FF14E4-B424-4B4A-9A26-D9A55B59C667}" dt="2020-03-31T09:08:44.845" v="81" actId="207"/>
          <ac:spMkLst>
            <pc:docMk/>
            <pc:sldMk cId="2763709367" sldId="1916"/>
            <ac:spMk id="177" creationId="{53C16518-BD5F-4C47-9CAA-B81EBEE18754}"/>
          </ac:spMkLst>
        </pc:spChg>
        <pc:spChg chg="add mod">
          <ac:chgData name="reza kabir" userId="af3c95a13102d509" providerId="LiveId" clId="{F2FF14E4-B424-4B4A-9A26-D9A55B59C667}" dt="2020-03-31T09:08:44.845" v="81" actId="207"/>
          <ac:spMkLst>
            <pc:docMk/>
            <pc:sldMk cId="2763709367" sldId="1916"/>
            <ac:spMk id="178" creationId="{55C17E0D-48E2-4162-AB5D-2DCCD0520D07}"/>
          </ac:spMkLst>
        </pc:spChg>
        <pc:spChg chg="add mod">
          <ac:chgData name="reza kabir" userId="af3c95a13102d509" providerId="LiveId" clId="{F2FF14E4-B424-4B4A-9A26-D9A55B59C667}" dt="2020-03-31T09:08:44.845" v="81" actId="207"/>
          <ac:spMkLst>
            <pc:docMk/>
            <pc:sldMk cId="2763709367" sldId="1916"/>
            <ac:spMk id="179" creationId="{A3338B23-66F2-4495-B524-51AFF628F32E}"/>
          </ac:spMkLst>
        </pc:spChg>
        <pc:spChg chg="add mod">
          <ac:chgData name="reza kabir" userId="af3c95a13102d509" providerId="LiveId" clId="{F2FF14E4-B424-4B4A-9A26-D9A55B59C667}" dt="2020-03-31T09:08:44.845" v="81" actId="207"/>
          <ac:spMkLst>
            <pc:docMk/>
            <pc:sldMk cId="2763709367" sldId="1916"/>
            <ac:spMk id="180" creationId="{679365EA-01BE-4D9A-BD23-D04B57C2AB7B}"/>
          </ac:spMkLst>
        </pc:spChg>
        <pc:spChg chg="add mod">
          <ac:chgData name="reza kabir" userId="af3c95a13102d509" providerId="LiveId" clId="{F2FF14E4-B424-4B4A-9A26-D9A55B59C667}" dt="2020-03-31T09:12:23.330" v="107" actId="164"/>
          <ac:spMkLst>
            <pc:docMk/>
            <pc:sldMk cId="2763709367" sldId="1916"/>
            <ac:spMk id="187" creationId="{F38B69D2-F4E6-4302-9031-5E1DAF3E99D3}"/>
          </ac:spMkLst>
        </pc:spChg>
        <pc:spChg chg="add mod">
          <ac:chgData name="reza kabir" userId="af3c95a13102d509" providerId="LiveId" clId="{F2FF14E4-B424-4B4A-9A26-D9A55B59C667}" dt="2020-03-31T09:12:23.330" v="107" actId="164"/>
          <ac:spMkLst>
            <pc:docMk/>
            <pc:sldMk cId="2763709367" sldId="1916"/>
            <ac:spMk id="188" creationId="{A5A3C62E-4C13-4338-9542-AC5B68686159}"/>
          </ac:spMkLst>
        </pc:spChg>
        <pc:spChg chg="add mod">
          <ac:chgData name="reza kabir" userId="af3c95a13102d509" providerId="LiveId" clId="{F2FF14E4-B424-4B4A-9A26-D9A55B59C667}" dt="2020-03-31T09:12:23.330" v="107" actId="164"/>
          <ac:spMkLst>
            <pc:docMk/>
            <pc:sldMk cId="2763709367" sldId="1916"/>
            <ac:spMk id="189" creationId="{D9D0B094-52F5-487B-909E-4B44FFFD8FFE}"/>
          </ac:spMkLst>
        </pc:spChg>
        <pc:spChg chg="add mod">
          <ac:chgData name="reza kabir" userId="af3c95a13102d509" providerId="LiveId" clId="{F2FF14E4-B424-4B4A-9A26-D9A55B59C667}" dt="2020-03-31T09:12:23.330" v="107" actId="164"/>
          <ac:spMkLst>
            <pc:docMk/>
            <pc:sldMk cId="2763709367" sldId="1916"/>
            <ac:spMk id="190" creationId="{E3CE6529-304B-4D48-931E-AACFBCC2DC19}"/>
          </ac:spMkLst>
        </pc:spChg>
        <pc:grpChg chg="add mod">
          <ac:chgData name="reza kabir" userId="af3c95a13102d509" providerId="LiveId" clId="{F2FF14E4-B424-4B4A-9A26-D9A55B59C667}" dt="2020-03-31T09:12:25.630" v="108" actId="1076"/>
          <ac:grpSpMkLst>
            <pc:docMk/>
            <pc:sldMk cId="2763709367" sldId="1916"/>
            <ac:grpSpMk id="87" creationId="{A92098BB-22B6-47B7-A84F-A7C041FE2037}"/>
          </ac:grpSpMkLst>
        </pc:grpChg>
        <pc:grpChg chg="del">
          <ac:chgData name="reza kabir" userId="af3c95a13102d509" providerId="LiveId" clId="{F2FF14E4-B424-4B4A-9A26-D9A55B59C667}" dt="2020-03-31T08:59:51.855" v="45" actId="478"/>
          <ac:grpSpMkLst>
            <pc:docMk/>
            <pc:sldMk cId="2763709367" sldId="1916"/>
            <ac:grpSpMk id="94" creationId="{F9328F57-A9B8-47AE-B60C-E64BF771E03B}"/>
          </ac:grpSpMkLst>
        </pc:grpChg>
        <pc:grpChg chg="add del">
          <ac:chgData name="reza kabir" userId="af3c95a13102d509" providerId="LiveId" clId="{F2FF14E4-B424-4B4A-9A26-D9A55B59C667}" dt="2020-03-31T09:00:02.422" v="47"/>
          <ac:grpSpMkLst>
            <pc:docMk/>
            <pc:sldMk cId="2763709367" sldId="1916"/>
            <ac:grpSpMk id="100" creationId="{0F71C306-5F8B-4463-9C7E-6870A4AAC4B0}"/>
          </ac:grpSpMkLst>
        </pc:grpChg>
        <pc:grpChg chg="add mod">
          <ac:chgData name="reza kabir" userId="af3c95a13102d509" providerId="LiveId" clId="{F2FF14E4-B424-4B4A-9A26-D9A55B59C667}" dt="2020-03-31T09:00:54.173" v="50" actId="2711"/>
          <ac:grpSpMkLst>
            <pc:docMk/>
            <pc:sldMk cId="2763709367" sldId="1916"/>
            <ac:grpSpMk id="143" creationId="{26AA6D5A-89E5-4BA8-A813-EFA6FA323134}"/>
          </ac:grpSpMkLst>
        </pc:grpChg>
        <pc:grpChg chg="add">
          <ac:chgData name="reza kabir" userId="af3c95a13102d509" providerId="LiveId" clId="{F2FF14E4-B424-4B4A-9A26-D9A55B59C667}" dt="2020-03-31T09:08:40.171" v="80"/>
          <ac:grpSpMkLst>
            <pc:docMk/>
            <pc:sldMk cId="2763709367" sldId="1916"/>
            <ac:grpSpMk id="181" creationId="{9B0354C6-1291-4712-824B-CA3EEDACC3A0}"/>
          </ac:grpSpMkLst>
        </pc:grpChg>
        <pc:cxnChg chg="add del">
          <ac:chgData name="reza kabir" userId="af3c95a13102d509" providerId="LiveId" clId="{F2FF14E4-B424-4B4A-9A26-D9A55B59C667}" dt="2020-03-31T09:00:02.422" v="47"/>
          <ac:cxnSpMkLst>
            <pc:docMk/>
            <pc:sldMk cId="2763709367" sldId="1916"/>
            <ac:cxnSpMk id="91" creationId="{0EBA5F75-D073-4F93-8BEB-3BD96A4E2086}"/>
          </ac:cxnSpMkLst>
        </pc:cxnChg>
        <pc:cxnChg chg="add del">
          <ac:chgData name="reza kabir" userId="af3c95a13102d509" providerId="LiveId" clId="{F2FF14E4-B424-4B4A-9A26-D9A55B59C667}" dt="2020-03-31T09:00:02.422" v="47"/>
          <ac:cxnSpMkLst>
            <pc:docMk/>
            <pc:sldMk cId="2763709367" sldId="1916"/>
            <ac:cxnSpMk id="92" creationId="{379700CD-D52B-4B12-8CF6-D14DF6985B9B}"/>
          </ac:cxnSpMkLst>
        </pc:cxnChg>
        <pc:cxnChg chg="add del">
          <ac:chgData name="reza kabir" userId="af3c95a13102d509" providerId="LiveId" clId="{F2FF14E4-B424-4B4A-9A26-D9A55B59C667}" dt="2020-03-31T09:00:02.422" v="47"/>
          <ac:cxnSpMkLst>
            <pc:docMk/>
            <pc:sldMk cId="2763709367" sldId="1916"/>
            <ac:cxnSpMk id="98" creationId="{7F17817D-660E-4049-8E6C-26540C2C2EE6}"/>
          </ac:cxnSpMkLst>
        </pc:cxnChg>
        <pc:cxnChg chg="add del">
          <ac:chgData name="reza kabir" userId="af3c95a13102d509" providerId="LiveId" clId="{F2FF14E4-B424-4B4A-9A26-D9A55B59C667}" dt="2020-03-31T09:00:02.422" v="47"/>
          <ac:cxnSpMkLst>
            <pc:docMk/>
            <pc:sldMk cId="2763709367" sldId="1916"/>
            <ac:cxnSpMk id="129" creationId="{78A8F90C-4B06-4F1A-847D-EE2357965E9B}"/>
          </ac:cxnSpMkLst>
        </pc:cxnChg>
        <pc:cxnChg chg="add mod">
          <ac:chgData name="reza kabir" userId="af3c95a13102d509" providerId="LiveId" clId="{F2FF14E4-B424-4B4A-9A26-D9A55B59C667}" dt="2020-03-31T09:00:54.173" v="50" actId="2711"/>
          <ac:cxnSpMkLst>
            <pc:docMk/>
            <pc:sldMk cId="2763709367" sldId="1916"/>
            <ac:cxnSpMk id="138" creationId="{2B179004-7FA6-4ABD-A095-407BF828BD0B}"/>
          </ac:cxnSpMkLst>
        </pc:cxnChg>
        <pc:cxnChg chg="add mod">
          <ac:chgData name="reza kabir" userId="af3c95a13102d509" providerId="LiveId" clId="{F2FF14E4-B424-4B4A-9A26-D9A55B59C667}" dt="2020-03-31T09:00:54.173" v="50" actId="2711"/>
          <ac:cxnSpMkLst>
            <pc:docMk/>
            <pc:sldMk cId="2763709367" sldId="1916"/>
            <ac:cxnSpMk id="139" creationId="{7C3057D1-5C9F-4CCE-A8C6-78D292E1A300}"/>
          </ac:cxnSpMkLst>
        </pc:cxnChg>
        <pc:cxnChg chg="add mod">
          <ac:chgData name="reza kabir" userId="af3c95a13102d509" providerId="LiveId" clId="{F2FF14E4-B424-4B4A-9A26-D9A55B59C667}" dt="2020-03-31T09:00:54.173" v="50" actId="2711"/>
          <ac:cxnSpMkLst>
            <pc:docMk/>
            <pc:sldMk cId="2763709367" sldId="1916"/>
            <ac:cxnSpMk id="141" creationId="{E7E23377-8398-4832-A5B9-657FBAF8F79E}"/>
          </ac:cxnSpMkLst>
        </pc:cxnChg>
        <pc:cxnChg chg="add mod">
          <ac:chgData name="reza kabir" userId="af3c95a13102d509" providerId="LiveId" clId="{F2FF14E4-B424-4B4A-9A26-D9A55B59C667}" dt="2020-03-31T09:00:54.173" v="50" actId="2711"/>
          <ac:cxnSpMkLst>
            <pc:docMk/>
            <pc:sldMk cId="2763709367" sldId="1916"/>
            <ac:cxnSpMk id="172" creationId="{FB10CB65-947F-4B20-8870-9B43E4AD096D}"/>
          </ac:cxnSpMkLst>
        </pc:cxnChg>
      </pc:sldChg>
      <pc:sldChg chg="add del">
        <pc:chgData name="reza kabir" userId="af3c95a13102d509" providerId="LiveId" clId="{F2FF14E4-B424-4B4A-9A26-D9A55B59C667}" dt="2020-04-05T02:46:31.662" v="538" actId="47"/>
        <pc:sldMkLst>
          <pc:docMk/>
          <pc:sldMk cId="434843360" sldId="1917"/>
        </pc:sldMkLst>
      </pc:sldChg>
      <pc:sldChg chg="delSp modSp add mod">
        <pc:chgData name="reza kabir" userId="af3c95a13102d509" providerId="LiveId" clId="{F2FF14E4-B424-4B4A-9A26-D9A55B59C667}" dt="2020-04-05T03:43:32.145" v="992" actId="207"/>
        <pc:sldMkLst>
          <pc:docMk/>
          <pc:sldMk cId="1409100553" sldId="1918"/>
        </pc:sldMkLst>
        <pc:spChg chg="mod">
          <ac:chgData name="reza kabir" userId="af3c95a13102d509" providerId="LiveId" clId="{F2FF14E4-B424-4B4A-9A26-D9A55B59C667}" dt="2020-04-05T03:43:26.549" v="990" actId="207"/>
          <ac:spMkLst>
            <pc:docMk/>
            <pc:sldMk cId="1409100553" sldId="1918"/>
            <ac:spMk id="33" creationId="{62D31351-8094-4F2A-9D9C-9C43327D807F}"/>
          </ac:spMkLst>
        </pc:spChg>
        <pc:spChg chg="mod">
          <ac:chgData name="reza kabir" userId="af3c95a13102d509" providerId="LiveId" clId="{F2FF14E4-B424-4B4A-9A26-D9A55B59C667}" dt="2020-04-05T03:43:32.145" v="992" actId="207"/>
          <ac:spMkLst>
            <pc:docMk/>
            <pc:sldMk cId="1409100553" sldId="1918"/>
            <ac:spMk id="37" creationId="{D3FB48AE-A7B2-4010-B087-E3A8CF5F8487}"/>
          </ac:spMkLst>
        </pc:spChg>
        <pc:spChg chg="mod">
          <ac:chgData name="reza kabir" userId="af3c95a13102d509" providerId="LiveId" clId="{F2FF14E4-B424-4B4A-9A26-D9A55B59C667}" dt="2020-04-05T03:43:29.369" v="991" actId="207"/>
          <ac:spMkLst>
            <pc:docMk/>
            <pc:sldMk cId="1409100553" sldId="1918"/>
            <ac:spMk id="44" creationId="{9F150C7C-2513-462E-88A4-2BB6A7795817}"/>
          </ac:spMkLst>
        </pc:spChg>
        <pc:spChg chg="mod">
          <ac:chgData name="reza kabir" userId="af3c95a13102d509" providerId="LiveId" clId="{F2FF14E4-B424-4B4A-9A26-D9A55B59C667}" dt="2020-04-05T03:43:18.460" v="989" actId="207"/>
          <ac:spMkLst>
            <pc:docMk/>
            <pc:sldMk cId="1409100553" sldId="1918"/>
            <ac:spMk id="55" creationId="{1D63CC02-BF62-4528-B5B3-BC7C54C5022D}"/>
          </ac:spMkLst>
        </pc:spChg>
        <pc:spChg chg="mod">
          <ac:chgData name="reza kabir" userId="af3c95a13102d509" providerId="LiveId" clId="{F2FF14E4-B424-4B4A-9A26-D9A55B59C667}" dt="2020-04-05T03:43:14.329" v="988" actId="207"/>
          <ac:spMkLst>
            <pc:docMk/>
            <pc:sldMk cId="1409100553" sldId="1918"/>
            <ac:spMk id="57" creationId="{5EE1C979-E8D8-4953-A6A3-A9AB8F699281}"/>
          </ac:spMkLst>
        </pc:spChg>
        <pc:grpChg chg="del">
          <ac:chgData name="reza kabir" userId="af3c95a13102d509" providerId="LiveId" clId="{F2FF14E4-B424-4B4A-9A26-D9A55B59C667}" dt="2020-03-31T09:24:59.226" v="154" actId="478"/>
          <ac:grpSpMkLst>
            <pc:docMk/>
            <pc:sldMk cId="1409100553" sldId="1918"/>
            <ac:grpSpMk id="58" creationId="{0CE982B9-16A0-4CF7-9CDC-8C02DCC5713C}"/>
          </ac:grpSpMkLst>
        </pc:grpChg>
      </pc:sldChg>
      <pc:sldChg chg="addSp delSp modSp add del mod">
        <pc:chgData name="reza kabir" userId="af3c95a13102d509" providerId="LiveId" clId="{F2FF14E4-B424-4B4A-9A26-D9A55B59C667}" dt="2020-04-05T02:37:49.018" v="512" actId="2696"/>
        <pc:sldMkLst>
          <pc:docMk/>
          <pc:sldMk cId="1105539863" sldId="1919"/>
        </pc:sldMkLst>
        <pc:spChg chg="add del mod">
          <ac:chgData name="reza kabir" userId="af3c95a13102d509" providerId="LiveId" clId="{F2FF14E4-B424-4B4A-9A26-D9A55B59C667}" dt="2020-04-05T02:37:02.876" v="509"/>
          <ac:spMkLst>
            <pc:docMk/>
            <pc:sldMk cId="1105539863" sldId="1919"/>
            <ac:spMk id="3" creationId="{D5933D1C-C004-4F37-8C4F-8FC5C2CB7692}"/>
          </ac:spMkLst>
        </pc:spChg>
        <pc:spChg chg="mod">
          <ac:chgData name="reza kabir" userId="af3c95a13102d509" providerId="LiveId" clId="{F2FF14E4-B424-4B4A-9A26-D9A55B59C667}" dt="2020-04-05T02:37:14.337" v="511" actId="1076"/>
          <ac:spMkLst>
            <pc:docMk/>
            <pc:sldMk cId="1105539863" sldId="1919"/>
            <ac:spMk id="4588" creationId="{00000000-0000-0000-0000-000000000000}"/>
          </ac:spMkLst>
        </pc:spChg>
      </pc:sldChg>
      <pc:sldChg chg="add">
        <pc:chgData name="reza kabir" userId="af3c95a13102d509" providerId="LiveId" clId="{F2FF14E4-B424-4B4A-9A26-D9A55B59C667}" dt="2020-04-05T02:37:53.060" v="513"/>
        <pc:sldMkLst>
          <pc:docMk/>
          <pc:sldMk cId="2866971930" sldId="1919"/>
        </pc:sldMkLst>
      </pc:sldChg>
      <pc:sldChg chg="addSp delSp modSp add mod">
        <pc:chgData name="reza kabir" userId="af3c95a13102d509" providerId="LiveId" clId="{F2FF14E4-B424-4B4A-9A26-D9A55B59C667}" dt="2020-04-05T03:18:50.953" v="856" actId="1076"/>
        <pc:sldMkLst>
          <pc:docMk/>
          <pc:sldMk cId="1972269255" sldId="1920"/>
        </pc:sldMkLst>
        <pc:spChg chg="del">
          <ac:chgData name="reza kabir" userId="af3c95a13102d509" providerId="LiveId" clId="{F2FF14E4-B424-4B4A-9A26-D9A55B59C667}" dt="2020-04-01T04:33:45.158" v="273" actId="478"/>
          <ac:spMkLst>
            <pc:docMk/>
            <pc:sldMk cId="1972269255" sldId="1920"/>
            <ac:spMk id="2" creationId="{8D452087-5EA7-4BF7-A91E-038CB50556B4}"/>
          </ac:spMkLst>
        </pc:spChg>
        <pc:spChg chg="del">
          <ac:chgData name="reza kabir" userId="af3c95a13102d509" providerId="LiveId" clId="{F2FF14E4-B424-4B4A-9A26-D9A55B59C667}" dt="2020-04-01T04:33:45.158" v="273" actId="478"/>
          <ac:spMkLst>
            <pc:docMk/>
            <pc:sldMk cId="1972269255" sldId="1920"/>
            <ac:spMk id="3" creationId="{02B7ACDC-35A6-4906-82F0-D4D39BFF1CAB}"/>
          </ac:spMkLst>
        </pc:spChg>
        <pc:spChg chg="add del">
          <ac:chgData name="reza kabir" userId="af3c95a13102d509" providerId="LiveId" clId="{F2FF14E4-B424-4B4A-9A26-D9A55B59C667}" dt="2020-04-01T04:33:42.699" v="272"/>
          <ac:spMkLst>
            <pc:docMk/>
            <pc:sldMk cId="1972269255" sldId="1920"/>
            <ac:spMk id="4" creationId="{30BA7F30-C0B9-42A1-B8E2-8F18482EB542}"/>
          </ac:spMkLst>
        </pc:spChg>
        <pc:spChg chg="add del">
          <ac:chgData name="reza kabir" userId="af3c95a13102d509" providerId="LiveId" clId="{F2FF14E4-B424-4B4A-9A26-D9A55B59C667}" dt="2020-04-01T04:33:42.699" v="272"/>
          <ac:spMkLst>
            <pc:docMk/>
            <pc:sldMk cId="1972269255" sldId="1920"/>
            <ac:spMk id="5" creationId="{E55C7989-C098-4E7B-8912-89172B3EDC07}"/>
          </ac:spMkLst>
        </pc:spChg>
        <pc:spChg chg="add mod">
          <ac:chgData name="reza kabir" userId="af3c95a13102d509" providerId="LiveId" clId="{F2FF14E4-B424-4B4A-9A26-D9A55B59C667}" dt="2020-04-05T03:18:50.953" v="856" actId="1076"/>
          <ac:spMkLst>
            <pc:docMk/>
            <pc:sldMk cId="1972269255" sldId="1920"/>
            <ac:spMk id="219" creationId="{B6A2762A-8474-4663-8AF7-B9FF62ED3DB7}"/>
          </ac:spMkLst>
        </pc:spChg>
        <pc:spChg chg="add mod">
          <ac:chgData name="reza kabir" userId="af3c95a13102d509" providerId="LiveId" clId="{F2FF14E4-B424-4B4A-9A26-D9A55B59C667}" dt="2020-04-05T03:18:50.953" v="856" actId="1076"/>
          <ac:spMkLst>
            <pc:docMk/>
            <pc:sldMk cId="1972269255" sldId="1920"/>
            <ac:spMk id="220" creationId="{BAE3039E-73E5-436D-8A53-3F0B2BDB6F52}"/>
          </ac:spMkLst>
        </pc:spChg>
        <pc:spChg chg="mod">
          <ac:chgData name="reza kabir" userId="af3c95a13102d509" providerId="LiveId" clId="{F2FF14E4-B424-4B4A-9A26-D9A55B59C667}" dt="2020-04-01T04:34:05.300" v="276" actId="207"/>
          <ac:spMkLst>
            <pc:docMk/>
            <pc:sldMk cId="1972269255" sldId="1920"/>
            <ac:spMk id="222" creationId="{D4045C2F-DCEA-4F12-A8B4-8E04F10BB8CD}"/>
          </ac:spMkLst>
        </pc:spChg>
        <pc:spChg chg="mod">
          <ac:chgData name="reza kabir" userId="af3c95a13102d509" providerId="LiveId" clId="{F2FF14E4-B424-4B4A-9A26-D9A55B59C667}" dt="2020-04-01T04:35:41.992" v="308" actId="207"/>
          <ac:spMkLst>
            <pc:docMk/>
            <pc:sldMk cId="1972269255" sldId="1920"/>
            <ac:spMk id="223" creationId="{A69447AC-C5CE-4B11-BAC7-DF32EDDED8FB}"/>
          </ac:spMkLst>
        </pc:spChg>
        <pc:spChg chg="mod">
          <ac:chgData name="reza kabir" userId="af3c95a13102d509" providerId="LiveId" clId="{F2FF14E4-B424-4B4A-9A26-D9A55B59C667}" dt="2020-04-01T04:35:49.080" v="310" actId="207"/>
          <ac:spMkLst>
            <pc:docMk/>
            <pc:sldMk cId="1972269255" sldId="1920"/>
            <ac:spMk id="224" creationId="{B81BB0FC-8BA4-4F23-8A4D-D6B9E8E9DC55}"/>
          </ac:spMkLst>
        </pc:spChg>
        <pc:spChg chg="mod">
          <ac:chgData name="reza kabir" userId="af3c95a13102d509" providerId="LiveId" clId="{F2FF14E4-B424-4B4A-9A26-D9A55B59C667}" dt="2020-04-01T04:34:21.230" v="279" actId="207"/>
          <ac:spMkLst>
            <pc:docMk/>
            <pc:sldMk cId="1972269255" sldId="1920"/>
            <ac:spMk id="225" creationId="{5E9D8D57-B13C-4DF7-8F61-50899A1BC875}"/>
          </ac:spMkLst>
        </pc:spChg>
        <pc:spChg chg="mod">
          <ac:chgData name="reza kabir" userId="af3c95a13102d509" providerId="LiveId" clId="{F2FF14E4-B424-4B4A-9A26-D9A55B59C667}" dt="2020-04-01T04:34:54.784" v="291" actId="207"/>
          <ac:spMkLst>
            <pc:docMk/>
            <pc:sldMk cId="1972269255" sldId="1920"/>
            <ac:spMk id="226" creationId="{9BF5562F-5DC3-46C4-97DC-06EFE4CD1ED3}"/>
          </ac:spMkLst>
        </pc:spChg>
        <pc:spChg chg="mod">
          <ac:chgData name="reza kabir" userId="af3c95a13102d509" providerId="LiveId" clId="{F2FF14E4-B424-4B4A-9A26-D9A55B59C667}" dt="2020-04-01T04:35:34.395" v="305" actId="207"/>
          <ac:spMkLst>
            <pc:docMk/>
            <pc:sldMk cId="1972269255" sldId="1920"/>
            <ac:spMk id="227" creationId="{3B1F2808-8516-4EE9-8BC2-9295BE355FFE}"/>
          </ac:spMkLst>
        </pc:spChg>
        <pc:spChg chg="mod">
          <ac:chgData name="reza kabir" userId="af3c95a13102d509" providerId="LiveId" clId="{F2FF14E4-B424-4B4A-9A26-D9A55B59C667}" dt="2020-04-01T04:36:10.168" v="317" actId="207"/>
          <ac:spMkLst>
            <pc:docMk/>
            <pc:sldMk cId="1972269255" sldId="1920"/>
            <ac:spMk id="238" creationId="{57C2865D-D778-4B79-8EC9-27B87BC53D49}"/>
          </ac:spMkLst>
        </pc:spChg>
        <pc:spChg chg="mod">
          <ac:chgData name="reza kabir" userId="af3c95a13102d509" providerId="LiveId" clId="{F2FF14E4-B424-4B4A-9A26-D9A55B59C667}" dt="2020-04-01T04:36:14.977" v="318" actId="207"/>
          <ac:spMkLst>
            <pc:docMk/>
            <pc:sldMk cId="1972269255" sldId="1920"/>
            <ac:spMk id="247" creationId="{264A6B43-6B81-4C52-8F50-5E5BAB7235C7}"/>
          </ac:spMkLst>
        </pc:spChg>
        <pc:spChg chg="mod">
          <ac:chgData name="reza kabir" userId="af3c95a13102d509" providerId="LiveId" clId="{F2FF14E4-B424-4B4A-9A26-D9A55B59C667}" dt="2020-04-01T04:34:24.617" v="280" actId="207"/>
          <ac:spMkLst>
            <pc:docMk/>
            <pc:sldMk cId="1972269255" sldId="1920"/>
            <ac:spMk id="255" creationId="{6B740B85-F67B-449F-B6B5-1B4D59B44DE5}"/>
          </ac:spMkLst>
        </pc:spChg>
        <pc:spChg chg="mod">
          <ac:chgData name="reza kabir" userId="af3c95a13102d509" providerId="LiveId" clId="{F2FF14E4-B424-4B4A-9A26-D9A55B59C667}" dt="2020-04-01T04:34:11.601" v="277" actId="207"/>
          <ac:spMkLst>
            <pc:docMk/>
            <pc:sldMk cId="1972269255" sldId="1920"/>
            <ac:spMk id="309" creationId="{EEFCE19B-362F-451E-8998-A769711304B4}"/>
          </ac:spMkLst>
        </pc:spChg>
        <pc:spChg chg="mod">
          <ac:chgData name="reza kabir" userId="af3c95a13102d509" providerId="LiveId" clId="{F2FF14E4-B424-4B4A-9A26-D9A55B59C667}" dt="2020-04-01T04:34:41.975" v="289" actId="207"/>
          <ac:spMkLst>
            <pc:docMk/>
            <pc:sldMk cId="1972269255" sldId="1920"/>
            <ac:spMk id="313" creationId="{EE846566-07EA-4025-9579-6D171767FEF0}"/>
          </ac:spMkLst>
        </pc:spChg>
        <pc:spChg chg="mod">
          <ac:chgData name="reza kabir" userId="af3c95a13102d509" providerId="LiveId" clId="{F2FF14E4-B424-4B4A-9A26-D9A55B59C667}" dt="2020-04-01T04:34:37.856" v="286" actId="207"/>
          <ac:spMkLst>
            <pc:docMk/>
            <pc:sldMk cId="1972269255" sldId="1920"/>
            <ac:spMk id="314" creationId="{B6BE23EE-6B40-44B4-A98D-1C9BD9A3627B}"/>
          </ac:spMkLst>
        </pc:spChg>
        <pc:spChg chg="mod">
          <ac:chgData name="reza kabir" userId="af3c95a13102d509" providerId="LiveId" clId="{F2FF14E4-B424-4B4A-9A26-D9A55B59C667}" dt="2020-04-01T04:34:50.584" v="290" actId="207"/>
          <ac:spMkLst>
            <pc:docMk/>
            <pc:sldMk cId="1972269255" sldId="1920"/>
            <ac:spMk id="316" creationId="{87710797-0693-40D5-BEB1-D0312AFDB66E}"/>
          </ac:spMkLst>
        </pc:spChg>
        <pc:spChg chg="mod">
          <ac:chgData name="reza kabir" userId="af3c95a13102d509" providerId="LiveId" clId="{F2FF14E4-B424-4B4A-9A26-D9A55B59C667}" dt="2020-04-01T04:34:29.201" v="281" actId="207"/>
          <ac:spMkLst>
            <pc:docMk/>
            <pc:sldMk cId="1972269255" sldId="1920"/>
            <ac:spMk id="318" creationId="{3532F73D-35D7-491A-A5E4-A2A7A4C0495D}"/>
          </ac:spMkLst>
        </pc:spChg>
        <pc:spChg chg="mod">
          <ac:chgData name="reza kabir" userId="af3c95a13102d509" providerId="LiveId" clId="{F2FF14E4-B424-4B4A-9A26-D9A55B59C667}" dt="2020-04-01T04:34:59.680" v="292" actId="207"/>
          <ac:spMkLst>
            <pc:docMk/>
            <pc:sldMk cId="1972269255" sldId="1920"/>
            <ac:spMk id="323" creationId="{51433950-BF7A-4018-A85B-071DDFC3610E}"/>
          </ac:spMkLst>
        </pc:spChg>
        <pc:spChg chg="mod">
          <ac:chgData name="reza kabir" userId="af3c95a13102d509" providerId="LiveId" clId="{F2FF14E4-B424-4B4A-9A26-D9A55B59C667}" dt="2020-04-01T04:35:10.016" v="296" actId="207"/>
          <ac:spMkLst>
            <pc:docMk/>
            <pc:sldMk cId="1972269255" sldId="1920"/>
            <ac:spMk id="327" creationId="{70C63B10-F427-4A9E-9697-59A310EE45C0}"/>
          </ac:spMkLst>
        </pc:spChg>
        <pc:spChg chg="mod">
          <ac:chgData name="reza kabir" userId="af3c95a13102d509" providerId="LiveId" clId="{F2FF14E4-B424-4B4A-9A26-D9A55B59C667}" dt="2020-04-01T04:35:04.504" v="293" actId="207"/>
          <ac:spMkLst>
            <pc:docMk/>
            <pc:sldMk cId="1972269255" sldId="1920"/>
            <ac:spMk id="328" creationId="{20976926-DD90-47DB-A6C7-D819686AE39F}"/>
          </ac:spMkLst>
        </pc:spChg>
        <pc:spChg chg="mod">
          <ac:chgData name="reza kabir" userId="af3c95a13102d509" providerId="LiveId" clId="{F2FF14E4-B424-4B4A-9A26-D9A55B59C667}" dt="2020-04-01T04:35:04.504" v="293" actId="207"/>
          <ac:spMkLst>
            <pc:docMk/>
            <pc:sldMk cId="1972269255" sldId="1920"/>
            <ac:spMk id="331" creationId="{AEEA4C97-7933-484F-9DC9-213C809F2FF7}"/>
          </ac:spMkLst>
        </pc:spChg>
        <pc:spChg chg="mod">
          <ac:chgData name="reza kabir" userId="af3c95a13102d509" providerId="LiveId" clId="{F2FF14E4-B424-4B4A-9A26-D9A55B59C667}" dt="2020-04-01T04:34:54.784" v="291" actId="207"/>
          <ac:spMkLst>
            <pc:docMk/>
            <pc:sldMk cId="1972269255" sldId="1920"/>
            <ac:spMk id="338" creationId="{316A12AC-C7AC-46B3-ABBE-9EFB2828478C}"/>
          </ac:spMkLst>
        </pc:spChg>
        <pc:spChg chg="mod">
          <ac:chgData name="reza kabir" userId="af3c95a13102d509" providerId="LiveId" clId="{F2FF14E4-B424-4B4A-9A26-D9A55B59C667}" dt="2020-04-01T04:34:54.784" v="291" actId="207"/>
          <ac:spMkLst>
            <pc:docMk/>
            <pc:sldMk cId="1972269255" sldId="1920"/>
            <ac:spMk id="340" creationId="{33470768-CB5A-4FB4-A5E5-D29397682E13}"/>
          </ac:spMkLst>
        </pc:spChg>
        <pc:spChg chg="mod">
          <ac:chgData name="reza kabir" userId="af3c95a13102d509" providerId="LiveId" clId="{F2FF14E4-B424-4B4A-9A26-D9A55B59C667}" dt="2020-04-01T04:35:36.536" v="306" actId="207"/>
          <ac:spMkLst>
            <pc:docMk/>
            <pc:sldMk cId="1972269255" sldId="1920"/>
            <ac:spMk id="347" creationId="{EEE9C131-3D73-4673-BDBF-6589FACF4F9D}"/>
          </ac:spMkLst>
        </pc:spChg>
        <pc:spChg chg="mod">
          <ac:chgData name="reza kabir" userId="af3c95a13102d509" providerId="LiveId" clId="{F2FF14E4-B424-4B4A-9A26-D9A55B59C667}" dt="2020-04-01T04:35:52.544" v="311" actId="207"/>
          <ac:spMkLst>
            <pc:docMk/>
            <pc:sldMk cId="1972269255" sldId="1920"/>
            <ac:spMk id="353" creationId="{A6F617C4-A861-4BD7-B3DF-20975A0AD21C}"/>
          </ac:spMkLst>
        </pc:spChg>
        <pc:spChg chg="mod">
          <ac:chgData name="reza kabir" userId="af3c95a13102d509" providerId="LiveId" clId="{F2FF14E4-B424-4B4A-9A26-D9A55B59C667}" dt="2020-04-01T04:35:58.584" v="313" actId="207"/>
          <ac:spMkLst>
            <pc:docMk/>
            <pc:sldMk cId="1972269255" sldId="1920"/>
            <ac:spMk id="360" creationId="{303A7EC5-A28F-4088-AD8F-074204614AC1}"/>
          </ac:spMkLst>
        </pc:spChg>
        <pc:spChg chg="mod">
          <ac:chgData name="reza kabir" userId="af3c95a13102d509" providerId="LiveId" clId="{F2FF14E4-B424-4B4A-9A26-D9A55B59C667}" dt="2020-04-01T04:36:01.280" v="314" actId="207"/>
          <ac:spMkLst>
            <pc:docMk/>
            <pc:sldMk cId="1972269255" sldId="1920"/>
            <ac:spMk id="377" creationId="{47799241-5F2D-4949-A561-396219AC039F}"/>
          </ac:spMkLst>
        </pc:spChg>
        <pc:spChg chg="mod">
          <ac:chgData name="reza kabir" userId="af3c95a13102d509" providerId="LiveId" clId="{F2FF14E4-B424-4B4A-9A26-D9A55B59C667}" dt="2020-04-01T04:35:55.048" v="312" actId="207"/>
          <ac:spMkLst>
            <pc:docMk/>
            <pc:sldMk cId="1972269255" sldId="1920"/>
            <ac:spMk id="379" creationId="{C83B6019-A0D0-4F6D-9D78-D2BC4D68CFB1}"/>
          </ac:spMkLst>
        </pc:spChg>
        <pc:spChg chg="mod">
          <ac:chgData name="reza kabir" userId="af3c95a13102d509" providerId="LiveId" clId="{F2FF14E4-B424-4B4A-9A26-D9A55B59C667}" dt="2020-04-01T04:36:05.368" v="316" actId="207"/>
          <ac:spMkLst>
            <pc:docMk/>
            <pc:sldMk cId="1972269255" sldId="1920"/>
            <ac:spMk id="381" creationId="{C64B772C-DA70-4F95-9E8F-6EF1DD3B8631}"/>
          </ac:spMkLst>
        </pc:spChg>
        <pc:spChg chg="mod">
          <ac:chgData name="reza kabir" userId="af3c95a13102d509" providerId="LiveId" clId="{F2FF14E4-B424-4B4A-9A26-D9A55B59C667}" dt="2020-04-01T04:36:03.328" v="315" actId="207"/>
          <ac:spMkLst>
            <pc:docMk/>
            <pc:sldMk cId="1972269255" sldId="1920"/>
            <ac:spMk id="385" creationId="{AB0DF891-DC13-4B4D-9B31-D4F221EC06B5}"/>
          </ac:spMkLst>
        </pc:spChg>
        <pc:spChg chg="mod">
          <ac:chgData name="reza kabir" userId="af3c95a13102d509" providerId="LiveId" clId="{F2FF14E4-B424-4B4A-9A26-D9A55B59C667}" dt="2020-04-01T04:35:38.672" v="307" actId="207"/>
          <ac:spMkLst>
            <pc:docMk/>
            <pc:sldMk cId="1972269255" sldId="1920"/>
            <ac:spMk id="391" creationId="{0582CF63-A4E6-41E7-AC8B-ACDE3397F142}"/>
          </ac:spMkLst>
        </pc:spChg>
        <pc:spChg chg="mod">
          <ac:chgData name="reza kabir" userId="af3c95a13102d509" providerId="LiveId" clId="{F2FF14E4-B424-4B4A-9A26-D9A55B59C667}" dt="2020-04-01T04:35:44.152" v="309" actId="207"/>
          <ac:spMkLst>
            <pc:docMk/>
            <pc:sldMk cId="1972269255" sldId="1920"/>
            <ac:spMk id="400" creationId="{63787F08-723F-46A1-B234-205E04A78A14}"/>
          </ac:spMkLst>
        </pc:spChg>
        <pc:spChg chg="mod">
          <ac:chgData name="reza kabir" userId="af3c95a13102d509" providerId="LiveId" clId="{F2FF14E4-B424-4B4A-9A26-D9A55B59C667}" dt="2020-04-01T04:35:16.749" v="298" actId="207"/>
          <ac:spMkLst>
            <pc:docMk/>
            <pc:sldMk cId="1972269255" sldId="1920"/>
            <ac:spMk id="414" creationId="{8B5E1EDA-2704-442F-968A-2B578FDCF1F2}"/>
          </ac:spMkLst>
        </pc:spChg>
        <pc:spChg chg="mod">
          <ac:chgData name="reza kabir" userId="af3c95a13102d509" providerId="LiveId" clId="{F2FF14E4-B424-4B4A-9A26-D9A55B59C667}" dt="2020-04-01T04:35:24.672" v="302" actId="207"/>
          <ac:spMkLst>
            <pc:docMk/>
            <pc:sldMk cId="1972269255" sldId="1920"/>
            <ac:spMk id="416" creationId="{D809AD16-9D5B-4F85-AF28-E2995C63389D}"/>
          </ac:spMkLst>
        </pc:spChg>
        <pc:spChg chg="mod">
          <ac:chgData name="reza kabir" userId="af3c95a13102d509" providerId="LiveId" clId="{F2FF14E4-B424-4B4A-9A26-D9A55B59C667}" dt="2020-04-01T04:35:22.565" v="301" actId="1076"/>
          <ac:spMkLst>
            <pc:docMk/>
            <pc:sldMk cId="1972269255" sldId="1920"/>
            <ac:spMk id="417" creationId="{D1C0FC9C-C3B5-4B9B-8AB2-E9D1A394F311}"/>
          </ac:spMkLst>
        </pc:spChg>
        <pc:spChg chg="mod">
          <ac:chgData name="reza kabir" userId="af3c95a13102d509" providerId="LiveId" clId="{F2FF14E4-B424-4B4A-9A26-D9A55B59C667}" dt="2020-04-01T04:35:27.584" v="303" actId="207"/>
          <ac:spMkLst>
            <pc:docMk/>
            <pc:sldMk cId="1972269255" sldId="1920"/>
            <ac:spMk id="418" creationId="{DEFD042C-4820-48B2-96A7-D3F87EFC9187}"/>
          </ac:spMkLst>
        </pc:spChg>
        <pc:spChg chg="mod">
          <ac:chgData name="reza kabir" userId="af3c95a13102d509" providerId="LiveId" clId="{F2FF14E4-B424-4B4A-9A26-D9A55B59C667}" dt="2020-04-01T04:35:13.505" v="297" actId="207"/>
          <ac:spMkLst>
            <pc:docMk/>
            <pc:sldMk cId="1972269255" sldId="1920"/>
            <ac:spMk id="422" creationId="{4D9D3FAE-7013-427D-84DF-77529E954BF2}"/>
          </ac:spMkLst>
        </pc:spChg>
        <pc:grpChg chg="add del">
          <ac:chgData name="reza kabir" userId="af3c95a13102d509" providerId="LiveId" clId="{F2FF14E4-B424-4B4A-9A26-D9A55B59C667}" dt="2020-04-01T04:33:42.699" v="272"/>
          <ac:grpSpMkLst>
            <pc:docMk/>
            <pc:sldMk cId="1972269255" sldId="1920"/>
            <ac:grpSpMk id="6" creationId="{203A92D1-669F-40F2-A6DA-6BB04A70A1C9}"/>
          </ac:grpSpMkLst>
        </pc:grpChg>
        <pc:grpChg chg="add">
          <ac:chgData name="reza kabir" userId="af3c95a13102d509" providerId="LiveId" clId="{F2FF14E4-B424-4B4A-9A26-D9A55B59C667}" dt="2020-04-01T04:33:45.840" v="274"/>
          <ac:grpSpMkLst>
            <pc:docMk/>
            <pc:sldMk cId="1972269255" sldId="1920"/>
            <ac:grpSpMk id="221" creationId="{FF7A95E5-EE43-4CEB-96D6-C37370DCFFF5}"/>
          </ac:grpSpMkLst>
        </pc:grpChg>
      </pc:sldChg>
      <pc:sldChg chg="add del">
        <pc:chgData name="reza kabir" userId="af3c95a13102d509" providerId="LiveId" clId="{F2FF14E4-B424-4B4A-9A26-D9A55B59C667}" dt="2020-04-01T04:45:41.092" v="351"/>
        <pc:sldMkLst>
          <pc:docMk/>
          <pc:sldMk cId="201804255" sldId="1921"/>
        </pc:sldMkLst>
      </pc:sldChg>
      <pc:sldChg chg="addSp delSp modSp add mod ord">
        <pc:chgData name="reza kabir" userId="af3c95a13102d509" providerId="LiveId" clId="{F2FF14E4-B424-4B4A-9A26-D9A55B59C667}" dt="2020-04-05T03:19:16.981" v="859" actId="2711"/>
        <pc:sldMkLst>
          <pc:docMk/>
          <pc:sldMk cId="1609388682" sldId="1921"/>
        </pc:sldMkLst>
        <pc:spChg chg="add del mod">
          <ac:chgData name="reza kabir" userId="af3c95a13102d509" providerId="LiveId" clId="{F2FF14E4-B424-4B4A-9A26-D9A55B59C667}" dt="2020-04-01T04:45:58.142" v="356" actId="478"/>
          <ac:spMkLst>
            <pc:docMk/>
            <pc:sldMk cId="1609388682" sldId="1921"/>
            <ac:spMk id="3" creationId="{814A8EFE-949D-476A-AD7F-CDDB5214BA74}"/>
          </ac:spMkLst>
        </pc:spChg>
        <pc:spChg chg="add del mod">
          <ac:chgData name="reza kabir" userId="af3c95a13102d509" providerId="LiveId" clId="{F2FF14E4-B424-4B4A-9A26-D9A55B59C667}" dt="2020-04-01T04:45:58.142" v="356" actId="478"/>
          <ac:spMkLst>
            <pc:docMk/>
            <pc:sldMk cId="1609388682" sldId="1921"/>
            <ac:spMk id="5" creationId="{6A7F3D07-7BE9-44A8-B796-6FFE00CE21A6}"/>
          </ac:spMkLst>
        </pc:spChg>
        <pc:spChg chg="del">
          <ac:chgData name="reza kabir" userId="af3c95a13102d509" providerId="LiveId" clId="{F2FF14E4-B424-4B4A-9A26-D9A55B59C667}" dt="2020-04-01T04:45:55.462" v="355" actId="478"/>
          <ac:spMkLst>
            <pc:docMk/>
            <pc:sldMk cId="1609388682" sldId="1921"/>
            <ac:spMk id="219" creationId="{B6A2762A-8474-4663-8AF7-B9FF62ED3DB7}"/>
          </ac:spMkLst>
        </pc:spChg>
        <pc:spChg chg="del">
          <ac:chgData name="reza kabir" userId="af3c95a13102d509" providerId="LiveId" clId="{F2FF14E4-B424-4B4A-9A26-D9A55B59C667}" dt="2020-04-01T04:45:55.462" v="355" actId="478"/>
          <ac:spMkLst>
            <pc:docMk/>
            <pc:sldMk cId="1609388682" sldId="1921"/>
            <ac:spMk id="220" creationId="{BAE3039E-73E5-436D-8A53-3F0B2BDB6F52}"/>
          </ac:spMkLst>
        </pc:spChg>
        <pc:spChg chg="add mod">
          <ac:chgData name="reza kabir" userId="af3c95a13102d509" providerId="LiveId" clId="{F2FF14E4-B424-4B4A-9A26-D9A55B59C667}" dt="2020-04-01T04:46:15.048" v="359" actId="207"/>
          <ac:spMkLst>
            <pc:docMk/>
            <pc:sldMk cId="1609388682" sldId="1921"/>
            <ac:spMk id="434" creationId="{42772A88-B0D1-4520-A0CE-60C22140B157}"/>
          </ac:spMkLst>
        </pc:spChg>
        <pc:spChg chg="add mod">
          <ac:chgData name="reza kabir" userId="af3c95a13102d509" providerId="LiveId" clId="{F2FF14E4-B424-4B4A-9A26-D9A55B59C667}" dt="2020-04-05T03:19:00.458" v="857" actId="2711"/>
          <ac:spMkLst>
            <pc:docMk/>
            <pc:sldMk cId="1609388682" sldId="1921"/>
            <ac:spMk id="435" creationId="{BA80338E-0768-4E86-B653-48BE15EC496F}"/>
          </ac:spMkLst>
        </pc:spChg>
        <pc:spChg chg="mod">
          <ac:chgData name="reza kabir" userId="af3c95a13102d509" providerId="LiveId" clId="{F2FF14E4-B424-4B4A-9A26-D9A55B59C667}" dt="2020-04-01T04:46:11.770" v="358" actId="207"/>
          <ac:spMkLst>
            <pc:docMk/>
            <pc:sldMk cId="1609388682" sldId="1921"/>
            <ac:spMk id="437" creationId="{5F6C98BD-8B88-478C-9352-176B1FD1F6D9}"/>
          </ac:spMkLst>
        </pc:spChg>
        <pc:spChg chg="mod">
          <ac:chgData name="reza kabir" userId="af3c95a13102d509" providerId="LiveId" clId="{F2FF14E4-B424-4B4A-9A26-D9A55B59C667}" dt="2020-04-01T04:47:31.559" v="369" actId="207"/>
          <ac:spMkLst>
            <pc:docMk/>
            <pc:sldMk cId="1609388682" sldId="1921"/>
            <ac:spMk id="455" creationId="{94FD428D-6E00-47B7-9257-B5D8A5C2CBD5}"/>
          </ac:spMkLst>
        </pc:spChg>
        <pc:spChg chg="mod">
          <ac:chgData name="reza kabir" userId="af3c95a13102d509" providerId="LiveId" clId="{F2FF14E4-B424-4B4A-9A26-D9A55B59C667}" dt="2020-04-01T04:48:26.335" v="385" actId="207"/>
          <ac:spMkLst>
            <pc:docMk/>
            <pc:sldMk cId="1609388682" sldId="1921"/>
            <ac:spMk id="457" creationId="{D4A6736C-6CDC-414B-B357-14C60BAF85A8}"/>
          </ac:spMkLst>
        </pc:spChg>
        <pc:spChg chg="mod">
          <ac:chgData name="reza kabir" userId="af3c95a13102d509" providerId="LiveId" clId="{F2FF14E4-B424-4B4A-9A26-D9A55B59C667}" dt="2020-04-01T04:48:20.903" v="383" actId="207"/>
          <ac:spMkLst>
            <pc:docMk/>
            <pc:sldMk cId="1609388682" sldId="1921"/>
            <ac:spMk id="458" creationId="{FA16572C-1A69-4725-92C8-C767496BA6FE}"/>
          </ac:spMkLst>
        </pc:spChg>
        <pc:spChg chg="mod">
          <ac:chgData name="reza kabir" userId="af3c95a13102d509" providerId="LiveId" clId="{F2FF14E4-B424-4B4A-9A26-D9A55B59C667}" dt="2020-04-01T04:48:05.319" v="377" actId="207"/>
          <ac:spMkLst>
            <pc:docMk/>
            <pc:sldMk cId="1609388682" sldId="1921"/>
            <ac:spMk id="460" creationId="{10B44259-6A22-4505-AAB2-9BD5962FC7F9}"/>
          </ac:spMkLst>
        </pc:spChg>
        <pc:spChg chg="mod">
          <ac:chgData name="reza kabir" userId="af3c95a13102d509" providerId="LiveId" clId="{F2FF14E4-B424-4B4A-9A26-D9A55B59C667}" dt="2020-04-01T04:47:14.955" v="367" actId="207"/>
          <ac:spMkLst>
            <pc:docMk/>
            <pc:sldMk cId="1609388682" sldId="1921"/>
            <ac:spMk id="462" creationId="{AAD953A9-25A1-4D6B-A10D-84B3BCF511F9}"/>
          </ac:spMkLst>
        </pc:spChg>
        <pc:spChg chg="mod">
          <ac:chgData name="reza kabir" userId="af3c95a13102d509" providerId="LiveId" clId="{F2FF14E4-B424-4B4A-9A26-D9A55B59C667}" dt="2020-04-01T04:48:12.607" v="380" actId="207"/>
          <ac:spMkLst>
            <pc:docMk/>
            <pc:sldMk cId="1609388682" sldId="1921"/>
            <ac:spMk id="463" creationId="{3A11E9E3-9C39-4ACA-8198-58289945DC24}"/>
          </ac:spMkLst>
        </pc:spChg>
        <pc:spChg chg="mod">
          <ac:chgData name="reza kabir" userId="af3c95a13102d509" providerId="LiveId" clId="{F2FF14E4-B424-4B4A-9A26-D9A55B59C667}" dt="2020-04-01T04:48:05.319" v="377" actId="207"/>
          <ac:spMkLst>
            <pc:docMk/>
            <pc:sldMk cId="1609388682" sldId="1921"/>
            <ac:spMk id="464" creationId="{B874C138-AB3D-40E0-AD63-475271E781E1}"/>
          </ac:spMkLst>
        </pc:spChg>
        <pc:spChg chg="mod">
          <ac:chgData name="reza kabir" userId="af3c95a13102d509" providerId="LiveId" clId="{F2FF14E4-B424-4B4A-9A26-D9A55B59C667}" dt="2020-04-01T04:48:07.983" v="378" actId="207"/>
          <ac:spMkLst>
            <pc:docMk/>
            <pc:sldMk cId="1609388682" sldId="1921"/>
            <ac:spMk id="465" creationId="{7D1D2D7B-2837-4207-81F0-31200C7E7AAD}"/>
          </ac:spMkLst>
        </pc:spChg>
        <pc:spChg chg="mod">
          <ac:chgData name="reza kabir" userId="af3c95a13102d509" providerId="LiveId" clId="{F2FF14E4-B424-4B4A-9A26-D9A55B59C667}" dt="2020-04-01T04:47:14.955" v="367" actId="207"/>
          <ac:spMkLst>
            <pc:docMk/>
            <pc:sldMk cId="1609388682" sldId="1921"/>
            <ac:spMk id="468" creationId="{FC1E080D-BF83-4EC9-A9BF-E37B42D8F269}"/>
          </ac:spMkLst>
        </pc:spChg>
        <pc:spChg chg="mod">
          <ac:chgData name="reza kabir" userId="af3c95a13102d509" providerId="LiveId" clId="{F2FF14E4-B424-4B4A-9A26-D9A55B59C667}" dt="2020-04-01T04:48:10.535" v="379" actId="207"/>
          <ac:spMkLst>
            <pc:docMk/>
            <pc:sldMk cId="1609388682" sldId="1921"/>
            <ac:spMk id="474" creationId="{E1E8426E-4081-4EA5-B015-58FF34A12BFA}"/>
          </ac:spMkLst>
        </pc:spChg>
        <pc:spChg chg="mod">
          <ac:chgData name="reza kabir" userId="af3c95a13102d509" providerId="LiveId" clId="{F2FF14E4-B424-4B4A-9A26-D9A55B59C667}" dt="2020-04-01T04:48:18.071" v="382" actId="207"/>
          <ac:spMkLst>
            <pc:docMk/>
            <pc:sldMk cId="1609388682" sldId="1921"/>
            <ac:spMk id="478" creationId="{2DF9A713-F8A9-458F-B31A-079FAEE8D0B2}"/>
          </ac:spMkLst>
        </pc:spChg>
        <pc:spChg chg="mod">
          <ac:chgData name="reza kabir" userId="af3c95a13102d509" providerId="LiveId" clId="{F2FF14E4-B424-4B4A-9A26-D9A55B59C667}" dt="2020-04-01T04:48:14.983" v="381" actId="207"/>
          <ac:spMkLst>
            <pc:docMk/>
            <pc:sldMk cId="1609388682" sldId="1921"/>
            <ac:spMk id="484" creationId="{30E96AA2-CA51-4614-B4A4-8D9E821A31A0}"/>
          </ac:spMkLst>
        </pc:spChg>
        <pc:spChg chg="mod">
          <ac:chgData name="reza kabir" userId="af3c95a13102d509" providerId="LiveId" clId="{F2FF14E4-B424-4B4A-9A26-D9A55B59C667}" dt="2020-04-01T04:47:59.328" v="376" actId="207"/>
          <ac:spMkLst>
            <pc:docMk/>
            <pc:sldMk cId="1609388682" sldId="1921"/>
            <ac:spMk id="498" creationId="{C1A63D44-0577-4A64-B86E-88D492C3252E}"/>
          </ac:spMkLst>
        </pc:spChg>
        <pc:spChg chg="mod">
          <ac:chgData name="reza kabir" userId="af3c95a13102d509" providerId="LiveId" clId="{F2FF14E4-B424-4B4A-9A26-D9A55B59C667}" dt="2020-04-01T04:47:59.328" v="376" actId="207"/>
          <ac:spMkLst>
            <pc:docMk/>
            <pc:sldMk cId="1609388682" sldId="1921"/>
            <ac:spMk id="500" creationId="{E50A0301-6015-4391-ADC0-843160DFBB7B}"/>
          </ac:spMkLst>
        </pc:spChg>
        <pc:spChg chg="mod">
          <ac:chgData name="reza kabir" userId="af3c95a13102d509" providerId="LiveId" clId="{F2FF14E4-B424-4B4A-9A26-D9A55B59C667}" dt="2020-04-01T04:48:23.351" v="384" actId="207"/>
          <ac:spMkLst>
            <pc:docMk/>
            <pc:sldMk cId="1609388682" sldId="1921"/>
            <ac:spMk id="504" creationId="{D8599C8E-ACCE-4889-B86C-9E116E54B2B3}"/>
          </ac:spMkLst>
        </pc:spChg>
        <pc:spChg chg="mod">
          <ac:chgData name="reza kabir" userId="af3c95a13102d509" providerId="LiveId" clId="{F2FF14E4-B424-4B4A-9A26-D9A55B59C667}" dt="2020-04-01T04:46:44.920" v="364" actId="207"/>
          <ac:spMkLst>
            <pc:docMk/>
            <pc:sldMk cId="1609388682" sldId="1921"/>
            <ac:spMk id="531" creationId="{6A81D9B2-5DC8-4929-85F4-B57104EFF3E7}"/>
          </ac:spMkLst>
        </pc:spChg>
        <pc:spChg chg="mod">
          <ac:chgData name="reza kabir" userId="af3c95a13102d509" providerId="LiveId" clId="{F2FF14E4-B424-4B4A-9A26-D9A55B59C667}" dt="2020-04-01T04:46:51.535" v="365" actId="207"/>
          <ac:spMkLst>
            <pc:docMk/>
            <pc:sldMk cId="1609388682" sldId="1921"/>
            <ac:spMk id="536" creationId="{7E300D6A-B1B8-41E6-AE81-2BB3082E87B0}"/>
          </ac:spMkLst>
        </pc:spChg>
        <pc:spChg chg="mod">
          <ac:chgData name="reza kabir" userId="af3c95a13102d509" providerId="LiveId" clId="{F2FF14E4-B424-4B4A-9A26-D9A55B59C667}" dt="2020-04-01T04:46:54.799" v="366" actId="207"/>
          <ac:spMkLst>
            <pc:docMk/>
            <pc:sldMk cId="1609388682" sldId="1921"/>
            <ac:spMk id="538" creationId="{6D407C4B-E5B5-4422-B47B-777B9E7504F0}"/>
          </ac:spMkLst>
        </pc:spChg>
        <pc:spChg chg="mod">
          <ac:chgData name="reza kabir" userId="af3c95a13102d509" providerId="LiveId" clId="{F2FF14E4-B424-4B4A-9A26-D9A55B59C667}" dt="2020-04-01T04:48:54.615" v="388" actId="207"/>
          <ac:spMkLst>
            <pc:docMk/>
            <pc:sldMk cId="1609388682" sldId="1921"/>
            <ac:spMk id="544" creationId="{67A1D6A9-FEAB-4DB9-BAA0-948F9127A3A0}"/>
          </ac:spMkLst>
        </pc:spChg>
        <pc:spChg chg="mod">
          <ac:chgData name="reza kabir" userId="af3c95a13102d509" providerId="LiveId" clId="{F2FF14E4-B424-4B4A-9A26-D9A55B59C667}" dt="2020-04-01T04:48:52.093" v="387" actId="207"/>
          <ac:spMkLst>
            <pc:docMk/>
            <pc:sldMk cId="1609388682" sldId="1921"/>
            <ac:spMk id="546" creationId="{95DD30CE-C202-4A34-B853-005A50EA5176}"/>
          </ac:spMkLst>
        </pc:spChg>
        <pc:spChg chg="mod">
          <ac:chgData name="reza kabir" userId="af3c95a13102d509" providerId="LiveId" clId="{F2FF14E4-B424-4B4A-9A26-D9A55B59C667}" dt="2020-04-01T04:48:52.093" v="387" actId="207"/>
          <ac:spMkLst>
            <pc:docMk/>
            <pc:sldMk cId="1609388682" sldId="1921"/>
            <ac:spMk id="552" creationId="{3617A08F-03FA-4F29-8526-2A9000F01528}"/>
          </ac:spMkLst>
        </pc:spChg>
        <pc:spChg chg="mod">
          <ac:chgData name="reza kabir" userId="af3c95a13102d509" providerId="LiveId" clId="{F2FF14E4-B424-4B4A-9A26-D9A55B59C667}" dt="2020-04-01T04:47:50.199" v="373" actId="207"/>
          <ac:spMkLst>
            <pc:docMk/>
            <pc:sldMk cId="1609388682" sldId="1921"/>
            <ac:spMk id="562" creationId="{887710C2-2A12-43F0-BF31-D1409F913A15}"/>
          </ac:spMkLst>
        </pc:spChg>
        <pc:spChg chg="mod">
          <ac:chgData name="reza kabir" userId="af3c95a13102d509" providerId="LiveId" clId="{F2FF14E4-B424-4B4A-9A26-D9A55B59C667}" dt="2020-04-01T04:47:52.935" v="374" actId="207"/>
          <ac:spMkLst>
            <pc:docMk/>
            <pc:sldMk cId="1609388682" sldId="1921"/>
            <ac:spMk id="567" creationId="{7F88FBFA-DDBE-45E4-9D0F-37EBE1B06E1A}"/>
          </ac:spMkLst>
        </pc:spChg>
        <pc:spChg chg="mod">
          <ac:chgData name="reza kabir" userId="af3c95a13102d509" providerId="LiveId" clId="{F2FF14E4-B424-4B4A-9A26-D9A55B59C667}" dt="2020-04-01T04:47:14.955" v="367" actId="207"/>
          <ac:spMkLst>
            <pc:docMk/>
            <pc:sldMk cId="1609388682" sldId="1921"/>
            <ac:spMk id="577" creationId="{EAED0823-F223-4A94-AF1A-C93EB2B74654}"/>
          </ac:spMkLst>
        </pc:spChg>
        <pc:spChg chg="mod">
          <ac:chgData name="reza kabir" userId="af3c95a13102d509" providerId="LiveId" clId="{F2FF14E4-B424-4B4A-9A26-D9A55B59C667}" dt="2020-04-01T04:47:45.822" v="372" actId="207"/>
          <ac:spMkLst>
            <pc:docMk/>
            <pc:sldMk cId="1609388682" sldId="1921"/>
            <ac:spMk id="583" creationId="{2178DC15-9C35-4796-9291-F3A140FE47B3}"/>
          </ac:spMkLst>
        </pc:spChg>
        <pc:spChg chg="mod">
          <ac:chgData name="reza kabir" userId="af3c95a13102d509" providerId="LiveId" clId="{F2FF14E4-B424-4B4A-9A26-D9A55B59C667}" dt="2020-04-01T04:47:14.955" v="367" actId="207"/>
          <ac:spMkLst>
            <pc:docMk/>
            <pc:sldMk cId="1609388682" sldId="1921"/>
            <ac:spMk id="587" creationId="{2D3D0A04-C6FB-4DD5-B019-5E742B2E3E27}"/>
          </ac:spMkLst>
        </pc:spChg>
        <pc:spChg chg="mod">
          <ac:chgData name="reza kabir" userId="af3c95a13102d509" providerId="LiveId" clId="{F2FF14E4-B424-4B4A-9A26-D9A55B59C667}" dt="2020-04-01T04:47:37.271" v="370" actId="207"/>
          <ac:spMkLst>
            <pc:docMk/>
            <pc:sldMk cId="1609388682" sldId="1921"/>
            <ac:spMk id="593" creationId="{BD2AD7F0-3FD0-4C0B-B6D0-F2BCCF2973F4}"/>
          </ac:spMkLst>
        </pc:spChg>
        <pc:spChg chg="mod">
          <ac:chgData name="reza kabir" userId="af3c95a13102d509" providerId="LiveId" clId="{F2FF14E4-B424-4B4A-9A26-D9A55B59C667}" dt="2020-04-01T04:47:41.455" v="371" actId="207"/>
          <ac:spMkLst>
            <pc:docMk/>
            <pc:sldMk cId="1609388682" sldId="1921"/>
            <ac:spMk id="616" creationId="{7DBBF8BF-7EA2-4FE2-B1DC-6EE0EBD7AD5B}"/>
          </ac:spMkLst>
        </pc:spChg>
        <pc:spChg chg="mod">
          <ac:chgData name="reza kabir" userId="af3c95a13102d509" providerId="LiveId" clId="{F2FF14E4-B424-4B4A-9A26-D9A55B59C667}" dt="2020-04-01T04:47:14.955" v="367" actId="207"/>
          <ac:spMkLst>
            <pc:docMk/>
            <pc:sldMk cId="1609388682" sldId="1921"/>
            <ac:spMk id="623" creationId="{3851273B-6D44-4783-AD94-E5A18B226729}"/>
          </ac:spMkLst>
        </pc:spChg>
        <pc:spChg chg="mod">
          <ac:chgData name="reza kabir" userId="af3c95a13102d509" providerId="LiveId" clId="{F2FF14E4-B424-4B4A-9A26-D9A55B59C667}" dt="2020-04-01T04:47:55.023" v="375" actId="207"/>
          <ac:spMkLst>
            <pc:docMk/>
            <pc:sldMk cId="1609388682" sldId="1921"/>
            <ac:spMk id="628" creationId="{B39BAB73-FFE8-4670-BC53-E8242232C458}"/>
          </ac:spMkLst>
        </pc:spChg>
        <pc:spChg chg="mod">
          <ac:chgData name="reza kabir" userId="af3c95a13102d509" providerId="LiveId" clId="{F2FF14E4-B424-4B4A-9A26-D9A55B59C667}" dt="2020-04-01T04:46:32.967" v="361" actId="207"/>
          <ac:spMkLst>
            <pc:docMk/>
            <pc:sldMk cId="1609388682" sldId="1921"/>
            <ac:spMk id="657" creationId="{9F713428-EA81-442E-A0DD-3CEC8C2A1698}"/>
          </ac:spMkLst>
        </pc:spChg>
        <pc:spChg chg="mod">
          <ac:chgData name="reza kabir" userId="af3c95a13102d509" providerId="LiveId" clId="{F2FF14E4-B424-4B4A-9A26-D9A55B59C667}" dt="2020-04-01T04:46:30.207" v="360" actId="207"/>
          <ac:spMkLst>
            <pc:docMk/>
            <pc:sldMk cId="1609388682" sldId="1921"/>
            <ac:spMk id="661" creationId="{67CB07F7-AC65-47CF-8997-C821635EC244}"/>
          </ac:spMkLst>
        </pc:spChg>
        <pc:spChg chg="add mod">
          <ac:chgData name="reza kabir" userId="af3c95a13102d509" providerId="LiveId" clId="{F2FF14E4-B424-4B4A-9A26-D9A55B59C667}" dt="2020-04-05T03:19:16.981" v="859" actId="2711"/>
          <ac:spMkLst>
            <pc:docMk/>
            <pc:sldMk cId="1609388682" sldId="1921"/>
            <ac:spMk id="673" creationId="{BB153442-631E-4D12-BD5E-AA0E3A047A8B}"/>
          </ac:spMkLst>
        </pc:spChg>
        <pc:spChg chg="add mod">
          <ac:chgData name="reza kabir" userId="af3c95a13102d509" providerId="LiveId" clId="{F2FF14E4-B424-4B4A-9A26-D9A55B59C667}" dt="2020-04-05T03:19:11.862" v="858" actId="2711"/>
          <ac:spMkLst>
            <pc:docMk/>
            <pc:sldMk cId="1609388682" sldId="1921"/>
            <ac:spMk id="674" creationId="{33CF40E2-3251-4ECB-95D2-D57A106383AD}"/>
          </ac:spMkLst>
        </pc:spChg>
        <pc:spChg chg="add mod">
          <ac:chgData name="reza kabir" userId="af3c95a13102d509" providerId="LiveId" clId="{F2FF14E4-B424-4B4A-9A26-D9A55B59C667}" dt="2020-04-05T03:19:16.981" v="859" actId="2711"/>
          <ac:spMkLst>
            <pc:docMk/>
            <pc:sldMk cId="1609388682" sldId="1921"/>
            <ac:spMk id="675" creationId="{906CA432-9118-4F5E-9513-BF199F7B234A}"/>
          </ac:spMkLst>
        </pc:spChg>
        <pc:spChg chg="add mod">
          <ac:chgData name="reza kabir" userId="af3c95a13102d509" providerId="LiveId" clId="{F2FF14E4-B424-4B4A-9A26-D9A55B59C667}" dt="2020-04-05T03:19:11.862" v="858" actId="2711"/>
          <ac:spMkLst>
            <pc:docMk/>
            <pc:sldMk cId="1609388682" sldId="1921"/>
            <ac:spMk id="676" creationId="{18DEA628-897E-408F-B590-0B99B2ADAB4B}"/>
          </ac:spMkLst>
        </pc:spChg>
        <pc:grpChg chg="del">
          <ac:chgData name="reza kabir" userId="af3c95a13102d509" providerId="LiveId" clId="{F2FF14E4-B424-4B4A-9A26-D9A55B59C667}" dt="2020-04-01T04:45:55.462" v="355" actId="478"/>
          <ac:grpSpMkLst>
            <pc:docMk/>
            <pc:sldMk cId="1609388682" sldId="1921"/>
            <ac:grpSpMk id="221" creationId="{FF7A95E5-EE43-4CEB-96D6-C37370DCFFF5}"/>
          </ac:grpSpMkLst>
        </pc:grpChg>
        <pc:grpChg chg="add">
          <ac:chgData name="reza kabir" userId="af3c95a13102d509" providerId="LiveId" clId="{F2FF14E4-B424-4B4A-9A26-D9A55B59C667}" dt="2020-04-01T04:45:58.930" v="357"/>
          <ac:grpSpMkLst>
            <pc:docMk/>
            <pc:sldMk cId="1609388682" sldId="1921"/>
            <ac:grpSpMk id="436" creationId="{1DB03B2B-A313-43C1-8B67-24029DDF0DD1}"/>
          </ac:grpSpMkLst>
        </pc:grpChg>
      </pc:sldChg>
      <pc:sldChg chg="add del">
        <pc:chgData name="reza kabir" userId="af3c95a13102d509" providerId="LiveId" clId="{F2FF14E4-B424-4B4A-9A26-D9A55B59C667}" dt="2020-04-05T02:44:57.504" v="530"/>
        <pc:sldMkLst>
          <pc:docMk/>
          <pc:sldMk cId="2590762594" sldId="1922"/>
        </pc:sldMkLst>
      </pc:sldChg>
      <pc:sldChg chg="add del">
        <pc:chgData name="reza kabir" userId="af3c95a13102d509" providerId="LiveId" clId="{F2FF14E4-B424-4B4A-9A26-D9A55B59C667}" dt="2020-04-05T03:16:24.173" v="831" actId="47"/>
        <pc:sldMkLst>
          <pc:docMk/>
          <pc:sldMk cId="3307314261" sldId="2491"/>
        </pc:sldMkLst>
      </pc:sldChg>
      <pc:sldMasterChg chg="modSldLayout">
        <pc:chgData name="reza kabir" userId="af3c95a13102d509" providerId="LiveId" clId="{F2FF14E4-B424-4B4A-9A26-D9A55B59C667}" dt="2020-04-05T02:43:19.947" v="528" actId="14100"/>
        <pc:sldMasterMkLst>
          <pc:docMk/>
          <pc:sldMasterMk cId="612793706" sldId="2147483660"/>
        </pc:sldMasterMkLst>
        <pc:sldLayoutChg chg="modSp mod">
          <pc:chgData name="reza kabir" userId="af3c95a13102d509" providerId="LiveId" clId="{F2FF14E4-B424-4B4A-9A26-D9A55B59C667}" dt="2020-04-05T02:43:19.947" v="528" actId="14100"/>
          <pc:sldLayoutMkLst>
            <pc:docMk/>
            <pc:sldMasterMk cId="612793706" sldId="2147483660"/>
            <pc:sldLayoutMk cId="2663271375" sldId="2147483727"/>
          </pc:sldLayoutMkLst>
          <pc:spChg chg="mod">
            <ac:chgData name="reza kabir" userId="af3c95a13102d509" providerId="LiveId" clId="{F2FF14E4-B424-4B4A-9A26-D9A55B59C667}" dt="2020-04-05T02:43:19.947" v="528" actId="14100"/>
            <ac:spMkLst>
              <pc:docMk/>
              <pc:sldMasterMk cId="612793706" sldId="2147483660"/>
              <pc:sldLayoutMk cId="2663271375" sldId="2147483727"/>
              <ac:spMk id="9" creationId="{00000000-0000-0000-0000-000000000000}"/>
            </ac:spMkLst>
          </pc:spChg>
        </pc:sldLayoutChg>
      </pc:sldMasterChg>
      <pc:sldMasterChg chg="delSldLayout">
        <pc:chgData name="reza kabir" userId="af3c95a13102d509" providerId="LiveId" clId="{F2FF14E4-B424-4B4A-9A26-D9A55B59C667}" dt="2020-03-31T09:22:22.115" v="135" actId="2696"/>
        <pc:sldMasterMkLst>
          <pc:docMk/>
          <pc:sldMasterMk cId="425798916" sldId="2147483669"/>
        </pc:sldMasterMkLst>
        <pc:sldLayoutChg chg="del">
          <pc:chgData name="reza kabir" userId="af3c95a13102d509" providerId="LiveId" clId="{F2FF14E4-B424-4B4A-9A26-D9A55B59C667}" dt="2020-03-31T09:22:22.115" v="135" actId="2696"/>
          <pc:sldLayoutMkLst>
            <pc:docMk/>
            <pc:sldMasterMk cId="425798916" sldId="2147483669"/>
            <pc:sldLayoutMk cId="466025321" sldId="2147483691"/>
          </pc:sldLayoutMkLst>
        </pc:sldLayoutChg>
      </pc:sldMasterChg>
      <pc:sldMasterChg chg="modSldLayout">
        <pc:chgData name="reza kabir" userId="af3c95a13102d509" providerId="LiveId" clId="{F2FF14E4-B424-4B4A-9A26-D9A55B59C667}" dt="2020-03-31T09:21:04.548" v="131" actId="478"/>
        <pc:sldMasterMkLst>
          <pc:docMk/>
          <pc:sldMasterMk cId="2500961488" sldId="2147483692"/>
        </pc:sldMasterMkLst>
        <pc:sldLayoutChg chg="delSp mod">
          <pc:chgData name="reza kabir" userId="af3c95a13102d509" providerId="LiveId" clId="{F2FF14E4-B424-4B4A-9A26-D9A55B59C667}" dt="2020-03-31T09:21:04.548" v="131" actId="478"/>
          <pc:sldLayoutMkLst>
            <pc:docMk/>
            <pc:sldMasterMk cId="2500961488" sldId="2147483692"/>
            <pc:sldLayoutMk cId="3058469631" sldId="2147483695"/>
          </pc:sldLayoutMkLst>
          <pc:cxnChg chg="del">
            <ac:chgData name="reza kabir" userId="af3c95a13102d509" providerId="LiveId" clId="{F2FF14E4-B424-4B4A-9A26-D9A55B59C667}" dt="2020-03-31T09:21:04.548" v="131" actId="478"/>
            <ac:cxnSpMkLst>
              <pc:docMk/>
              <pc:sldMasterMk cId="2500961488" sldId="2147483692"/>
              <pc:sldLayoutMk cId="3058469631" sldId="2147483695"/>
              <ac:cxnSpMk id="63" creationId="{38082BF0-5DF3-422F-9DEA-798F9F0D56A4}"/>
            </ac:cxnSpMkLst>
          </pc:cxnChg>
        </pc:sldLayoutChg>
      </pc:sldMasterChg>
      <pc:sldMasterChg chg="delSldLayout modSldLayout">
        <pc:chgData name="reza kabir" userId="af3c95a13102d509" providerId="LiveId" clId="{F2FF14E4-B424-4B4A-9A26-D9A55B59C667}" dt="2020-04-01T04:41:52.776" v="343" actId="2711"/>
        <pc:sldMasterMkLst>
          <pc:docMk/>
          <pc:sldMasterMk cId="1757235578" sldId="2147483695"/>
        </pc:sldMasterMkLst>
        <pc:sldLayoutChg chg="modSp">
          <pc:chgData name="reza kabir" userId="af3c95a13102d509" providerId="LiveId" clId="{F2FF14E4-B424-4B4A-9A26-D9A55B59C667}" dt="2020-04-01T04:27:41.501" v="236" actId="207"/>
          <pc:sldLayoutMkLst>
            <pc:docMk/>
            <pc:sldMasterMk cId="1757235578" sldId="2147483695"/>
            <pc:sldLayoutMk cId="2482991084" sldId="2147483696"/>
          </pc:sldLayoutMkLst>
          <pc:spChg chg="mod">
            <ac:chgData name="reza kabir" userId="af3c95a13102d509" providerId="LiveId" clId="{F2FF14E4-B424-4B4A-9A26-D9A55B59C667}" dt="2020-04-01T04:27:35.523" v="235" actId="207"/>
            <ac:spMkLst>
              <pc:docMk/>
              <pc:sldMasterMk cId="1757235578" sldId="2147483695"/>
              <pc:sldLayoutMk cId="2482991084" sldId="2147483696"/>
              <ac:spMk id="9" creationId="{00000000-0000-0000-0000-000000000000}"/>
            </ac:spMkLst>
          </pc:spChg>
          <pc:spChg chg="mod">
            <ac:chgData name="reza kabir" userId="af3c95a13102d509" providerId="LiveId" clId="{F2FF14E4-B424-4B4A-9A26-D9A55B59C667}" dt="2020-04-01T04:27:41.501" v="236" actId="207"/>
            <ac:spMkLst>
              <pc:docMk/>
              <pc:sldMasterMk cId="1757235578" sldId="2147483695"/>
              <pc:sldLayoutMk cId="2482991084" sldId="2147483696"/>
              <ac:spMk id="10" creationId="{00000000-0000-0000-0000-000000000000}"/>
            </ac:spMkLst>
          </pc:spChg>
        </pc:sldLayoutChg>
        <pc:sldLayoutChg chg="del">
          <pc:chgData name="reza kabir" userId="af3c95a13102d509" providerId="LiveId" clId="{F2FF14E4-B424-4B4A-9A26-D9A55B59C667}" dt="2020-04-01T04:26:18.464" v="212" actId="2696"/>
          <pc:sldLayoutMkLst>
            <pc:docMk/>
            <pc:sldMasterMk cId="1757235578" sldId="2147483695"/>
            <pc:sldLayoutMk cId="2713925406" sldId="2147483697"/>
          </pc:sldLayoutMkLst>
        </pc:sldLayoutChg>
        <pc:sldLayoutChg chg="del">
          <pc:chgData name="reza kabir" userId="af3c95a13102d509" providerId="LiveId" clId="{F2FF14E4-B424-4B4A-9A26-D9A55B59C667}" dt="2020-04-01T04:26:18.788" v="213" actId="2696"/>
          <pc:sldLayoutMkLst>
            <pc:docMk/>
            <pc:sldMasterMk cId="1757235578" sldId="2147483695"/>
            <pc:sldLayoutMk cId="2384767591" sldId="2147483698"/>
          </pc:sldLayoutMkLst>
        </pc:sldLayoutChg>
        <pc:sldLayoutChg chg="del">
          <pc:chgData name="reza kabir" userId="af3c95a13102d509" providerId="LiveId" clId="{F2FF14E4-B424-4B4A-9A26-D9A55B59C667}" dt="2020-04-01T04:26:19.070" v="214" actId="2696"/>
          <pc:sldLayoutMkLst>
            <pc:docMk/>
            <pc:sldMasterMk cId="1757235578" sldId="2147483695"/>
            <pc:sldLayoutMk cId="2651896613" sldId="2147483699"/>
          </pc:sldLayoutMkLst>
        </pc:sldLayoutChg>
        <pc:sldLayoutChg chg="del">
          <pc:chgData name="reza kabir" userId="af3c95a13102d509" providerId="LiveId" clId="{F2FF14E4-B424-4B4A-9A26-D9A55B59C667}" dt="2020-04-01T04:26:19.358" v="215" actId="2696"/>
          <pc:sldLayoutMkLst>
            <pc:docMk/>
            <pc:sldMasterMk cId="1757235578" sldId="2147483695"/>
            <pc:sldLayoutMk cId="1242234184" sldId="2147483700"/>
          </pc:sldLayoutMkLst>
        </pc:sldLayoutChg>
        <pc:sldLayoutChg chg="del">
          <pc:chgData name="reza kabir" userId="af3c95a13102d509" providerId="LiveId" clId="{F2FF14E4-B424-4B4A-9A26-D9A55B59C667}" dt="2020-04-01T04:26:19.541" v="216" actId="2696"/>
          <pc:sldLayoutMkLst>
            <pc:docMk/>
            <pc:sldMasterMk cId="1757235578" sldId="2147483695"/>
            <pc:sldLayoutMk cId="597212548" sldId="2147483701"/>
          </pc:sldLayoutMkLst>
        </pc:sldLayoutChg>
        <pc:sldLayoutChg chg="del">
          <pc:chgData name="reza kabir" userId="af3c95a13102d509" providerId="LiveId" clId="{F2FF14E4-B424-4B4A-9A26-D9A55B59C667}" dt="2020-04-01T04:26:19.769" v="217" actId="2696"/>
          <pc:sldLayoutMkLst>
            <pc:docMk/>
            <pc:sldMasterMk cId="1757235578" sldId="2147483695"/>
            <pc:sldLayoutMk cId="1830418800" sldId="2147483702"/>
          </pc:sldLayoutMkLst>
        </pc:sldLayoutChg>
        <pc:sldLayoutChg chg="del">
          <pc:chgData name="reza kabir" userId="af3c95a13102d509" providerId="LiveId" clId="{F2FF14E4-B424-4B4A-9A26-D9A55B59C667}" dt="2020-04-01T04:26:19.966" v="218" actId="2696"/>
          <pc:sldLayoutMkLst>
            <pc:docMk/>
            <pc:sldMasterMk cId="1757235578" sldId="2147483695"/>
            <pc:sldLayoutMk cId="3782283339" sldId="2147483703"/>
          </pc:sldLayoutMkLst>
        </pc:sldLayoutChg>
        <pc:sldLayoutChg chg="del">
          <pc:chgData name="reza kabir" userId="af3c95a13102d509" providerId="LiveId" clId="{F2FF14E4-B424-4B4A-9A26-D9A55B59C667}" dt="2020-04-01T04:26:20.234" v="219" actId="2696"/>
          <pc:sldLayoutMkLst>
            <pc:docMk/>
            <pc:sldMasterMk cId="1757235578" sldId="2147483695"/>
            <pc:sldLayoutMk cId="1559007850" sldId="2147483704"/>
          </pc:sldLayoutMkLst>
        </pc:sldLayoutChg>
        <pc:sldLayoutChg chg="del">
          <pc:chgData name="reza kabir" userId="af3c95a13102d509" providerId="LiveId" clId="{F2FF14E4-B424-4B4A-9A26-D9A55B59C667}" dt="2020-04-01T04:26:20.567" v="220" actId="2696"/>
          <pc:sldLayoutMkLst>
            <pc:docMk/>
            <pc:sldMasterMk cId="1757235578" sldId="2147483695"/>
            <pc:sldLayoutMk cId="2322947468" sldId="2147483705"/>
          </pc:sldLayoutMkLst>
        </pc:sldLayoutChg>
        <pc:sldLayoutChg chg="del">
          <pc:chgData name="reza kabir" userId="af3c95a13102d509" providerId="LiveId" clId="{F2FF14E4-B424-4B4A-9A26-D9A55B59C667}" dt="2020-04-01T04:26:20.820" v="221" actId="2696"/>
          <pc:sldLayoutMkLst>
            <pc:docMk/>
            <pc:sldMasterMk cId="1757235578" sldId="2147483695"/>
            <pc:sldLayoutMk cId="200094645" sldId="2147483706"/>
          </pc:sldLayoutMkLst>
        </pc:sldLayoutChg>
        <pc:sldLayoutChg chg="del">
          <pc:chgData name="reza kabir" userId="af3c95a13102d509" providerId="LiveId" clId="{F2FF14E4-B424-4B4A-9A26-D9A55B59C667}" dt="2020-04-01T04:26:21.137" v="222" actId="2696"/>
          <pc:sldLayoutMkLst>
            <pc:docMk/>
            <pc:sldMasterMk cId="1757235578" sldId="2147483695"/>
            <pc:sldLayoutMk cId="1334174562" sldId="2147483707"/>
          </pc:sldLayoutMkLst>
        </pc:sldLayoutChg>
        <pc:sldLayoutChg chg="del">
          <pc:chgData name="reza kabir" userId="af3c95a13102d509" providerId="LiveId" clId="{F2FF14E4-B424-4B4A-9A26-D9A55B59C667}" dt="2020-04-01T04:26:21.434" v="223" actId="2696"/>
          <pc:sldLayoutMkLst>
            <pc:docMk/>
            <pc:sldMasterMk cId="1757235578" sldId="2147483695"/>
            <pc:sldLayoutMk cId="1561386409" sldId="2147483708"/>
          </pc:sldLayoutMkLst>
        </pc:sldLayoutChg>
        <pc:sldLayoutChg chg="del">
          <pc:chgData name="reza kabir" userId="af3c95a13102d509" providerId="LiveId" clId="{F2FF14E4-B424-4B4A-9A26-D9A55B59C667}" dt="2020-04-01T04:26:21.756" v="224" actId="2696"/>
          <pc:sldLayoutMkLst>
            <pc:docMk/>
            <pc:sldMasterMk cId="1757235578" sldId="2147483695"/>
            <pc:sldLayoutMk cId="3939728085" sldId="2147483709"/>
          </pc:sldLayoutMkLst>
        </pc:sldLayoutChg>
        <pc:sldLayoutChg chg="del">
          <pc:chgData name="reza kabir" userId="af3c95a13102d509" providerId="LiveId" clId="{F2FF14E4-B424-4B4A-9A26-D9A55B59C667}" dt="2020-04-01T04:26:22.060" v="225" actId="2696"/>
          <pc:sldLayoutMkLst>
            <pc:docMk/>
            <pc:sldMasterMk cId="1757235578" sldId="2147483695"/>
            <pc:sldLayoutMk cId="810660797" sldId="2147483710"/>
          </pc:sldLayoutMkLst>
        </pc:sldLayoutChg>
        <pc:sldLayoutChg chg="del">
          <pc:chgData name="reza kabir" userId="af3c95a13102d509" providerId="LiveId" clId="{F2FF14E4-B424-4B4A-9A26-D9A55B59C667}" dt="2020-04-01T04:26:22.366" v="226" actId="2696"/>
          <pc:sldLayoutMkLst>
            <pc:docMk/>
            <pc:sldMasterMk cId="1757235578" sldId="2147483695"/>
            <pc:sldLayoutMk cId="609184082" sldId="2147483711"/>
          </pc:sldLayoutMkLst>
        </pc:sldLayoutChg>
        <pc:sldLayoutChg chg="del">
          <pc:chgData name="reza kabir" userId="af3c95a13102d509" providerId="LiveId" clId="{F2FF14E4-B424-4B4A-9A26-D9A55B59C667}" dt="2020-04-01T04:26:22.644" v="227" actId="2696"/>
          <pc:sldLayoutMkLst>
            <pc:docMk/>
            <pc:sldMasterMk cId="1757235578" sldId="2147483695"/>
            <pc:sldLayoutMk cId="2774777444" sldId="2147483712"/>
          </pc:sldLayoutMkLst>
        </pc:sldLayoutChg>
        <pc:sldLayoutChg chg="del">
          <pc:chgData name="reza kabir" userId="af3c95a13102d509" providerId="LiveId" clId="{F2FF14E4-B424-4B4A-9A26-D9A55B59C667}" dt="2020-04-01T04:26:22.905" v="228" actId="2696"/>
          <pc:sldLayoutMkLst>
            <pc:docMk/>
            <pc:sldMasterMk cId="1757235578" sldId="2147483695"/>
            <pc:sldLayoutMk cId="1493795650" sldId="2147483713"/>
          </pc:sldLayoutMkLst>
        </pc:sldLayoutChg>
        <pc:sldLayoutChg chg="del">
          <pc:chgData name="reza kabir" userId="af3c95a13102d509" providerId="LiveId" clId="{F2FF14E4-B424-4B4A-9A26-D9A55B59C667}" dt="2020-04-01T04:26:23.165" v="229" actId="2696"/>
          <pc:sldLayoutMkLst>
            <pc:docMk/>
            <pc:sldMasterMk cId="1757235578" sldId="2147483695"/>
            <pc:sldLayoutMk cId="4197468392" sldId="2147483714"/>
          </pc:sldLayoutMkLst>
        </pc:sldLayoutChg>
        <pc:sldLayoutChg chg="del">
          <pc:chgData name="reza kabir" userId="af3c95a13102d509" providerId="LiveId" clId="{F2FF14E4-B424-4B4A-9A26-D9A55B59C667}" dt="2020-04-01T04:26:23.438" v="230" actId="2696"/>
          <pc:sldLayoutMkLst>
            <pc:docMk/>
            <pc:sldMasterMk cId="1757235578" sldId="2147483695"/>
            <pc:sldLayoutMk cId="3646701396" sldId="2147483715"/>
          </pc:sldLayoutMkLst>
        </pc:sldLayoutChg>
        <pc:sldLayoutChg chg="del">
          <pc:chgData name="reza kabir" userId="af3c95a13102d509" providerId="LiveId" clId="{F2FF14E4-B424-4B4A-9A26-D9A55B59C667}" dt="2020-04-01T04:26:23.688" v="231" actId="2696"/>
          <pc:sldLayoutMkLst>
            <pc:docMk/>
            <pc:sldMasterMk cId="1757235578" sldId="2147483695"/>
            <pc:sldLayoutMk cId="2854090492" sldId="2147483716"/>
          </pc:sldLayoutMkLst>
        </pc:sldLayoutChg>
        <pc:sldLayoutChg chg="del">
          <pc:chgData name="reza kabir" userId="af3c95a13102d509" providerId="LiveId" clId="{F2FF14E4-B424-4B4A-9A26-D9A55B59C667}" dt="2020-04-01T04:26:23.983" v="232" actId="2696"/>
          <pc:sldLayoutMkLst>
            <pc:docMk/>
            <pc:sldMasterMk cId="1757235578" sldId="2147483695"/>
            <pc:sldLayoutMk cId="3949235752" sldId="2147483717"/>
          </pc:sldLayoutMkLst>
        </pc:sldLayoutChg>
        <pc:sldLayoutChg chg="del">
          <pc:chgData name="reza kabir" userId="af3c95a13102d509" providerId="LiveId" clId="{F2FF14E4-B424-4B4A-9A26-D9A55B59C667}" dt="2020-04-01T04:26:24.260" v="233" actId="2696"/>
          <pc:sldLayoutMkLst>
            <pc:docMk/>
            <pc:sldMasterMk cId="1757235578" sldId="2147483695"/>
            <pc:sldLayoutMk cId="2521962863" sldId="2147483718"/>
          </pc:sldLayoutMkLst>
        </pc:sldLayoutChg>
        <pc:sldLayoutChg chg="del">
          <pc:chgData name="reza kabir" userId="af3c95a13102d509" providerId="LiveId" clId="{F2FF14E4-B424-4B4A-9A26-D9A55B59C667}" dt="2020-04-01T04:26:24.540" v="234" actId="2696"/>
          <pc:sldLayoutMkLst>
            <pc:docMk/>
            <pc:sldMasterMk cId="1757235578" sldId="2147483695"/>
            <pc:sldLayoutMk cId="1168661441" sldId="2147483719"/>
          </pc:sldLayoutMkLst>
        </pc:sldLayoutChg>
        <pc:sldLayoutChg chg="setBg">
          <pc:chgData name="reza kabir" userId="af3c95a13102d509" providerId="LiveId" clId="{F2FF14E4-B424-4B4A-9A26-D9A55B59C667}" dt="2020-04-01T04:32:23.035" v="266"/>
          <pc:sldLayoutMkLst>
            <pc:docMk/>
            <pc:sldMasterMk cId="1757235578" sldId="2147483695"/>
            <pc:sldLayoutMk cId="410159292" sldId="2147483722"/>
          </pc:sldLayoutMkLst>
        </pc:sldLayoutChg>
        <pc:sldLayoutChg chg="modSp">
          <pc:chgData name="reza kabir" userId="af3c95a13102d509" providerId="LiveId" clId="{F2FF14E4-B424-4B4A-9A26-D9A55B59C667}" dt="2020-04-01T04:41:52.776" v="343" actId="2711"/>
          <pc:sldLayoutMkLst>
            <pc:docMk/>
            <pc:sldMasterMk cId="1757235578" sldId="2147483695"/>
            <pc:sldLayoutMk cId="3337100597" sldId="2147483723"/>
          </pc:sldLayoutMkLst>
          <pc:spChg chg="mod">
            <ac:chgData name="reza kabir" userId="af3c95a13102d509" providerId="LiveId" clId="{F2FF14E4-B424-4B4A-9A26-D9A55B59C667}" dt="2020-04-01T04:41:52.776" v="343" actId="2711"/>
            <ac:spMkLst>
              <pc:docMk/>
              <pc:sldMasterMk cId="1757235578" sldId="2147483695"/>
              <pc:sldLayoutMk cId="3337100597" sldId="2147483723"/>
              <ac:spMk id="65" creationId="{00000000-0000-0000-0000-000000000000}"/>
            </ac:spMkLst>
          </pc:spChg>
        </pc:sldLayoutChg>
      </pc:sldMasterChg>
      <pc:sldMasterChg chg="del delSldLayout">
        <pc:chgData name="reza kabir" userId="af3c95a13102d509" providerId="LiveId" clId="{F2FF14E4-B424-4B4A-9A26-D9A55B59C667}" dt="2020-04-01T04:25:17.157" v="205" actId="47"/>
        <pc:sldMasterMkLst>
          <pc:docMk/>
          <pc:sldMasterMk cId="3862543131" sldId="2147483695"/>
        </pc:sldMasterMkLst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1140748699" sldId="2147483696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4078656574" sldId="2147483697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236531118" sldId="2147483698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2010204020" sldId="2147483699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3953957213" sldId="2147483700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2669078236" sldId="2147483701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1658918643" sldId="2147483702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3278799751" sldId="2147483703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3666523668" sldId="2147483704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396561489" sldId="2147483705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739160939" sldId="2147483706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1433230905" sldId="2147483707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3397172611" sldId="2147483708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775773388" sldId="2147483709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3375897723" sldId="2147483710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606488444" sldId="2147483711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59108132" sldId="2147483712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205129247" sldId="2147483713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1260483220" sldId="2147483714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2964811650" sldId="2147483715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670425869" sldId="2147483716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986651475" sldId="2147483717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3452541133" sldId="2147483718"/>
          </pc:sldLayoutMkLst>
        </pc:sldLayoutChg>
        <pc:sldLayoutChg chg="del">
          <pc:chgData name="reza kabir" userId="af3c95a13102d509" providerId="LiveId" clId="{F2FF14E4-B424-4B4A-9A26-D9A55B59C667}" dt="2020-04-01T04:25:17.157" v="205" actId="47"/>
          <pc:sldLayoutMkLst>
            <pc:docMk/>
            <pc:sldMasterMk cId="3862543131" sldId="2147483695"/>
            <pc:sldLayoutMk cId="3263901851" sldId="2147483719"/>
          </pc:sldLayoutMkLst>
        </pc:sldLayoutChg>
      </pc:sldMasterChg>
    </pc:docChg>
  </pc:docChgLst>
  <pc:docChgLst>
    <pc:chgData name="reza kabir" userId="af3c95a13102d509" providerId="LiveId" clId="{71BB5970-2E10-45C6-8D76-CEEC346CECD1}"/>
    <pc:docChg chg="undo custSel addSld delSld modSld sldOrd delMainMaster modMainMaster delSection modSection">
      <pc:chgData name="reza kabir" userId="af3c95a13102d509" providerId="LiveId" clId="{71BB5970-2E10-45C6-8D76-CEEC346CECD1}" dt="2020-06-14T10:37:56.042" v="1261" actId="47"/>
      <pc:docMkLst>
        <pc:docMk/>
      </pc:docMkLst>
      <pc:sldChg chg="modSp">
        <pc:chgData name="reza kabir" userId="af3c95a13102d509" providerId="LiveId" clId="{71BB5970-2E10-45C6-8D76-CEEC346CECD1}" dt="2020-06-09T09:54:35.298" v="1194" actId="207"/>
        <pc:sldMkLst>
          <pc:docMk/>
          <pc:sldMk cId="0" sldId="256"/>
        </pc:sldMkLst>
        <pc:spChg chg="mod">
          <ac:chgData name="reza kabir" userId="af3c95a13102d509" providerId="LiveId" clId="{71BB5970-2E10-45C6-8D76-CEEC346CECD1}" dt="2020-06-09T09:54:35.298" v="1194" actId="207"/>
          <ac:spMkLst>
            <pc:docMk/>
            <pc:sldMk cId="0" sldId="256"/>
            <ac:spMk id="118" creationId="{00000000-0000-0000-0000-000000000000}"/>
          </ac:spMkLst>
        </pc:spChg>
        <pc:spChg chg="mod">
          <ac:chgData name="reza kabir" userId="af3c95a13102d509" providerId="LiveId" clId="{71BB5970-2E10-45C6-8D76-CEEC346CECD1}" dt="2020-06-09T09:54:35.298" v="1194" actId="207"/>
          <ac:spMkLst>
            <pc:docMk/>
            <pc:sldMk cId="0" sldId="256"/>
            <ac:spMk id="119" creationId="{00000000-0000-0000-0000-000000000000}"/>
          </ac:spMkLst>
        </pc:spChg>
        <pc:spChg chg="mod">
          <ac:chgData name="reza kabir" userId="af3c95a13102d509" providerId="LiveId" clId="{71BB5970-2E10-45C6-8D76-CEEC346CECD1}" dt="2020-06-09T09:54:09.257" v="1190" actId="207"/>
          <ac:spMkLst>
            <pc:docMk/>
            <pc:sldMk cId="0" sldId="256"/>
            <ac:spMk id="121" creationId="{00000000-0000-0000-0000-000000000000}"/>
          </ac:spMkLst>
        </pc:spChg>
        <pc:spChg chg="mod">
          <ac:chgData name="reza kabir" userId="af3c95a13102d509" providerId="LiveId" clId="{71BB5970-2E10-45C6-8D76-CEEC346CECD1}" dt="2020-06-09T09:54:16.826" v="1191" actId="207"/>
          <ac:spMkLst>
            <pc:docMk/>
            <pc:sldMk cId="0" sldId="256"/>
            <ac:spMk id="122" creationId="{00000000-0000-0000-0000-000000000000}"/>
          </ac:spMkLst>
        </pc:spChg>
        <pc:spChg chg="mod">
          <ac:chgData name="reza kabir" userId="af3c95a13102d509" providerId="LiveId" clId="{71BB5970-2E10-45C6-8D76-CEEC346CECD1}" dt="2020-06-09T09:54:28.021" v="1193" actId="207"/>
          <ac:spMkLst>
            <pc:docMk/>
            <pc:sldMk cId="0" sldId="256"/>
            <ac:spMk id="146" creationId="{00000000-0000-0000-0000-000000000000}"/>
          </ac:spMkLst>
        </pc:spChg>
        <pc:spChg chg="mod">
          <ac:chgData name="reza kabir" userId="af3c95a13102d509" providerId="LiveId" clId="{71BB5970-2E10-45C6-8D76-CEEC346CECD1}" dt="2020-06-09T09:54:24.829" v="1192" actId="207"/>
          <ac:spMkLst>
            <pc:docMk/>
            <pc:sldMk cId="0" sldId="256"/>
            <ac:spMk id="154" creationId="{00000000-0000-0000-0000-000000000000}"/>
          </ac:spMkLst>
        </pc:spChg>
      </pc:sldChg>
      <pc:sldChg chg="add">
        <pc:chgData name="reza kabir" userId="af3c95a13102d509" providerId="LiveId" clId="{71BB5970-2E10-45C6-8D76-CEEC346CECD1}" dt="2020-04-27T11:02:55.583" v="1170"/>
        <pc:sldMkLst>
          <pc:docMk/>
          <pc:sldMk cId="3889267492" sldId="258"/>
        </pc:sldMkLst>
        <pc:spChg chg="add del mod">
          <ac:chgData name="reza kabir" userId="af3c95a13102d509" providerId="LiveId" clId="{71BB5970-2E10-45C6-8D76-CEEC346CECD1}" dt="2020-04-27T06:14:15.242" v="690"/>
          <ac:spMkLst>
            <pc:docMk/>
            <pc:sldMk cId="3889267492" sldId="258"/>
            <ac:spMk id="3" creationId="{AD74C9BE-3D57-4AEF-82FA-CE1A5EDDF9B7}"/>
          </ac:spMkLst>
        </pc:spChg>
        <pc:spChg chg="add del mod">
          <ac:chgData name="reza kabir" userId="af3c95a13102d509" providerId="LiveId" clId="{71BB5970-2E10-45C6-8D76-CEEC346CECD1}" dt="2020-04-27T06:14:15.242" v="690"/>
          <ac:spMkLst>
            <pc:docMk/>
            <pc:sldMk cId="3889267492" sldId="258"/>
            <ac:spMk id="5" creationId="{0F9D54E4-13A9-4991-BFB7-D6B4C391E513}"/>
          </ac:spMkLst>
        </pc:spChg>
        <pc:spChg chg="add del mod">
          <ac:chgData name="reza kabir" userId="af3c95a13102d509" providerId="LiveId" clId="{71BB5970-2E10-45C6-8D76-CEEC346CECD1}" dt="2020-04-27T06:14:15.242" v="690"/>
          <ac:spMkLst>
            <pc:docMk/>
            <pc:sldMk cId="3889267492" sldId="258"/>
            <ac:spMk id="7" creationId="{53CBFB88-7BC7-476A-801D-2F3FA4B0AD60}"/>
          </ac:spMkLst>
        </pc:spChg>
        <pc:spChg chg="add del mod">
          <ac:chgData name="reza kabir" userId="af3c95a13102d509" providerId="LiveId" clId="{71BB5970-2E10-45C6-8D76-CEEC346CECD1}" dt="2020-04-27T06:14:15.242" v="690"/>
          <ac:spMkLst>
            <pc:docMk/>
            <pc:sldMk cId="3889267492" sldId="258"/>
            <ac:spMk id="9" creationId="{E2C6B33D-0FCB-4DE2-B6E8-41148679CAA3}"/>
          </ac:spMkLst>
        </pc:spChg>
        <pc:spChg chg="add del mod">
          <ac:chgData name="reza kabir" userId="af3c95a13102d509" providerId="LiveId" clId="{71BB5970-2E10-45C6-8D76-CEEC346CECD1}" dt="2020-04-27T06:14:15.242" v="690"/>
          <ac:spMkLst>
            <pc:docMk/>
            <pc:sldMk cId="3889267492" sldId="258"/>
            <ac:spMk id="11" creationId="{57180533-8CA3-4724-BF12-4D8E94FCA4A8}"/>
          </ac:spMkLst>
        </pc:spChg>
        <pc:spChg chg="add del mod">
          <ac:chgData name="reza kabir" userId="af3c95a13102d509" providerId="LiveId" clId="{71BB5970-2E10-45C6-8D76-CEEC346CECD1}" dt="2020-04-27T06:14:15.242" v="690"/>
          <ac:spMkLst>
            <pc:docMk/>
            <pc:sldMk cId="3889267492" sldId="258"/>
            <ac:spMk id="13" creationId="{EC9AE96E-8807-4BA0-ACFC-44FDDBEA4B29}"/>
          </ac:spMkLst>
        </pc:spChg>
        <pc:spChg chg="add del mod">
          <ac:chgData name="reza kabir" userId="af3c95a13102d509" providerId="LiveId" clId="{71BB5970-2E10-45C6-8D76-CEEC346CECD1}" dt="2020-04-27T06:14:15.242" v="690"/>
          <ac:spMkLst>
            <pc:docMk/>
            <pc:sldMk cId="3889267492" sldId="258"/>
            <ac:spMk id="15" creationId="{08A68971-B3CB-4A6D-BE3B-554394D2697C}"/>
          </ac:spMkLst>
        </pc:spChg>
        <pc:spChg chg="add del mod">
          <ac:chgData name="reza kabir" userId="af3c95a13102d509" providerId="LiveId" clId="{71BB5970-2E10-45C6-8D76-CEEC346CECD1}" dt="2020-04-27T06:14:15.242" v="690"/>
          <ac:spMkLst>
            <pc:docMk/>
            <pc:sldMk cId="3889267492" sldId="258"/>
            <ac:spMk id="17" creationId="{9E9BD307-8E2A-47F3-877C-03C0A1FFE0AB}"/>
          </ac:spMkLst>
        </pc:spChg>
        <pc:spChg chg="add del mod">
          <ac:chgData name="reza kabir" userId="af3c95a13102d509" providerId="LiveId" clId="{71BB5970-2E10-45C6-8D76-CEEC346CECD1}" dt="2020-04-27T06:14:15.242" v="690"/>
          <ac:spMkLst>
            <pc:docMk/>
            <pc:sldMk cId="3889267492" sldId="258"/>
            <ac:spMk id="19" creationId="{86EB4EE6-4115-4316-9E8F-7208A4C6AC07}"/>
          </ac:spMkLst>
        </pc:spChg>
        <pc:spChg chg="add del mod">
          <ac:chgData name="reza kabir" userId="af3c95a13102d509" providerId="LiveId" clId="{71BB5970-2E10-45C6-8D76-CEEC346CECD1}" dt="2020-04-27T06:14:15.242" v="690"/>
          <ac:spMkLst>
            <pc:docMk/>
            <pc:sldMk cId="3889267492" sldId="258"/>
            <ac:spMk id="21" creationId="{9787CB99-221A-457F-B12D-DEF234448324}"/>
          </ac:spMkLst>
        </pc:spChg>
        <pc:spChg chg="add del mod">
          <ac:chgData name="reza kabir" userId="af3c95a13102d509" providerId="LiveId" clId="{71BB5970-2E10-45C6-8D76-CEEC346CECD1}" dt="2020-04-27T06:14:15.242" v="690"/>
          <ac:spMkLst>
            <pc:docMk/>
            <pc:sldMk cId="3889267492" sldId="258"/>
            <ac:spMk id="23" creationId="{E8D2F8EB-12EA-48AD-8AB9-803A95A81C14}"/>
          </ac:spMkLst>
        </pc:spChg>
        <pc:spChg chg="add del mod">
          <ac:chgData name="reza kabir" userId="af3c95a13102d509" providerId="LiveId" clId="{71BB5970-2E10-45C6-8D76-CEEC346CECD1}" dt="2020-04-27T06:14:15.242" v="690"/>
          <ac:spMkLst>
            <pc:docMk/>
            <pc:sldMk cId="3889267492" sldId="258"/>
            <ac:spMk id="25" creationId="{C1689E83-4F17-4C4D-A418-CC76BB41F631}"/>
          </ac:spMkLst>
        </pc:spChg>
        <pc:spChg chg="add del mod">
          <ac:chgData name="reza kabir" userId="af3c95a13102d509" providerId="LiveId" clId="{71BB5970-2E10-45C6-8D76-CEEC346CECD1}" dt="2020-04-27T06:14:15.242" v="690"/>
          <ac:spMkLst>
            <pc:docMk/>
            <pc:sldMk cId="3889267492" sldId="258"/>
            <ac:spMk id="27" creationId="{90CAF197-88B0-40FE-8F1E-9185525DE49C}"/>
          </ac:spMkLst>
        </pc:spChg>
        <pc:spChg chg="add del mod">
          <ac:chgData name="reza kabir" userId="af3c95a13102d509" providerId="LiveId" clId="{71BB5970-2E10-45C6-8D76-CEEC346CECD1}" dt="2020-04-27T06:14:15.242" v="690"/>
          <ac:spMkLst>
            <pc:docMk/>
            <pc:sldMk cId="3889267492" sldId="258"/>
            <ac:spMk id="29" creationId="{C9E2FD07-EE43-48A7-A682-D492E2FEBBFB}"/>
          </ac:spMkLst>
        </pc:spChg>
        <pc:spChg chg="add del mod">
          <ac:chgData name="reza kabir" userId="af3c95a13102d509" providerId="LiveId" clId="{71BB5970-2E10-45C6-8D76-CEEC346CECD1}" dt="2020-04-27T06:14:15.242" v="690"/>
          <ac:spMkLst>
            <pc:docMk/>
            <pc:sldMk cId="3889267492" sldId="258"/>
            <ac:spMk id="31" creationId="{C9E2D952-3D68-47D0-820F-62D1DB4F49D8}"/>
          </ac:spMkLst>
        </pc:spChg>
        <pc:spChg chg="add del">
          <ac:chgData name="reza kabir" userId="af3c95a13102d509" providerId="LiveId" clId="{71BB5970-2E10-45C6-8D76-CEEC346CECD1}" dt="2020-04-27T06:14:23.866" v="692" actId="478"/>
          <ac:spMkLst>
            <pc:docMk/>
            <pc:sldMk cId="3889267492" sldId="258"/>
            <ac:spMk id="77" creationId="{54CD8DB2-F706-4BAF-A91D-3D75F030B400}"/>
          </ac:spMkLst>
        </pc:spChg>
        <pc:spChg chg="add del">
          <ac:chgData name="reza kabir" userId="af3c95a13102d509" providerId="LiveId" clId="{71BB5970-2E10-45C6-8D76-CEEC346CECD1}" dt="2020-04-27T06:14:27.505" v="693" actId="478"/>
          <ac:spMkLst>
            <pc:docMk/>
            <pc:sldMk cId="3889267492" sldId="258"/>
            <ac:spMk id="78" creationId="{0F981A3A-E1A7-4C82-91C7-3276A3635AB8}"/>
          </ac:spMkLst>
        </pc:spChg>
        <pc:spChg chg="add">
          <ac:chgData name="reza kabir" userId="af3c95a13102d509" providerId="LiveId" clId="{71BB5970-2E10-45C6-8D76-CEEC346CECD1}" dt="2020-04-27T06:14:16.310" v="691"/>
          <ac:spMkLst>
            <pc:docMk/>
            <pc:sldMk cId="3889267492" sldId="258"/>
            <ac:spMk id="79" creationId="{A66BB9BB-B77E-4B38-9CE3-C343103CF297}"/>
          </ac:spMkLst>
        </pc:spChg>
        <pc:spChg chg="add del">
          <ac:chgData name="reza kabir" userId="af3c95a13102d509" providerId="LiveId" clId="{71BB5970-2E10-45C6-8D76-CEEC346CECD1}" dt="2020-04-27T06:14:23.866" v="692" actId="478"/>
          <ac:spMkLst>
            <pc:docMk/>
            <pc:sldMk cId="3889267492" sldId="258"/>
            <ac:spMk id="80" creationId="{8952D8D9-E39E-43E8-A639-423336C6FE2A}"/>
          </ac:spMkLst>
        </pc:spChg>
        <pc:spChg chg="add del">
          <ac:chgData name="reza kabir" userId="af3c95a13102d509" providerId="LiveId" clId="{71BB5970-2E10-45C6-8D76-CEEC346CECD1}" dt="2020-04-27T06:14:23.866" v="692" actId="478"/>
          <ac:spMkLst>
            <pc:docMk/>
            <pc:sldMk cId="3889267492" sldId="258"/>
            <ac:spMk id="81" creationId="{E4B5CF0C-87B0-4ABB-80C0-4151E5CBFAFD}"/>
          </ac:spMkLst>
        </pc:spChg>
        <pc:spChg chg="add del">
          <ac:chgData name="reza kabir" userId="af3c95a13102d509" providerId="LiveId" clId="{71BB5970-2E10-45C6-8D76-CEEC346CECD1}" dt="2020-04-27T06:14:23.866" v="692" actId="478"/>
          <ac:spMkLst>
            <pc:docMk/>
            <pc:sldMk cId="3889267492" sldId="258"/>
            <ac:spMk id="82" creationId="{160D0837-FA63-482A-8936-78177C8724E5}"/>
          </ac:spMkLst>
        </pc:spChg>
        <pc:spChg chg="add del">
          <ac:chgData name="reza kabir" userId="af3c95a13102d509" providerId="LiveId" clId="{71BB5970-2E10-45C6-8D76-CEEC346CECD1}" dt="2020-04-27T06:14:27.505" v="693" actId="478"/>
          <ac:spMkLst>
            <pc:docMk/>
            <pc:sldMk cId="3889267492" sldId="258"/>
            <ac:spMk id="83" creationId="{3B21A314-868B-498D-A292-232BC2685691}"/>
          </ac:spMkLst>
        </pc:spChg>
        <pc:spChg chg="add">
          <ac:chgData name="reza kabir" userId="af3c95a13102d509" providerId="LiveId" clId="{71BB5970-2E10-45C6-8D76-CEEC346CECD1}" dt="2020-04-27T06:14:16.310" v="691"/>
          <ac:spMkLst>
            <pc:docMk/>
            <pc:sldMk cId="3889267492" sldId="258"/>
            <ac:spMk id="84" creationId="{D8BBCCB8-1A43-4DA8-93CE-630CF736B9B1}"/>
          </ac:spMkLst>
        </pc:spChg>
        <pc:spChg chg="add del">
          <ac:chgData name="reza kabir" userId="af3c95a13102d509" providerId="LiveId" clId="{71BB5970-2E10-45C6-8D76-CEEC346CECD1}" dt="2020-04-27T06:14:27.505" v="693" actId="478"/>
          <ac:spMkLst>
            <pc:docMk/>
            <pc:sldMk cId="3889267492" sldId="258"/>
            <ac:spMk id="85" creationId="{A939792C-B919-4CA5-902D-BAFDDB358AE6}"/>
          </ac:spMkLst>
        </pc:spChg>
        <pc:spChg chg="add del">
          <ac:chgData name="reza kabir" userId="af3c95a13102d509" providerId="LiveId" clId="{71BB5970-2E10-45C6-8D76-CEEC346CECD1}" dt="2020-04-27T06:14:23.866" v="692" actId="478"/>
          <ac:spMkLst>
            <pc:docMk/>
            <pc:sldMk cId="3889267492" sldId="258"/>
            <ac:spMk id="86" creationId="{F5E782A8-5BBD-4428-8D66-E4D72CB74585}"/>
          </ac:spMkLst>
        </pc:spChg>
        <pc:spChg chg="add del">
          <ac:chgData name="reza kabir" userId="af3c95a13102d509" providerId="LiveId" clId="{71BB5970-2E10-45C6-8D76-CEEC346CECD1}" dt="2020-04-27T06:14:27.505" v="693" actId="478"/>
          <ac:spMkLst>
            <pc:docMk/>
            <pc:sldMk cId="3889267492" sldId="258"/>
            <ac:spMk id="87" creationId="{DAC6B0DB-69C7-40E1-87C4-EF840F1372DF}"/>
          </ac:spMkLst>
        </pc:spChg>
        <pc:spChg chg="add del">
          <ac:chgData name="reza kabir" userId="af3c95a13102d509" providerId="LiveId" clId="{71BB5970-2E10-45C6-8D76-CEEC346CECD1}" dt="2020-04-27T06:14:23.866" v="692" actId="478"/>
          <ac:spMkLst>
            <pc:docMk/>
            <pc:sldMk cId="3889267492" sldId="258"/>
            <ac:spMk id="88" creationId="{7DC9EC66-A893-41A3-94BC-9BCE56257964}"/>
          </ac:spMkLst>
        </pc:spChg>
        <pc:spChg chg="add">
          <ac:chgData name="reza kabir" userId="af3c95a13102d509" providerId="LiveId" clId="{71BB5970-2E10-45C6-8D76-CEEC346CECD1}" dt="2020-04-27T06:14:16.310" v="691"/>
          <ac:spMkLst>
            <pc:docMk/>
            <pc:sldMk cId="3889267492" sldId="258"/>
            <ac:spMk id="89" creationId="{30BB8609-7DBC-4C58-8100-D5AFC06AD8DE}"/>
          </ac:spMkLst>
        </pc:spChg>
        <pc:spChg chg="add mod">
          <ac:chgData name="reza kabir" userId="af3c95a13102d509" providerId="LiveId" clId="{71BB5970-2E10-45C6-8D76-CEEC346CECD1}" dt="2020-04-27T06:14:57.292" v="699" actId="1076"/>
          <ac:spMkLst>
            <pc:docMk/>
            <pc:sldMk cId="3889267492" sldId="258"/>
            <ac:spMk id="90" creationId="{510DB038-02CC-4105-B09E-8FFA0303E00A}"/>
          </ac:spMkLst>
        </pc:spChg>
        <pc:spChg chg="add mod">
          <ac:chgData name="reza kabir" userId="af3c95a13102d509" providerId="LiveId" clId="{71BB5970-2E10-45C6-8D76-CEEC346CECD1}" dt="2020-04-27T06:15:07.690" v="703" actId="1076"/>
          <ac:spMkLst>
            <pc:docMk/>
            <pc:sldMk cId="3889267492" sldId="258"/>
            <ac:spMk id="91" creationId="{747ECADE-F1C5-4967-9E4B-272B4BCBD31C}"/>
          </ac:spMkLst>
        </pc:spChg>
        <pc:spChg chg="add mod">
          <ac:chgData name="reza kabir" userId="af3c95a13102d509" providerId="LiveId" clId="{71BB5970-2E10-45C6-8D76-CEEC346CECD1}" dt="2020-04-27T06:28:15.984" v="782" actId="1037"/>
          <ac:spMkLst>
            <pc:docMk/>
            <pc:sldMk cId="3889267492" sldId="258"/>
            <ac:spMk id="119" creationId="{B1940D78-A390-4EC4-BFB6-AF5472EEABC0}"/>
          </ac:spMkLst>
        </pc:spChg>
        <pc:spChg chg="add mod">
          <ac:chgData name="reza kabir" userId="af3c95a13102d509" providerId="LiveId" clId="{71BB5970-2E10-45C6-8D76-CEEC346CECD1}" dt="2020-04-27T06:15:12.835" v="704" actId="14100"/>
          <ac:spMkLst>
            <pc:docMk/>
            <pc:sldMk cId="3889267492" sldId="258"/>
            <ac:spMk id="120" creationId="{EE370306-A582-4BB5-AA24-C50BC4ED5322}"/>
          </ac:spMkLst>
        </pc:spChg>
        <pc:spChg chg="add mod">
          <ac:chgData name="reza kabir" userId="af3c95a13102d509" providerId="LiveId" clId="{71BB5970-2E10-45C6-8D76-CEEC346CECD1}" dt="2020-04-27T06:28:15.984" v="782" actId="1037"/>
          <ac:spMkLst>
            <pc:docMk/>
            <pc:sldMk cId="3889267492" sldId="258"/>
            <ac:spMk id="121" creationId="{F0DEC231-7E55-42C7-996E-F2857EA0AA17}"/>
          </ac:spMkLst>
        </pc:spChg>
        <pc:spChg chg="add mod">
          <ac:chgData name="reza kabir" userId="af3c95a13102d509" providerId="LiveId" clId="{71BB5970-2E10-45C6-8D76-CEEC346CECD1}" dt="2020-04-27T06:15:03.267" v="702" actId="571"/>
          <ac:spMkLst>
            <pc:docMk/>
            <pc:sldMk cId="3889267492" sldId="258"/>
            <ac:spMk id="122" creationId="{A1705513-D5C4-469C-BAB1-7B6DD5683BD4}"/>
          </ac:spMkLst>
        </pc:spChg>
        <pc:spChg chg="add mod">
          <ac:chgData name="reza kabir" userId="af3c95a13102d509" providerId="LiveId" clId="{71BB5970-2E10-45C6-8D76-CEEC346CECD1}" dt="2020-04-27T06:15:21.887" v="709" actId="14100"/>
          <ac:spMkLst>
            <pc:docMk/>
            <pc:sldMk cId="3889267492" sldId="258"/>
            <ac:spMk id="123" creationId="{1BE8E41C-EB02-4E06-9478-6D0B2D031746}"/>
          </ac:spMkLst>
        </pc:spChg>
        <pc:spChg chg="add mod">
          <ac:chgData name="reza kabir" userId="af3c95a13102d509" providerId="LiveId" clId="{71BB5970-2E10-45C6-8D76-CEEC346CECD1}" dt="2020-04-27T06:15:18.683" v="708" actId="121"/>
          <ac:spMkLst>
            <pc:docMk/>
            <pc:sldMk cId="3889267492" sldId="258"/>
            <ac:spMk id="124" creationId="{08E61910-5F18-4CB6-9936-9554849D84D5}"/>
          </ac:spMkLst>
        </pc:spChg>
        <pc:spChg chg="add mod">
          <ac:chgData name="reza kabir" userId="af3c95a13102d509" providerId="LiveId" clId="{71BB5970-2E10-45C6-8D76-CEEC346CECD1}" dt="2020-04-27T06:15:25.520" v="710" actId="571"/>
          <ac:spMkLst>
            <pc:docMk/>
            <pc:sldMk cId="3889267492" sldId="258"/>
            <ac:spMk id="125" creationId="{6C7C1079-451C-489F-9F4C-334BD7766745}"/>
          </ac:spMkLst>
        </pc:spChg>
        <pc:spChg chg="add mod">
          <ac:chgData name="reza kabir" userId="af3c95a13102d509" providerId="LiveId" clId="{71BB5970-2E10-45C6-8D76-CEEC346CECD1}" dt="2020-04-27T06:15:25.520" v="710" actId="571"/>
          <ac:spMkLst>
            <pc:docMk/>
            <pc:sldMk cId="3889267492" sldId="258"/>
            <ac:spMk id="126" creationId="{DBC9BF30-EB6C-4882-BF46-D48EEF7E71B7}"/>
          </ac:spMkLst>
        </pc:spChg>
        <pc:spChg chg="add mod">
          <ac:chgData name="reza kabir" userId="af3c95a13102d509" providerId="LiveId" clId="{71BB5970-2E10-45C6-8D76-CEEC346CECD1}" dt="2020-04-27T06:15:27.905" v="711" actId="571"/>
          <ac:spMkLst>
            <pc:docMk/>
            <pc:sldMk cId="3889267492" sldId="258"/>
            <ac:spMk id="127" creationId="{D7E318E2-49ED-4C0C-BAFF-A14685B75A1D}"/>
          </ac:spMkLst>
        </pc:spChg>
        <pc:spChg chg="add mod">
          <ac:chgData name="reza kabir" userId="af3c95a13102d509" providerId="LiveId" clId="{71BB5970-2E10-45C6-8D76-CEEC346CECD1}" dt="2020-04-27T06:15:27.905" v="711" actId="571"/>
          <ac:spMkLst>
            <pc:docMk/>
            <pc:sldMk cId="3889267492" sldId="258"/>
            <ac:spMk id="128" creationId="{0BBD205C-ED72-456B-B01C-91BA0978CD16}"/>
          </ac:spMkLst>
        </pc:spChg>
        <pc:spChg chg="mod">
          <ac:chgData name="reza kabir" userId="af3c95a13102d509" providerId="LiveId" clId="{71BB5970-2E10-45C6-8D76-CEEC346CECD1}" dt="2020-05-05T10:47:02.169" v="1175"/>
          <ac:spMkLst>
            <pc:docMk/>
            <pc:sldMk cId="3889267492" sldId="258"/>
            <ac:spMk id="327" creationId="{00000000-0000-0000-0000-000000000000}"/>
          </ac:spMkLst>
        </pc:spChg>
        <pc:spChg chg="del">
          <ac:chgData name="reza kabir" userId="af3c95a13102d509" providerId="LiveId" clId="{71BB5970-2E10-45C6-8D76-CEEC346CECD1}" dt="2020-04-27T06:14:11.176" v="689" actId="21"/>
          <ac:spMkLst>
            <pc:docMk/>
            <pc:sldMk cId="3889267492" sldId="258"/>
            <ac:spMk id="328" creationId="{00000000-0000-0000-0000-000000000000}"/>
          </ac:spMkLst>
        </pc:spChg>
        <pc:spChg chg="del">
          <ac:chgData name="reza kabir" userId="af3c95a13102d509" providerId="LiveId" clId="{71BB5970-2E10-45C6-8D76-CEEC346CECD1}" dt="2020-04-27T06:14:11.176" v="689" actId="21"/>
          <ac:spMkLst>
            <pc:docMk/>
            <pc:sldMk cId="3889267492" sldId="258"/>
            <ac:spMk id="329" creationId="{00000000-0000-0000-0000-000000000000}"/>
          </ac:spMkLst>
        </pc:spChg>
        <pc:spChg chg="del">
          <ac:chgData name="reza kabir" userId="af3c95a13102d509" providerId="LiveId" clId="{71BB5970-2E10-45C6-8D76-CEEC346CECD1}" dt="2020-04-27T06:14:11.176" v="689" actId="21"/>
          <ac:spMkLst>
            <pc:docMk/>
            <pc:sldMk cId="3889267492" sldId="258"/>
            <ac:spMk id="330" creationId="{00000000-0000-0000-0000-000000000000}"/>
          </ac:spMkLst>
        </pc:spChg>
        <pc:spChg chg="del">
          <ac:chgData name="reza kabir" userId="af3c95a13102d509" providerId="LiveId" clId="{71BB5970-2E10-45C6-8D76-CEEC346CECD1}" dt="2020-04-27T06:14:11.176" v="689" actId="21"/>
          <ac:spMkLst>
            <pc:docMk/>
            <pc:sldMk cId="3889267492" sldId="258"/>
            <ac:spMk id="331" creationId="{00000000-0000-0000-0000-000000000000}"/>
          </ac:spMkLst>
        </pc:spChg>
        <pc:spChg chg="del">
          <ac:chgData name="reza kabir" userId="af3c95a13102d509" providerId="LiveId" clId="{71BB5970-2E10-45C6-8D76-CEEC346CECD1}" dt="2020-04-27T06:14:11.176" v="689" actId="21"/>
          <ac:spMkLst>
            <pc:docMk/>
            <pc:sldMk cId="3889267492" sldId="258"/>
            <ac:spMk id="332" creationId="{00000000-0000-0000-0000-000000000000}"/>
          </ac:spMkLst>
        </pc:spChg>
        <pc:spChg chg="del">
          <ac:chgData name="reza kabir" userId="af3c95a13102d509" providerId="LiveId" clId="{71BB5970-2E10-45C6-8D76-CEEC346CECD1}" dt="2020-04-27T06:14:11.176" v="689" actId="21"/>
          <ac:spMkLst>
            <pc:docMk/>
            <pc:sldMk cId="3889267492" sldId="258"/>
            <ac:spMk id="333" creationId="{00000000-0000-0000-0000-000000000000}"/>
          </ac:spMkLst>
        </pc:spChg>
        <pc:spChg chg="del">
          <ac:chgData name="reza kabir" userId="af3c95a13102d509" providerId="LiveId" clId="{71BB5970-2E10-45C6-8D76-CEEC346CECD1}" dt="2020-04-27T06:14:11.176" v="689" actId="21"/>
          <ac:spMkLst>
            <pc:docMk/>
            <pc:sldMk cId="3889267492" sldId="258"/>
            <ac:spMk id="334" creationId="{00000000-0000-0000-0000-000000000000}"/>
          </ac:spMkLst>
        </pc:spChg>
        <pc:spChg chg="del">
          <ac:chgData name="reza kabir" userId="af3c95a13102d509" providerId="LiveId" clId="{71BB5970-2E10-45C6-8D76-CEEC346CECD1}" dt="2020-04-27T06:14:11.176" v="689" actId="21"/>
          <ac:spMkLst>
            <pc:docMk/>
            <pc:sldMk cId="3889267492" sldId="258"/>
            <ac:spMk id="335" creationId="{00000000-0000-0000-0000-000000000000}"/>
          </ac:spMkLst>
        </pc:spChg>
        <pc:spChg chg="del">
          <ac:chgData name="reza kabir" userId="af3c95a13102d509" providerId="LiveId" clId="{71BB5970-2E10-45C6-8D76-CEEC346CECD1}" dt="2020-04-27T06:14:11.176" v="689" actId="21"/>
          <ac:spMkLst>
            <pc:docMk/>
            <pc:sldMk cId="3889267492" sldId="258"/>
            <ac:spMk id="336" creationId="{00000000-0000-0000-0000-000000000000}"/>
          </ac:spMkLst>
        </pc:spChg>
        <pc:spChg chg="del">
          <ac:chgData name="reza kabir" userId="af3c95a13102d509" providerId="LiveId" clId="{71BB5970-2E10-45C6-8D76-CEEC346CECD1}" dt="2020-04-27T06:14:11.176" v="689" actId="21"/>
          <ac:spMkLst>
            <pc:docMk/>
            <pc:sldMk cId="3889267492" sldId="258"/>
            <ac:spMk id="337" creationId="{00000000-0000-0000-0000-000000000000}"/>
          </ac:spMkLst>
        </pc:spChg>
        <pc:spChg chg="del">
          <ac:chgData name="reza kabir" userId="af3c95a13102d509" providerId="LiveId" clId="{71BB5970-2E10-45C6-8D76-CEEC346CECD1}" dt="2020-04-27T06:14:11.176" v="689" actId="21"/>
          <ac:spMkLst>
            <pc:docMk/>
            <pc:sldMk cId="3889267492" sldId="258"/>
            <ac:spMk id="338" creationId="{00000000-0000-0000-0000-000000000000}"/>
          </ac:spMkLst>
        </pc:spChg>
        <pc:spChg chg="del">
          <ac:chgData name="reza kabir" userId="af3c95a13102d509" providerId="LiveId" clId="{71BB5970-2E10-45C6-8D76-CEEC346CECD1}" dt="2020-04-27T06:14:11.176" v="689" actId="21"/>
          <ac:spMkLst>
            <pc:docMk/>
            <pc:sldMk cId="3889267492" sldId="258"/>
            <ac:spMk id="339" creationId="{00000000-0000-0000-0000-000000000000}"/>
          </ac:spMkLst>
        </pc:spChg>
        <pc:spChg chg="del">
          <ac:chgData name="reza kabir" userId="af3c95a13102d509" providerId="LiveId" clId="{71BB5970-2E10-45C6-8D76-CEEC346CECD1}" dt="2020-04-27T06:14:11.176" v="689" actId="21"/>
          <ac:spMkLst>
            <pc:docMk/>
            <pc:sldMk cId="3889267492" sldId="258"/>
            <ac:spMk id="340" creationId="{00000000-0000-0000-0000-000000000000}"/>
          </ac:spMkLst>
        </pc:spChg>
        <pc:spChg chg="del">
          <ac:chgData name="reza kabir" userId="af3c95a13102d509" providerId="LiveId" clId="{71BB5970-2E10-45C6-8D76-CEEC346CECD1}" dt="2020-04-27T06:14:11.176" v="689" actId="21"/>
          <ac:spMkLst>
            <pc:docMk/>
            <pc:sldMk cId="3889267492" sldId="258"/>
            <ac:spMk id="341" creationId="{00000000-0000-0000-0000-000000000000}"/>
          </ac:spMkLst>
        </pc:spChg>
        <pc:spChg chg="del">
          <ac:chgData name="reza kabir" userId="af3c95a13102d509" providerId="LiveId" clId="{71BB5970-2E10-45C6-8D76-CEEC346CECD1}" dt="2020-04-27T06:14:11.176" v="689" actId="21"/>
          <ac:spMkLst>
            <pc:docMk/>
            <pc:sldMk cId="3889267492" sldId="258"/>
            <ac:spMk id="342" creationId="{00000000-0000-0000-0000-000000000000}"/>
          </ac:spMkLst>
        </pc:spChg>
        <pc:grpChg chg="add">
          <ac:chgData name="reza kabir" userId="af3c95a13102d509" providerId="LiveId" clId="{71BB5970-2E10-45C6-8D76-CEEC346CECD1}" dt="2020-04-27T06:14:16.310" v="691"/>
          <ac:grpSpMkLst>
            <pc:docMk/>
            <pc:sldMk cId="3889267492" sldId="258"/>
            <ac:grpSpMk id="96" creationId="{38B749B1-4650-44E9-9FBE-EA10FF9DCE35}"/>
          </ac:grpSpMkLst>
        </pc:grpChg>
        <pc:grpChg chg="del">
          <ac:chgData name="reza kabir" userId="af3c95a13102d509" providerId="LiveId" clId="{71BB5970-2E10-45C6-8D76-CEEC346CECD1}" dt="2020-04-27T06:14:11.176" v="689" actId="21"/>
          <ac:grpSpMkLst>
            <pc:docMk/>
            <pc:sldMk cId="3889267492" sldId="258"/>
            <ac:grpSpMk id="347" creationId="{00000000-0000-0000-0000-000000000000}"/>
          </ac:grpSpMkLst>
        </pc:grpChg>
        <pc:cxnChg chg="add">
          <ac:chgData name="reza kabir" userId="af3c95a13102d509" providerId="LiveId" clId="{71BB5970-2E10-45C6-8D76-CEEC346CECD1}" dt="2020-04-27T06:14:16.310" v="691"/>
          <ac:cxnSpMkLst>
            <pc:docMk/>
            <pc:sldMk cId="3889267492" sldId="258"/>
            <ac:cxnSpMk id="76" creationId="{BFAF8A6D-DAA5-4370-96BA-6DC4B5A6461A}"/>
          </ac:cxnSpMkLst>
        </pc:cxnChg>
        <pc:cxnChg chg="add">
          <ac:chgData name="reza kabir" userId="af3c95a13102d509" providerId="LiveId" clId="{71BB5970-2E10-45C6-8D76-CEEC346CECD1}" dt="2020-04-27T06:14:16.310" v="691"/>
          <ac:cxnSpMkLst>
            <pc:docMk/>
            <pc:sldMk cId="3889267492" sldId="258"/>
            <ac:cxnSpMk id="92" creationId="{753E9BF3-E075-4ACC-B8D4-BFFDE97A4C0F}"/>
          </ac:cxnSpMkLst>
        </pc:cxnChg>
        <pc:cxnChg chg="add">
          <ac:chgData name="reza kabir" userId="af3c95a13102d509" providerId="LiveId" clId="{71BB5970-2E10-45C6-8D76-CEEC346CECD1}" dt="2020-04-27T06:14:16.310" v="691"/>
          <ac:cxnSpMkLst>
            <pc:docMk/>
            <pc:sldMk cId="3889267492" sldId="258"/>
            <ac:cxnSpMk id="93" creationId="{4B0DF55C-6700-45E4-B80E-1F6A8D6B7CD1}"/>
          </ac:cxnSpMkLst>
        </pc:cxnChg>
        <pc:cxnChg chg="add">
          <ac:chgData name="reza kabir" userId="af3c95a13102d509" providerId="LiveId" clId="{71BB5970-2E10-45C6-8D76-CEEC346CECD1}" dt="2020-04-27T06:14:16.310" v="691"/>
          <ac:cxnSpMkLst>
            <pc:docMk/>
            <pc:sldMk cId="3889267492" sldId="258"/>
            <ac:cxnSpMk id="94" creationId="{A53B7380-7366-4392-BA7E-ADD75759D9D4}"/>
          </ac:cxnSpMkLst>
        </pc:cxnChg>
        <pc:cxnChg chg="add">
          <ac:chgData name="reza kabir" userId="af3c95a13102d509" providerId="LiveId" clId="{71BB5970-2E10-45C6-8D76-CEEC346CECD1}" dt="2020-04-27T06:14:16.310" v="691"/>
          <ac:cxnSpMkLst>
            <pc:docMk/>
            <pc:sldMk cId="3889267492" sldId="258"/>
            <ac:cxnSpMk id="95" creationId="{91735809-4669-4F98-88BC-E836EE3D8C98}"/>
          </ac:cxnSpMkLst>
        </pc:cxnChg>
        <pc:cxnChg chg="del">
          <ac:chgData name="reza kabir" userId="af3c95a13102d509" providerId="LiveId" clId="{71BB5970-2E10-45C6-8D76-CEEC346CECD1}" dt="2020-04-27T06:14:11.176" v="689" actId="21"/>
          <ac:cxnSpMkLst>
            <pc:docMk/>
            <pc:sldMk cId="3889267492" sldId="258"/>
            <ac:cxnSpMk id="326" creationId="{00000000-0000-0000-0000-000000000000}"/>
          </ac:cxnSpMkLst>
        </pc:cxnChg>
        <pc:cxnChg chg="del">
          <ac:chgData name="reza kabir" userId="af3c95a13102d509" providerId="LiveId" clId="{71BB5970-2E10-45C6-8D76-CEEC346CECD1}" dt="2020-04-27T06:14:11.176" v="689" actId="21"/>
          <ac:cxnSpMkLst>
            <pc:docMk/>
            <pc:sldMk cId="3889267492" sldId="258"/>
            <ac:cxnSpMk id="343" creationId="{00000000-0000-0000-0000-000000000000}"/>
          </ac:cxnSpMkLst>
        </pc:cxnChg>
        <pc:cxnChg chg="del">
          <ac:chgData name="reza kabir" userId="af3c95a13102d509" providerId="LiveId" clId="{71BB5970-2E10-45C6-8D76-CEEC346CECD1}" dt="2020-04-27T06:14:11.176" v="689" actId="21"/>
          <ac:cxnSpMkLst>
            <pc:docMk/>
            <pc:sldMk cId="3889267492" sldId="258"/>
            <ac:cxnSpMk id="344" creationId="{00000000-0000-0000-0000-000000000000}"/>
          </ac:cxnSpMkLst>
        </pc:cxnChg>
        <pc:cxnChg chg="del">
          <ac:chgData name="reza kabir" userId="af3c95a13102d509" providerId="LiveId" clId="{71BB5970-2E10-45C6-8D76-CEEC346CECD1}" dt="2020-04-27T06:14:11.176" v="689" actId="21"/>
          <ac:cxnSpMkLst>
            <pc:docMk/>
            <pc:sldMk cId="3889267492" sldId="258"/>
            <ac:cxnSpMk id="345" creationId="{00000000-0000-0000-0000-000000000000}"/>
          </ac:cxnSpMkLst>
        </pc:cxnChg>
        <pc:cxnChg chg="del">
          <ac:chgData name="reza kabir" userId="af3c95a13102d509" providerId="LiveId" clId="{71BB5970-2E10-45C6-8D76-CEEC346CECD1}" dt="2020-04-27T06:14:11.176" v="689" actId="21"/>
          <ac:cxnSpMkLst>
            <pc:docMk/>
            <pc:sldMk cId="3889267492" sldId="258"/>
            <ac:cxnSpMk id="346" creationId="{00000000-0000-0000-0000-000000000000}"/>
          </ac:cxnSpMkLst>
        </pc:cxnChg>
      </pc:sldChg>
      <pc:sldChg chg="addSp delSp modSp del mod">
        <pc:chgData name="reza kabir" userId="af3c95a13102d509" providerId="LiveId" clId="{71BB5970-2E10-45C6-8D76-CEEC346CECD1}" dt="2020-06-09T09:57:29.235" v="1214" actId="207"/>
        <pc:sldMkLst>
          <pc:docMk/>
          <pc:sldMk cId="1892140428" sldId="259"/>
        </pc:sldMkLst>
        <pc:spChg chg="add del mod">
          <ac:chgData name="reza kabir" userId="af3c95a13102d509" providerId="LiveId" clId="{71BB5970-2E10-45C6-8D76-CEEC346CECD1}" dt="2020-04-27T06:15:50.247" v="713"/>
          <ac:spMkLst>
            <pc:docMk/>
            <pc:sldMk cId="1892140428" sldId="259"/>
            <ac:spMk id="3" creationId="{354763F5-1F3A-4F5F-B6AB-F78F01F29A40}"/>
          </ac:spMkLst>
        </pc:spChg>
        <pc:spChg chg="add mod">
          <ac:chgData name="reza kabir" userId="af3c95a13102d509" providerId="LiveId" clId="{71BB5970-2E10-45C6-8D76-CEEC346CECD1}" dt="2020-06-09T09:57:14.740" v="1211" actId="207"/>
          <ac:spMkLst>
            <pc:docMk/>
            <pc:sldMk cId="1892140428" sldId="259"/>
            <ac:spMk id="21" creationId="{68BD16AE-3466-4C0D-8C37-AA414FE18A43}"/>
          </ac:spMkLst>
        </pc:spChg>
        <pc:spChg chg="add mod">
          <ac:chgData name="reza kabir" userId="af3c95a13102d509" providerId="LiveId" clId="{71BB5970-2E10-45C6-8D76-CEEC346CECD1}" dt="2020-06-09T09:57:29.235" v="1214" actId="207"/>
          <ac:spMkLst>
            <pc:docMk/>
            <pc:sldMk cId="1892140428" sldId="259"/>
            <ac:spMk id="22" creationId="{84F3D899-CD15-4061-AC65-FBBD3B96082B}"/>
          </ac:spMkLst>
        </pc:spChg>
        <pc:spChg chg="add mod">
          <ac:chgData name="reza kabir" userId="af3c95a13102d509" providerId="LiveId" clId="{71BB5970-2E10-45C6-8D76-CEEC346CECD1}" dt="2020-06-09T09:57:29.235" v="1214" actId="207"/>
          <ac:spMkLst>
            <pc:docMk/>
            <pc:sldMk cId="1892140428" sldId="259"/>
            <ac:spMk id="23" creationId="{E79BA723-4D85-4F6F-855B-4722E44A28F2}"/>
          </ac:spMkLst>
        </pc:spChg>
        <pc:spChg chg="mod">
          <ac:chgData name="reza kabir" userId="af3c95a13102d509" providerId="LiveId" clId="{71BB5970-2E10-45C6-8D76-CEEC346CECD1}" dt="2020-06-09T09:57:20.656" v="1212" actId="207"/>
          <ac:spMkLst>
            <pc:docMk/>
            <pc:sldMk cId="1892140428" sldId="259"/>
            <ac:spMk id="25" creationId="{AB6A0F32-4037-4CF5-899A-BDDA7BCCE815}"/>
          </ac:spMkLst>
        </pc:spChg>
        <pc:spChg chg="del">
          <ac:chgData name="reza kabir" userId="af3c95a13102d509" providerId="LiveId" clId="{71BB5970-2E10-45C6-8D76-CEEC346CECD1}" dt="2020-04-27T06:15:55.049" v="714" actId="478"/>
          <ac:spMkLst>
            <pc:docMk/>
            <pc:sldMk cId="1892140428" sldId="259"/>
            <ac:spMk id="374" creationId="{00000000-0000-0000-0000-000000000000}"/>
          </ac:spMkLst>
        </pc:spChg>
        <pc:spChg chg="del">
          <ac:chgData name="reza kabir" userId="af3c95a13102d509" providerId="LiveId" clId="{71BB5970-2E10-45C6-8D76-CEEC346CECD1}" dt="2020-04-27T06:15:55.049" v="714" actId="478"/>
          <ac:spMkLst>
            <pc:docMk/>
            <pc:sldMk cId="1892140428" sldId="259"/>
            <ac:spMk id="375" creationId="{00000000-0000-0000-0000-000000000000}"/>
          </ac:spMkLst>
        </pc:spChg>
        <pc:spChg chg="del">
          <ac:chgData name="reza kabir" userId="af3c95a13102d509" providerId="LiveId" clId="{71BB5970-2E10-45C6-8D76-CEEC346CECD1}" dt="2020-04-27T06:15:55.049" v="714" actId="478"/>
          <ac:spMkLst>
            <pc:docMk/>
            <pc:sldMk cId="1892140428" sldId="259"/>
            <ac:spMk id="376" creationId="{00000000-0000-0000-0000-000000000000}"/>
          </ac:spMkLst>
        </pc:spChg>
        <pc:spChg chg="del">
          <ac:chgData name="reza kabir" userId="af3c95a13102d509" providerId="LiveId" clId="{71BB5970-2E10-45C6-8D76-CEEC346CECD1}" dt="2020-04-27T06:15:40.296" v="712" actId="478"/>
          <ac:spMkLst>
            <pc:docMk/>
            <pc:sldMk cId="1892140428" sldId="259"/>
            <ac:spMk id="377" creationId="{00000000-0000-0000-0000-000000000000}"/>
          </ac:spMkLst>
        </pc:spChg>
        <pc:grpChg chg="add">
          <ac:chgData name="reza kabir" userId="af3c95a13102d509" providerId="LiveId" clId="{71BB5970-2E10-45C6-8D76-CEEC346CECD1}" dt="2020-04-27T06:15:56.150" v="715"/>
          <ac:grpSpMkLst>
            <pc:docMk/>
            <pc:sldMk cId="1892140428" sldId="259"/>
            <ac:grpSpMk id="24" creationId="{1D6B1B8D-AC40-41BD-91B1-2329131D5B90}"/>
          </ac:grpSpMkLst>
        </pc:grpChg>
        <pc:grpChg chg="del">
          <ac:chgData name="reza kabir" userId="af3c95a13102d509" providerId="LiveId" clId="{71BB5970-2E10-45C6-8D76-CEEC346CECD1}" dt="2020-04-27T06:15:55.049" v="714" actId="478"/>
          <ac:grpSpMkLst>
            <pc:docMk/>
            <pc:sldMk cId="1892140428" sldId="259"/>
            <ac:grpSpMk id="378" creationId="{00000000-0000-0000-0000-000000000000}"/>
          </ac:grpSpMkLst>
        </pc:grpChg>
      </pc:sldChg>
      <pc:sldChg chg="addSp delSp modSp del mod">
        <pc:chgData name="reza kabir" userId="af3c95a13102d509" providerId="LiveId" clId="{71BB5970-2E10-45C6-8D76-CEEC346CECD1}" dt="2020-04-27T11:02:47.773" v="1169" actId="2696"/>
        <pc:sldMkLst>
          <pc:docMk/>
          <pc:sldMk cId="803558062" sldId="260"/>
        </pc:sldMkLst>
        <pc:spChg chg="add del mod">
          <ac:chgData name="reza kabir" userId="af3c95a13102d509" providerId="LiveId" clId="{71BB5970-2E10-45C6-8D76-CEEC346CECD1}" dt="2020-04-27T06:16:26.015" v="719"/>
          <ac:spMkLst>
            <pc:docMk/>
            <pc:sldMk cId="803558062" sldId="260"/>
            <ac:spMk id="3" creationId="{A282B914-51F4-40DB-9026-9ACF53375167}"/>
          </ac:spMkLst>
        </pc:spChg>
        <pc:spChg chg="add del mod">
          <ac:chgData name="reza kabir" userId="af3c95a13102d509" providerId="LiveId" clId="{71BB5970-2E10-45C6-8D76-CEEC346CECD1}" dt="2020-04-27T06:16:26.015" v="719"/>
          <ac:spMkLst>
            <pc:docMk/>
            <pc:sldMk cId="803558062" sldId="260"/>
            <ac:spMk id="5" creationId="{82E1BDD7-4BBA-4C0F-8060-2B986AAB363D}"/>
          </ac:spMkLst>
        </pc:spChg>
        <pc:spChg chg="add mod">
          <ac:chgData name="reza kabir" userId="af3c95a13102d509" providerId="LiveId" clId="{71BB5970-2E10-45C6-8D76-CEEC346CECD1}" dt="2020-04-27T06:18:06.622" v="741" actId="1076"/>
          <ac:spMkLst>
            <pc:docMk/>
            <pc:sldMk cId="803558062" sldId="260"/>
            <ac:spMk id="77" creationId="{04F31ED1-88F6-4419-ACAC-87CA0669AAD3}"/>
          </ac:spMkLst>
        </pc:spChg>
        <pc:spChg chg="add mod">
          <ac:chgData name="reza kabir" userId="af3c95a13102d509" providerId="LiveId" clId="{71BB5970-2E10-45C6-8D76-CEEC346CECD1}" dt="2020-04-27T06:18:00.436" v="739" actId="207"/>
          <ac:spMkLst>
            <pc:docMk/>
            <pc:sldMk cId="803558062" sldId="260"/>
            <ac:spMk id="78" creationId="{19FA8982-068A-4E21-B69E-7B0734759152}"/>
          </ac:spMkLst>
        </pc:spChg>
        <pc:spChg chg="del">
          <ac:chgData name="reza kabir" userId="af3c95a13102d509" providerId="LiveId" clId="{71BB5970-2E10-45C6-8D76-CEEC346CECD1}" dt="2020-04-27T06:16:22.002" v="718" actId="21"/>
          <ac:spMkLst>
            <pc:docMk/>
            <pc:sldMk cId="803558062" sldId="260"/>
            <ac:spMk id="396" creationId="{00000000-0000-0000-0000-000000000000}"/>
          </ac:spMkLst>
        </pc:spChg>
        <pc:spChg chg="del">
          <ac:chgData name="reza kabir" userId="af3c95a13102d509" providerId="LiveId" clId="{71BB5970-2E10-45C6-8D76-CEEC346CECD1}" dt="2020-04-27T06:16:22.002" v="718" actId="21"/>
          <ac:spMkLst>
            <pc:docMk/>
            <pc:sldMk cId="803558062" sldId="260"/>
            <ac:spMk id="397" creationId="{00000000-0000-0000-0000-000000000000}"/>
          </ac:spMkLst>
        </pc:spChg>
      </pc:sldChg>
      <pc:sldChg chg="add">
        <pc:chgData name="reza kabir" userId="af3c95a13102d509" providerId="LiveId" clId="{71BB5970-2E10-45C6-8D76-CEEC346CECD1}" dt="2020-04-27T11:01:46.480" v="1164"/>
        <pc:sldMkLst>
          <pc:docMk/>
          <pc:sldMk cId="4110786923" sldId="261"/>
        </pc:sldMkLst>
        <pc:spChg chg="add del mod">
          <ac:chgData name="reza kabir" userId="af3c95a13102d509" providerId="LiveId" clId="{71BB5970-2E10-45C6-8D76-CEEC346CECD1}" dt="2020-04-27T05:15:51.365" v="58"/>
          <ac:spMkLst>
            <pc:docMk/>
            <pc:sldMk cId="4110786923" sldId="261"/>
            <ac:spMk id="3" creationId="{6B19964C-CBF1-48A8-B1A5-CFB2D66D48C2}"/>
          </ac:spMkLst>
        </pc:spChg>
        <pc:spChg chg="add del mod">
          <ac:chgData name="reza kabir" userId="af3c95a13102d509" providerId="LiveId" clId="{71BB5970-2E10-45C6-8D76-CEEC346CECD1}" dt="2020-04-27T05:15:51.365" v="58"/>
          <ac:spMkLst>
            <pc:docMk/>
            <pc:sldMk cId="4110786923" sldId="261"/>
            <ac:spMk id="5" creationId="{DD68591C-43D5-446C-9324-EFB95CEACAA6}"/>
          </ac:spMkLst>
        </pc:spChg>
        <pc:spChg chg="add mod">
          <ac:chgData name="reza kabir" userId="af3c95a13102d509" providerId="LiveId" clId="{71BB5970-2E10-45C6-8D76-CEEC346CECD1}" dt="2020-04-27T05:16:17.868" v="62" actId="12"/>
          <ac:spMkLst>
            <pc:docMk/>
            <pc:sldMk cId="4110786923" sldId="261"/>
            <ac:spMk id="89" creationId="{41FEBC6A-3445-4234-B520-7C65AFBF7C0F}"/>
          </ac:spMkLst>
        </pc:spChg>
        <pc:spChg chg="add mod">
          <ac:chgData name="reza kabir" userId="af3c95a13102d509" providerId="LiveId" clId="{71BB5970-2E10-45C6-8D76-CEEC346CECD1}" dt="2020-04-27T05:16:29.374" v="63" actId="14100"/>
          <ac:spMkLst>
            <pc:docMk/>
            <pc:sldMk cId="4110786923" sldId="261"/>
            <ac:spMk id="90" creationId="{063B2508-5AE7-474A-9AC8-6418F1763163}"/>
          </ac:spMkLst>
        </pc:spChg>
        <pc:spChg chg="del">
          <ac:chgData name="reza kabir" userId="af3c95a13102d509" providerId="LiveId" clId="{71BB5970-2E10-45C6-8D76-CEEC346CECD1}" dt="2020-04-27T05:15:42.389" v="57" actId="21"/>
          <ac:spMkLst>
            <pc:docMk/>
            <pc:sldMk cId="4110786923" sldId="261"/>
            <ac:spMk id="2095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5:42.389" v="57" actId="21"/>
          <ac:spMkLst>
            <pc:docMk/>
            <pc:sldMk cId="4110786923" sldId="261"/>
            <ac:spMk id="2096" creationId="{00000000-0000-0000-0000-000000000000}"/>
          </ac:spMkLst>
        </pc:spChg>
      </pc:sldChg>
      <pc:sldChg chg="modSp add">
        <pc:chgData name="reza kabir" userId="af3c95a13102d509" providerId="LiveId" clId="{71BB5970-2E10-45C6-8D76-CEEC346CECD1}" dt="2020-06-09T10:05:28.952" v="1239" actId="207"/>
        <pc:sldMkLst>
          <pc:docMk/>
          <pc:sldMk cId="1324559772" sldId="262"/>
        </pc:sldMkLst>
        <pc:spChg chg="add del mod">
          <ac:chgData name="reza kabir" userId="af3c95a13102d509" providerId="LiveId" clId="{71BB5970-2E10-45C6-8D76-CEEC346CECD1}" dt="2020-04-27T05:52:10.336" v="398" actId="478"/>
          <ac:spMkLst>
            <pc:docMk/>
            <pc:sldMk cId="1324559772" sldId="262"/>
            <ac:spMk id="3" creationId="{BF40C4F1-67C9-43AD-922E-70120DD46E98}"/>
          </ac:spMkLst>
        </pc:spChg>
        <pc:spChg chg="add del mod">
          <ac:chgData name="reza kabir" userId="af3c95a13102d509" providerId="LiveId" clId="{71BB5970-2E10-45C6-8D76-CEEC346CECD1}" dt="2020-04-27T05:52:10.336" v="398" actId="478"/>
          <ac:spMkLst>
            <pc:docMk/>
            <pc:sldMk cId="1324559772" sldId="262"/>
            <ac:spMk id="5" creationId="{A29037DE-D177-4F1E-8790-093D5647D363}"/>
          </ac:spMkLst>
        </pc:spChg>
        <pc:spChg chg="add del mod">
          <ac:chgData name="reza kabir" userId="af3c95a13102d509" providerId="LiveId" clId="{71BB5970-2E10-45C6-8D76-CEEC346CECD1}" dt="2020-04-27T05:52:10.336" v="398" actId="478"/>
          <ac:spMkLst>
            <pc:docMk/>
            <pc:sldMk cId="1324559772" sldId="262"/>
            <ac:spMk id="7" creationId="{0F9EC055-7D1A-4459-986A-E2FC7EEA7586}"/>
          </ac:spMkLst>
        </pc:spChg>
        <pc:spChg chg="add del mod">
          <ac:chgData name="reza kabir" userId="af3c95a13102d509" providerId="LiveId" clId="{71BB5970-2E10-45C6-8D76-CEEC346CECD1}" dt="2020-04-27T05:52:10.336" v="398" actId="478"/>
          <ac:spMkLst>
            <pc:docMk/>
            <pc:sldMk cId="1324559772" sldId="262"/>
            <ac:spMk id="9" creationId="{026C7BE6-C77C-4457-9A61-D4B92E815C89}"/>
          </ac:spMkLst>
        </pc:spChg>
        <pc:spChg chg="mod">
          <ac:chgData name="reza kabir" userId="af3c95a13102d509" providerId="LiveId" clId="{71BB5970-2E10-45C6-8D76-CEEC346CECD1}" dt="2020-05-05T10:47:02.169" v="1175"/>
          <ac:spMkLst>
            <pc:docMk/>
            <pc:sldMk cId="1324559772" sldId="262"/>
            <ac:spMk id="447" creationId="{00000000-0000-0000-0000-000000000000}"/>
          </ac:spMkLst>
        </pc:spChg>
        <pc:spChg chg="mod">
          <ac:chgData name="reza kabir" userId="af3c95a13102d509" providerId="LiveId" clId="{71BB5970-2E10-45C6-8D76-CEEC346CECD1}" dt="2020-06-09T10:05:28.952" v="1239" actId="207"/>
          <ac:spMkLst>
            <pc:docMk/>
            <pc:sldMk cId="1324559772" sldId="262"/>
            <ac:spMk id="448" creationId="{00000000-0000-0000-0000-000000000000}"/>
          </ac:spMkLst>
        </pc:spChg>
        <pc:spChg chg="mod">
          <ac:chgData name="reza kabir" userId="af3c95a13102d509" providerId="LiveId" clId="{71BB5970-2E10-45C6-8D76-CEEC346CECD1}" dt="2020-06-09T10:05:28.952" v="1239" actId="207"/>
          <ac:spMkLst>
            <pc:docMk/>
            <pc:sldMk cId="1324559772" sldId="262"/>
            <ac:spMk id="450" creationId="{00000000-0000-0000-0000-000000000000}"/>
          </ac:spMkLst>
        </pc:spChg>
        <pc:spChg chg="add del mod">
          <ac:chgData name="reza kabir" userId="af3c95a13102d509" providerId="LiveId" clId="{71BB5970-2E10-45C6-8D76-CEEC346CECD1}" dt="2020-06-09T10:05:28.952" v="1239" actId="207"/>
          <ac:spMkLst>
            <pc:docMk/>
            <pc:sldMk cId="1324559772" sldId="262"/>
            <ac:spMk id="451" creationId="{00000000-0000-0000-0000-000000000000}"/>
          </ac:spMkLst>
        </pc:spChg>
        <pc:spChg chg="add del mod">
          <ac:chgData name="reza kabir" userId="af3c95a13102d509" providerId="LiveId" clId="{71BB5970-2E10-45C6-8D76-CEEC346CECD1}" dt="2020-06-09T10:05:28.952" v="1239" actId="207"/>
          <ac:spMkLst>
            <pc:docMk/>
            <pc:sldMk cId="1324559772" sldId="262"/>
            <ac:spMk id="460" creationId="{00000000-0000-0000-0000-000000000000}"/>
          </ac:spMkLst>
        </pc:spChg>
        <pc:spChg chg="mod">
          <ac:chgData name="reza kabir" userId="af3c95a13102d509" providerId="LiveId" clId="{71BB5970-2E10-45C6-8D76-CEEC346CECD1}" dt="2020-04-27T05:53:22.171" v="432" actId="207"/>
          <ac:spMkLst>
            <pc:docMk/>
            <pc:sldMk cId="1324559772" sldId="262"/>
            <ac:spMk id="463" creationId="{00000000-0000-0000-0000-000000000000}"/>
          </ac:spMkLst>
        </pc:spChg>
        <pc:spChg chg="mod">
          <ac:chgData name="reza kabir" userId="af3c95a13102d509" providerId="LiveId" clId="{71BB5970-2E10-45C6-8D76-CEEC346CECD1}" dt="2020-04-27T05:53:26.526" v="434" actId="1076"/>
          <ac:spMkLst>
            <pc:docMk/>
            <pc:sldMk cId="1324559772" sldId="262"/>
            <ac:spMk id="482" creationId="{00000000-0000-0000-0000-000000000000}"/>
          </ac:spMkLst>
        </pc:spChg>
        <pc:spChg chg="mod">
          <ac:chgData name="reza kabir" userId="af3c95a13102d509" providerId="LiveId" clId="{71BB5970-2E10-45C6-8D76-CEEC346CECD1}" dt="2020-04-27T05:53:19.652" v="431" actId="207"/>
          <ac:spMkLst>
            <pc:docMk/>
            <pc:sldMk cId="1324559772" sldId="262"/>
            <ac:spMk id="489" creationId="{00000000-0000-0000-0000-000000000000}"/>
          </ac:spMkLst>
        </pc:spChg>
        <pc:spChg chg="add del mod">
          <ac:chgData name="reza kabir" userId="af3c95a13102d509" providerId="LiveId" clId="{71BB5970-2E10-45C6-8D76-CEEC346CECD1}" dt="2020-06-09T10:05:28.952" v="1239" actId="207"/>
          <ac:spMkLst>
            <pc:docMk/>
            <pc:sldMk cId="1324559772" sldId="262"/>
            <ac:spMk id="536" creationId="{00000000-0000-0000-0000-000000000000}"/>
          </ac:spMkLst>
        </pc:spChg>
        <pc:spChg chg="add del mod">
          <ac:chgData name="reza kabir" userId="af3c95a13102d509" providerId="LiveId" clId="{71BB5970-2E10-45C6-8D76-CEEC346CECD1}" dt="2020-06-09T10:05:28.952" v="1239" actId="207"/>
          <ac:spMkLst>
            <pc:docMk/>
            <pc:sldMk cId="1324559772" sldId="262"/>
            <ac:spMk id="537" creationId="{00000000-0000-0000-0000-000000000000}"/>
          </ac:spMkLst>
        </pc:spChg>
        <pc:grpChg chg="mod">
          <ac:chgData name="reza kabir" userId="af3c95a13102d509" providerId="LiveId" clId="{71BB5970-2E10-45C6-8D76-CEEC346CECD1}" dt="2020-06-09T10:05:28.952" v="1239" actId="207"/>
          <ac:grpSpMkLst>
            <pc:docMk/>
            <pc:sldMk cId="1324559772" sldId="262"/>
            <ac:grpSpMk id="452" creationId="{00000000-0000-0000-0000-000000000000}"/>
          </ac:grpSpMkLst>
        </pc:grpChg>
      </pc:sldChg>
      <pc:sldChg chg="addSp delSp modSp del mod">
        <pc:chgData name="reza kabir" userId="af3c95a13102d509" providerId="LiveId" clId="{71BB5970-2E10-45C6-8D76-CEEC346CECD1}" dt="2020-06-09T09:58:31.028" v="1217" actId="207"/>
        <pc:sldMkLst>
          <pc:docMk/>
          <pc:sldMk cId="394439345" sldId="264"/>
        </pc:sldMkLst>
        <pc:spChg chg="add del mod">
          <ac:chgData name="reza kabir" userId="af3c95a13102d509" providerId="LiveId" clId="{71BB5970-2E10-45C6-8D76-CEEC346CECD1}" dt="2020-04-27T06:18:51.716" v="751" actId="478"/>
          <ac:spMkLst>
            <pc:docMk/>
            <pc:sldMk cId="394439345" sldId="264"/>
            <ac:spMk id="3" creationId="{B46AFF75-A819-4BFB-8C8D-062BEB70BE83}"/>
          </ac:spMkLst>
        </pc:spChg>
        <pc:spChg chg="add del mod">
          <ac:chgData name="reza kabir" userId="af3c95a13102d509" providerId="LiveId" clId="{71BB5970-2E10-45C6-8D76-CEEC346CECD1}" dt="2020-04-27T06:19:00.598" v="753"/>
          <ac:spMkLst>
            <pc:docMk/>
            <pc:sldMk cId="394439345" sldId="264"/>
            <ac:spMk id="5" creationId="{561EF63C-F13E-497C-9A6C-D13BAAEC9078}"/>
          </ac:spMkLst>
        </pc:spChg>
        <pc:spChg chg="add del mod">
          <ac:chgData name="reza kabir" userId="af3c95a13102d509" providerId="LiveId" clId="{71BB5970-2E10-45C6-8D76-CEEC346CECD1}" dt="2020-04-27T06:19:00.598" v="753"/>
          <ac:spMkLst>
            <pc:docMk/>
            <pc:sldMk cId="394439345" sldId="264"/>
            <ac:spMk id="7" creationId="{89B6B60D-41BA-40B7-9D74-5CFFC8F86C4F}"/>
          </ac:spMkLst>
        </pc:spChg>
        <pc:spChg chg="add del">
          <ac:chgData name="reza kabir" userId="af3c95a13102d509" providerId="LiveId" clId="{71BB5970-2E10-45C6-8D76-CEEC346CECD1}" dt="2020-04-27T06:18:43.344" v="747"/>
          <ac:spMkLst>
            <pc:docMk/>
            <pc:sldMk cId="394439345" sldId="264"/>
            <ac:spMk id="21" creationId="{2F8E52CF-1E52-494D-931A-814C82C29C4D}"/>
          </ac:spMkLst>
        </pc:spChg>
        <pc:spChg chg="add mod">
          <ac:chgData name="reza kabir" userId="af3c95a13102d509" providerId="LiveId" clId="{71BB5970-2E10-45C6-8D76-CEEC346CECD1}" dt="2020-06-09T09:58:26.551" v="1216" actId="207"/>
          <ac:spMkLst>
            <pc:docMk/>
            <pc:sldMk cId="394439345" sldId="264"/>
            <ac:spMk id="39" creationId="{24C0E989-5D3D-4BFA-80B0-FD036255EFB5}"/>
          </ac:spMkLst>
        </pc:spChg>
        <pc:spChg chg="add mod">
          <ac:chgData name="reza kabir" userId="af3c95a13102d509" providerId="LiveId" clId="{71BB5970-2E10-45C6-8D76-CEEC346CECD1}" dt="2020-06-09T09:58:31.028" v="1217" actId="207"/>
          <ac:spMkLst>
            <pc:docMk/>
            <pc:sldMk cId="394439345" sldId="264"/>
            <ac:spMk id="40" creationId="{17A1A299-06C3-4A74-8889-573342EC52E0}"/>
          </ac:spMkLst>
        </pc:spChg>
        <pc:spChg chg="add mod">
          <ac:chgData name="reza kabir" userId="af3c95a13102d509" providerId="LiveId" clId="{71BB5970-2E10-45C6-8D76-CEEC346CECD1}" dt="2020-06-09T09:58:31.028" v="1217" actId="207"/>
          <ac:spMkLst>
            <pc:docMk/>
            <pc:sldMk cId="394439345" sldId="264"/>
            <ac:spMk id="41" creationId="{FE15BD32-9329-4768-9A52-F55EDA3821B4}"/>
          </ac:spMkLst>
        </pc:spChg>
        <pc:spChg chg="add del">
          <ac:chgData name="reza kabir" userId="af3c95a13102d509" providerId="LiveId" clId="{71BB5970-2E10-45C6-8D76-CEEC346CECD1}" dt="2020-04-27T06:18:56.391" v="752" actId="21"/>
          <ac:spMkLst>
            <pc:docMk/>
            <pc:sldMk cId="394439345" sldId="264"/>
            <ac:spMk id="733" creationId="{00000000-0000-0000-0000-000000000000}"/>
          </ac:spMkLst>
        </pc:spChg>
        <pc:spChg chg="add del">
          <ac:chgData name="reza kabir" userId="af3c95a13102d509" providerId="LiveId" clId="{71BB5970-2E10-45C6-8D76-CEEC346CECD1}" dt="2020-04-27T06:18:56.391" v="752" actId="21"/>
          <ac:spMkLst>
            <pc:docMk/>
            <pc:sldMk cId="394439345" sldId="264"/>
            <ac:spMk id="734" creationId="{00000000-0000-0000-0000-000000000000}"/>
          </ac:spMkLst>
        </pc:spChg>
        <pc:spChg chg="add del">
          <ac:chgData name="reza kabir" userId="af3c95a13102d509" providerId="LiveId" clId="{71BB5970-2E10-45C6-8D76-CEEC346CECD1}" dt="2020-04-27T06:18:56.391" v="752" actId="21"/>
          <ac:spMkLst>
            <pc:docMk/>
            <pc:sldMk cId="394439345" sldId="264"/>
            <ac:spMk id="735" creationId="{00000000-0000-0000-0000-000000000000}"/>
          </ac:spMkLst>
        </pc:spChg>
        <pc:spChg chg="add del">
          <ac:chgData name="reza kabir" userId="af3c95a13102d509" providerId="LiveId" clId="{71BB5970-2E10-45C6-8D76-CEEC346CECD1}" dt="2020-04-27T06:18:51.716" v="751" actId="478"/>
          <ac:spMkLst>
            <pc:docMk/>
            <pc:sldMk cId="394439345" sldId="264"/>
            <ac:spMk id="736" creationId="{00000000-0000-0000-0000-000000000000}"/>
          </ac:spMkLst>
        </pc:spChg>
        <pc:grpChg chg="add del">
          <ac:chgData name="reza kabir" userId="af3c95a13102d509" providerId="LiveId" clId="{71BB5970-2E10-45C6-8D76-CEEC346CECD1}" dt="2020-04-27T06:18:43.344" v="747"/>
          <ac:grpSpMkLst>
            <pc:docMk/>
            <pc:sldMk cId="394439345" sldId="264"/>
            <ac:grpSpMk id="22" creationId="{815E90B2-D186-4666-AF70-A3EDB45E76F8}"/>
          </ac:grpSpMkLst>
        </pc:grpChg>
        <pc:grpChg chg="add">
          <ac:chgData name="reza kabir" userId="af3c95a13102d509" providerId="LiveId" clId="{71BB5970-2E10-45C6-8D76-CEEC346CECD1}" dt="2020-04-27T06:19:01.565" v="754"/>
          <ac:grpSpMkLst>
            <pc:docMk/>
            <pc:sldMk cId="394439345" sldId="264"/>
            <ac:grpSpMk id="42" creationId="{8BE6D682-2C06-48EC-917C-EF67B367D8EA}"/>
          </ac:grpSpMkLst>
        </pc:grpChg>
        <pc:grpChg chg="add del">
          <ac:chgData name="reza kabir" userId="af3c95a13102d509" providerId="LiveId" clId="{71BB5970-2E10-45C6-8D76-CEEC346CECD1}" dt="2020-04-27T06:18:56.391" v="752" actId="21"/>
          <ac:grpSpMkLst>
            <pc:docMk/>
            <pc:sldMk cId="394439345" sldId="264"/>
            <ac:grpSpMk id="737" creationId="{00000000-0000-0000-0000-000000000000}"/>
          </ac:grpSpMkLst>
        </pc:grpChg>
      </pc:sldChg>
      <pc:sldChg chg="modSp add mod">
        <pc:chgData name="reza kabir" userId="af3c95a13102d509" providerId="LiveId" clId="{71BB5970-2E10-45C6-8D76-CEEC346CECD1}" dt="2020-06-09T09:58:52.908" v="1227" actId="20577"/>
        <pc:sldMkLst>
          <pc:docMk/>
          <pc:sldMk cId="1323280551" sldId="265"/>
        </pc:sldMkLst>
        <pc:spChg chg="add del">
          <ac:chgData name="reza kabir" userId="af3c95a13102d509" providerId="LiveId" clId="{71BB5970-2E10-45C6-8D76-CEEC346CECD1}" dt="2020-04-27T06:26:55.300" v="760" actId="478"/>
          <ac:spMkLst>
            <pc:docMk/>
            <pc:sldMk cId="1323280551" sldId="265"/>
            <ac:spMk id="151" creationId="{B0DE3997-0914-4585-AB4E-74636FB481E7}"/>
          </ac:spMkLst>
        </pc:spChg>
        <pc:spChg chg="add mod">
          <ac:chgData name="reza kabir" userId="af3c95a13102d509" providerId="LiveId" clId="{71BB5970-2E10-45C6-8D76-CEEC346CECD1}" dt="2020-06-09T09:58:52.908" v="1227" actId="20577"/>
          <ac:spMkLst>
            <pc:docMk/>
            <pc:sldMk cId="1323280551" sldId="265"/>
            <ac:spMk id="152" creationId="{233E2F16-AED0-44A8-9591-7EC8F0541DCF}"/>
          </ac:spMkLst>
        </pc:spChg>
        <pc:spChg chg="add del">
          <ac:chgData name="reza kabir" userId="af3c95a13102d509" providerId="LiveId" clId="{71BB5970-2E10-45C6-8D76-CEEC346CECD1}" dt="2020-04-27T06:26:55.300" v="760" actId="478"/>
          <ac:spMkLst>
            <pc:docMk/>
            <pc:sldMk cId="1323280551" sldId="265"/>
            <ac:spMk id="297" creationId="{5FC99461-1973-464B-9308-076E14C9EE5B}"/>
          </ac:spMkLst>
        </pc:spChg>
        <pc:spChg chg="add del">
          <ac:chgData name="reza kabir" userId="af3c95a13102d509" providerId="LiveId" clId="{71BB5970-2E10-45C6-8D76-CEEC346CECD1}" dt="2020-04-27T06:26:55.300" v="760" actId="478"/>
          <ac:spMkLst>
            <pc:docMk/>
            <pc:sldMk cId="1323280551" sldId="265"/>
            <ac:spMk id="298" creationId="{24D61479-84CE-4854-A9E4-65B74CEF8B11}"/>
          </ac:spMkLst>
        </pc:spChg>
        <pc:spChg chg="add del">
          <ac:chgData name="reza kabir" userId="af3c95a13102d509" providerId="LiveId" clId="{71BB5970-2E10-45C6-8D76-CEEC346CECD1}" dt="2020-04-27T06:26:55.300" v="760" actId="478"/>
          <ac:spMkLst>
            <pc:docMk/>
            <pc:sldMk cId="1323280551" sldId="265"/>
            <ac:spMk id="299" creationId="{374670DD-BE91-4DDD-BD6D-1FFCB19D671C}"/>
          </ac:spMkLst>
        </pc:spChg>
        <pc:spChg chg="add mod">
          <ac:chgData name="reza kabir" userId="af3c95a13102d509" providerId="LiveId" clId="{71BB5970-2E10-45C6-8D76-CEEC346CECD1}" dt="2020-04-27T06:27:06.016" v="762" actId="1076"/>
          <ac:spMkLst>
            <pc:docMk/>
            <pc:sldMk cId="1323280551" sldId="265"/>
            <ac:spMk id="300" creationId="{7C1F5871-13B8-4EA0-A125-EBCE30443E73}"/>
          </ac:spMkLst>
        </pc:spChg>
        <pc:spChg chg="del">
          <ac:chgData name="reza kabir" userId="af3c95a13102d509" providerId="LiveId" clId="{71BB5970-2E10-45C6-8D76-CEEC346CECD1}" dt="2020-04-27T06:26:49.273" v="758" actId="478"/>
          <ac:spMkLst>
            <pc:docMk/>
            <pc:sldMk cId="1323280551" sldId="265"/>
            <ac:spMk id="754" creationId="{00000000-0000-0000-0000-000000000000}"/>
          </ac:spMkLst>
        </pc:spChg>
        <pc:spChg chg="del">
          <ac:chgData name="reza kabir" userId="af3c95a13102d509" providerId="LiveId" clId="{71BB5970-2E10-45C6-8D76-CEEC346CECD1}" dt="2020-04-27T06:26:49.273" v="758" actId="478"/>
          <ac:spMkLst>
            <pc:docMk/>
            <pc:sldMk cId="1323280551" sldId="265"/>
            <ac:spMk id="755" creationId="{00000000-0000-0000-0000-000000000000}"/>
          </ac:spMkLst>
        </pc:spChg>
        <pc:spChg chg="del">
          <ac:chgData name="reza kabir" userId="af3c95a13102d509" providerId="LiveId" clId="{71BB5970-2E10-45C6-8D76-CEEC346CECD1}" dt="2020-04-27T06:26:49.273" v="758" actId="478"/>
          <ac:spMkLst>
            <pc:docMk/>
            <pc:sldMk cId="1323280551" sldId="265"/>
            <ac:spMk id="900" creationId="{00000000-0000-0000-0000-000000000000}"/>
          </ac:spMkLst>
        </pc:spChg>
        <pc:spChg chg="del">
          <ac:chgData name="reza kabir" userId="af3c95a13102d509" providerId="LiveId" clId="{71BB5970-2E10-45C6-8D76-CEEC346CECD1}" dt="2020-04-27T06:26:49.273" v="758" actId="478"/>
          <ac:spMkLst>
            <pc:docMk/>
            <pc:sldMk cId="1323280551" sldId="265"/>
            <ac:spMk id="901" creationId="{00000000-0000-0000-0000-000000000000}"/>
          </ac:spMkLst>
        </pc:spChg>
        <pc:spChg chg="del">
          <ac:chgData name="reza kabir" userId="af3c95a13102d509" providerId="LiveId" clId="{71BB5970-2E10-45C6-8D76-CEEC346CECD1}" dt="2020-04-27T06:26:49.273" v="758" actId="478"/>
          <ac:spMkLst>
            <pc:docMk/>
            <pc:sldMk cId="1323280551" sldId="265"/>
            <ac:spMk id="902" creationId="{00000000-0000-0000-0000-000000000000}"/>
          </ac:spMkLst>
        </pc:spChg>
        <pc:grpChg chg="add">
          <ac:chgData name="reza kabir" userId="af3c95a13102d509" providerId="LiveId" clId="{71BB5970-2E10-45C6-8D76-CEEC346CECD1}" dt="2020-04-27T06:26:50.328" v="759"/>
          <ac:grpSpMkLst>
            <pc:docMk/>
            <pc:sldMk cId="1323280551" sldId="265"/>
            <ac:grpSpMk id="153" creationId="{FC70BFFB-CB14-4F92-AB96-33480529779C}"/>
          </ac:grpSpMkLst>
        </pc:grpChg>
        <pc:grpChg chg="del">
          <ac:chgData name="reza kabir" userId="af3c95a13102d509" providerId="LiveId" clId="{71BB5970-2E10-45C6-8D76-CEEC346CECD1}" dt="2020-04-27T06:26:49.273" v="758" actId="478"/>
          <ac:grpSpMkLst>
            <pc:docMk/>
            <pc:sldMk cId="1323280551" sldId="265"/>
            <ac:grpSpMk id="756" creationId="{00000000-0000-0000-0000-000000000000}"/>
          </ac:grpSpMkLst>
        </pc:grpChg>
      </pc:sldChg>
      <pc:sldChg chg="add">
        <pc:chgData name="reza kabir" userId="af3c95a13102d509" providerId="LiveId" clId="{71BB5970-2E10-45C6-8D76-CEEC346CECD1}" dt="2020-04-27T11:02:55.583" v="1170"/>
        <pc:sldMkLst>
          <pc:docMk/>
          <pc:sldMk cId="2160548565" sldId="266"/>
        </pc:sldMkLst>
        <pc:spChg chg="add del mod">
          <ac:chgData name="reza kabir" userId="af3c95a13102d509" providerId="LiveId" clId="{71BB5970-2E10-45C6-8D76-CEEC346CECD1}" dt="2020-04-27T06:27:32.559" v="771" actId="21"/>
          <ac:spMkLst>
            <pc:docMk/>
            <pc:sldMk cId="2160548565" sldId="266"/>
            <ac:spMk id="3" creationId="{983817E9-F14A-4EE4-A7BC-E486C49AC0CD}"/>
          </ac:spMkLst>
        </pc:spChg>
        <pc:spChg chg="add del mod">
          <ac:chgData name="reza kabir" userId="af3c95a13102d509" providerId="LiveId" clId="{71BB5970-2E10-45C6-8D76-CEEC346CECD1}" dt="2020-04-27T06:27:51.112" v="776"/>
          <ac:spMkLst>
            <pc:docMk/>
            <pc:sldMk cId="2160548565" sldId="266"/>
            <ac:spMk id="5" creationId="{03A2A5E7-8DDE-454D-8664-FEB021B166A2}"/>
          </ac:spMkLst>
        </pc:spChg>
        <pc:spChg chg="add mod">
          <ac:chgData name="reza kabir" userId="af3c95a13102d509" providerId="LiveId" clId="{71BB5970-2E10-45C6-8D76-CEEC346CECD1}" dt="2020-04-27T06:27:54.990" v="777" actId="1076"/>
          <ac:spMkLst>
            <pc:docMk/>
            <pc:sldMk cId="2160548565" sldId="266"/>
            <ac:spMk id="35" creationId="{63020A95-18AF-4949-9CFE-967E04331886}"/>
          </ac:spMkLst>
        </pc:spChg>
        <pc:spChg chg="add del mod">
          <ac:chgData name="reza kabir" userId="af3c95a13102d509" providerId="LiveId" clId="{71BB5970-2E10-45C6-8D76-CEEC346CECD1}" dt="2020-04-27T06:28:05.853" v="778" actId="478"/>
          <ac:spMkLst>
            <pc:docMk/>
            <pc:sldMk cId="2160548565" sldId="266"/>
            <ac:spMk id="36" creationId="{A5C43435-D880-4A70-9972-292046A3E81E}"/>
          </ac:spMkLst>
        </pc:spChg>
        <pc:spChg chg="add del mod">
          <ac:chgData name="reza kabir" userId="af3c95a13102d509" providerId="LiveId" clId="{71BB5970-2E10-45C6-8D76-CEEC346CECD1}" dt="2020-04-27T06:28:05.853" v="778" actId="478"/>
          <ac:spMkLst>
            <pc:docMk/>
            <pc:sldMk cId="2160548565" sldId="266"/>
            <ac:spMk id="37" creationId="{299A44AF-8910-4265-8C45-F080CC701696}"/>
          </ac:spMkLst>
        </pc:spChg>
        <pc:spChg chg="add del mod">
          <ac:chgData name="reza kabir" userId="af3c95a13102d509" providerId="LiveId" clId="{71BB5970-2E10-45C6-8D76-CEEC346CECD1}" dt="2020-04-27T06:28:05.853" v="778" actId="478"/>
          <ac:spMkLst>
            <pc:docMk/>
            <pc:sldMk cId="2160548565" sldId="266"/>
            <ac:spMk id="38" creationId="{4141FEC4-FBF8-45BC-A28F-7FD6E622A3D6}"/>
          </ac:spMkLst>
        </pc:spChg>
        <pc:spChg chg="add del mod">
          <ac:chgData name="reza kabir" userId="af3c95a13102d509" providerId="LiveId" clId="{71BB5970-2E10-45C6-8D76-CEEC346CECD1}" dt="2020-04-27T06:28:05.853" v="778" actId="478"/>
          <ac:spMkLst>
            <pc:docMk/>
            <pc:sldMk cId="2160548565" sldId="266"/>
            <ac:spMk id="39" creationId="{E17B4EA5-5E2E-4310-AAAB-E91D71340D6E}"/>
          </ac:spMkLst>
        </pc:spChg>
        <pc:spChg chg="add del mod">
          <ac:chgData name="reza kabir" userId="af3c95a13102d509" providerId="LiveId" clId="{71BB5970-2E10-45C6-8D76-CEEC346CECD1}" dt="2020-04-27T06:28:05.853" v="778" actId="478"/>
          <ac:spMkLst>
            <pc:docMk/>
            <pc:sldMk cId="2160548565" sldId="266"/>
            <ac:spMk id="40" creationId="{CF220B15-D69E-4763-A9A9-24153F25BE95}"/>
          </ac:spMkLst>
        </pc:spChg>
        <pc:spChg chg="add del mod">
          <ac:chgData name="reza kabir" userId="af3c95a13102d509" providerId="LiveId" clId="{71BB5970-2E10-45C6-8D76-CEEC346CECD1}" dt="2020-04-27T06:28:05.853" v="778" actId="478"/>
          <ac:spMkLst>
            <pc:docMk/>
            <pc:sldMk cId="2160548565" sldId="266"/>
            <ac:spMk id="41" creationId="{F2E8B794-17BC-472E-B9D2-3C05CCCBFF75}"/>
          </ac:spMkLst>
        </pc:spChg>
        <pc:spChg chg="add mod">
          <ac:chgData name="reza kabir" userId="af3c95a13102d509" providerId="LiveId" clId="{71BB5970-2E10-45C6-8D76-CEEC346CECD1}" dt="2020-04-27T06:28:26.026" v="784" actId="1076"/>
          <ac:spMkLst>
            <pc:docMk/>
            <pc:sldMk cId="2160548565" sldId="266"/>
            <ac:spMk id="66" creationId="{1B2D026F-6B1B-4397-9D10-727001FC8D1C}"/>
          </ac:spMkLst>
        </pc:spChg>
        <pc:spChg chg="add mod">
          <ac:chgData name="reza kabir" userId="af3c95a13102d509" providerId="LiveId" clId="{71BB5970-2E10-45C6-8D76-CEEC346CECD1}" dt="2020-04-27T06:28:26.026" v="784" actId="1076"/>
          <ac:spMkLst>
            <pc:docMk/>
            <pc:sldMk cId="2160548565" sldId="266"/>
            <ac:spMk id="67" creationId="{C300AD0F-6BF0-48A8-AFF0-89DBDE311F9B}"/>
          </ac:spMkLst>
        </pc:spChg>
        <pc:spChg chg="add mod">
          <ac:chgData name="reza kabir" userId="af3c95a13102d509" providerId="LiveId" clId="{71BB5970-2E10-45C6-8D76-CEEC346CECD1}" dt="2020-04-27T06:28:27.927" v="785" actId="571"/>
          <ac:spMkLst>
            <pc:docMk/>
            <pc:sldMk cId="2160548565" sldId="266"/>
            <ac:spMk id="68" creationId="{802E4CAE-3EAA-4DEC-A41E-24F45BDCDB3C}"/>
          </ac:spMkLst>
        </pc:spChg>
        <pc:spChg chg="add mod">
          <ac:chgData name="reza kabir" userId="af3c95a13102d509" providerId="LiveId" clId="{71BB5970-2E10-45C6-8D76-CEEC346CECD1}" dt="2020-04-27T06:28:27.927" v="785" actId="571"/>
          <ac:spMkLst>
            <pc:docMk/>
            <pc:sldMk cId="2160548565" sldId="266"/>
            <ac:spMk id="69" creationId="{D5FA83F7-F2A8-424D-AAA4-FC55099FD2A3}"/>
          </ac:spMkLst>
        </pc:spChg>
        <pc:spChg chg="add mod">
          <ac:chgData name="reza kabir" userId="af3c95a13102d509" providerId="LiveId" clId="{71BB5970-2E10-45C6-8D76-CEEC346CECD1}" dt="2020-04-27T06:28:29.648" v="786" actId="571"/>
          <ac:spMkLst>
            <pc:docMk/>
            <pc:sldMk cId="2160548565" sldId="266"/>
            <ac:spMk id="70" creationId="{6A065A20-19C8-4C72-870F-C6E94B2F44E3}"/>
          </ac:spMkLst>
        </pc:spChg>
        <pc:spChg chg="add mod">
          <ac:chgData name="reza kabir" userId="af3c95a13102d509" providerId="LiveId" clId="{71BB5970-2E10-45C6-8D76-CEEC346CECD1}" dt="2020-04-27T06:28:29.648" v="786" actId="571"/>
          <ac:spMkLst>
            <pc:docMk/>
            <pc:sldMk cId="2160548565" sldId="266"/>
            <ac:spMk id="71" creationId="{49C74057-9D8D-466D-A47B-6984FE3AB375}"/>
          </ac:spMkLst>
        </pc:spChg>
        <pc:spChg chg="add del">
          <ac:chgData name="reza kabir" userId="af3c95a13102d509" providerId="LiveId" clId="{71BB5970-2E10-45C6-8D76-CEEC346CECD1}" dt="2020-04-27T06:27:47.054" v="775" actId="478"/>
          <ac:spMkLst>
            <pc:docMk/>
            <pc:sldMk cId="2160548565" sldId="266"/>
            <ac:spMk id="908" creationId="{00000000-0000-0000-0000-000000000000}"/>
          </ac:spMkLst>
        </pc:spChg>
        <pc:spChg chg="add del">
          <ac:chgData name="reza kabir" userId="af3c95a13102d509" providerId="LiveId" clId="{71BB5970-2E10-45C6-8D76-CEEC346CECD1}" dt="2020-04-27T06:27:42.043" v="772" actId="478"/>
          <ac:spMkLst>
            <pc:docMk/>
            <pc:sldMk cId="2160548565" sldId="266"/>
            <ac:spMk id="909" creationId="{00000000-0000-0000-0000-000000000000}"/>
          </ac:spMkLst>
        </pc:spChg>
        <pc:spChg chg="add del">
          <ac:chgData name="reza kabir" userId="af3c95a13102d509" providerId="LiveId" clId="{71BB5970-2E10-45C6-8D76-CEEC346CECD1}" dt="2020-04-27T06:27:42.043" v="772" actId="478"/>
          <ac:spMkLst>
            <pc:docMk/>
            <pc:sldMk cId="2160548565" sldId="266"/>
            <ac:spMk id="910" creationId="{00000000-0000-0000-0000-000000000000}"/>
          </ac:spMkLst>
        </pc:spChg>
        <pc:spChg chg="add del">
          <ac:chgData name="reza kabir" userId="af3c95a13102d509" providerId="LiveId" clId="{71BB5970-2E10-45C6-8D76-CEEC346CECD1}" dt="2020-04-27T06:27:42.043" v="772" actId="478"/>
          <ac:spMkLst>
            <pc:docMk/>
            <pc:sldMk cId="2160548565" sldId="266"/>
            <ac:spMk id="911" creationId="{00000000-0000-0000-0000-000000000000}"/>
          </ac:spMkLst>
        </pc:spChg>
        <pc:spChg chg="add del">
          <ac:chgData name="reza kabir" userId="af3c95a13102d509" providerId="LiveId" clId="{71BB5970-2E10-45C6-8D76-CEEC346CECD1}" dt="2020-04-27T06:27:42.043" v="772" actId="478"/>
          <ac:spMkLst>
            <pc:docMk/>
            <pc:sldMk cId="2160548565" sldId="266"/>
            <ac:spMk id="912" creationId="{00000000-0000-0000-0000-000000000000}"/>
          </ac:spMkLst>
        </pc:spChg>
        <pc:spChg chg="add del">
          <ac:chgData name="reza kabir" userId="af3c95a13102d509" providerId="LiveId" clId="{71BB5970-2E10-45C6-8D76-CEEC346CECD1}" dt="2020-04-27T06:27:42.043" v="772" actId="478"/>
          <ac:spMkLst>
            <pc:docMk/>
            <pc:sldMk cId="2160548565" sldId="266"/>
            <ac:spMk id="913" creationId="{00000000-0000-0000-0000-000000000000}"/>
          </ac:spMkLst>
        </pc:spChg>
        <pc:spChg chg="add del">
          <ac:chgData name="reza kabir" userId="af3c95a13102d509" providerId="LiveId" clId="{71BB5970-2E10-45C6-8D76-CEEC346CECD1}" dt="2020-04-27T06:27:42.043" v="772" actId="478"/>
          <ac:spMkLst>
            <pc:docMk/>
            <pc:sldMk cId="2160548565" sldId="266"/>
            <ac:spMk id="914" creationId="{00000000-0000-0000-0000-000000000000}"/>
          </ac:spMkLst>
        </pc:spChg>
        <pc:grpChg chg="add mod">
          <ac:chgData name="reza kabir" userId="af3c95a13102d509" providerId="LiveId" clId="{71BB5970-2E10-45C6-8D76-CEEC346CECD1}" dt="2020-04-27T06:27:54.990" v="777" actId="1076"/>
          <ac:grpSpMkLst>
            <pc:docMk/>
            <pc:sldMk cId="2160548565" sldId="266"/>
            <ac:grpSpMk id="45" creationId="{E8B65BB9-A174-4C69-8C0F-1FB7AD60AA23}"/>
          </ac:grpSpMkLst>
        </pc:grpChg>
        <pc:grpChg chg="add del">
          <ac:chgData name="reza kabir" userId="af3c95a13102d509" providerId="LiveId" clId="{71BB5970-2E10-45C6-8D76-CEEC346CECD1}" dt="2020-04-27T06:27:42.043" v="772" actId="478"/>
          <ac:grpSpMkLst>
            <pc:docMk/>
            <pc:sldMk cId="2160548565" sldId="266"/>
            <ac:grpSpMk id="918" creationId="{00000000-0000-0000-0000-000000000000}"/>
          </ac:grpSpMkLst>
        </pc:grpChg>
        <pc:picChg chg="add mod">
          <ac:chgData name="reza kabir" userId="af3c95a13102d509" providerId="LiveId" clId="{71BB5970-2E10-45C6-8D76-CEEC346CECD1}" dt="2020-04-27T06:27:54.990" v="777" actId="1076"/>
          <ac:picMkLst>
            <pc:docMk/>
            <pc:sldMk cId="2160548565" sldId="266"/>
            <ac:picMk id="34" creationId="{EAB6A88C-7A8D-4ED5-96DD-C4AD6228444F}"/>
          </ac:picMkLst>
        </pc:picChg>
        <pc:picChg chg="add del">
          <ac:chgData name="reza kabir" userId="af3c95a13102d509" providerId="LiveId" clId="{71BB5970-2E10-45C6-8D76-CEEC346CECD1}" dt="2020-04-27T06:27:42.043" v="772" actId="478"/>
          <ac:picMkLst>
            <pc:docMk/>
            <pc:sldMk cId="2160548565" sldId="266"/>
            <ac:picMk id="907" creationId="{00000000-0000-0000-0000-000000000000}"/>
          </ac:picMkLst>
        </pc:picChg>
        <pc:cxnChg chg="add mod">
          <ac:chgData name="reza kabir" userId="af3c95a13102d509" providerId="LiveId" clId="{71BB5970-2E10-45C6-8D76-CEEC346CECD1}" dt="2020-04-27T06:27:54.990" v="777" actId="1076"/>
          <ac:cxnSpMkLst>
            <pc:docMk/>
            <pc:sldMk cId="2160548565" sldId="266"/>
            <ac:cxnSpMk id="42" creationId="{83976C2D-7514-4410-BC35-B7EBDCE46211}"/>
          </ac:cxnSpMkLst>
        </pc:cxnChg>
        <pc:cxnChg chg="add mod">
          <ac:chgData name="reza kabir" userId="af3c95a13102d509" providerId="LiveId" clId="{71BB5970-2E10-45C6-8D76-CEEC346CECD1}" dt="2020-04-27T06:27:54.990" v="777" actId="1076"/>
          <ac:cxnSpMkLst>
            <pc:docMk/>
            <pc:sldMk cId="2160548565" sldId="266"/>
            <ac:cxnSpMk id="43" creationId="{DBF0C1E2-45F5-4170-AD31-F19F9DC4D6CB}"/>
          </ac:cxnSpMkLst>
        </pc:cxnChg>
        <pc:cxnChg chg="add mod">
          <ac:chgData name="reza kabir" userId="af3c95a13102d509" providerId="LiveId" clId="{71BB5970-2E10-45C6-8D76-CEEC346CECD1}" dt="2020-04-27T06:27:54.990" v="777" actId="1076"/>
          <ac:cxnSpMkLst>
            <pc:docMk/>
            <pc:sldMk cId="2160548565" sldId="266"/>
            <ac:cxnSpMk id="44" creationId="{48934704-9A4B-4786-B85E-B74621A40EAB}"/>
          </ac:cxnSpMkLst>
        </pc:cxnChg>
        <pc:cxnChg chg="add del">
          <ac:chgData name="reza kabir" userId="af3c95a13102d509" providerId="LiveId" clId="{71BB5970-2E10-45C6-8D76-CEEC346CECD1}" dt="2020-04-27T06:27:42.043" v="772" actId="478"/>
          <ac:cxnSpMkLst>
            <pc:docMk/>
            <pc:sldMk cId="2160548565" sldId="266"/>
            <ac:cxnSpMk id="915" creationId="{00000000-0000-0000-0000-000000000000}"/>
          </ac:cxnSpMkLst>
        </pc:cxnChg>
        <pc:cxnChg chg="add del">
          <ac:chgData name="reza kabir" userId="af3c95a13102d509" providerId="LiveId" clId="{71BB5970-2E10-45C6-8D76-CEEC346CECD1}" dt="2020-04-27T06:27:42.043" v="772" actId="478"/>
          <ac:cxnSpMkLst>
            <pc:docMk/>
            <pc:sldMk cId="2160548565" sldId="266"/>
            <ac:cxnSpMk id="916" creationId="{00000000-0000-0000-0000-000000000000}"/>
          </ac:cxnSpMkLst>
        </pc:cxnChg>
        <pc:cxnChg chg="add del">
          <ac:chgData name="reza kabir" userId="af3c95a13102d509" providerId="LiveId" clId="{71BB5970-2E10-45C6-8D76-CEEC346CECD1}" dt="2020-04-27T06:27:42.043" v="772" actId="478"/>
          <ac:cxnSpMkLst>
            <pc:docMk/>
            <pc:sldMk cId="2160548565" sldId="266"/>
            <ac:cxnSpMk id="917" creationId="{00000000-0000-0000-0000-000000000000}"/>
          </ac:cxnSpMkLst>
        </pc:cxnChg>
      </pc:sldChg>
      <pc:sldChg chg="add">
        <pc:chgData name="reza kabir" userId="af3c95a13102d509" providerId="LiveId" clId="{71BB5970-2E10-45C6-8D76-CEEC346CECD1}" dt="2020-04-27T11:02:55.583" v="1170"/>
        <pc:sldMkLst>
          <pc:docMk/>
          <pc:sldMk cId="2006121238" sldId="267"/>
        </pc:sldMkLst>
        <pc:spChg chg="add del mod">
          <ac:chgData name="reza kabir" userId="af3c95a13102d509" providerId="LiveId" clId="{71BB5970-2E10-45C6-8D76-CEEC346CECD1}" dt="2020-04-27T06:28:44.273" v="788"/>
          <ac:spMkLst>
            <pc:docMk/>
            <pc:sldMk cId="2006121238" sldId="267"/>
            <ac:spMk id="3" creationId="{8EF788F6-4E19-4763-9162-359A1E9E3179}"/>
          </ac:spMkLst>
        </pc:spChg>
        <pc:spChg chg="add del mod">
          <ac:chgData name="reza kabir" userId="af3c95a13102d509" providerId="LiveId" clId="{71BB5970-2E10-45C6-8D76-CEEC346CECD1}" dt="2020-04-27T06:28:44.273" v="788"/>
          <ac:spMkLst>
            <pc:docMk/>
            <pc:sldMk cId="2006121238" sldId="267"/>
            <ac:spMk id="5" creationId="{D8246283-C74C-4E3C-803C-67843DA4B3F3}"/>
          </ac:spMkLst>
        </pc:spChg>
        <pc:spChg chg="add del mod">
          <ac:chgData name="reza kabir" userId="af3c95a13102d509" providerId="LiveId" clId="{71BB5970-2E10-45C6-8D76-CEEC346CECD1}" dt="2020-04-27T06:28:44.273" v="788"/>
          <ac:spMkLst>
            <pc:docMk/>
            <pc:sldMk cId="2006121238" sldId="267"/>
            <ac:spMk id="7" creationId="{8B8476AF-8378-46EF-B530-1AF9A0160C11}"/>
          </ac:spMkLst>
        </pc:spChg>
        <pc:spChg chg="add del mod">
          <ac:chgData name="reza kabir" userId="af3c95a13102d509" providerId="LiveId" clId="{71BB5970-2E10-45C6-8D76-CEEC346CECD1}" dt="2020-04-27T06:28:44.273" v="788"/>
          <ac:spMkLst>
            <pc:docMk/>
            <pc:sldMk cId="2006121238" sldId="267"/>
            <ac:spMk id="9" creationId="{3772AF76-3B07-487D-81A1-8CD8B752D470}"/>
          </ac:spMkLst>
        </pc:spChg>
        <pc:spChg chg="add del mod">
          <ac:chgData name="reza kabir" userId="af3c95a13102d509" providerId="LiveId" clId="{71BB5970-2E10-45C6-8D76-CEEC346CECD1}" dt="2020-04-27T06:28:44.273" v="788"/>
          <ac:spMkLst>
            <pc:docMk/>
            <pc:sldMk cId="2006121238" sldId="267"/>
            <ac:spMk id="11" creationId="{6735D030-43CF-4660-B7B6-B4B04A8EA447}"/>
          </ac:spMkLst>
        </pc:spChg>
        <pc:spChg chg="add del mod">
          <ac:chgData name="reza kabir" userId="af3c95a13102d509" providerId="LiveId" clId="{71BB5970-2E10-45C6-8D76-CEEC346CECD1}" dt="2020-04-27T06:28:44.273" v="788"/>
          <ac:spMkLst>
            <pc:docMk/>
            <pc:sldMk cId="2006121238" sldId="267"/>
            <ac:spMk id="13" creationId="{962AA861-F668-4CAE-B861-33B7C655ED3B}"/>
          </ac:spMkLst>
        </pc:spChg>
        <pc:spChg chg="add del mod">
          <ac:chgData name="reza kabir" userId="af3c95a13102d509" providerId="LiveId" clId="{71BB5970-2E10-45C6-8D76-CEEC346CECD1}" dt="2020-04-27T06:28:44.273" v="788"/>
          <ac:spMkLst>
            <pc:docMk/>
            <pc:sldMk cId="2006121238" sldId="267"/>
            <ac:spMk id="15" creationId="{F45CE775-39D5-4F73-B8E7-B7D9235FABA7}"/>
          </ac:spMkLst>
        </pc:spChg>
        <pc:spChg chg="add del mod">
          <ac:chgData name="reza kabir" userId="af3c95a13102d509" providerId="LiveId" clId="{71BB5970-2E10-45C6-8D76-CEEC346CECD1}" dt="2020-04-27T06:28:44.273" v="788"/>
          <ac:spMkLst>
            <pc:docMk/>
            <pc:sldMk cId="2006121238" sldId="267"/>
            <ac:spMk id="17" creationId="{A69B87B3-A0FE-4234-AA1C-246752618DF5}"/>
          </ac:spMkLst>
        </pc:spChg>
        <pc:spChg chg="add del mod">
          <ac:chgData name="reza kabir" userId="af3c95a13102d509" providerId="LiveId" clId="{71BB5970-2E10-45C6-8D76-CEEC346CECD1}" dt="2020-04-27T06:28:44.273" v="788"/>
          <ac:spMkLst>
            <pc:docMk/>
            <pc:sldMk cId="2006121238" sldId="267"/>
            <ac:spMk id="19" creationId="{EB823B1F-7906-4D97-B2BF-20E7E5BB84D8}"/>
          </ac:spMkLst>
        </pc:spChg>
        <pc:spChg chg="add mod">
          <ac:chgData name="reza kabir" userId="af3c95a13102d509" providerId="LiveId" clId="{71BB5970-2E10-45C6-8D76-CEEC346CECD1}" dt="2020-04-27T06:29:35.891" v="812" actId="1076"/>
          <ac:spMkLst>
            <pc:docMk/>
            <pc:sldMk cId="2006121238" sldId="267"/>
            <ac:spMk id="20" creationId="{A5678291-7136-434A-AF64-A2621BDA0E30}"/>
          </ac:spMkLst>
        </pc:spChg>
        <pc:spChg chg="add">
          <ac:chgData name="reza kabir" userId="af3c95a13102d509" providerId="LiveId" clId="{71BB5970-2E10-45C6-8D76-CEEC346CECD1}" dt="2020-04-27T06:28:45.237" v="789"/>
          <ac:spMkLst>
            <pc:docMk/>
            <pc:sldMk cId="2006121238" sldId="267"/>
            <ac:spMk id="79" creationId="{1CB0F413-9187-4218-826F-EE610B0626BE}"/>
          </ac:spMkLst>
        </pc:spChg>
        <pc:spChg chg="add mod">
          <ac:chgData name="reza kabir" userId="af3c95a13102d509" providerId="LiveId" clId="{71BB5970-2E10-45C6-8D76-CEEC346CECD1}" dt="2020-04-27T06:29:39.859" v="813" actId="1076"/>
          <ac:spMkLst>
            <pc:docMk/>
            <pc:sldMk cId="2006121238" sldId="267"/>
            <ac:spMk id="80" creationId="{2E78DF64-07BC-484F-ABF5-46B631CBD792}"/>
          </ac:spMkLst>
        </pc:spChg>
        <pc:spChg chg="add del">
          <ac:chgData name="reza kabir" userId="af3c95a13102d509" providerId="LiveId" clId="{71BB5970-2E10-45C6-8D76-CEEC346CECD1}" dt="2020-04-27T06:28:51.718" v="790" actId="478"/>
          <ac:spMkLst>
            <pc:docMk/>
            <pc:sldMk cId="2006121238" sldId="267"/>
            <ac:spMk id="81" creationId="{C3D12E5B-A035-4362-9DF2-D17082EE9773}"/>
          </ac:spMkLst>
        </pc:spChg>
        <pc:spChg chg="add del">
          <ac:chgData name="reza kabir" userId="af3c95a13102d509" providerId="LiveId" clId="{71BB5970-2E10-45C6-8D76-CEEC346CECD1}" dt="2020-04-27T06:28:51.718" v="790" actId="478"/>
          <ac:spMkLst>
            <pc:docMk/>
            <pc:sldMk cId="2006121238" sldId="267"/>
            <ac:spMk id="82" creationId="{192A5CDF-6341-45F7-B776-5AF7FD76DDF7}"/>
          </ac:spMkLst>
        </pc:spChg>
        <pc:spChg chg="add del">
          <ac:chgData name="reza kabir" userId="af3c95a13102d509" providerId="LiveId" clId="{71BB5970-2E10-45C6-8D76-CEEC346CECD1}" dt="2020-04-27T06:28:51.718" v="790" actId="478"/>
          <ac:spMkLst>
            <pc:docMk/>
            <pc:sldMk cId="2006121238" sldId="267"/>
            <ac:spMk id="83" creationId="{499E9310-3021-4292-A03A-52C1696D5749}"/>
          </ac:spMkLst>
        </pc:spChg>
        <pc:spChg chg="add del">
          <ac:chgData name="reza kabir" userId="af3c95a13102d509" providerId="LiveId" clId="{71BB5970-2E10-45C6-8D76-CEEC346CECD1}" dt="2020-04-27T06:28:51.718" v="790" actId="478"/>
          <ac:spMkLst>
            <pc:docMk/>
            <pc:sldMk cId="2006121238" sldId="267"/>
            <ac:spMk id="84" creationId="{CF467FF7-7733-4ED2-8B74-4E07B41EE86E}"/>
          </ac:spMkLst>
        </pc:spChg>
        <pc:spChg chg="add del">
          <ac:chgData name="reza kabir" userId="af3c95a13102d509" providerId="LiveId" clId="{71BB5970-2E10-45C6-8D76-CEEC346CECD1}" dt="2020-04-27T06:28:51.718" v="790" actId="478"/>
          <ac:spMkLst>
            <pc:docMk/>
            <pc:sldMk cId="2006121238" sldId="267"/>
            <ac:spMk id="85" creationId="{899AB550-055E-41DF-8AE9-6CF1253DFAA0}"/>
          </ac:spMkLst>
        </pc:spChg>
        <pc:spChg chg="add del">
          <ac:chgData name="reza kabir" userId="af3c95a13102d509" providerId="LiveId" clId="{71BB5970-2E10-45C6-8D76-CEEC346CECD1}" dt="2020-04-27T06:28:51.718" v="790" actId="478"/>
          <ac:spMkLst>
            <pc:docMk/>
            <pc:sldMk cId="2006121238" sldId="267"/>
            <ac:spMk id="86" creationId="{17B7ACF6-CFDF-482A-9797-704D072CF7B6}"/>
          </ac:spMkLst>
        </pc:spChg>
        <pc:spChg chg="add del">
          <ac:chgData name="reza kabir" userId="af3c95a13102d509" providerId="LiveId" clId="{71BB5970-2E10-45C6-8D76-CEEC346CECD1}" dt="2020-04-27T06:28:51.718" v="790" actId="478"/>
          <ac:spMkLst>
            <pc:docMk/>
            <pc:sldMk cId="2006121238" sldId="267"/>
            <ac:spMk id="87" creationId="{6C7EC6C5-D495-4985-8A3D-DB23B4AD6DF3}"/>
          </ac:spMkLst>
        </pc:spChg>
        <pc:spChg chg="add del">
          <ac:chgData name="reza kabir" userId="af3c95a13102d509" providerId="LiveId" clId="{71BB5970-2E10-45C6-8D76-CEEC346CECD1}" dt="2020-04-27T06:28:51.718" v="790" actId="478"/>
          <ac:spMkLst>
            <pc:docMk/>
            <pc:sldMk cId="2006121238" sldId="267"/>
            <ac:spMk id="88" creationId="{1CF045FC-FCE9-4FA0-ACF8-F8F8A49A273A}"/>
          </ac:spMkLst>
        </pc:spChg>
        <pc:spChg chg="mod">
          <ac:chgData name="reza kabir" userId="af3c95a13102d509" providerId="LiveId" clId="{71BB5970-2E10-45C6-8D76-CEEC346CECD1}" dt="2020-04-27T06:31:11.360" v="814" actId="207"/>
          <ac:spMkLst>
            <pc:docMk/>
            <pc:sldMk cId="2006121238" sldId="267"/>
            <ac:spMk id="122" creationId="{A556E0BB-DC6E-4175-A150-3AAE5B4D9B09}"/>
          </ac:spMkLst>
        </pc:spChg>
        <pc:spChg chg="del">
          <ac:chgData name="reza kabir" userId="af3c95a13102d509" providerId="LiveId" clId="{71BB5970-2E10-45C6-8D76-CEEC346CECD1}" dt="2020-04-27T06:28:39.110" v="787" actId="21"/>
          <ac:spMkLst>
            <pc:docMk/>
            <pc:sldMk cId="2006121238" sldId="267"/>
            <ac:spMk id="941" creationId="{00000000-0000-0000-0000-000000000000}"/>
          </ac:spMkLst>
        </pc:spChg>
        <pc:spChg chg="del">
          <ac:chgData name="reza kabir" userId="af3c95a13102d509" providerId="LiveId" clId="{71BB5970-2E10-45C6-8D76-CEEC346CECD1}" dt="2020-04-27T06:28:39.110" v="787" actId="21"/>
          <ac:spMkLst>
            <pc:docMk/>
            <pc:sldMk cId="2006121238" sldId="267"/>
            <ac:spMk id="942" creationId="{00000000-0000-0000-0000-000000000000}"/>
          </ac:spMkLst>
        </pc:spChg>
        <pc:spChg chg="del">
          <ac:chgData name="reza kabir" userId="af3c95a13102d509" providerId="LiveId" clId="{71BB5970-2E10-45C6-8D76-CEEC346CECD1}" dt="2020-04-27T06:28:39.110" v="787" actId="21"/>
          <ac:spMkLst>
            <pc:docMk/>
            <pc:sldMk cId="2006121238" sldId="267"/>
            <ac:spMk id="943" creationId="{00000000-0000-0000-0000-000000000000}"/>
          </ac:spMkLst>
        </pc:spChg>
        <pc:spChg chg="del">
          <ac:chgData name="reza kabir" userId="af3c95a13102d509" providerId="LiveId" clId="{71BB5970-2E10-45C6-8D76-CEEC346CECD1}" dt="2020-04-27T06:28:39.110" v="787" actId="21"/>
          <ac:spMkLst>
            <pc:docMk/>
            <pc:sldMk cId="2006121238" sldId="267"/>
            <ac:spMk id="944" creationId="{00000000-0000-0000-0000-000000000000}"/>
          </ac:spMkLst>
        </pc:spChg>
        <pc:spChg chg="del">
          <ac:chgData name="reza kabir" userId="af3c95a13102d509" providerId="LiveId" clId="{71BB5970-2E10-45C6-8D76-CEEC346CECD1}" dt="2020-04-27T06:28:39.110" v="787" actId="21"/>
          <ac:spMkLst>
            <pc:docMk/>
            <pc:sldMk cId="2006121238" sldId="267"/>
            <ac:spMk id="945" creationId="{00000000-0000-0000-0000-000000000000}"/>
          </ac:spMkLst>
        </pc:spChg>
        <pc:spChg chg="del">
          <ac:chgData name="reza kabir" userId="af3c95a13102d509" providerId="LiveId" clId="{71BB5970-2E10-45C6-8D76-CEEC346CECD1}" dt="2020-04-27T06:28:39.110" v="787" actId="21"/>
          <ac:spMkLst>
            <pc:docMk/>
            <pc:sldMk cId="2006121238" sldId="267"/>
            <ac:spMk id="946" creationId="{00000000-0000-0000-0000-000000000000}"/>
          </ac:spMkLst>
        </pc:spChg>
        <pc:spChg chg="del">
          <ac:chgData name="reza kabir" userId="af3c95a13102d509" providerId="LiveId" clId="{71BB5970-2E10-45C6-8D76-CEEC346CECD1}" dt="2020-04-27T06:28:39.110" v="787" actId="21"/>
          <ac:spMkLst>
            <pc:docMk/>
            <pc:sldMk cId="2006121238" sldId="267"/>
            <ac:spMk id="947" creationId="{00000000-0000-0000-0000-000000000000}"/>
          </ac:spMkLst>
        </pc:spChg>
        <pc:spChg chg="del">
          <ac:chgData name="reza kabir" userId="af3c95a13102d509" providerId="LiveId" clId="{71BB5970-2E10-45C6-8D76-CEEC346CECD1}" dt="2020-04-27T06:28:39.110" v="787" actId="21"/>
          <ac:spMkLst>
            <pc:docMk/>
            <pc:sldMk cId="2006121238" sldId="267"/>
            <ac:spMk id="948" creationId="{00000000-0000-0000-0000-000000000000}"/>
          </ac:spMkLst>
        </pc:spChg>
        <pc:spChg chg="del">
          <ac:chgData name="reza kabir" userId="af3c95a13102d509" providerId="LiveId" clId="{71BB5970-2E10-45C6-8D76-CEEC346CECD1}" dt="2020-04-27T06:28:39.110" v="787" actId="21"/>
          <ac:spMkLst>
            <pc:docMk/>
            <pc:sldMk cId="2006121238" sldId="267"/>
            <ac:spMk id="949" creationId="{00000000-0000-0000-0000-000000000000}"/>
          </ac:spMkLst>
        </pc:spChg>
        <pc:spChg chg="del">
          <ac:chgData name="reza kabir" userId="af3c95a13102d509" providerId="LiveId" clId="{71BB5970-2E10-45C6-8D76-CEEC346CECD1}" dt="2020-04-27T06:28:39.110" v="787" actId="21"/>
          <ac:spMkLst>
            <pc:docMk/>
            <pc:sldMk cId="2006121238" sldId="267"/>
            <ac:spMk id="950" creationId="{00000000-0000-0000-0000-000000000000}"/>
          </ac:spMkLst>
        </pc:spChg>
        <pc:grpChg chg="add">
          <ac:chgData name="reza kabir" userId="af3c95a13102d509" providerId="LiveId" clId="{71BB5970-2E10-45C6-8D76-CEEC346CECD1}" dt="2020-04-27T06:28:45.237" v="789"/>
          <ac:grpSpMkLst>
            <pc:docMk/>
            <pc:sldMk cId="2006121238" sldId="267"/>
            <ac:grpSpMk id="89" creationId="{8B1BF22D-6D11-4E82-9B45-C453300ECDCA}"/>
          </ac:grpSpMkLst>
        </pc:grpChg>
        <pc:grpChg chg="del">
          <ac:chgData name="reza kabir" userId="af3c95a13102d509" providerId="LiveId" clId="{71BB5970-2E10-45C6-8D76-CEEC346CECD1}" dt="2020-04-27T06:28:39.110" v="787" actId="21"/>
          <ac:grpSpMkLst>
            <pc:docMk/>
            <pc:sldMk cId="2006121238" sldId="267"/>
            <ac:grpSpMk id="951" creationId="{00000000-0000-0000-0000-000000000000}"/>
          </ac:grpSpMkLst>
        </pc:grpChg>
      </pc:sldChg>
      <pc:sldChg chg="del">
        <pc:chgData name="reza kabir" userId="af3c95a13102d509" providerId="LiveId" clId="{71BB5970-2E10-45C6-8D76-CEEC346CECD1}" dt="2020-06-09T09:54:43.362" v="1195" actId="47"/>
        <pc:sldMkLst>
          <pc:docMk/>
          <pc:sldMk cId="0" sldId="268"/>
        </pc:sldMkLst>
      </pc:sldChg>
      <pc:sldChg chg="modSp del mod">
        <pc:chgData name="reza kabir" userId="af3c95a13102d509" providerId="LiveId" clId="{71BB5970-2E10-45C6-8D76-CEEC346CECD1}" dt="2020-04-27T05:33:03.674" v="357" actId="47"/>
        <pc:sldMkLst>
          <pc:docMk/>
          <pc:sldMk cId="0" sldId="269"/>
        </pc:sldMkLst>
        <pc:picChg chg="mod">
          <ac:chgData name="reza kabir" userId="af3c95a13102d509" providerId="LiveId" clId="{71BB5970-2E10-45C6-8D76-CEEC346CECD1}" dt="2020-04-27T05:31:16.882" v="334" actId="1076"/>
          <ac:picMkLst>
            <pc:docMk/>
            <pc:sldMk cId="0" sldId="269"/>
            <ac:picMk id="711" creationId="{00000000-0000-0000-0000-000000000000}"/>
          </ac:picMkLst>
        </pc:picChg>
      </pc:sldChg>
      <pc:sldChg chg="add">
        <pc:chgData name="reza kabir" userId="af3c95a13102d509" providerId="LiveId" clId="{71BB5970-2E10-45C6-8D76-CEEC346CECD1}" dt="2020-04-27T11:02:55.583" v="1170"/>
        <pc:sldMkLst>
          <pc:docMk/>
          <pc:sldMk cId="1131431808" sldId="270"/>
        </pc:sldMkLst>
        <pc:spChg chg="add del mod">
          <ac:chgData name="reza kabir" userId="af3c95a13102d509" providerId="LiveId" clId="{71BB5970-2E10-45C6-8D76-CEEC346CECD1}" dt="2020-04-27T10:36:59.223" v="830"/>
          <ac:spMkLst>
            <pc:docMk/>
            <pc:sldMk cId="1131431808" sldId="270"/>
            <ac:spMk id="3" creationId="{3D908A28-472B-4637-A4A4-44C47BA51252}"/>
          </ac:spMkLst>
        </pc:spChg>
        <pc:spChg chg="add del mod">
          <ac:chgData name="reza kabir" userId="af3c95a13102d509" providerId="LiveId" clId="{71BB5970-2E10-45C6-8D76-CEEC346CECD1}" dt="2020-04-27T10:36:59.223" v="830"/>
          <ac:spMkLst>
            <pc:docMk/>
            <pc:sldMk cId="1131431808" sldId="270"/>
            <ac:spMk id="5" creationId="{24D9093F-0E15-410B-ADF7-4E07A71B5702}"/>
          </ac:spMkLst>
        </pc:spChg>
        <pc:spChg chg="add del mod">
          <ac:chgData name="reza kabir" userId="af3c95a13102d509" providerId="LiveId" clId="{71BB5970-2E10-45C6-8D76-CEEC346CECD1}" dt="2020-04-27T10:36:59.223" v="830"/>
          <ac:spMkLst>
            <pc:docMk/>
            <pc:sldMk cId="1131431808" sldId="270"/>
            <ac:spMk id="7" creationId="{1B44D976-EFE2-49D5-8C07-46C6BB4E0E83}"/>
          </ac:spMkLst>
        </pc:spChg>
        <pc:spChg chg="add del mod">
          <ac:chgData name="reza kabir" userId="af3c95a13102d509" providerId="LiveId" clId="{71BB5970-2E10-45C6-8D76-CEEC346CECD1}" dt="2020-04-27T10:36:59.223" v="830"/>
          <ac:spMkLst>
            <pc:docMk/>
            <pc:sldMk cId="1131431808" sldId="270"/>
            <ac:spMk id="9" creationId="{ABD4C495-1F75-47C9-93E6-BC573253D76D}"/>
          </ac:spMkLst>
        </pc:spChg>
        <pc:spChg chg="add del mod">
          <ac:chgData name="reza kabir" userId="af3c95a13102d509" providerId="LiveId" clId="{71BB5970-2E10-45C6-8D76-CEEC346CECD1}" dt="2020-04-27T10:36:59.223" v="830"/>
          <ac:spMkLst>
            <pc:docMk/>
            <pc:sldMk cId="1131431808" sldId="270"/>
            <ac:spMk id="11" creationId="{19559722-C34A-46E3-84D4-F16D6B6CB99A}"/>
          </ac:spMkLst>
        </pc:spChg>
        <pc:spChg chg="add del mod">
          <ac:chgData name="reza kabir" userId="af3c95a13102d509" providerId="LiveId" clId="{71BB5970-2E10-45C6-8D76-CEEC346CECD1}" dt="2020-04-27T10:36:59.223" v="830"/>
          <ac:spMkLst>
            <pc:docMk/>
            <pc:sldMk cId="1131431808" sldId="270"/>
            <ac:spMk id="13" creationId="{58999563-DA64-4706-9D45-82F926A9347C}"/>
          </ac:spMkLst>
        </pc:spChg>
        <pc:spChg chg="add del mod">
          <ac:chgData name="reza kabir" userId="af3c95a13102d509" providerId="LiveId" clId="{71BB5970-2E10-45C6-8D76-CEEC346CECD1}" dt="2020-04-27T10:36:59.223" v="830"/>
          <ac:spMkLst>
            <pc:docMk/>
            <pc:sldMk cId="1131431808" sldId="270"/>
            <ac:spMk id="15" creationId="{F6759E39-F85E-498D-926F-EBA23DE210B3}"/>
          </ac:spMkLst>
        </pc:spChg>
        <pc:spChg chg="add mod">
          <ac:chgData name="reza kabir" userId="af3c95a13102d509" providerId="LiveId" clId="{71BB5970-2E10-45C6-8D76-CEEC346CECD1}" dt="2020-04-27T10:38:46.797" v="864" actId="404"/>
          <ac:spMkLst>
            <pc:docMk/>
            <pc:sldMk cId="1131431808" sldId="270"/>
            <ac:spMk id="134" creationId="{0B773C78-DD11-4A6D-8B80-2C3DC050E54B}"/>
          </ac:spMkLst>
        </pc:spChg>
        <pc:spChg chg="add del mod">
          <ac:chgData name="reza kabir" userId="af3c95a13102d509" providerId="LiveId" clId="{71BB5970-2E10-45C6-8D76-CEEC346CECD1}" dt="2020-04-27T10:38:15.560" v="858" actId="478"/>
          <ac:spMkLst>
            <pc:docMk/>
            <pc:sldMk cId="1131431808" sldId="270"/>
            <ac:spMk id="135" creationId="{DF8DF412-2446-4BE2-851B-2F63FFFA05F7}"/>
          </ac:spMkLst>
        </pc:spChg>
        <pc:spChg chg="add del mod">
          <ac:chgData name="reza kabir" userId="af3c95a13102d509" providerId="LiveId" clId="{71BB5970-2E10-45C6-8D76-CEEC346CECD1}" dt="2020-04-27T10:38:15.560" v="858" actId="478"/>
          <ac:spMkLst>
            <pc:docMk/>
            <pc:sldMk cId="1131431808" sldId="270"/>
            <ac:spMk id="136" creationId="{B64BBA7D-2BFA-4FA5-854B-E2E4471FA81D}"/>
          </ac:spMkLst>
        </pc:spChg>
        <pc:spChg chg="add mod">
          <ac:chgData name="reza kabir" userId="af3c95a13102d509" providerId="LiveId" clId="{71BB5970-2E10-45C6-8D76-CEEC346CECD1}" dt="2020-04-27T10:38:12.724" v="857" actId="403"/>
          <ac:spMkLst>
            <pc:docMk/>
            <pc:sldMk cId="1131431808" sldId="270"/>
            <ac:spMk id="137" creationId="{9AF8569F-348E-4CE5-A470-6259B7FFF478}"/>
          </ac:spMkLst>
        </pc:spChg>
        <pc:spChg chg="add 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38" creationId="{3BEE0574-B82D-4697-9BF6-E836DA1642FD}"/>
          </ac:spMkLst>
        </pc:spChg>
        <pc:spChg chg="add 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39" creationId="{6F7FDB67-5433-4D67-A0D7-AE3E56C8691E}"/>
          </ac:spMkLst>
        </pc:spChg>
        <pc:spChg chg="add 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40" creationId="{BFEC1512-397E-4947-A287-197029E36D9D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58" creationId="{1AB74A2D-86DA-46E9-B55A-22B2C8890427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59" creationId="{DA8F6EE2-07EE-4C19-8362-3BE824A2C73B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60" creationId="{8DB1B0E5-E117-4822-AF4C-F0E2B7AFAB56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61" creationId="{56CCED6A-D01F-4BDD-97F4-E49A3881108E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62" creationId="{6426B6AF-4C87-4D16-9299-2F6BA2D4E8A9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63" creationId="{212442D5-597C-401C-B7AC-3186A8D39F56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64" creationId="{DC80C626-12DB-419F-910F-1E1BA15E447D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65" creationId="{0540722D-8726-4466-BDAE-417851134CD7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66" creationId="{73A62CCE-BAA2-46BD-A115-DFD162D4EFAD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67" creationId="{E9BB2B17-536A-4278-9E0E-7FC50EA62E15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68" creationId="{417C9962-4280-431E-85E1-53DCAAC51BDF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69" creationId="{1A533EA8-CEBC-4972-B864-7794D5C2E966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70" creationId="{76433246-2F34-45FC-A8B1-E9C4DA909BF8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71" creationId="{8BB5BF81-D123-47B7-A1FA-C99DB6E9EEB5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72" creationId="{DAE04629-0482-441E-9FA8-BFDBB014C720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73" creationId="{063FA29D-37AA-4879-8ADA-31450DDC82ED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74" creationId="{DDE44AB1-A95C-4B10-B0CE-E056DD7CB7A9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75" creationId="{9FA0337D-0D85-4ABC-BA7E-7BE4984A734F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76" creationId="{A6B16CAA-3BC2-4F25-A452-216A3954FEC9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77" creationId="{6B673B9C-EAED-4187-99F9-C6270D44C8C0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78" creationId="{F5A9E33D-2FDB-4E78-917A-F33BB3806748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79" creationId="{E8F3FDC9-F19D-41EF-92E0-2FA4A5D78ECD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80" creationId="{E3D1FD57-8E3F-4854-A181-D653BD098897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81" creationId="{8C4F0138-EFFF-4975-AA4A-1324799D2963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82" creationId="{FD63F53E-0692-43BE-B4E9-D1E78F33C3D7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84" creationId="{F7D8D984-39D2-4218-BCB0-A48A083B7083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85" creationId="{B7DB8EA5-0DF8-4D75-88C6-350F273F1013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86" creationId="{83028E21-070C-45E8-AA43-9010205D6D47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87" creationId="{C9CD01F6-0109-4D3C-99BB-A923026B53B2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88" creationId="{40C703A2-4F2B-4268-A399-4C6BFF6477F1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89" creationId="{397543CC-AFA7-4204-AF3A-706ABFC2614A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90" creationId="{C1D224AE-0810-44B9-9B3C-E89E0EAF74A0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91" creationId="{714213F7-39CF-480B-8FC9-563A403BEC89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92" creationId="{EC5B1788-17DB-418C-9EF3-E8E09E74DB4D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93" creationId="{4EFFC5FD-9B98-4DEA-A86F-5C48B2FAAC19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94" creationId="{7B916800-459E-4D77-9C6B-234FABF3011A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95" creationId="{ED747D9B-DF69-4F76-8EA6-AE42C5FEC661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96" creationId="{38EF7658-22B5-4CA0-8CFA-D4FDECE25F3E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97" creationId="{EB3724B6-1B0B-4FA0-82E8-E456EB8A4B80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98" creationId="{F5E76B32-F127-4825-AD26-0CBAFB475A85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199" creationId="{AB6A4A73-A892-494E-9BE2-40D471FCBC02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00" creationId="{120C6EC8-BF30-4AC4-A7E9-82FCA4274A8B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01" creationId="{EE463F1E-0083-497A-9EB0-D36B6B1E1A00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02" creationId="{48035F8C-A90E-454E-9538-6C5960E3641C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03" creationId="{AA12CC2C-A52C-49B0-91C3-FB0343F5231D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04" creationId="{92C2E7C4-BCD2-4F84-925F-EB762C183878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05" creationId="{FA63FD4B-3D7B-42CE-BEE2-D67834C6E2E8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06" creationId="{8AC91A43-959D-4237-AC34-DE5FE0D380DE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07" creationId="{1F344CEB-CB49-43C1-B831-4CF6438D70A5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08" creationId="{BE64EE2A-2CEE-4084-8F77-08AA6B0C2CDD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09" creationId="{FE97F978-674A-4836-A357-87F4D6A6030A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10" creationId="{E730BC8D-246D-455A-87AA-768000BBF36D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11" creationId="{592F2050-7E16-4D28-B8B2-E16D4D853DD9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12" creationId="{24ABEB03-E765-4719-8280-F14262D83CFD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13" creationId="{025DC462-CF63-4BB4-A33E-50F94E099265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14" creationId="{DB2AB5CA-3061-4246-BD28-122EAAF0896E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15" creationId="{9B82C5B9-4F2F-499F-A321-2C250E276909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17" creationId="{4CF0C922-757C-4712-90E0-2DD7E086435E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19" creationId="{EF0B3358-F0C9-4C7F-AD95-63D63D7F74AD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20" creationId="{C1C7CC43-A94C-44F8-A0AC-506423B59C5D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21" creationId="{AC85E93E-16D7-4047-9B21-6B2FA84F32C8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22" creationId="{19F75D0B-2619-4793-B173-D271F524CC82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23" creationId="{3E7F3363-2FD0-464F-9211-AE28D97FC89B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24" creationId="{C9AB9E14-7A5E-4426-9C8F-D3AE51DDE608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25" creationId="{34B978B1-F1F9-4CDE-8DC6-6E389A7F46C8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26" creationId="{702A3037-CC60-4797-8056-B63EE0223FE7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27" creationId="{DBD4E17A-0B9D-4C70-9F8E-18246D4DF403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28" creationId="{951A527C-0EC8-4960-86AD-2BBD522D181A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29" creationId="{CCE00561-8B9B-41F0-B9E2-4822337500BE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30" creationId="{FCF42D1E-98AA-4F11-836A-9D722D2E79C5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31" creationId="{99F78FC7-C267-44A0-9837-25D203447181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32" creationId="{77ADC377-ED65-4FD5-97F2-D9E555E888EA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33" creationId="{F7E925A5-65F9-42AA-B693-2D69F7D4D6DF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34" creationId="{462A102A-3B01-4BD0-AB15-C2CE4C6A3F9C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35" creationId="{DD26CCAC-9276-45D1-ADCF-48850F950B19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36" creationId="{26A041D4-E08E-4F2A-A8EF-967816242F72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37" creationId="{5C3DE58C-FBC5-4980-9F2E-43786AE01E3E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38" creationId="{CE79806C-573B-4CBA-A795-5432FB5C947B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39" creationId="{04CCDA03-16AB-4601-BD3E-AE6F0068CAFC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40" creationId="{B276D838-A9AC-4100-BE70-269538D6DE53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42" creationId="{FA892A26-5C0D-4467-943F-B1D5FCCDFC8D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43" creationId="{648C5280-BDAA-42AF-9B56-06DC5337A748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44" creationId="{9124F6FA-EFC6-4EFC-8F8C-774841FC4120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45" creationId="{E72B9931-028E-4398-80C0-7A2BBA1368BB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46" creationId="{48EB262A-E0BF-4FA6-89B8-FB4C87A7EF62}"/>
          </ac:spMkLst>
        </pc:spChg>
        <pc:spChg chg="mod">
          <ac:chgData name="reza kabir" userId="af3c95a13102d509" providerId="LiveId" clId="{71BB5970-2E10-45C6-8D76-CEEC346CECD1}" dt="2020-04-27T10:37:07.687" v="840" actId="404"/>
          <ac:spMkLst>
            <pc:docMk/>
            <pc:sldMk cId="1131431808" sldId="270"/>
            <ac:spMk id="247" creationId="{3CDECAA9-4720-4835-B87A-BF796C464B9D}"/>
          </ac:spMkLst>
        </pc:spChg>
        <pc:spChg chg="add mod">
          <ac:chgData name="reza kabir" userId="af3c95a13102d509" providerId="LiveId" clId="{71BB5970-2E10-45C6-8D76-CEEC346CECD1}" dt="2020-04-27T10:38:22.800" v="862" actId="1076"/>
          <ac:spMkLst>
            <pc:docMk/>
            <pc:sldMk cId="1131431808" sldId="270"/>
            <ac:spMk id="248" creationId="{B5EF7A3E-70A7-4D77-81D1-EB2F5DDC2ABE}"/>
          </ac:spMkLst>
        </pc:spChg>
        <pc:spChg chg="add mod">
          <ac:chgData name="reza kabir" userId="af3c95a13102d509" providerId="LiveId" clId="{71BB5970-2E10-45C6-8D76-CEEC346CECD1}" dt="2020-04-27T10:38:24.673" v="863" actId="571"/>
          <ac:spMkLst>
            <pc:docMk/>
            <pc:sldMk cId="1131431808" sldId="270"/>
            <ac:spMk id="249" creationId="{B2C5909F-228B-4E46-A657-472EA9F099DA}"/>
          </ac:spMkLst>
        </pc:spChg>
        <pc:spChg chg="del">
          <ac:chgData name="reza kabir" userId="af3c95a13102d509" providerId="LiveId" clId="{71BB5970-2E10-45C6-8D76-CEEC346CECD1}" dt="2020-04-27T10:36:54.843" v="829" actId="21"/>
          <ac:spMkLst>
            <pc:docMk/>
            <pc:sldMk cId="1131431808" sldId="270"/>
            <ac:spMk id="1186" creationId="{00000000-0000-0000-0000-000000000000}"/>
          </ac:spMkLst>
        </pc:spChg>
        <pc:spChg chg="del">
          <ac:chgData name="reza kabir" userId="af3c95a13102d509" providerId="LiveId" clId="{71BB5970-2E10-45C6-8D76-CEEC346CECD1}" dt="2020-04-27T10:36:54.843" v="829" actId="21"/>
          <ac:spMkLst>
            <pc:docMk/>
            <pc:sldMk cId="1131431808" sldId="270"/>
            <ac:spMk id="1187" creationId="{00000000-0000-0000-0000-000000000000}"/>
          </ac:spMkLst>
        </pc:spChg>
        <pc:spChg chg="del">
          <ac:chgData name="reza kabir" userId="af3c95a13102d509" providerId="LiveId" clId="{71BB5970-2E10-45C6-8D76-CEEC346CECD1}" dt="2020-04-27T10:36:54.843" v="829" actId="21"/>
          <ac:spMkLst>
            <pc:docMk/>
            <pc:sldMk cId="1131431808" sldId="270"/>
            <ac:spMk id="1188" creationId="{00000000-0000-0000-0000-000000000000}"/>
          </ac:spMkLst>
        </pc:spChg>
        <pc:spChg chg="del">
          <ac:chgData name="reza kabir" userId="af3c95a13102d509" providerId="LiveId" clId="{71BB5970-2E10-45C6-8D76-CEEC346CECD1}" dt="2020-04-27T10:36:54.843" v="829" actId="21"/>
          <ac:spMkLst>
            <pc:docMk/>
            <pc:sldMk cId="1131431808" sldId="270"/>
            <ac:spMk id="1189" creationId="{00000000-0000-0000-0000-000000000000}"/>
          </ac:spMkLst>
        </pc:spChg>
        <pc:spChg chg="del">
          <ac:chgData name="reza kabir" userId="af3c95a13102d509" providerId="LiveId" clId="{71BB5970-2E10-45C6-8D76-CEEC346CECD1}" dt="2020-04-27T10:36:54.843" v="829" actId="21"/>
          <ac:spMkLst>
            <pc:docMk/>
            <pc:sldMk cId="1131431808" sldId="270"/>
            <ac:spMk id="1190" creationId="{00000000-0000-0000-0000-000000000000}"/>
          </ac:spMkLst>
        </pc:spChg>
        <pc:spChg chg="del">
          <ac:chgData name="reza kabir" userId="af3c95a13102d509" providerId="LiveId" clId="{71BB5970-2E10-45C6-8D76-CEEC346CECD1}" dt="2020-04-27T10:36:54.843" v="829" actId="21"/>
          <ac:spMkLst>
            <pc:docMk/>
            <pc:sldMk cId="1131431808" sldId="270"/>
            <ac:spMk id="1191" creationId="{00000000-0000-0000-0000-000000000000}"/>
          </ac:spMkLst>
        </pc:spChg>
        <pc:spChg chg="del">
          <ac:chgData name="reza kabir" userId="af3c95a13102d509" providerId="LiveId" clId="{71BB5970-2E10-45C6-8D76-CEEC346CECD1}" dt="2020-04-27T10:36:54.843" v="829" actId="21"/>
          <ac:spMkLst>
            <pc:docMk/>
            <pc:sldMk cId="1131431808" sldId="270"/>
            <ac:spMk id="1192" creationId="{00000000-0000-0000-0000-000000000000}"/>
          </ac:spMkLst>
        </pc:spChg>
        <pc:grpChg chg="add">
          <ac:chgData name="reza kabir" userId="af3c95a13102d509" providerId="LiveId" clId="{71BB5970-2E10-45C6-8D76-CEEC346CECD1}" dt="2020-04-27T10:37:00.935" v="831"/>
          <ac:grpSpMkLst>
            <pc:docMk/>
            <pc:sldMk cId="1131431808" sldId="270"/>
            <ac:grpSpMk id="141" creationId="{3D04F291-B002-48C7-A865-FA5798D21BC9}"/>
          </ac:grpSpMkLst>
        </pc:grpChg>
        <pc:grpChg chg="add">
          <ac:chgData name="reza kabir" userId="af3c95a13102d509" providerId="LiveId" clId="{71BB5970-2E10-45C6-8D76-CEEC346CECD1}" dt="2020-04-27T10:37:00.935" v="831"/>
          <ac:grpSpMkLst>
            <pc:docMk/>
            <pc:sldMk cId="1131431808" sldId="270"/>
            <ac:grpSpMk id="146" creationId="{B93A7631-7695-4F3D-B65E-809346308E2B}"/>
          </ac:grpSpMkLst>
        </pc:grpChg>
        <pc:grpChg chg="add">
          <ac:chgData name="reza kabir" userId="af3c95a13102d509" providerId="LiveId" clId="{71BB5970-2E10-45C6-8D76-CEEC346CECD1}" dt="2020-04-27T10:37:00.935" v="831"/>
          <ac:grpSpMkLst>
            <pc:docMk/>
            <pc:sldMk cId="1131431808" sldId="270"/>
            <ac:grpSpMk id="152" creationId="{D8206B22-6A2C-46D1-8938-42D378F12A65}"/>
          </ac:grpSpMkLst>
        </pc:grpChg>
        <pc:grpChg chg="add">
          <ac:chgData name="reza kabir" userId="af3c95a13102d509" providerId="LiveId" clId="{71BB5970-2E10-45C6-8D76-CEEC346CECD1}" dt="2020-04-27T10:37:00.935" v="831"/>
          <ac:grpSpMkLst>
            <pc:docMk/>
            <pc:sldMk cId="1131431808" sldId="270"/>
            <ac:grpSpMk id="157" creationId="{5AF69267-1E75-4F2A-B7DE-EAF2EF34D413}"/>
          </ac:grpSpMkLst>
        </pc:grpChg>
        <pc:grpChg chg="add">
          <ac:chgData name="reza kabir" userId="af3c95a13102d509" providerId="LiveId" clId="{71BB5970-2E10-45C6-8D76-CEEC346CECD1}" dt="2020-04-27T10:37:00.935" v="831"/>
          <ac:grpSpMkLst>
            <pc:docMk/>
            <pc:sldMk cId="1131431808" sldId="270"/>
            <ac:grpSpMk id="183" creationId="{CF48BF08-1426-4F30-837F-B6D6D2175BC4}"/>
          </ac:grpSpMkLst>
        </pc:grpChg>
        <pc:grpChg chg="add">
          <ac:chgData name="reza kabir" userId="af3c95a13102d509" providerId="LiveId" clId="{71BB5970-2E10-45C6-8D76-CEEC346CECD1}" dt="2020-04-27T10:37:00.935" v="831"/>
          <ac:grpSpMkLst>
            <pc:docMk/>
            <pc:sldMk cId="1131431808" sldId="270"/>
            <ac:grpSpMk id="216" creationId="{4AF5C5B1-32C8-4843-B04B-B86201F5D324}"/>
          </ac:grpSpMkLst>
        </pc:grpChg>
        <pc:grpChg chg="add">
          <ac:chgData name="reza kabir" userId="af3c95a13102d509" providerId="LiveId" clId="{71BB5970-2E10-45C6-8D76-CEEC346CECD1}" dt="2020-04-27T10:37:00.935" v="831"/>
          <ac:grpSpMkLst>
            <pc:docMk/>
            <pc:sldMk cId="1131431808" sldId="270"/>
            <ac:grpSpMk id="241" creationId="{E358EA6B-458C-48A2-8B1C-15B25B9A0336}"/>
          </ac:grpSpMkLst>
        </pc:grpChg>
        <pc:grpChg chg="del">
          <ac:chgData name="reza kabir" userId="af3c95a13102d509" providerId="LiveId" clId="{71BB5970-2E10-45C6-8D76-CEEC346CECD1}" dt="2020-04-27T10:36:54.843" v="829" actId="21"/>
          <ac:grpSpMkLst>
            <pc:docMk/>
            <pc:sldMk cId="1131431808" sldId="270"/>
            <ac:grpSpMk id="1193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10:36:54.843" v="829" actId="21"/>
          <ac:grpSpMkLst>
            <pc:docMk/>
            <pc:sldMk cId="1131431808" sldId="270"/>
            <ac:grpSpMk id="1198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10:36:54.843" v="829" actId="21"/>
          <ac:grpSpMkLst>
            <pc:docMk/>
            <pc:sldMk cId="1131431808" sldId="270"/>
            <ac:grpSpMk id="1204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10:36:54.843" v="829" actId="21"/>
          <ac:grpSpMkLst>
            <pc:docMk/>
            <pc:sldMk cId="1131431808" sldId="270"/>
            <ac:grpSpMk id="1209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10:36:54.843" v="829" actId="21"/>
          <ac:grpSpMkLst>
            <pc:docMk/>
            <pc:sldMk cId="1131431808" sldId="270"/>
            <ac:grpSpMk id="1235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10:36:54.843" v="829" actId="21"/>
          <ac:grpSpMkLst>
            <pc:docMk/>
            <pc:sldMk cId="1131431808" sldId="270"/>
            <ac:grpSpMk id="1268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10:36:54.843" v="829" actId="21"/>
          <ac:grpSpMkLst>
            <pc:docMk/>
            <pc:sldMk cId="1131431808" sldId="270"/>
            <ac:grpSpMk id="1293" creationId="{00000000-0000-0000-0000-000000000000}"/>
          </ac:grpSpMkLst>
        </pc:grpChg>
        <pc:cxnChg chg="add">
          <ac:chgData name="reza kabir" userId="af3c95a13102d509" providerId="LiveId" clId="{71BB5970-2E10-45C6-8D76-CEEC346CECD1}" dt="2020-04-27T10:37:00.935" v="831"/>
          <ac:cxnSpMkLst>
            <pc:docMk/>
            <pc:sldMk cId="1131431808" sldId="270"/>
            <ac:cxnSpMk id="132" creationId="{B86D842A-8AE9-4880-9B52-E422E815C197}"/>
          </ac:cxnSpMkLst>
        </pc:cxnChg>
        <pc:cxnChg chg="add">
          <ac:chgData name="reza kabir" userId="af3c95a13102d509" providerId="LiveId" clId="{71BB5970-2E10-45C6-8D76-CEEC346CECD1}" dt="2020-04-27T10:37:00.935" v="831"/>
          <ac:cxnSpMkLst>
            <pc:docMk/>
            <pc:sldMk cId="1131431808" sldId="270"/>
            <ac:cxnSpMk id="133" creationId="{851FEAC0-B723-4B1B-8661-01D39CB3D51A}"/>
          </ac:cxnSpMkLst>
        </pc:cxnChg>
        <pc:cxnChg chg="add">
          <ac:chgData name="reza kabir" userId="af3c95a13102d509" providerId="LiveId" clId="{71BB5970-2E10-45C6-8D76-CEEC346CECD1}" dt="2020-04-27T10:37:00.935" v="831"/>
          <ac:cxnSpMkLst>
            <pc:docMk/>
            <pc:sldMk cId="1131431808" sldId="270"/>
            <ac:cxnSpMk id="151" creationId="{8AC0FE15-7854-4CE4-8261-B85F75297345}"/>
          </ac:cxnSpMkLst>
        </pc:cxnChg>
        <pc:cxnChg chg="del">
          <ac:chgData name="reza kabir" userId="af3c95a13102d509" providerId="LiveId" clId="{71BB5970-2E10-45C6-8D76-CEEC346CECD1}" dt="2020-04-27T10:36:54.843" v="829" actId="21"/>
          <ac:cxnSpMkLst>
            <pc:docMk/>
            <pc:sldMk cId="1131431808" sldId="270"/>
            <ac:cxnSpMk id="1184" creationId="{00000000-0000-0000-0000-000000000000}"/>
          </ac:cxnSpMkLst>
        </pc:cxnChg>
        <pc:cxnChg chg="del">
          <ac:chgData name="reza kabir" userId="af3c95a13102d509" providerId="LiveId" clId="{71BB5970-2E10-45C6-8D76-CEEC346CECD1}" dt="2020-04-27T10:36:54.843" v="829" actId="21"/>
          <ac:cxnSpMkLst>
            <pc:docMk/>
            <pc:sldMk cId="1131431808" sldId="270"/>
            <ac:cxnSpMk id="1185" creationId="{00000000-0000-0000-0000-000000000000}"/>
          </ac:cxnSpMkLst>
        </pc:cxnChg>
        <pc:cxnChg chg="del">
          <ac:chgData name="reza kabir" userId="af3c95a13102d509" providerId="LiveId" clId="{71BB5970-2E10-45C6-8D76-CEEC346CECD1}" dt="2020-04-27T10:36:54.843" v="829" actId="21"/>
          <ac:cxnSpMkLst>
            <pc:docMk/>
            <pc:sldMk cId="1131431808" sldId="270"/>
            <ac:cxnSpMk id="1203" creationId="{00000000-0000-0000-0000-000000000000}"/>
          </ac:cxnSpMkLst>
        </pc:cxnChg>
      </pc:sldChg>
      <pc:sldChg chg="add del">
        <pc:chgData name="reza kabir" userId="af3c95a13102d509" providerId="LiveId" clId="{71BB5970-2E10-45C6-8D76-CEEC346CECD1}" dt="2020-06-09T10:03:43.579" v="1230" actId="47"/>
        <pc:sldMkLst>
          <pc:docMk/>
          <pc:sldMk cId="1226769727" sldId="271"/>
        </pc:sldMkLst>
        <pc:spChg chg="add mod">
          <ac:chgData name="reza kabir" userId="af3c95a13102d509" providerId="LiveId" clId="{71BB5970-2E10-45C6-8D76-CEEC346CECD1}" dt="2020-04-27T10:39:35.307" v="889" actId="1076"/>
          <ac:spMkLst>
            <pc:docMk/>
            <pc:sldMk cId="1226769727" sldId="271"/>
            <ac:spMk id="2" creationId="{BE6FFE0C-157A-4AE1-BFEE-3E1890E82A25}"/>
          </ac:spMkLst>
        </pc:spChg>
        <pc:spChg chg="del mod">
          <ac:chgData name="reza kabir" userId="af3c95a13102d509" providerId="LiveId" clId="{71BB5970-2E10-45C6-8D76-CEEC346CECD1}" dt="2020-04-27T10:39:18.112" v="869" actId="478"/>
          <ac:spMkLst>
            <pc:docMk/>
            <pc:sldMk cId="1226769727" sldId="271"/>
            <ac:spMk id="1342" creationId="{00000000-0000-0000-0000-000000000000}"/>
          </ac:spMkLst>
        </pc:spChg>
      </pc:sldChg>
      <pc:sldChg chg="add">
        <pc:chgData name="reza kabir" userId="af3c95a13102d509" providerId="LiveId" clId="{71BB5970-2E10-45C6-8D76-CEEC346CECD1}" dt="2020-04-27T11:02:55.583" v="1170"/>
        <pc:sldMkLst>
          <pc:docMk/>
          <pc:sldMk cId="180322377" sldId="273"/>
        </pc:sldMkLst>
        <pc:spChg chg="mod">
          <ac:chgData name="reza kabir" userId="af3c95a13102d509" providerId="LiveId" clId="{71BB5970-2E10-45C6-8D76-CEEC346CECD1}" dt="2020-05-05T10:47:02.169" v="1175"/>
          <ac:spMkLst>
            <pc:docMk/>
            <pc:sldMk cId="180322377" sldId="273"/>
            <ac:spMk id="1416" creationId="{00000000-0000-0000-0000-000000000000}"/>
          </ac:spMkLst>
        </pc:spChg>
        <pc:graphicFrameChg chg="mod modGraphic">
          <ac:chgData name="reza kabir" userId="af3c95a13102d509" providerId="LiveId" clId="{71BB5970-2E10-45C6-8D76-CEEC346CECD1}" dt="2020-04-27T10:45:15.649" v="902"/>
          <ac:graphicFrameMkLst>
            <pc:docMk/>
            <pc:sldMk cId="180322377" sldId="273"/>
            <ac:graphicFrameMk id="1415" creationId="{00000000-0000-0000-0000-000000000000}"/>
          </ac:graphicFrameMkLst>
        </pc:graphicFrameChg>
      </pc:sldChg>
      <pc:sldChg chg="addSp delSp modSp del mod">
        <pc:chgData name="reza kabir" userId="af3c95a13102d509" providerId="LiveId" clId="{71BB5970-2E10-45C6-8D76-CEEC346CECD1}" dt="2020-06-09T10:04:02.261" v="1232" actId="207"/>
        <pc:sldMkLst>
          <pc:docMk/>
          <pc:sldMk cId="3025254709" sldId="275"/>
        </pc:sldMkLst>
        <pc:spChg chg="add del mod">
          <ac:chgData name="reza kabir" userId="af3c95a13102d509" providerId="LiveId" clId="{71BB5970-2E10-45C6-8D76-CEEC346CECD1}" dt="2020-04-27T10:44:41.306" v="892" actId="478"/>
          <ac:spMkLst>
            <pc:docMk/>
            <pc:sldMk cId="3025254709" sldId="275"/>
            <ac:spMk id="3" creationId="{0E8D4850-548D-414B-8758-6369EB748641}"/>
          </ac:spMkLst>
        </pc:spChg>
        <pc:spChg chg="add del mod">
          <ac:chgData name="reza kabir" userId="af3c95a13102d509" providerId="LiveId" clId="{71BB5970-2E10-45C6-8D76-CEEC346CECD1}" dt="2020-04-27T10:45:39.829" v="910" actId="21"/>
          <ac:spMkLst>
            <pc:docMk/>
            <pc:sldMk cId="3025254709" sldId="275"/>
            <ac:spMk id="5" creationId="{4E41FBF0-C403-4EC8-A71F-E309C133373E}"/>
          </ac:spMkLst>
        </pc:spChg>
        <pc:spChg chg="add del mod">
          <ac:chgData name="reza kabir" userId="af3c95a13102d509" providerId="LiveId" clId="{71BB5970-2E10-45C6-8D76-CEEC346CECD1}" dt="2020-04-27T10:45:39.829" v="910" actId="21"/>
          <ac:spMkLst>
            <pc:docMk/>
            <pc:sldMk cId="3025254709" sldId="275"/>
            <ac:spMk id="7" creationId="{A979FBD8-361F-4589-80A1-1D6546D8DDDC}"/>
          </ac:spMkLst>
        </pc:spChg>
        <pc:spChg chg="add del mod">
          <ac:chgData name="reza kabir" userId="af3c95a13102d509" providerId="LiveId" clId="{71BB5970-2E10-45C6-8D76-CEEC346CECD1}" dt="2020-04-27T10:45:39.829" v="910" actId="21"/>
          <ac:spMkLst>
            <pc:docMk/>
            <pc:sldMk cId="3025254709" sldId="275"/>
            <ac:spMk id="9" creationId="{C1C3DDC6-AAE8-4523-9E80-9C5B7593AB59}"/>
          </ac:spMkLst>
        </pc:spChg>
        <pc:spChg chg="add del mod">
          <ac:chgData name="reza kabir" userId="af3c95a13102d509" providerId="LiveId" clId="{71BB5970-2E10-45C6-8D76-CEEC346CECD1}" dt="2020-04-27T10:45:51.291" v="912"/>
          <ac:spMkLst>
            <pc:docMk/>
            <pc:sldMk cId="3025254709" sldId="275"/>
            <ac:spMk id="11" creationId="{28E40FD8-D304-4F48-B9C8-24443DFCE171}"/>
          </ac:spMkLst>
        </pc:spChg>
        <pc:spChg chg="add del mod">
          <ac:chgData name="reza kabir" userId="af3c95a13102d509" providerId="LiveId" clId="{71BB5970-2E10-45C6-8D76-CEEC346CECD1}" dt="2020-04-27T10:45:51.291" v="912"/>
          <ac:spMkLst>
            <pc:docMk/>
            <pc:sldMk cId="3025254709" sldId="275"/>
            <ac:spMk id="13" creationId="{53D205A5-DDDC-417A-A8B0-B330483AA932}"/>
          </ac:spMkLst>
        </pc:spChg>
        <pc:spChg chg="add del">
          <ac:chgData name="reza kabir" userId="af3c95a13102d509" providerId="LiveId" clId="{71BB5970-2E10-45C6-8D76-CEEC346CECD1}" dt="2020-04-27T10:45:35.461" v="907"/>
          <ac:spMkLst>
            <pc:docMk/>
            <pc:sldMk cId="3025254709" sldId="275"/>
            <ac:spMk id="30" creationId="{55CAEE8B-512A-467B-B410-26F9D4083E5F}"/>
          </ac:spMkLst>
        </pc:spChg>
        <pc:spChg chg="add del">
          <ac:chgData name="reza kabir" userId="af3c95a13102d509" providerId="LiveId" clId="{71BB5970-2E10-45C6-8D76-CEEC346CECD1}" dt="2020-04-27T10:45:35.461" v="907"/>
          <ac:spMkLst>
            <pc:docMk/>
            <pc:sldMk cId="3025254709" sldId="275"/>
            <ac:spMk id="31" creationId="{B542A4B9-4E23-4D9B-A36B-2F54C89ABD18}"/>
          </ac:spMkLst>
        </pc:spChg>
        <pc:spChg chg="add del">
          <ac:chgData name="reza kabir" userId="af3c95a13102d509" providerId="LiveId" clId="{71BB5970-2E10-45C6-8D76-CEEC346CECD1}" dt="2020-04-27T10:45:35.461" v="907"/>
          <ac:spMkLst>
            <pc:docMk/>
            <pc:sldMk cId="3025254709" sldId="275"/>
            <ac:spMk id="32" creationId="{33A248C8-2AB7-4304-B408-4805D6A979C8}"/>
          </ac:spMkLst>
        </pc:spChg>
        <pc:spChg chg="add mod">
          <ac:chgData name="reza kabir" userId="af3c95a13102d509" providerId="LiveId" clId="{71BB5970-2E10-45C6-8D76-CEEC346CECD1}" dt="2020-06-09T10:03:55.989" v="1231" actId="207"/>
          <ac:spMkLst>
            <pc:docMk/>
            <pc:sldMk cId="3025254709" sldId="275"/>
            <ac:spMk id="37" creationId="{FF145A2F-1190-4C5D-9E73-283573EBAD9C}"/>
          </ac:spMkLst>
        </pc:spChg>
        <pc:spChg chg="add mod">
          <ac:chgData name="reza kabir" userId="af3c95a13102d509" providerId="LiveId" clId="{71BB5970-2E10-45C6-8D76-CEEC346CECD1}" dt="2020-06-09T10:04:02.261" v="1232" actId="207"/>
          <ac:spMkLst>
            <pc:docMk/>
            <pc:sldMk cId="3025254709" sldId="275"/>
            <ac:spMk id="38" creationId="{CE39CD4E-43B2-4A41-9262-92F6B2351858}"/>
          </ac:spMkLst>
        </pc:spChg>
        <pc:spChg chg="add mod">
          <ac:chgData name="reza kabir" userId="af3c95a13102d509" providerId="LiveId" clId="{71BB5970-2E10-45C6-8D76-CEEC346CECD1}" dt="2020-06-09T10:04:02.261" v="1232" actId="207"/>
          <ac:spMkLst>
            <pc:docMk/>
            <pc:sldMk cId="3025254709" sldId="275"/>
            <ac:spMk id="55" creationId="{4AC51591-5247-4ED0-B0B1-DB0A25AB9E7D}"/>
          </ac:spMkLst>
        </pc:spChg>
        <pc:spChg chg="add del">
          <ac:chgData name="reza kabir" userId="af3c95a13102d509" providerId="LiveId" clId="{71BB5970-2E10-45C6-8D76-CEEC346CECD1}" dt="2020-04-27T10:45:46.236" v="911" actId="21"/>
          <ac:spMkLst>
            <pc:docMk/>
            <pc:sldMk cId="3025254709" sldId="275"/>
            <ac:spMk id="1751" creationId="{00000000-0000-0000-0000-000000000000}"/>
          </ac:spMkLst>
        </pc:spChg>
        <pc:spChg chg="add del">
          <ac:chgData name="reza kabir" userId="af3c95a13102d509" providerId="LiveId" clId="{71BB5970-2E10-45C6-8D76-CEEC346CECD1}" dt="2020-04-27T10:45:46.236" v="911" actId="21"/>
          <ac:spMkLst>
            <pc:docMk/>
            <pc:sldMk cId="3025254709" sldId="275"/>
            <ac:spMk id="1752" creationId="{00000000-0000-0000-0000-000000000000}"/>
          </ac:spMkLst>
        </pc:spChg>
        <pc:spChg chg="add del mod">
          <ac:chgData name="reza kabir" userId="af3c95a13102d509" providerId="LiveId" clId="{71BB5970-2E10-45C6-8D76-CEEC346CECD1}" dt="2020-06-09T10:04:02.261" v="1232" actId="207"/>
          <ac:spMkLst>
            <pc:docMk/>
            <pc:sldMk cId="3025254709" sldId="275"/>
            <ac:spMk id="1769" creationId="{00000000-0000-0000-0000-000000000000}"/>
          </ac:spMkLst>
        </pc:spChg>
        <pc:spChg chg="add del">
          <ac:chgData name="reza kabir" userId="af3c95a13102d509" providerId="LiveId" clId="{71BB5970-2E10-45C6-8D76-CEEC346CECD1}" dt="2020-04-27T10:45:46.236" v="911" actId="21"/>
          <ac:spMkLst>
            <pc:docMk/>
            <pc:sldMk cId="3025254709" sldId="275"/>
            <ac:spMk id="1770" creationId="{00000000-0000-0000-0000-000000000000}"/>
          </ac:spMkLst>
        </pc:spChg>
        <pc:grpChg chg="add">
          <ac:chgData name="reza kabir" userId="af3c95a13102d509" providerId="LiveId" clId="{71BB5970-2E10-45C6-8D76-CEEC346CECD1}" dt="2020-04-27T10:45:52.970" v="913"/>
          <ac:grpSpMkLst>
            <pc:docMk/>
            <pc:sldMk cId="3025254709" sldId="275"/>
            <ac:grpSpMk id="39" creationId="{8EB80771-4320-48BF-BC38-2716BBA31B99}"/>
          </ac:grpSpMkLst>
        </pc:grpChg>
        <pc:grpChg chg="add del">
          <ac:chgData name="reza kabir" userId="af3c95a13102d509" providerId="LiveId" clId="{71BB5970-2E10-45C6-8D76-CEEC346CECD1}" dt="2020-04-27T10:45:46.236" v="911" actId="21"/>
          <ac:grpSpMkLst>
            <pc:docMk/>
            <pc:sldMk cId="3025254709" sldId="275"/>
            <ac:grpSpMk id="1753" creationId="{00000000-0000-0000-0000-000000000000}"/>
          </ac:grpSpMkLst>
        </pc:grpChg>
      </pc:sldChg>
      <pc:sldChg chg="modSp add">
        <pc:chgData name="reza kabir" userId="af3c95a13102d509" providerId="LiveId" clId="{71BB5970-2E10-45C6-8D76-CEEC346CECD1}" dt="2020-06-09T10:04:11.405" v="1233" actId="207"/>
        <pc:sldMkLst>
          <pc:docMk/>
          <pc:sldMk cId="798637741" sldId="276"/>
        </pc:sldMkLst>
        <pc:spChg chg="add del mod">
          <ac:chgData name="reza kabir" userId="af3c95a13102d509" providerId="LiveId" clId="{71BB5970-2E10-45C6-8D76-CEEC346CECD1}" dt="2020-04-27T10:46:23.414" v="920"/>
          <ac:spMkLst>
            <pc:docMk/>
            <pc:sldMk cId="798637741" sldId="276"/>
            <ac:spMk id="3" creationId="{B4480BDE-B796-4781-8FB3-721AA5F75E24}"/>
          </ac:spMkLst>
        </pc:spChg>
        <pc:spChg chg="add del mod">
          <ac:chgData name="reza kabir" userId="af3c95a13102d509" providerId="LiveId" clId="{71BB5970-2E10-45C6-8D76-CEEC346CECD1}" dt="2020-04-27T10:46:23.414" v="920"/>
          <ac:spMkLst>
            <pc:docMk/>
            <pc:sldMk cId="798637741" sldId="276"/>
            <ac:spMk id="5" creationId="{D4E6D470-055B-47D6-9CDA-3DA661CE1EF7}"/>
          </ac:spMkLst>
        </pc:spChg>
        <pc:spChg chg="add del mod">
          <ac:chgData name="reza kabir" userId="af3c95a13102d509" providerId="LiveId" clId="{71BB5970-2E10-45C6-8D76-CEEC346CECD1}" dt="2020-04-27T10:46:23.414" v="920"/>
          <ac:spMkLst>
            <pc:docMk/>
            <pc:sldMk cId="798637741" sldId="276"/>
            <ac:spMk id="7" creationId="{305FFB49-22E4-41CB-9109-D655971EB91D}"/>
          </ac:spMkLst>
        </pc:spChg>
        <pc:spChg chg="add del mod">
          <ac:chgData name="reza kabir" userId="af3c95a13102d509" providerId="LiveId" clId="{71BB5970-2E10-45C6-8D76-CEEC346CECD1}" dt="2020-04-27T10:46:23.414" v="920"/>
          <ac:spMkLst>
            <pc:docMk/>
            <pc:sldMk cId="798637741" sldId="276"/>
            <ac:spMk id="9" creationId="{A51624DF-D101-4288-BBB4-3B41BED2ABD6}"/>
          </ac:spMkLst>
        </pc:spChg>
        <pc:spChg chg="add del mod">
          <ac:chgData name="reza kabir" userId="af3c95a13102d509" providerId="LiveId" clId="{71BB5970-2E10-45C6-8D76-CEEC346CECD1}" dt="2020-04-27T10:46:23.414" v="920"/>
          <ac:spMkLst>
            <pc:docMk/>
            <pc:sldMk cId="798637741" sldId="276"/>
            <ac:spMk id="11" creationId="{1681A627-926E-4BFB-84DC-F589A9D60F8D}"/>
          </ac:spMkLst>
        </pc:spChg>
        <pc:spChg chg="add mod">
          <ac:chgData name="reza kabir" userId="af3c95a13102d509" providerId="LiveId" clId="{71BB5970-2E10-45C6-8D76-CEEC346CECD1}" dt="2020-06-09T10:04:11.405" v="1233" actId="207"/>
          <ac:spMkLst>
            <pc:docMk/>
            <pc:sldMk cId="798637741" sldId="276"/>
            <ac:spMk id="12" creationId="{2470EB82-FDC7-46CE-93A3-645C3CBBF623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81" creationId="{68CD840F-214A-48B5-8884-F3D0E5908729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82" creationId="{999BA671-2822-4429-A84C-4EFEFD638954}"/>
          </ac:spMkLst>
        </pc:spChg>
        <pc:spChg chg="add del mod">
          <ac:chgData name="reza kabir" userId="af3c95a13102d509" providerId="LiveId" clId="{71BB5970-2E10-45C6-8D76-CEEC346CECD1}" dt="2020-04-27T10:46:30.811" v="923" actId="478"/>
          <ac:spMkLst>
            <pc:docMk/>
            <pc:sldMk cId="798637741" sldId="276"/>
            <ac:spMk id="83" creationId="{83FE50B1-7060-4FDF-B0E1-5E87B6A4685F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85" creationId="{605516F9-9198-491F-A76E-01128D2472AC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86" creationId="{211CC371-29AE-4894-996D-0D20BBFB1AAF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87" creationId="{213C1EA7-DF30-494C-A650-17AD991BCFAF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88" creationId="{376B8CCE-9AB8-4B7A-9804-DF2E24515C70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89" creationId="{8CC61F0A-0F52-4A9D-B6A7-05D22B83CF7E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90" creationId="{9E10AFE2-F5A6-483A-9CCB-5957ACEDED15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91" creationId="{CE67CFD9-D59B-4F53-B372-5C3C9D181C33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92" creationId="{BDD2561F-4888-4057-8D07-1EEDD159E371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93" creationId="{D3A7BB7F-AB6D-498D-BFC6-AF435FA1496E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94" creationId="{18AB12CA-4E22-43EA-99EE-7A667B3AADFD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95" creationId="{1606111C-BFF7-43CD-845C-40E9B4C49BC3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96" creationId="{8B455B05-CA02-4701-9397-194D90EDBB66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97" creationId="{A518C2C4-BB18-43CF-BA0D-189907BF4421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98" creationId="{02BFA7F0-85F3-4BD1-A930-90C829362EAB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99" creationId="{724FA750-7419-4011-9EB2-D46980199095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00" creationId="{ACF574F5-3EB0-48BF-A488-6808A7C54BD0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01" creationId="{91B0FC59-BD4B-4F61-8DB7-CA5C31585A30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02" creationId="{B5930D61-374F-4176-BA11-3BB9743D1498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03" creationId="{A30596D8-4AE0-4E3A-AFE4-0F0F0F08ADCB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04" creationId="{6D851F23-8061-4360-BE3C-0C60F120A8F5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05" creationId="{FEC75AA6-7CD6-4339-828C-083BCA62474C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06" creationId="{5A80E6C8-A1B5-43ED-8443-CB32AF67B44F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07" creationId="{1D0ADD72-00EE-4931-9713-9817FF764601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08" creationId="{3DDA2218-BE3D-4386-BBFB-3480877B43DC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09" creationId="{14D2AE4F-0FCE-4F97-B0E2-A74C3A090D32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11" creationId="{5CD1475D-AD7E-4691-B1E7-9135F39F0523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12" creationId="{8FB62136-EF7F-48CB-A113-BE1BC9FE1F56}"/>
          </ac:spMkLst>
        </pc:spChg>
        <pc:spChg chg="add mod">
          <ac:chgData name="reza kabir" userId="af3c95a13102d509" providerId="LiveId" clId="{71BB5970-2E10-45C6-8D76-CEEC346CECD1}" dt="2020-04-27T10:47:47.508" v="975" actId="404"/>
          <ac:spMkLst>
            <pc:docMk/>
            <pc:sldMk cId="798637741" sldId="276"/>
            <ac:spMk id="113" creationId="{C9B9E305-E964-4846-A132-21A82D74D283}"/>
          </ac:spMkLst>
        </pc:spChg>
        <pc:spChg chg="add mod">
          <ac:chgData name="reza kabir" userId="af3c95a13102d509" providerId="LiveId" clId="{71BB5970-2E10-45C6-8D76-CEEC346CECD1}" dt="2020-04-27T10:47:11.351" v="949" actId="20577"/>
          <ac:spMkLst>
            <pc:docMk/>
            <pc:sldMk cId="798637741" sldId="276"/>
            <ac:spMk id="114" creationId="{0E2DBFA2-5F59-4FD0-8739-5B23BEF0E0DC}"/>
          </ac:spMkLst>
        </pc:spChg>
        <pc:spChg chg="add mod">
          <ac:chgData name="reza kabir" userId="af3c95a13102d509" providerId="LiveId" clId="{71BB5970-2E10-45C6-8D76-CEEC346CECD1}" dt="2020-04-27T10:47:43.469" v="973" actId="404"/>
          <ac:spMkLst>
            <pc:docMk/>
            <pc:sldMk cId="798637741" sldId="276"/>
            <ac:spMk id="115" creationId="{0FA701D5-DDEA-4F52-A578-A0EFE2EAD7D6}"/>
          </ac:spMkLst>
        </pc:spChg>
        <pc:spChg chg="add mod">
          <ac:chgData name="reza kabir" userId="af3c95a13102d509" providerId="LiveId" clId="{71BB5970-2E10-45C6-8D76-CEEC346CECD1}" dt="2020-04-27T10:47:36.452" v="969" actId="1076"/>
          <ac:spMkLst>
            <pc:docMk/>
            <pc:sldMk cId="798637741" sldId="276"/>
            <ac:spMk id="116" creationId="{5A9A71F7-2A4F-4B74-910B-F7A8278AF732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18" creationId="{CC195BD0-CF6B-4699-8D8F-E657D31D2246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19" creationId="{12CED2F5-E30A-4505-B0C0-E0298D92DE7F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20" creationId="{AEFAD539-C75A-4317-B5FA-6EB38636172F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21" creationId="{EA23BB22-A8CA-4C71-B701-482C127C5976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22" creationId="{52FED4CF-5213-4D4B-8D21-643486641AC3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23" creationId="{8D93348B-554C-4F89-A67C-D178D51B8B51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24" creationId="{B45CBA04-8C15-405C-B651-41FBF1342965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25" creationId="{EB112450-7553-49F0-A7C1-B62AED132E33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26" creationId="{AB7019AD-4903-4CEC-AFE0-BCFDF389E4B6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27" creationId="{BC0EA98A-6B49-4585-A132-079DE2D294B5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28" creationId="{71C4ABB9-2C47-4126-8EC8-07EF8311C0C6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29" creationId="{83C43BA5-0993-4967-8D4D-25A1FA9D7374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30" creationId="{BF386A36-D2E0-42BA-ABB5-D5D5E9592B70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31" creationId="{8A6F3F4F-154B-428F-8308-CBCBE911BEA5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32" creationId="{60198978-F03B-4CAB-B7A5-991F268DD164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33" creationId="{6E7DDF8A-5D2A-4D9F-8F5D-0F0B449D4DC1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34" creationId="{DD3E3512-D818-4278-8002-3BAB770553D2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35" creationId="{1BB8585B-475B-45E6-BDCC-3D2763395660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36" creationId="{3A458D6A-E22F-4FE7-AD15-455D5C1862AA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37" creationId="{7C4C51F8-844E-4B26-A448-8A29E18963D8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38" creationId="{D15D9A81-0773-4753-9197-5D4CB2BC39EB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39" creationId="{9172D4DA-F0F7-4F9B-8C28-D0B5832AA317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40" creationId="{5E3D102B-CBB5-4547-A298-0BD48B791136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41" creationId="{A6279D86-4174-449D-9319-173FAD189DB9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42" creationId="{7F2B13B7-6371-45F8-8C5D-FDD80906A8AF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43" creationId="{B036A193-72DB-4DD4-9740-587003FFD538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44" creationId="{BFE739BF-BB99-4C50-9090-3791240AFB7E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45" creationId="{2A5AAA23-83FF-446E-BACA-1FB4678C6445}"/>
          </ac:spMkLst>
        </pc:spChg>
        <pc:spChg chg="mod">
          <ac:chgData name="reza kabir" userId="af3c95a13102d509" providerId="LiveId" clId="{71BB5970-2E10-45C6-8D76-CEEC346CECD1}" dt="2020-04-27T10:46:39.345" v="929" actId="404"/>
          <ac:spMkLst>
            <pc:docMk/>
            <pc:sldMk cId="798637741" sldId="276"/>
            <ac:spMk id="146" creationId="{DAD7DBB7-C953-4290-B8C3-AB0848B29821}"/>
          </ac:spMkLst>
        </pc:spChg>
        <pc:spChg chg="del">
          <ac:chgData name="reza kabir" userId="af3c95a13102d509" providerId="LiveId" clId="{71BB5970-2E10-45C6-8D76-CEEC346CECD1}" dt="2020-04-27T10:46:19.381" v="919" actId="21"/>
          <ac:spMkLst>
            <pc:docMk/>
            <pc:sldMk cId="798637741" sldId="276"/>
            <ac:spMk id="1778" creationId="{00000000-0000-0000-0000-000000000000}"/>
          </ac:spMkLst>
        </pc:spChg>
        <pc:spChg chg="del">
          <ac:chgData name="reza kabir" userId="af3c95a13102d509" providerId="LiveId" clId="{71BB5970-2E10-45C6-8D76-CEEC346CECD1}" dt="2020-04-27T10:46:19.381" v="919" actId="21"/>
          <ac:spMkLst>
            <pc:docMk/>
            <pc:sldMk cId="798637741" sldId="276"/>
            <ac:spMk id="1808" creationId="{00000000-0000-0000-0000-000000000000}"/>
          </ac:spMkLst>
        </pc:spChg>
        <pc:spChg chg="del">
          <ac:chgData name="reza kabir" userId="af3c95a13102d509" providerId="LiveId" clId="{71BB5970-2E10-45C6-8D76-CEEC346CECD1}" dt="2020-04-27T10:46:19.381" v="919" actId="21"/>
          <ac:spMkLst>
            <pc:docMk/>
            <pc:sldMk cId="798637741" sldId="276"/>
            <ac:spMk id="1809" creationId="{00000000-0000-0000-0000-000000000000}"/>
          </ac:spMkLst>
        </pc:spChg>
        <pc:spChg chg="del">
          <ac:chgData name="reza kabir" userId="af3c95a13102d509" providerId="LiveId" clId="{71BB5970-2E10-45C6-8D76-CEEC346CECD1}" dt="2020-04-27T10:46:19.381" v="919" actId="21"/>
          <ac:spMkLst>
            <pc:docMk/>
            <pc:sldMk cId="798637741" sldId="276"/>
            <ac:spMk id="1810" creationId="{00000000-0000-0000-0000-000000000000}"/>
          </ac:spMkLst>
        </pc:spChg>
        <pc:spChg chg="del">
          <ac:chgData name="reza kabir" userId="af3c95a13102d509" providerId="LiveId" clId="{71BB5970-2E10-45C6-8D76-CEEC346CECD1}" dt="2020-04-27T10:46:19.381" v="919" actId="21"/>
          <ac:spMkLst>
            <pc:docMk/>
            <pc:sldMk cId="798637741" sldId="276"/>
            <ac:spMk id="1811" creationId="{00000000-0000-0000-0000-000000000000}"/>
          </ac:spMkLst>
        </pc:spChg>
        <pc:grpChg chg="add mod">
          <ac:chgData name="reza kabir" userId="af3c95a13102d509" providerId="LiveId" clId="{71BB5970-2E10-45C6-8D76-CEEC346CECD1}" dt="2020-04-27T10:47:05.414" v="939" actId="1076"/>
          <ac:grpSpMkLst>
            <pc:docMk/>
            <pc:sldMk cId="798637741" sldId="276"/>
            <ac:grpSpMk id="80" creationId="{8412330A-57F5-4C52-B7B9-9CD3A0DEB6FD}"/>
          </ac:grpSpMkLst>
        </pc:grpChg>
        <pc:grpChg chg="add mod">
          <ac:chgData name="reza kabir" userId="af3c95a13102d509" providerId="LiveId" clId="{71BB5970-2E10-45C6-8D76-CEEC346CECD1}" dt="2020-04-27T10:46:43.279" v="930" actId="1076"/>
          <ac:grpSpMkLst>
            <pc:docMk/>
            <pc:sldMk cId="798637741" sldId="276"/>
            <ac:grpSpMk id="84" creationId="{25673119-F601-47A7-970F-2EA5DDDEA35F}"/>
          </ac:grpSpMkLst>
        </pc:grpChg>
        <pc:grpChg chg="add mod">
          <ac:chgData name="reza kabir" userId="af3c95a13102d509" providerId="LiveId" clId="{71BB5970-2E10-45C6-8D76-CEEC346CECD1}" dt="2020-04-27T10:46:43.279" v="930" actId="1076"/>
          <ac:grpSpMkLst>
            <pc:docMk/>
            <pc:sldMk cId="798637741" sldId="276"/>
            <ac:grpSpMk id="110" creationId="{EC88E94D-E78B-4C34-82CD-704A511A6F50}"/>
          </ac:grpSpMkLst>
        </pc:grpChg>
        <pc:grpChg chg="add mod">
          <ac:chgData name="reza kabir" userId="af3c95a13102d509" providerId="LiveId" clId="{71BB5970-2E10-45C6-8D76-CEEC346CECD1}" dt="2020-04-27T10:46:43.279" v="930" actId="1076"/>
          <ac:grpSpMkLst>
            <pc:docMk/>
            <pc:sldMk cId="798637741" sldId="276"/>
            <ac:grpSpMk id="117" creationId="{174C899A-BD2E-43C1-A858-E155E251B574}"/>
          </ac:grpSpMkLst>
        </pc:grpChg>
        <pc:grpChg chg="del">
          <ac:chgData name="reza kabir" userId="af3c95a13102d509" providerId="LiveId" clId="{71BB5970-2E10-45C6-8D76-CEEC346CECD1}" dt="2020-04-27T10:46:19.381" v="919" actId="21"/>
          <ac:grpSpMkLst>
            <pc:docMk/>
            <pc:sldMk cId="798637741" sldId="276"/>
            <ac:grpSpMk id="1775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10:46:19.381" v="919" actId="21"/>
          <ac:grpSpMkLst>
            <pc:docMk/>
            <pc:sldMk cId="798637741" sldId="276"/>
            <ac:grpSpMk id="1779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10:46:19.381" v="919" actId="21"/>
          <ac:grpSpMkLst>
            <pc:docMk/>
            <pc:sldMk cId="798637741" sldId="276"/>
            <ac:grpSpMk id="1805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10:46:19.381" v="919" actId="21"/>
          <ac:grpSpMkLst>
            <pc:docMk/>
            <pc:sldMk cId="798637741" sldId="276"/>
            <ac:grpSpMk id="1812" creationId="{00000000-0000-0000-0000-000000000000}"/>
          </ac:grpSpMkLst>
        </pc:grpChg>
      </pc:sldChg>
      <pc:sldChg chg="add">
        <pc:chgData name="reza kabir" userId="af3c95a13102d509" providerId="LiveId" clId="{71BB5970-2E10-45C6-8D76-CEEC346CECD1}" dt="2020-04-27T11:01:46.480" v="1164"/>
        <pc:sldMkLst>
          <pc:docMk/>
          <pc:sldMk cId="3339250598" sldId="278"/>
        </pc:sldMkLst>
        <pc:spChg chg="add mod">
          <ac:chgData name="reza kabir" userId="af3c95a13102d509" providerId="LiveId" clId="{71BB5970-2E10-45C6-8D76-CEEC346CECD1}" dt="2020-04-27T05:24:11.910" v="193" actId="1076"/>
          <ac:spMkLst>
            <pc:docMk/>
            <pc:sldMk cId="3339250598" sldId="278"/>
            <ac:spMk id="510" creationId="{889F8E0F-AB63-4BEE-BAF5-A3014D8B7149}"/>
          </ac:spMkLst>
        </pc:spChg>
        <pc:spChg chg="add mod">
          <ac:chgData name="reza kabir" userId="af3c95a13102d509" providerId="LiveId" clId="{71BB5970-2E10-45C6-8D76-CEEC346CECD1}" dt="2020-04-27T05:24:33.822" v="197" actId="20577"/>
          <ac:spMkLst>
            <pc:docMk/>
            <pc:sldMk cId="3339250598" sldId="278"/>
            <ac:spMk id="511" creationId="{88654469-12EA-41C6-AAA8-DF1C13D8278B}"/>
          </ac:spMkLst>
        </pc:spChg>
        <pc:spChg chg="add mod">
          <ac:chgData name="reza kabir" userId="af3c95a13102d509" providerId="LiveId" clId="{71BB5970-2E10-45C6-8D76-CEEC346CECD1}" dt="2020-04-27T05:24:36.697" v="198" actId="20577"/>
          <ac:spMkLst>
            <pc:docMk/>
            <pc:sldMk cId="3339250598" sldId="278"/>
            <ac:spMk id="512" creationId="{63F7D24F-0FBB-4BCD-B9F2-3618420280F5}"/>
          </ac:spMkLst>
        </pc:spChg>
        <pc:spChg chg="add mod">
          <ac:chgData name="reza kabir" userId="af3c95a13102d509" providerId="LiveId" clId="{71BB5970-2E10-45C6-8D76-CEEC346CECD1}" dt="2020-04-27T05:25:05.795" v="204"/>
          <ac:spMkLst>
            <pc:docMk/>
            <pc:sldMk cId="3339250598" sldId="278"/>
            <ac:spMk id="513" creationId="{7FE49C4D-F304-4ABC-8E63-733E80CECF42}"/>
          </ac:spMkLst>
        </pc:spChg>
        <pc:spChg chg="add mod">
          <ac:chgData name="reza kabir" userId="af3c95a13102d509" providerId="LiveId" clId="{71BB5970-2E10-45C6-8D76-CEEC346CECD1}" dt="2020-04-27T05:25:07.803" v="205"/>
          <ac:spMkLst>
            <pc:docMk/>
            <pc:sldMk cId="3339250598" sldId="278"/>
            <ac:spMk id="515" creationId="{F6173E6A-CEB7-4BF7-9106-BD091A006D09}"/>
          </ac:spMkLst>
        </pc:spChg>
        <pc:spChg chg="mod">
          <ac:chgData name="reza kabir" userId="af3c95a13102d509" providerId="LiveId" clId="{71BB5970-2E10-45C6-8D76-CEEC346CECD1}" dt="2020-04-27T05:25:50.633" v="211" actId="1076"/>
          <ac:spMkLst>
            <pc:docMk/>
            <pc:sldMk cId="3339250598" sldId="278"/>
            <ac:spMk id="4295" creationId="{00000000-0000-0000-0000-000000000000}"/>
          </ac:spMkLst>
        </pc:spChg>
        <pc:spChg chg="mod">
          <ac:chgData name="reza kabir" userId="af3c95a13102d509" providerId="LiveId" clId="{71BB5970-2E10-45C6-8D76-CEEC346CECD1}" dt="2020-04-27T05:25:46.103" v="209" actId="14100"/>
          <ac:spMkLst>
            <pc:docMk/>
            <pc:sldMk cId="3339250598" sldId="278"/>
            <ac:spMk id="4296" creationId="{00000000-0000-0000-0000-000000000000}"/>
          </ac:spMkLst>
        </pc:spChg>
        <pc:spChg chg="del mod">
          <ac:chgData name="reza kabir" userId="af3c95a13102d509" providerId="LiveId" clId="{71BB5970-2E10-45C6-8D76-CEEC346CECD1}" dt="2020-04-27T05:25:53.018" v="212" actId="478"/>
          <ac:spMkLst>
            <pc:docMk/>
            <pc:sldMk cId="3339250598" sldId="278"/>
            <ac:spMk id="4790" creationId="{00000000-0000-0000-0000-000000000000}"/>
          </ac:spMkLst>
        </pc:spChg>
        <pc:spChg chg="del">
          <ac:chgData name="reza kabir" userId="af3c95a13102d509" providerId="LiveId" clId="{71BB5970-2E10-45C6-8D76-CEEC346CECD1}" dt="2020-04-27T05:23:44.096" v="188" actId="478"/>
          <ac:spMkLst>
            <pc:docMk/>
            <pc:sldMk cId="3339250598" sldId="278"/>
            <ac:spMk id="4792" creationId="{00000000-0000-0000-0000-000000000000}"/>
          </ac:spMkLst>
        </pc:spChg>
        <pc:spChg chg="del">
          <ac:chgData name="reza kabir" userId="af3c95a13102d509" providerId="LiveId" clId="{71BB5970-2E10-45C6-8D76-CEEC346CECD1}" dt="2020-04-27T05:23:44.096" v="188" actId="478"/>
          <ac:spMkLst>
            <pc:docMk/>
            <pc:sldMk cId="3339250598" sldId="278"/>
            <ac:spMk id="4794" creationId="{00000000-0000-0000-0000-000000000000}"/>
          </ac:spMkLst>
        </pc:spChg>
        <pc:spChg chg="del">
          <ac:chgData name="reza kabir" userId="af3c95a13102d509" providerId="LiveId" clId="{71BB5970-2E10-45C6-8D76-CEEC346CECD1}" dt="2020-04-27T05:23:17.455" v="180" actId="478"/>
          <ac:spMkLst>
            <pc:docMk/>
            <pc:sldMk cId="3339250598" sldId="278"/>
            <ac:spMk id="4799" creationId="{00000000-0000-0000-0000-000000000000}"/>
          </ac:spMkLst>
        </pc:spChg>
        <pc:spChg chg="del">
          <ac:chgData name="reza kabir" userId="af3c95a13102d509" providerId="LiveId" clId="{71BB5970-2E10-45C6-8D76-CEEC346CECD1}" dt="2020-04-27T05:23:17.455" v="180" actId="478"/>
          <ac:spMkLst>
            <pc:docMk/>
            <pc:sldMk cId="3339250598" sldId="278"/>
            <ac:spMk id="4800" creationId="{00000000-0000-0000-0000-000000000000}"/>
          </ac:spMkLst>
        </pc:spChg>
        <pc:cxnChg chg="add mod">
          <ac:chgData name="reza kabir" userId="af3c95a13102d509" providerId="LiveId" clId="{71BB5970-2E10-45C6-8D76-CEEC346CECD1}" dt="2020-04-27T05:24:44.560" v="199" actId="571"/>
          <ac:cxnSpMkLst>
            <pc:docMk/>
            <pc:sldMk cId="3339250598" sldId="278"/>
            <ac:cxnSpMk id="514" creationId="{62D6B7C0-7310-4406-ADFE-E12A3C8619C3}"/>
          </ac:cxnSpMkLst>
        </pc:cxnChg>
        <pc:cxnChg chg="add mod">
          <ac:chgData name="reza kabir" userId="af3c95a13102d509" providerId="LiveId" clId="{71BB5970-2E10-45C6-8D76-CEEC346CECD1}" dt="2020-04-27T05:24:49.756" v="200" actId="571"/>
          <ac:cxnSpMkLst>
            <pc:docMk/>
            <pc:sldMk cId="3339250598" sldId="278"/>
            <ac:cxnSpMk id="516" creationId="{A10C73AF-C0F4-4B83-9C72-9A12714FD24D}"/>
          </ac:cxnSpMkLst>
        </pc:cxnChg>
        <pc:cxnChg chg="mod">
          <ac:chgData name="reza kabir" userId="af3c95a13102d509" providerId="LiveId" clId="{71BB5970-2E10-45C6-8D76-CEEC346CECD1}" dt="2020-04-27T05:23:00.229" v="171" actId="14100"/>
          <ac:cxnSpMkLst>
            <pc:docMk/>
            <pc:sldMk cId="3339250598" sldId="278"/>
            <ac:cxnSpMk id="4791" creationId="{00000000-0000-0000-0000-000000000000}"/>
          </ac:cxnSpMkLst>
        </pc:cxnChg>
        <pc:cxnChg chg="del">
          <ac:chgData name="reza kabir" userId="af3c95a13102d509" providerId="LiveId" clId="{71BB5970-2E10-45C6-8D76-CEEC346CECD1}" dt="2020-04-27T05:23:21.450" v="181" actId="478"/>
          <ac:cxnSpMkLst>
            <pc:docMk/>
            <pc:sldMk cId="3339250598" sldId="278"/>
            <ac:cxnSpMk id="4793" creationId="{00000000-0000-0000-0000-000000000000}"/>
          </ac:cxnSpMkLst>
        </pc:cxnChg>
        <pc:cxnChg chg="del">
          <ac:chgData name="reza kabir" userId="af3c95a13102d509" providerId="LiveId" clId="{71BB5970-2E10-45C6-8D76-CEEC346CECD1}" dt="2020-04-27T05:23:21.450" v="181" actId="478"/>
          <ac:cxnSpMkLst>
            <pc:docMk/>
            <pc:sldMk cId="3339250598" sldId="278"/>
            <ac:cxnSpMk id="4795" creationId="{00000000-0000-0000-0000-000000000000}"/>
          </ac:cxnSpMkLst>
        </pc:cxnChg>
        <pc:cxnChg chg="mod">
          <ac:chgData name="reza kabir" userId="af3c95a13102d509" providerId="LiveId" clId="{71BB5970-2E10-45C6-8D76-CEEC346CECD1}" dt="2020-04-27T05:23:51.762" v="189" actId="14100"/>
          <ac:cxnSpMkLst>
            <pc:docMk/>
            <pc:sldMk cId="3339250598" sldId="278"/>
            <ac:cxnSpMk id="4796" creationId="{00000000-0000-0000-0000-000000000000}"/>
          </ac:cxnSpMkLst>
        </pc:cxnChg>
        <pc:cxnChg chg="mod">
          <ac:chgData name="reza kabir" userId="af3c95a13102d509" providerId="LiveId" clId="{71BB5970-2E10-45C6-8D76-CEEC346CECD1}" dt="2020-04-27T05:23:44.096" v="188" actId="478"/>
          <ac:cxnSpMkLst>
            <pc:docMk/>
            <pc:sldMk cId="3339250598" sldId="278"/>
            <ac:cxnSpMk id="4797" creationId="{00000000-0000-0000-0000-000000000000}"/>
          </ac:cxnSpMkLst>
        </pc:cxnChg>
        <pc:cxnChg chg="mod">
          <ac:chgData name="reza kabir" userId="af3c95a13102d509" providerId="LiveId" clId="{71BB5970-2E10-45C6-8D76-CEEC346CECD1}" dt="2020-04-27T05:23:44.096" v="188" actId="478"/>
          <ac:cxnSpMkLst>
            <pc:docMk/>
            <pc:sldMk cId="3339250598" sldId="278"/>
            <ac:cxnSpMk id="4798" creationId="{00000000-0000-0000-0000-000000000000}"/>
          </ac:cxnSpMkLst>
        </pc:cxnChg>
      </pc:sldChg>
      <pc:sldChg chg="add">
        <pc:chgData name="reza kabir" userId="af3c95a13102d509" providerId="LiveId" clId="{71BB5970-2E10-45C6-8D76-CEEC346CECD1}" dt="2020-04-27T11:02:55.583" v="1170"/>
        <pc:sldMkLst>
          <pc:docMk/>
          <pc:sldMk cId="2464715007" sldId="279"/>
        </pc:sldMkLst>
        <pc:spChg chg="add mod">
          <ac:chgData name="reza kabir" userId="af3c95a13102d509" providerId="LiveId" clId="{71BB5970-2E10-45C6-8D76-CEEC346CECD1}" dt="2020-04-27T10:49:24.057" v="1017"/>
          <ac:spMkLst>
            <pc:docMk/>
            <pc:sldMk cId="2464715007" sldId="279"/>
            <ac:spMk id="33" creationId="{7CE1FDCB-9910-4A7E-8C4D-09076F3F1B4C}"/>
          </ac:spMkLst>
        </pc:spChg>
        <pc:spChg chg="add mod">
          <ac:chgData name="reza kabir" userId="af3c95a13102d509" providerId="LiveId" clId="{71BB5970-2E10-45C6-8D76-CEEC346CECD1}" dt="2020-04-27T10:48:24.753" v="986" actId="404"/>
          <ac:spMkLst>
            <pc:docMk/>
            <pc:sldMk cId="2464715007" sldId="279"/>
            <ac:spMk id="34" creationId="{AFDA8B93-D6C5-49E2-A2D3-B32D9B5D736F}"/>
          </ac:spMkLst>
        </pc:spChg>
        <pc:spChg chg="mod">
          <ac:chgData name="reza kabir" userId="af3c95a13102d509" providerId="LiveId" clId="{71BB5970-2E10-45C6-8D76-CEEC346CECD1}" dt="2020-04-27T10:48:24.753" v="986" actId="404"/>
          <ac:spMkLst>
            <pc:docMk/>
            <pc:sldMk cId="2464715007" sldId="279"/>
            <ac:spMk id="39" creationId="{04149419-2007-4EA7-A444-0268F7A2B278}"/>
          </ac:spMkLst>
        </pc:spChg>
        <pc:spChg chg="mod">
          <ac:chgData name="reza kabir" userId="af3c95a13102d509" providerId="LiveId" clId="{71BB5970-2E10-45C6-8D76-CEEC346CECD1}" dt="2020-04-27T10:48:24.753" v="986" actId="404"/>
          <ac:spMkLst>
            <pc:docMk/>
            <pc:sldMk cId="2464715007" sldId="279"/>
            <ac:spMk id="40" creationId="{44BC5E0A-CDDA-48EE-94CB-933F3617EFBA}"/>
          </ac:spMkLst>
        </pc:spChg>
        <pc:spChg chg="mod">
          <ac:chgData name="reza kabir" userId="af3c95a13102d509" providerId="LiveId" clId="{71BB5970-2E10-45C6-8D76-CEEC346CECD1}" dt="2020-04-27T10:48:24.753" v="986" actId="404"/>
          <ac:spMkLst>
            <pc:docMk/>
            <pc:sldMk cId="2464715007" sldId="279"/>
            <ac:spMk id="41" creationId="{7384A36C-8C0D-4497-916D-6DEDDF886BEC}"/>
          </ac:spMkLst>
        </pc:spChg>
        <pc:spChg chg="mod">
          <ac:chgData name="reza kabir" userId="af3c95a13102d509" providerId="LiveId" clId="{71BB5970-2E10-45C6-8D76-CEEC346CECD1}" dt="2020-04-27T10:48:24.753" v="986" actId="404"/>
          <ac:spMkLst>
            <pc:docMk/>
            <pc:sldMk cId="2464715007" sldId="279"/>
            <ac:spMk id="42" creationId="{05AEA587-FD5C-4C14-8CCD-924B93E591A9}"/>
          </ac:spMkLst>
        </pc:spChg>
        <pc:spChg chg="mod">
          <ac:chgData name="reza kabir" userId="af3c95a13102d509" providerId="LiveId" clId="{71BB5970-2E10-45C6-8D76-CEEC346CECD1}" dt="2020-04-27T10:48:24.753" v="986" actId="404"/>
          <ac:spMkLst>
            <pc:docMk/>
            <pc:sldMk cId="2464715007" sldId="279"/>
            <ac:spMk id="43" creationId="{F126347C-0669-4FC0-8596-D9A97F4F6ED3}"/>
          </ac:spMkLst>
        </pc:spChg>
        <pc:spChg chg="add">
          <ac:chgData name="reza kabir" userId="af3c95a13102d509" providerId="LiveId" clId="{71BB5970-2E10-45C6-8D76-CEEC346CECD1}" dt="2020-04-27T10:48:20.681" v="982"/>
          <ac:spMkLst>
            <pc:docMk/>
            <pc:sldMk cId="2464715007" sldId="279"/>
            <ac:spMk id="44" creationId="{7049433F-7C2A-44E5-8B60-1771F3EB2984}"/>
          </ac:spMkLst>
        </pc:spChg>
        <pc:spChg chg="add mod">
          <ac:chgData name="reza kabir" userId="af3c95a13102d509" providerId="LiveId" clId="{71BB5970-2E10-45C6-8D76-CEEC346CECD1}" dt="2020-04-27T10:49:19.465" v="1015"/>
          <ac:spMkLst>
            <pc:docMk/>
            <pc:sldMk cId="2464715007" sldId="279"/>
            <ac:spMk id="45" creationId="{2CEEB11A-06DB-4FFE-A6FB-DDF6E2EDDF34}"/>
          </ac:spMkLst>
        </pc:spChg>
        <pc:spChg chg="add mod">
          <ac:chgData name="reza kabir" userId="af3c95a13102d509" providerId="LiveId" clId="{71BB5970-2E10-45C6-8D76-CEEC346CECD1}" dt="2020-04-27T10:48:28.838" v="987" actId="1076"/>
          <ac:spMkLst>
            <pc:docMk/>
            <pc:sldMk cId="2464715007" sldId="279"/>
            <ac:spMk id="46" creationId="{2A7521D7-F047-454A-9202-9E01D76CB9E2}"/>
          </ac:spMkLst>
        </pc:spChg>
        <pc:spChg chg="add mod">
          <ac:chgData name="reza kabir" userId="af3c95a13102d509" providerId="LiveId" clId="{71BB5970-2E10-45C6-8D76-CEEC346CECD1}" dt="2020-04-27T10:49:28.896" v="1019"/>
          <ac:spMkLst>
            <pc:docMk/>
            <pc:sldMk cId="2464715007" sldId="279"/>
            <ac:spMk id="47" creationId="{0EE7C245-704F-4854-99F7-52BA46A911A3}"/>
          </ac:spMkLst>
        </pc:spChg>
        <pc:spChg chg="add mod">
          <ac:chgData name="reza kabir" userId="af3c95a13102d509" providerId="LiveId" clId="{71BB5970-2E10-45C6-8D76-CEEC346CECD1}" dt="2020-04-27T10:48:24.753" v="986" actId="404"/>
          <ac:spMkLst>
            <pc:docMk/>
            <pc:sldMk cId="2464715007" sldId="279"/>
            <ac:spMk id="48" creationId="{8BD7694E-4BB4-4513-958D-FBD5C095E94E}"/>
          </ac:spMkLst>
        </pc:spChg>
        <pc:spChg chg="add mod">
          <ac:chgData name="reza kabir" userId="af3c95a13102d509" providerId="LiveId" clId="{71BB5970-2E10-45C6-8D76-CEEC346CECD1}" dt="2020-04-27T10:49:06.958" v="1013" actId="20577"/>
          <ac:spMkLst>
            <pc:docMk/>
            <pc:sldMk cId="2464715007" sldId="279"/>
            <ac:spMk id="49" creationId="{3DA6D998-6CEF-4E60-9082-1FC77E7877D8}"/>
          </ac:spMkLst>
        </pc:spChg>
        <pc:spChg chg="mod">
          <ac:chgData name="reza kabir" userId="af3c95a13102d509" providerId="LiveId" clId="{71BB5970-2E10-45C6-8D76-CEEC346CECD1}" dt="2020-04-27T10:48:24.753" v="986" actId="404"/>
          <ac:spMkLst>
            <pc:docMk/>
            <pc:sldMk cId="2464715007" sldId="279"/>
            <ac:spMk id="51" creationId="{6F03AB91-2937-4CC2-B41D-A027B9AF8FEE}"/>
          </ac:spMkLst>
        </pc:spChg>
        <pc:spChg chg="mod">
          <ac:chgData name="reza kabir" userId="af3c95a13102d509" providerId="LiveId" clId="{71BB5970-2E10-45C6-8D76-CEEC346CECD1}" dt="2020-04-27T10:48:24.753" v="986" actId="404"/>
          <ac:spMkLst>
            <pc:docMk/>
            <pc:sldMk cId="2464715007" sldId="279"/>
            <ac:spMk id="52" creationId="{69B86B44-88E5-4899-86A8-C9C1C6F2E43B}"/>
          </ac:spMkLst>
        </pc:spChg>
        <pc:spChg chg="mod">
          <ac:chgData name="reza kabir" userId="af3c95a13102d509" providerId="LiveId" clId="{71BB5970-2E10-45C6-8D76-CEEC346CECD1}" dt="2020-04-27T10:48:24.753" v="986" actId="404"/>
          <ac:spMkLst>
            <pc:docMk/>
            <pc:sldMk cId="2464715007" sldId="279"/>
            <ac:spMk id="53" creationId="{1F37A811-4A27-4EBC-860C-37DB732CFF13}"/>
          </ac:spMkLst>
        </pc:spChg>
        <pc:spChg chg="mod">
          <ac:chgData name="reza kabir" userId="af3c95a13102d509" providerId="LiveId" clId="{71BB5970-2E10-45C6-8D76-CEEC346CECD1}" dt="2020-04-27T10:48:24.753" v="986" actId="404"/>
          <ac:spMkLst>
            <pc:docMk/>
            <pc:sldMk cId="2464715007" sldId="279"/>
            <ac:spMk id="54" creationId="{5A237763-AA12-498E-BA2F-45A547797253}"/>
          </ac:spMkLst>
        </pc:spChg>
        <pc:spChg chg="mod">
          <ac:chgData name="reza kabir" userId="af3c95a13102d509" providerId="LiveId" clId="{71BB5970-2E10-45C6-8D76-CEEC346CECD1}" dt="2020-04-27T10:48:24.753" v="986" actId="404"/>
          <ac:spMkLst>
            <pc:docMk/>
            <pc:sldMk cId="2464715007" sldId="279"/>
            <ac:spMk id="55" creationId="{4A5A3DA7-5BE2-41CD-BADD-48FF5401623B}"/>
          </ac:spMkLst>
        </pc:spChg>
        <pc:spChg chg="mod">
          <ac:chgData name="reza kabir" userId="af3c95a13102d509" providerId="LiveId" clId="{71BB5970-2E10-45C6-8D76-CEEC346CECD1}" dt="2020-04-27T10:48:24.753" v="986" actId="404"/>
          <ac:spMkLst>
            <pc:docMk/>
            <pc:sldMk cId="2464715007" sldId="279"/>
            <ac:spMk id="57" creationId="{98610516-987A-4CC9-A778-B9B1742640AE}"/>
          </ac:spMkLst>
        </pc:spChg>
        <pc:spChg chg="mod">
          <ac:chgData name="reza kabir" userId="af3c95a13102d509" providerId="LiveId" clId="{71BB5970-2E10-45C6-8D76-CEEC346CECD1}" dt="2020-04-27T10:48:24.753" v="986" actId="404"/>
          <ac:spMkLst>
            <pc:docMk/>
            <pc:sldMk cId="2464715007" sldId="279"/>
            <ac:spMk id="58" creationId="{27894082-A524-447D-BC28-D01CAB87DD0D}"/>
          </ac:spMkLst>
        </pc:spChg>
        <pc:spChg chg="mod">
          <ac:chgData name="reza kabir" userId="af3c95a13102d509" providerId="LiveId" clId="{71BB5970-2E10-45C6-8D76-CEEC346CECD1}" dt="2020-04-27T10:48:24.753" v="986" actId="404"/>
          <ac:spMkLst>
            <pc:docMk/>
            <pc:sldMk cId="2464715007" sldId="279"/>
            <ac:spMk id="59" creationId="{E8C8D47E-A66C-4862-9A0F-FD391E89C86F}"/>
          </ac:spMkLst>
        </pc:spChg>
        <pc:spChg chg="mod">
          <ac:chgData name="reza kabir" userId="af3c95a13102d509" providerId="LiveId" clId="{71BB5970-2E10-45C6-8D76-CEEC346CECD1}" dt="2020-04-27T10:48:24.753" v="986" actId="404"/>
          <ac:spMkLst>
            <pc:docMk/>
            <pc:sldMk cId="2464715007" sldId="279"/>
            <ac:spMk id="60" creationId="{3DA32ECB-B29B-4FBB-846B-AEEEADA877CF}"/>
          </ac:spMkLst>
        </pc:spChg>
        <pc:spChg chg="mod">
          <ac:chgData name="reza kabir" userId="af3c95a13102d509" providerId="LiveId" clId="{71BB5970-2E10-45C6-8D76-CEEC346CECD1}" dt="2020-04-27T10:48:24.753" v="986" actId="404"/>
          <ac:spMkLst>
            <pc:docMk/>
            <pc:sldMk cId="2464715007" sldId="279"/>
            <ac:spMk id="61" creationId="{0E853449-6387-4EC7-AA71-C42A51D00CE1}"/>
          </ac:spMkLst>
        </pc:spChg>
        <pc:spChg chg="add mod">
          <ac:chgData name="reza kabir" userId="af3c95a13102d509" providerId="LiveId" clId="{71BB5970-2E10-45C6-8D76-CEEC346CECD1}" dt="2020-04-27T10:48:48.733" v="1003" actId="20577"/>
          <ac:spMkLst>
            <pc:docMk/>
            <pc:sldMk cId="2464715007" sldId="279"/>
            <ac:spMk id="62" creationId="{01A9DC18-58E5-455A-AE34-AACA36B4698B}"/>
          </ac:spMkLst>
        </pc:spChg>
        <pc:spChg chg="add mod">
          <ac:chgData name="reza kabir" userId="af3c95a13102d509" providerId="LiveId" clId="{71BB5970-2E10-45C6-8D76-CEEC346CECD1}" dt="2020-04-27T10:49:00.838" v="1009" actId="20577"/>
          <ac:spMkLst>
            <pc:docMk/>
            <pc:sldMk cId="2464715007" sldId="279"/>
            <ac:spMk id="63" creationId="{4FE753DA-2049-4103-82AE-1217700961AF}"/>
          </ac:spMkLst>
        </pc:spChg>
        <pc:spChg chg="del">
          <ac:chgData name="reza kabir" userId="af3c95a13102d509" providerId="LiveId" clId="{71BB5970-2E10-45C6-8D76-CEEC346CECD1}" dt="2020-04-27T10:48:19.799" v="981" actId="478"/>
          <ac:spMkLst>
            <pc:docMk/>
            <pc:sldMk cId="2464715007" sldId="279"/>
            <ac:spMk id="1961" creationId="{00000000-0000-0000-0000-000000000000}"/>
          </ac:spMkLst>
        </pc:spChg>
        <pc:spChg chg="del">
          <ac:chgData name="reza kabir" userId="af3c95a13102d509" providerId="LiveId" clId="{71BB5970-2E10-45C6-8D76-CEEC346CECD1}" dt="2020-04-27T10:48:19.799" v="981" actId="478"/>
          <ac:spMkLst>
            <pc:docMk/>
            <pc:sldMk cId="2464715007" sldId="279"/>
            <ac:spMk id="1962" creationId="{00000000-0000-0000-0000-000000000000}"/>
          </ac:spMkLst>
        </pc:spChg>
        <pc:spChg chg="del">
          <ac:chgData name="reza kabir" userId="af3c95a13102d509" providerId="LiveId" clId="{71BB5970-2E10-45C6-8D76-CEEC346CECD1}" dt="2020-04-27T10:48:19.799" v="981" actId="478"/>
          <ac:spMkLst>
            <pc:docMk/>
            <pc:sldMk cId="2464715007" sldId="279"/>
            <ac:spMk id="1972" creationId="{00000000-0000-0000-0000-000000000000}"/>
          </ac:spMkLst>
        </pc:spChg>
        <pc:spChg chg="del">
          <ac:chgData name="reza kabir" userId="af3c95a13102d509" providerId="LiveId" clId="{71BB5970-2E10-45C6-8D76-CEEC346CECD1}" dt="2020-04-27T10:48:19.799" v="981" actId="478"/>
          <ac:spMkLst>
            <pc:docMk/>
            <pc:sldMk cId="2464715007" sldId="279"/>
            <ac:spMk id="1973" creationId="{00000000-0000-0000-0000-000000000000}"/>
          </ac:spMkLst>
        </pc:spChg>
        <pc:spChg chg="del">
          <ac:chgData name="reza kabir" userId="af3c95a13102d509" providerId="LiveId" clId="{71BB5970-2E10-45C6-8D76-CEEC346CECD1}" dt="2020-04-27T10:48:19.799" v="981" actId="478"/>
          <ac:spMkLst>
            <pc:docMk/>
            <pc:sldMk cId="2464715007" sldId="279"/>
            <ac:spMk id="1974" creationId="{00000000-0000-0000-0000-000000000000}"/>
          </ac:spMkLst>
        </pc:spChg>
        <pc:spChg chg="del">
          <ac:chgData name="reza kabir" userId="af3c95a13102d509" providerId="LiveId" clId="{71BB5970-2E10-45C6-8D76-CEEC346CECD1}" dt="2020-04-27T10:48:19.799" v="981" actId="478"/>
          <ac:spMkLst>
            <pc:docMk/>
            <pc:sldMk cId="2464715007" sldId="279"/>
            <ac:spMk id="1975" creationId="{00000000-0000-0000-0000-000000000000}"/>
          </ac:spMkLst>
        </pc:spChg>
        <pc:spChg chg="del">
          <ac:chgData name="reza kabir" userId="af3c95a13102d509" providerId="LiveId" clId="{71BB5970-2E10-45C6-8D76-CEEC346CECD1}" dt="2020-04-27T10:48:19.799" v="981" actId="478"/>
          <ac:spMkLst>
            <pc:docMk/>
            <pc:sldMk cId="2464715007" sldId="279"/>
            <ac:spMk id="1976" creationId="{00000000-0000-0000-0000-000000000000}"/>
          </ac:spMkLst>
        </pc:spChg>
        <pc:spChg chg="del">
          <ac:chgData name="reza kabir" userId="af3c95a13102d509" providerId="LiveId" clId="{71BB5970-2E10-45C6-8D76-CEEC346CECD1}" dt="2020-04-27T10:48:19.799" v="981" actId="478"/>
          <ac:spMkLst>
            <pc:docMk/>
            <pc:sldMk cId="2464715007" sldId="279"/>
            <ac:spMk id="1977" creationId="{00000000-0000-0000-0000-000000000000}"/>
          </ac:spMkLst>
        </pc:spChg>
        <pc:spChg chg="del">
          <ac:chgData name="reza kabir" userId="af3c95a13102d509" providerId="LiveId" clId="{71BB5970-2E10-45C6-8D76-CEEC346CECD1}" dt="2020-04-27T10:48:19.799" v="981" actId="478"/>
          <ac:spMkLst>
            <pc:docMk/>
            <pc:sldMk cId="2464715007" sldId="279"/>
            <ac:spMk id="1990" creationId="{00000000-0000-0000-0000-000000000000}"/>
          </ac:spMkLst>
        </pc:spChg>
        <pc:spChg chg="del">
          <ac:chgData name="reza kabir" userId="af3c95a13102d509" providerId="LiveId" clId="{71BB5970-2E10-45C6-8D76-CEEC346CECD1}" dt="2020-04-27T10:48:19.799" v="981" actId="478"/>
          <ac:spMkLst>
            <pc:docMk/>
            <pc:sldMk cId="2464715007" sldId="279"/>
            <ac:spMk id="1991" creationId="{00000000-0000-0000-0000-000000000000}"/>
          </ac:spMkLst>
        </pc:spChg>
        <pc:grpChg chg="add">
          <ac:chgData name="reza kabir" userId="af3c95a13102d509" providerId="LiveId" clId="{71BB5970-2E10-45C6-8D76-CEEC346CECD1}" dt="2020-04-27T10:48:20.681" v="982"/>
          <ac:grpSpMkLst>
            <pc:docMk/>
            <pc:sldMk cId="2464715007" sldId="279"/>
            <ac:grpSpMk id="38" creationId="{BF16B0DB-B81C-4E1F-8039-005C451508A7}"/>
          </ac:grpSpMkLst>
        </pc:grpChg>
        <pc:grpChg chg="add">
          <ac:chgData name="reza kabir" userId="af3c95a13102d509" providerId="LiveId" clId="{71BB5970-2E10-45C6-8D76-CEEC346CECD1}" dt="2020-04-27T10:48:20.681" v="982"/>
          <ac:grpSpMkLst>
            <pc:docMk/>
            <pc:sldMk cId="2464715007" sldId="279"/>
            <ac:grpSpMk id="50" creationId="{D524403A-F523-4493-954E-753C1FC06DE4}"/>
          </ac:grpSpMkLst>
        </pc:grpChg>
        <pc:grpChg chg="add">
          <ac:chgData name="reza kabir" userId="af3c95a13102d509" providerId="LiveId" clId="{71BB5970-2E10-45C6-8D76-CEEC346CECD1}" dt="2020-04-27T10:48:20.681" v="982"/>
          <ac:grpSpMkLst>
            <pc:docMk/>
            <pc:sldMk cId="2464715007" sldId="279"/>
            <ac:grpSpMk id="56" creationId="{936A0969-8B1B-4C63-81FB-9C4A24307D02}"/>
          </ac:grpSpMkLst>
        </pc:grpChg>
        <pc:grpChg chg="del">
          <ac:chgData name="reza kabir" userId="af3c95a13102d509" providerId="LiveId" clId="{71BB5970-2E10-45C6-8D76-CEEC346CECD1}" dt="2020-04-27T10:48:19.799" v="981" actId="478"/>
          <ac:grpSpMkLst>
            <pc:docMk/>
            <pc:sldMk cId="2464715007" sldId="279"/>
            <ac:grpSpMk id="1966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10:48:19.799" v="981" actId="478"/>
          <ac:grpSpMkLst>
            <pc:docMk/>
            <pc:sldMk cId="2464715007" sldId="279"/>
            <ac:grpSpMk id="1978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10:48:19.799" v="981" actId="478"/>
          <ac:grpSpMkLst>
            <pc:docMk/>
            <pc:sldMk cId="2464715007" sldId="279"/>
            <ac:grpSpMk id="1984" creationId="{00000000-0000-0000-0000-000000000000}"/>
          </ac:grpSpMkLst>
        </pc:grpChg>
        <pc:cxnChg chg="add">
          <ac:chgData name="reza kabir" userId="af3c95a13102d509" providerId="LiveId" clId="{71BB5970-2E10-45C6-8D76-CEEC346CECD1}" dt="2020-04-27T10:48:20.681" v="982"/>
          <ac:cxnSpMkLst>
            <pc:docMk/>
            <pc:sldMk cId="2464715007" sldId="279"/>
            <ac:cxnSpMk id="35" creationId="{03167428-0AA0-4E69-8014-F499FBDF63A1}"/>
          </ac:cxnSpMkLst>
        </pc:cxnChg>
        <pc:cxnChg chg="add">
          <ac:chgData name="reza kabir" userId="af3c95a13102d509" providerId="LiveId" clId="{71BB5970-2E10-45C6-8D76-CEEC346CECD1}" dt="2020-04-27T10:48:20.681" v="982"/>
          <ac:cxnSpMkLst>
            <pc:docMk/>
            <pc:sldMk cId="2464715007" sldId="279"/>
            <ac:cxnSpMk id="36" creationId="{667FF8F1-FBD7-4C69-83E3-ED4D523E5969}"/>
          </ac:cxnSpMkLst>
        </pc:cxnChg>
        <pc:cxnChg chg="add">
          <ac:chgData name="reza kabir" userId="af3c95a13102d509" providerId="LiveId" clId="{71BB5970-2E10-45C6-8D76-CEEC346CECD1}" dt="2020-04-27T10:48:20.681" v="982"/>
          <ac:cxnSpMkLst>
            <pc:docMk/>
            <pc:sldMk cId="2464715007" sldId="279"/>
            <ac:cxnSpMk id="37" creationId="{0157F81E-5E11-44DC-AC92-66CF9808E41A}"/>
          </ac:cxnSpMkLst>
        </pc:cxnChg>
        <pc:cxnChg chg="del">
          <ac:chgData name="reza kabir" userId="af3c95a13102d509" providerId="LiveId" clId="{71BB5970-2E10-45C6-8D76-CEEC346CECD1}" dt="2020-04-27T10:48:19.799" v="981" actId="478"/>
          <ac:cxnSpMkLst>
            <pc:docMk/>
            <pc:sldMk cId="2464715007" sldId="279"/>
            <ac:cxnSpMk id="1963" creationId="{00000000-0000-0000-0000-000000000000}"/>
          </ac:cxnSpMkLst>
        </pc:cxnChg>
        <pc:cxnChg chg="del">
          <ac:chgData name="reza kabir" userId="af3c95a13102d509" providerId="LiveId" clId="{71BB5970-2E10-45C6-8D76-CEEC346CECD1}" dt="2020-04-27T10:48:19.799" v="981" actId="478"/>
          <ac:cxnSpMkLst>
            <pc:docMk/>
            <pc:sldMk cId="2464715007" sldId="279"/>
            <ac:cxnSpMk id="1964" creationId="{00000000-0000-0000-0000-000000000000}"/>
          </ac:cxnSpMkLst>
        </pc:cxnChg>
        <pc:cxnChg chg="del">
          <ac:chgData name="reza kabir" userId="af3c95a13102d509" providerId="LiveId" clId="{71BB5970-2E10-45C6-8D76-CEEC346CECD1}" dt="2020-04-27T10:48:19.799" v="981" actId="478"/>
          <ac:cxnSpMkLst>
            <pc:docMk/>
            <pc:sldMk cId="2464715007" sldId="279"/>
            <ac:cxnSpMk id="1965" creationId="{00000000-0000-0000-0000-000000000000}"/>
          </ac:cxnSpMkLst>
        </pc:cxnChg>
      </pc:sldChg>
      <pc:sldChg chg="add">
        <pc:chgData name="reza kabir" userId="af3c95a13102d509" providerId="LiveId" clId="{71BB5970-2E10-45C6-8D76-CEEC346CECD1}" dt="2020-04-27T11:02:55.583" v="1170"/>
        <pc:sldMkLst>
          <pc:docMk/>
          <pc:sldMk cId="1834844358" sldId="281"/>
        </pc:sldMkLst>
        <pc:spChg chg="add del mod">
          <ac:chgData name="reza kabir" userId="af3c95a13102d509" providerId="LiveId" clId="{71BB5970-2E10-45C6-8D76-CEEC346CECD1}" dt="2020-04-27T10:51:34.186" v="1021"/>
          <ac:spMkLst>
            <pc:docMk/>
            <pc:sldMk cId="1834844358" sldId="281"/>
            <ac:spMk id="3" creationId="{A26AF1E2-01A0-4993-8D51-8F8B4E6E57F2}"/>
          </ac:spMkLst>
        </pc:spChg>
        <pc:spChg chg="add del mod">
          <ac:chgData name="reza kabir" userId="af3c95a13102d509" providerId="LiveId" clId="{71BB5970-2E10-45C6-8D76-CEEC346CECD1}" dt="2020-04-27T10:51:34.186" v="1021"/>
          <ac:spMkLst>
            <pc:docMk/>
            <pc:sldMk cId="1834844358" sldId="281"/>
            <ac:spMk id="5" creationId="{EEB6131D-E396-4116-AD0D-EF7F760E2891}"/>
          </ac:spMkLst>
        </pc:spChg>
        <pc:spChg chg="add mod">
          <ac:chgData name="reza kabir" userId="af3c95a13102d509" providerId="LiveId" clId="{71BB5970-2E10-45C6-8D76-CEEC346CECD1}" dt="2020-04-27T10:52:20.247" v="1048" actId="122"/>
          <ac:spMkLst>
            <pc:docMk/>
            <pc:sldMk cId="1834844358" sldId="281"/>
            <ac:spMk id="6" creationId="{778BDFFA-BC68-484C-9905-8099531D2FC1}"/>
          </ac:spMkLst>
        </pc:spChg>
        <pc:spChg chg="add del">
          <ac:chgData name="reza kabir" userId="af3c95a13102d509" providerId="LiveId" clId="{71BB5970-2E10-45C6-8D76-CEEC346CECD1}" dt="2020-04-27T10:51:41.129" v="1023" actId="478"/>
          <ac:spMkLst>
            <pc:docMk/>
            <pc:sldMk cId="1834844358" sldId="281"/>
            <ac:spMk id="90" creationId="{E86F948B-7C75-4CC5-AB0F-E57AA4D77887}"/>
          </ac:spMkLst>
        </pc:spChg>
        <pc:spChg chg="add del mod">
          <ac:chgData name="reza kabir" userId="af3c95a13102d509" providerId="LiveId" clId="{71BB5970-2E10-45C6-8D76-CEEC346CECD1}" dt="2020-04-27T10:51:48.112" v="1026" actId="478"/>
          <ac:spMkLst>
            <pc:docMk/>
            <pc:sldMk cId="1834844358" sldId="281"/>
            <ac:spMk id="91" creationId="{F5EBF93F-07B9-4DB8-BC13-DA033232A401}"/>
          </ac:spMkLst>
        </pc:spChg>
        <pc:spChg chg="add del">
          <ac:chgData name="reza kabir" userId="af3c95a13102d509" providerId="LiveId" clId="{71BB5970-2E10-45C6-8D76-CEEC346CECD1}" dt="2020-04-27T10:51:43.026" v="1024" actId="478"/>
          <ac:spMkLst>
            <pc:docMk/>
            <pc:sldMk cId="1834844358" sldId="281"/>
            <ac:spMk id="92" creationId="{536F6ABA-D237-42A3-B238-840A1E894B9A}"/>
          </ac:spMkLst>
        </pc:spChg>
        <pc:spChg chg="add">
          <ac:chgData name="reza kabir" userId="af3c95a13102d509" providerId="LiveId" clId="{71BB5970-2E10-45C6-8D76-CEEC346CECD1}" dt="2020-04-27T10:51:35.405" v="1022"/>
          <ac:spMkLst>
            <pc:docMk/>
            <pc:sldMk cId="1834844358" sldId="281"/>
            <ac:spMk id="150" creationId="{F8ABD159-9F17-49CD-AC61-EDD2A07639DD}"/>
          </ac:spMkLst>
        </pc:spChg>
        <pc:spChg chg="del">
          <ac:chgData name="reza kabir" userId="af3c95a13102d509" providerId="LiveId" clId="{71BB5970-2E10-45C6-8D76-CEEC346CECD1}" dt="2020-04-27T10:51:29.734" v="1020" actId="21"/>
          <ac:spMkLst>
            <pc:docMk/>
            <pc:sldMk cId="1834844358" sldId="281"/>
            <ac:spMk id="2036" creationId="{00000000-0000-0000-0000-000000000000}"/>
          </ac:spMkLst>
        </pc:spChg>
        <pc:spChg chg="del">
          <ac:chgData name="reza kabir" userId="af3c95a13102d509" providerId="LiveId" clId="{71BB5970-2E10-45C6-8D76-CEEC346CECD1}" dt="2020-04-27T10:51:29.734" v="1020" actId="21"/>
          <ac:spMkLst>
            <pc:docMk/>
            <pc:sldMk cId="1834844358" sldId="281"/>
            <ac:spMk id="2037" creationId="{00000000-0000-0000-0000-000000000000}"/>
          </ac:spMkLst>
        </pc:spChg>
        <pc:spChg chg="del">
          <ac:chgData name="reza kabir" userId="af3c95a13102d509" providerId="LiveId" clId="{71BB5970-2E10-45C6-8D76-CEEC346CECD1}" dt="2020-04-27T10:51:29.734" v="1020" actId="21"/>
          <ac:spMkLst>
            <pc:docMk/>
            <pc:sldMk cId="1834844358" sldId="281"/>
            <ac:spMk id="2038" creationId="{00000000-0000-0000-0000-000000000000}"/>
          </ac:spMkLst>
        </pc:spChg>
        <pc:spChg chg="del">
          <ac:chgData name="reza kabir" userId="af3c95a13102d509" providerId="LiveId" clId="{71BB5970-2E10-45C6-8D76-CEEC346CECD1}" dt="2020-04-27T10:51:29.734" v="1020" actId="21"/>
          <ac:spMkLst>
            <pc:docMk/>
            <pc:sldMk cId="1834844358" sldId="281"/>
            <ac:spMk id="2096" creationId="{00000000-0000-0000-0000-000000000000}"/>
          </ac:spMkLst>
        </pc:spChg>
        <pc:grpChg chg="add mod">
          <ac:chgData name="reza kabir" userId="af3c95a13102d509" providerId="LiveId" clId="{71BB5970-2E10-45C6-8D76-CEEC346CECD1}" dt="2020-04-27T10:52:00.133" v="1042" actId="207"/>
          <ac:grpSpMkLst>
            <pc:docMk/>
            <pc:sldMk cId="1834844358" sldId="281"/>
            <ac:grpSpMk id="87" creationId="{DB0DDD67-94D4-43CE-9BC9-CDC087627B1C}"/>
          </ac:grpSpMkLst>
        </pc:grpChg>
        <pc:grpChg chg="add">
          <ac:chgData name="reza kabir" userId="af3c95a13102d509" providerId="LiveId" clId="{71BB5970-2E10-45C6-8D76-CEEC346CECD1}" dt="2020-04-27T10:51:35.405" v="1022"/>
          <ac:grpSpMkLst>
            <pc:docMk/>
            <pc:sldMk cId="1834844358" sldId="281"/>
            <ac:grpSpMk id="93" creationId="{945A64EF-DB84-4E7E-BAF6-422DA287E12E}"/>
          </ac:grpSpMkLst>
        </pc:grpChg>
        <pc:grpChg chg="add">
          <ac:chgData name="reza kabir" userId="af3c95a13102d509" providerId="LiveId" clId="{71BB5970-2E10-45C6-8D76-CEEC346CECD1}" dt="2020-04-27T10:51:35.405" v="1022"/>
          <ac:grpSpMkLst>
            <pc:docMk/>
            <pc:sldMk cId="1834844358" sldId="281"/>
            <ac:grpSpMk id="142" creationId="{31DA461A-8BFF-41CE-824F-8C2A273666F7}"/>
          </ac:grpSpMkLst>
        </pc:grpChg>
        <pc:grpChg chg="add">
          <ac:chgData name="reza kabir" userId="af3c95a13102d509" providerId="LiveId" clId="{71BB5970-2E10-45C6-8D76-CEEC346CECD1}" dt="2020-04-27T10:51:35.405" v="1022"/>
          <ac:grpSpMkLst>
            <pc:docMk/>
            <pc:sldMk cId="1834844358" sldId="281"/>
            <ac:grpSpMk id="151" creationId="{64222685-F2AE-46BC-8570-3108E401BAD1}"/>
          </ac:grpSpMkLst>
        </pc:grpChg>
        <pc:grpChg chg="add">
          <ac:chgData name="reza kabir" userId="af3c95a13102d509" providerId="LiveId" clId="{71BB5970-2E10-45C6-8D76-CEEC346CECD1}" dt="2020-04-27T10:51:35.405" v="1022"/>
          <ac:grpSpMkLst>
            <pc:docMk/>
            <pc:sldMk cId="1834844358" sldId="281"/>
            <ac:grpSpMk id="161" creationId="{B87C79F5-BB45-42AD-8150-2F86065643E9}"/>
          </ac:grpSpMkLst>
        </pc:grpChg>
        <pc:grpChg chg="del">
          <ac:chgData name="reza kabir" userId="af3c95a13102d509" providerId="LiveId" clId="{71BB5970-2E10-45C6-8D76-CEEC346CECD1}" dt="2020-04-27T10:51:29.734" v="1020" actId="21"/>
          <ac:grpSpMkLst>
            <pc:docMk/>
            <pc:sldMk cId="1834844358" sldId="281"/>
            <ac:grpSpMk id="2033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10:51:29.734" v="1020" actId="21"/>
          <ac:grpSpMkLst>
            <pc:docMk/>
            <pc:sldMk cId="1834844358" sldId="281"/>
            <ac:grpSpMk id="2039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10:51:29.734" v="1020" actId="21"/>
          <ac:grpSpMkLst>
            <pc:docMk/>
            <pc:sldMk cId="1834844358" sldId="281"/>
            <ac:grpSpMk id="2088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10:51:29.734" v="1020" actId="21"/>
          <ac:grpSpMkLst>
            <pc:docMk/>
            <pc:sldMk cId="1834844358" sldId="281"/>
            <ac:grpSpMk id="2097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10:51:29.734" v="1020" actId="21"/>
          <ac:grpSpMkLst>
            <pc:docMk/>
            <pc:sldMk cId="1834844358" sldId="281"/>
            <ac:grpSpMk id="2107" creationId="{00000000-0000-0000-0000-000000000000}"/>
          </ac:grpSpMkLst>
        </pc:grpChg>
      </pc:sldChg>
      <pc:sldChg chg="modSp del mod">
        <pc:chgData name="reza kabir" userId="af3c95a13102d509" providerId="LiveId" clId="{71BB5970-2E10-45C6-8D76-CEEC346CECD1}" dt="2020-04-27T05:33:53.916" v="363" actId="47"/>
        <pc:sldMkLst>
          <pc:docMk/>
          <pc:sldMk cId="0" sldId="282"/>
        </pc:sldMkLst>
        <pc:picChg chg="mod">
          <ac:chgData name="reza kabir" userId="af3c95a13102d509" providerId="LiveId" clId="{71BB5970-2E10-45C6-8D76-CEEC346CECD1}" dt="2020-04-27T05:33:51.749" v="362" actId="1076"/>
          <ac:picMkLst>
            <pc:docMk/>
            <pc:sldMk cId="0" sldId="282"/>
            <ac:picMk id="1396" creationId="{00000000-0000-0000-0000-000000000000}"/>
          </ac:picMkLst>
        </pc:picChg>
      </pc:sldChg>
      <pc:sldChg chg="addSp delSp modSp del mod">
        <pc:chgData name="reza kabir" userId="af3c95a13102d509" providerId="LiveId" clId="{71BB5970-2E10-45C6-8D76-CEEC346CECD1}" dt="2020-04-27T11:01:16.949" v="1161" actId="47"/>
        <pc:sldMkLst>
          <pc:docMk/>
          <pc:sldMk cId="0" sldId="283"/>
        </pc:sldMkLst>
        <pc:spChg chg="mod">
          <ac:chgData name="reza kabir" userId="af3c95a13102d509" providerId="LiveId" clId="{71BB5970-2E10-45C6-8D76-CEEC346CECD1}" dt="2020-04-27T10:52:36.084" v="1053" actId="1076"/>
          <ac:spMkLst>
            <pc:docMk/>
            <pc:sldMk cId="0" sldId="283"/>
            <ac:spMk id="3947" creationId="{00000000-0000-0000-0000-000000000000}"/>
          </ac:spMkLst>
        </pc:spChg>
        <pc:grpChg chg="add mod">
          <ac:chgData name="reza kabir" userId="af3c95a13102d509" providerId="LiveId" clId="{71BB5970-2E10-45C6-8D76-CEEC346CECD1}" dt="2020-04-27T10:52:40.223" v="1055" actId="571"/>
          <ac:grpSpMkLst>
            <pc:docMk/>
            <pc:sldMk cId="0" sldId="283"/>
            <ac:grpSpMk id="870" creationId="{8EE64E4E-D659-4BE8-926C-6DC10DCA1743}"/>
          </ac:grpSpMkLst>
        </pc:grpChg>
        <pc:grpChg chg="del mod">
          <ac:chgData name="reza kabir" userId="af3c95a13102d509" providerId="LiveId" clId="{71BB5970-2E10-45C6-8D76-CEEC346CECD1}" dt="2020-04-27T10:52:41.273" v="1056" actId="21"/>
          <ac:grpSpMkLst>
            <pc:docMk/>
            <pc:sldMk cId="0" sldId="283"/>
            <ac:grpSpMk id="3936" creationId="{00000000-0000-0000-0000-000000000000}"/>
          </ac:grpSpMkLst>
        </pc:grpChg>
      </pc:sldChg>
      <pc:sldChg chg="del">
        <pc:chgData name="reza kabir" userId="af3c95a13102d509" providerId="LiveId" clId="{71BB5970-2E10-45C6-8D76-CEEC346CECD1}" dt="2020-04-27T11:01:06.192" v="1160" actId="47"/>
        <pc:sldMkLst>
          <pc:docMk/>
          <pc:sldMk cId="0" sldId="284"/>
        </pc:sldMkLst>
      </pc:sldChg>
      <pc:sldChg chg="add del">
        <pc:chgData name="reza kabir" userId="af3c95a13102d509" providerId="LiveId" clId="{71BB5970-2E10-45C6-8D76-CEEC346CECD1}" dt="2020-05-22T17:02:03.709" v="1178" actId="2696"/>
        <pc:sldMkLst>
          <pc:docMk/>
          <pc:sldMk cId="1599332485" sldId="299"/>
        </pc:sldMkLst>
      </pc:sldChg>
      <pc:sldChg chg="add">
        <pc:chgData name="reza kabir" userId="af3c95a13102d509" providerId="LiveId" clId="{71BB5970-2E10-45C6-8D76-CEEC346CECD1}" dt="2020-05-22T17:01:56.023" v="1177"/>
        <pc:sldMkLst>
          <pc:docMk/>
          <pc:sldMk cId="2190399641" sldId="556"/>
        </pc:sldMkLst>
      </pc:sldChg>
      <pc:sldChg chg="modSp add del mod modClrScheme chgLayout">
        <pc:chgData name="reza kabir" userId="af3c95a13102d509" providerId="LiveId" clId="{71BB5970-2E10-45C6-8D76-CEEC346CECD1}" dt="2020-06-09T09:53:44.028" v="1189" actId="47"/>
        <pc:sldMkLst>
          <pc:docMk/>
          <pc:sldMk cId="33678041" sldId="576"/>
        </pc:sldMkLst>
        <pc:spChg chg="mod ord">
          <ac:chgData name="reza kabir" userId="af3c95a13102d509" providerId="LiveId" clId="{71BB5970-2E10-45C6-8D76-CEEC346CECD1}" dt="2020-05-23T15:52:18.692" v="1181" actId="700"/>
          <ac:spMkLst>
            <pc:docMk/>
            <pc:sldMk cId="33678041" sldId="576"/>
            <ac:spMk id="2" creationId="{CCC70ED9-555B-4FB7-A04D-FB583D8929D5}"/>
          </ac:spMkLst>
        </pc:spChg>
      </pc:sldChg>
      <pc:sldChg chg="modSp">
        <pc:chgData name="reza kabir" userId="af3c95a13102d509" providerId="LiveId" clId="{71BB5970-2E10-45C6-8D76-CEEC346CECD1}" dt="2020-05-05T10:47:02.169" v="1175"/>
        <pc:sldMkLst>
          <pc:docMk/>
          <pc:sldMk cId="444364394" sldId="593"/>
        </pc:sldMkLst>
        <pc:spChg chg="mod">
          <ac:chgData name="reza kabir" userId="af3c95a13102d509" providerId="LiveId" clId="{71BB5970-2E10-45C6-8D76-CEEC346CECD1}" dt="2020-05-05T10:47:02.169" v="1175"/>
          <ac:spMkLst>
            <pc:docMk/>
            <pc:sldMk cId="444364394" sldId="593"/>
            <ac:spMk id="2" creationId="{5C6C6706-D012-4172-B0CE-73666BFB6658}"/>
          </ac:spMkLst>
        </pc:spChg>
      </pc:sldChg>
      <pc:sldChg chg="modSp">
        <pc:chgData name="reza kabir" userId="af3c95a13102d509" providerId="LiveId" clId="{71BB5970-2E10-45C6-8D76-CEEC346CECD1}" dt="2020-05-05T10:47:02.169" v="1175"/>
        <pc:sldMkLst>
          <pc:docMk/>
          <pc:sldMk cId="2617063313" sldId="600"/>
        </pc:sldMkLst>
        <pc:spChg chg="mod">
          <ac:chgData name="reza kabir" userId="af3c95a13102d509" providerId="LiveId" clId="{71BB5970-2E10-45C6-8D76-CEEC346CECD1}" dt="2020-05-05T10:47:02.169" v="1175"/>
          <ac:spMkLst>
            <pc:docMk/>
            <pc:sldMk cId="2617063313" sldId="600"/>
            <ac:spMk id="6" creationId="{5DE12CE3-220E-4897-9C10-D35A67125949}"/>
          </ac:spMkLst>
        </pc:spChg>
      </pc:sldChg>
      <pc:sldChg chg="del">
        <pc:chgData name="reza kabir" userId="af3c95a13102d509" providerId="LiveId" clId="{71BB5970-2E10-45C6-8D76-CEEC346CECD1}" dt="2020-06-09T09:53:42.399" v="1188" actId="47"/>
        <pc:sldMkLst>
          <pc:docMk/>
          <pc:sldMk cId="133875314" sldId="666"/>
        </pc:sldMkLst>
      </pc:sldChg>
      <pc:sldChg chg="delSp modSp">
        <pc:chgData name="reza kabir" userId="af3c95a13102d509" providerId="LiveId" clId="{71BB5970-2E10-45C6-8D76-CEEC346CECD1}" dt="2020-06-09T09:41:56.749" v="1184" actId="27803"/>
        <pc:sldMkLst>
          <pc:docMk/>
          <pc:sldMk cId="3830787507" sldId="843"/>
        </pc:sldMkLst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6" creationId="{E7254571-EB20-4BE1-83EA-01D407B18E78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8" creationId="{9023B543-BAC7-4D02-B187-80579C58C54F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3" creationId="{BE8386D9-F10E-4DA5-9FAA-6B0A6156A743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4" creationId="{31D8D690-26D6-405E-A46A-89D240CFA87D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5" creationId="{A5378026-0BEB-483C-9A1A-B1A9FFF266CD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6" creationId="{661E2C57-F413-46B2-8D50-533CC4F32238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7" creationId="{E1175F65-596D-44A0-8595-D45ED6D6D2DB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8" creationId="{D83D862C-CCE3-4738-8BF2-F3120BC9E89D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9" creationId="{3319BB50-5384-4BE7-9503-4A122EEADF27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20" creationId="{68947232-A8DB-4130-AF5E-496CCC2C9538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21" creationId="{5184D5CF-B3D5-40A7-98DF-235B6F128DFB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22" creationId="{EB1A4FF1-C039-4C31-A6E0-4E6EE09D92C7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23" creationId="{1A978504-8090-49AC-B414-C33182A7B98B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24" creationId="{C8448D11-6381-4F15-A7E1-0C0226216EF8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25" creationId="{EAEED5D0-8B7B-41B0-9DF0-D536D70C8B6C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26" creationId="{7335BD0E-FEE1-409A-BCC7-A8E11A8EA7A2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27" creationId="{706B0536-4BB9-4599-8353-19BDCCF89EAC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28" creationId="{A3897A04-E8E4-4B37-80C3-36884037D7D3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29" creationId="{6FCBD7C1-FE43-4B0E-9E2D-8AE31D83DA44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30" creationId="{1008FECB-683D-465B-BCC9-D2981950E6C0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31" creationId="{42F1E5FC-3416-4475-B8E9-88522CD31CB2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32" creationId="{C02EDC62-8C37-4BC0-836D-6CB1724E18A8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33" creationId="{D044C536-20D8-4406-ACCD-98AE769BE7F1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34" creationId="{5165BB87-FBBC-4E8B-83E7-2542D692B934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35" creationId="{56056D0A-A100-4D74-8F3A-B49E2221C842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36" creationId="{0AA38391-B1F9-4E52-A3CB-4BCD53FC95AE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37" creationId="{9B8CDB08-91E0-4426-AA85-EFE6E6B0A1E5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38" creationId="{03232E57-307B-4E5C-A28D-6E0DDBFAEBA6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39" creationId="{EE7D0ADF-B900-4FB2-A0B3-F926E1F33DA0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40" creationId="{999FEA79-D547-4C65-83E5-ACDBBF88F6B9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41" creationId="{738671E0-4953-426A-BE81-8BD5011839C3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42" creationId="{6881C4FE-3C8A-448E-B705-20C5ACC9779A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43" creationId="{0C417221-8E90-4E2B-A37B-09DFD912C8CD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44" creationId="{A99CAC83-0647-41D4-9998-C0AAD720AAA8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45" creationId="{EEEA79A5-1C25-44B2-8F7C-915E8B3306C7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46" creationId="{2251DEFE-6E0D-44DC-8C44-12A4AEDE87FB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47" creationId="{3130A583-1360-4361-A776-4BA90DF5E0A2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48" creationId="{94A92384-9AD4-41AC-97DE-C33E3ED17C04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49" creationId="{78F0D6D3-65F7-4BE5-95C2-CDCD53EC193C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51" creationId="{61D04744-625C-459A-9ACB-B99EEC71DC52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54" creationId="{4EAED7D8-3E02-4D96-A5B4-BF418C38BBED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55" creationId="{55F9381F-A9B1-4C0A-9F22-9C72CEA89714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56" creationId="{AEA49FA5-B9FA-43E2-A0B2-9A5E0031D65F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57" creationId="{3A2AACE0-4EC5-43BD-98A4-4BD35AFD9E6F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58" creationId="{41A23CE9-AD77-4C65-8EB6-82061F8DCF35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59" creationId="{35C18C86-F9E5-4D9F-A673-22B3FA7035FF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60" creationId="{15E307E2-05D3-4674-8CAC-E016C4858085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61" creationId="{31AC8B6D-E2D3-473B-B8B4-D473DE242791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62" creationId="{8D9A6FAA-9A03-4473-B494-9AAD76F27D09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63" creationId="{8C8DC21F-3F42-4DD9-9B92-2C35A18E3885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64" creationId="{5B0D2F3D-8D16-4DD0-A64C-0FF4BECF782A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65" creationId="{D632DD30-588F-41E7-B088-9B9042AFF653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67" creationId="{F628F272-AD01-4B17-9D95-1B2B00387AF9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68" creationId="{D961F26F-3470-4416-9EE6-F3BF34161E19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69" creationId="{86482C0B-E093-4FDA-9C96-D296BBD38B7B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70" creationId="{5F5A8E70-7F2B-4F71-91E6-4AB1B59EBAA1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72" creationId="{7C8EECA2-9D0D-4B4F-A4EB-C23F029F16F0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75" creationId="{90E31CF7-FF5D-47DD-A794-977FB7A3E6F8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76" creationId="{3035FF8A-81C6-4BBD-86A3-EE8CFD8C6C94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77" creationId="{96DDD971-2D63-4890-91BC-F058DFC294C7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78" creationId="{CE1D40F6-B259-478D-A534-EB5ED4DCACC5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79" creationId="{CB6D2CFA-7774-47E8-AE81-4476D3A2B09B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80" creationId="{B65CB93C-FFB5-42CC-B75C-A4BE44128CDF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81" creationId="{B84BF3BB-EF3F-462A-A67E-5654DB106BE0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82" creationId="{7F08B713-258B-448C-8828-431BD354517C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83" creationId="{79766266-4D1E-4DEF-BBA7-876570A771D6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84" creationId="{130937C4-D2AB-4DA9-B856-68D19FA58E28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85" creationId="{1E554CAD-5A65-40F9-A7AB-1E46A5090460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86" creationId="{BD474D41-C68F-4180-82D8-E10B3819F52D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88" creationId="{A39A0A05-3E41-4D2B-BCA1-4D85FDA02058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89" creationId="{94D86003-B36C-4BB7-9A8C-CB284C238EBA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90" creationId="{3770D20D-7938-4E8E-BC25-B1731A03500E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91" creationId="{B607A3C9-9C86-49F3-B6C3-B454021960A7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93" creationId="{8447A098-3C8A-4095-A6E0-B37B1A25CB1B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96" creationId="{4580CC58-6FAC-41A6-8467-24A668E7CACB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97" creationId="{2B040970-A38F-4198-A1F5-709597610771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98" creationId="{1ED9E946-F338-43DD-A9C7-741178359784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99" creationId="{C913B5AC-1024-4735-AA96-ACC64EF259C5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00" creationId="{61DA09AA-D28C-4FAA-B8B0-C9A48C781C85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01" creationId="{9F075F35-D28C-4D86-88B3-ED8AD047EC8B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02" creationId="{657BD81F-B075-443C-A5E9-CA55388AD9FF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03" creationId="{C34AF97D-17AB-4DF1-849A-C91539020033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04" creationId="{F479A7AB-88EC-4AFB-96A6-E2805016439A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05" creationId="{334B4A56-2F03-40F5-8435-184E24B784C5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06" creationId="{F46328C2-8419-461E-95A8-972CF9874D81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07" creationId="{17861DF3-1682-4C55-B5FE-E9BE0CCA5A0C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09" creationId="{DF63CB6D-845C-4CE4-9397-639DE65B8893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10" creationId="{C962BC37-80F0-4EE6-85D9-801354268DD8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11" creationId="{AB1BAC6F-1A1D-4E83-8FA2-3794F6721579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12" creationId="{2E322983-B1AA-4FE0-B6D7-71E1854CFC7D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14" creationId="{0791CEFD-2143-4940-B15D-F639A8D06DB0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17" creationId="{FC2EFE3C-1A28-45E5-AE20-461BEF92E2CE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18" creationId="{C7CB897D-70C0-4FA1-B81A-1BDA682246BE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19" creationId="{54A44CCE-A64E-491E-8FC1-A2D2D9A079ED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20" creationId="{B6D99CF1-C4A6-4D5D-8389-9E6EE863D115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21" creationId="{8875CC7A-0FC6-4E78-BECF-1E8EB4D56CA5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22" creationId="{9EE54449-80BE-4C01-B458-1AC764E829A6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23" creationId="{2F9A5275-2324-41A8-B960-B5BCE09DB223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24" creationId="{E914AD5D-28C8-4E2F-8675-F827B919A962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25" creationId="{8906C34D-3DEF-4886-9D94-944FF75A36AF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26" creationId="{4F5ABBC4-B3D5-41A9-94E3-916434C0A5A7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27" creationId="{8C662F34-943A-4249-A253-47C47F564CAE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28" creationId="{DE1D4F18-DCEE-47E3-9435-0924F0F629CA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30" creationId="{8B66EC4F-BEE5-4835-990F-594A7A7C7B7B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31" creationId="{D69F21A9-869B-4C30-B398-8D53593D9AA7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32" creationId="{F6AF9F58-F6D7-466C-A4E7-6D6B9DC98A91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33" creationId="{ABA67EB8-9708-4201-A9B5-D2F4F910A554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35" creationId="{FE75F0BB-9DF6-46B1-AA3C-C0F173228DD3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38" creationId="{999F7F6D-E89F-4A80-A0A9-118504905AF1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39" creationId="{3B9F31A1-B3E8-4C0C-A5E3-28BB4FB15DC1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40" creationId="{60060BCE-24D9-4B95-8CD9-9CA9181016DC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41" creationId="{2704E7B8-5AF0-47EF-B23C-A525E4AE81BD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42" creationId="{CB3EC123-D80E-4AC1-93AC-2900CC595727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43" creationId="{457D6BEE-554B-443D-A62E-0240E73B228D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44" creationId="{7B83AFFC-D899-4307-9A68-872645966F0D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45" creationId="{335F752A-E9E6-4977-BA13-F611F47B81DC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46" creationId="{E35A48BB-522A-4437-BD39-B254EFB4C9A2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47" creationId="{63AB3C84-0754-49AD-B1A7-7AF2BE0F947A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48" creationId="{D681CFE2-F210-46D0-A048-C62E3AA24E0C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49" creationId="{C5DDF715-751D-4DAB-BD47-63D387B19ADD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51" creationId="{6C13BF7B-CA10-41E4-98DA-8ADEA10134B7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52" creationId="{CAEBF92D-217E-4727-9CF2-FBB0582D4406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53" creationId="{616C0245-691B-40EE-B2A4-C3440C350ABC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54" creationId="{6FD7ECE9-3E6C-4DE4-9DD1-35B76E36FEFE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56" creationId="{69C0C8C2-72F1-4740-9C9B-C8CEF5368E98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57" creationId="{A8B3F0DC-10EC-4FE1-8618-A655F069CB32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59" creationId="{1C60070B-B339-423B-B5CA-3BA0743596E6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60" creationId="{8B7EEFE8-A905-4018-AC2E-6E67C75308BE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62" creationId="{CE35ACD3-3839-4F3E-893D-A7E8DFBA7FFF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63" creationId="{C6E00D1B-DC52-4E21-8867-0984CEC0F515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65" creationId="{D36CD16A-5269-4BF7-BF34-F64244A9ED3A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66" creationId="{7EC8E4F9-B518-4075-B7C5-79B76C5F44BF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68" creationId="{5ED8C070-2531-4B49-8E3E-F14F6033EDC8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69" creationId="{0CCCA179-506A-4CBA-A0D5-9BC7CF796DE6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70" creationId="{DBCCB169-3880-4D26-9FEF-BDC8FD1C455A}"/>
          </ac:spMkLst>
        </pc:spChg>
        <pc:spChg chg="mod">
          <ac:chgData name="reza kabir" userId="af3c95a13102d509" providerId="LiveId" clId="{71BB5970-2E10-45C6-8D76-CEEC346CECD1}" dt="2020-06-09T09:41:56.749" v="1184" actId="27803"/>
          <ac:spMkLst>
            <pc:docMk/>
            <pc:sldMk cId="3830787507" sldId="843"/>
            <ac:spMk id="171" creationId="{10A138A4-D3C8-4A95-B5A7-7AC5F3DB82BA}"/>
          </ac:spMkLst>
        </pc:s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4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50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52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53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66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71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73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74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87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92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94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95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108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113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115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116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129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134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136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137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150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155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158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161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164" creationId="{3FD93492-0038-4CED-AFA0-B47AB62B912F}"/>
          </ac:grpSpMkLst>
        </pc:grpChg>
        <pc:grpChg chg="mod">
          <ac:chgData name="reza kabir" userId="af3c95a13102d509" providerId="LiveId" clId="{71BB5970-2E10-45C6-8D76-CEEC346CECD1}" dt="2020-06-09T09:41:56.749" v="1184" actId="27803"/>
          <ac:grpSpMkLst>
            <pc:docMk/>
            <pc:sldMk cId="3830787507" sldId="843"/>
            <ac:grpSpMk id="167" creationId="{3FD93492-0038-4CED-AFA0-B47AB62B912F}"/>
          </ac:grpSpMkLst>
        </pc:grpChg>
        <pc:picChg chg="del">
          <ac:chgData name="reza kabir" userId="af3c95a13102d509" providerId="LiveId" clId="{71BB5970-2E10-45C6-8D76-CEEC346CECD1}" dt="2020-06-09T09:41:56.749" v="1184" actId="27803"/>
          <ac:picMkLst>
            <pc:docMk/>
            <pc:sldMk cId="3830787507" sldId="843"/>
            <ac:picMk id="2" creationId="{3FD93492-0038-4CED-AFA0-B47AB62B912F}"/>
          </ac:picMkLst>
        </pc:picChg>
      </pc:sldChg>
      <pc:sldChg chg="modSp">
        <pc:chgData name="reza kabir" userId="af3c95a13102d509" providerId="LiveId" clId="{71BB5970-2E10-45C6-8D76-CEEC346CECD1}" dt="2020-05-05T10:47:02.169" v="1175"/>
        <pc:sldMkLst>
          <pc:docMk/>
          <pc:sldMk cId="3899902083" sldId="1497"/>
        </pc:sldMkLst>
        <pc:spChg chg="mod">
          <ac:chgData name="reza kabir" userId="af3c95a13102d509" providerId="LiveId" clId="{71BB5970-2E10-45C6-8D76-CEEC346CECD1}" dt="2020-05-05T10:47:02.169" v="1175"/>
          <ac:spMkLst>
            <pc:docMk/>
            <pc:sldMk cId="3899902083" sldId="1497"/>
            <ac:spMk id="4" creationId="{653F0DEA-3BCD-4070-8BCD-770B03CFF53B}"/>
          </ac:spMkLst>
        </pc:spChg>
      </pc:sldChg>
      <pc:sldChg chg="add del">
        <pc:chgData name="reza kabir" userId="af3c95a13102d509" providerId="LiveId" clId="{71BB5970-2E10-45C6-8D76-CEEC346CECD1}" dt="2020-06-09T09:53:27.563" v="1187"/>
        <pc:sldMkLst>
          <pc:docMk/>
          <pc:sldMk cId="3044706154" sldId="1498"/>
        </pc:sldMkLst>
      </pc:sldChg>
      <pc:sldChg chg="modSp">
        <pc:chgData name="reza kabir" userId="af3c95a13102d509" providerId="LiveId" clId="{71BB5970-2E10-45C6-8D76-CEEC346CECD1}" dt="2020-05-05T10:47:02.169" v="1175"/>
        <pc:sldMkLst>
          <pc:docMk/>
          <pc:sldMk cId="3377555364" sldId="1498"/>
        </pc:sldMkLst>
        <pc:spChg chg="mod">
          <ac:chgData name="reza kabir" userId="af3c95a13102d509" providerId="LiveId" clId="{71BB5970-2E10-45C6-8D76-CEEC346CECD1}" dt="2020-05-05T10:47:02.169" v="1175"/>
          <ac:spMkLst>
            <pc:docMk/>
            <pc:sldMk cId="3377555364" sldId="1498"/>
            <ac:spMk id="3" creationId="{BAE1DE4B-88B2-4C69-B05C-D696E5A344B5}"/>
          </ac:spMkLst>
        </pc:spChg>
      </pc:sldChg>
      <pc:sldChg chg="modSp">
        <pc:chgData name="reza kabir" userId="af3c95a13102d509" providerId="LiveId" clId="{71BB5970-2E10-45C6-8D76-CEEC346CECD1}" dt="2020-05-05T10:47:02.169" v="1175"/>
        <pc:sldMkLst>
          <pc:docMk/>
          <pc:sldMk cId="3889138667" sldId="1534"/>
        </pc:sldMkLst>
        <pc:spChg chg="mod">
          <ac:chgData name="reza kabir" userId="af3c95a13102d509" providerId="LiveId" clId="{71BB5970-2E10-45C6-8D76-CEEC346CECD1}" dt="2020-05-05T10:47:02.169" v="1175"/>
          <ac:spMkLst>
            <pc:docMk/>
            <pc:sldMk cId="3889138667" sldId="1534"/>
            <ac:spMk id="2" creationId="{7B28A31F-CE48-4B32-B67A-7DC51A191E34}"/>
          </ac:spMkLst>
        </pc:spChg>
      </pc:sldChg>
      <pc:sldChg chg="modSp">
        <pc:chgData name="reza kabir" userId="af3c95a13102d509" providerId="LiveId" clId="{71BB5970-2E10-45C6-8D76-CEEC346CECD1}" dt="2020-05-05T10:47:02.169" v="1175"/>
        <pc:sldMkLst>
          <pc:docMk/>
          <pc:sldMk cId="233731288" sldId="1610"/>
        </pc:sldMkLst>
        <pc:spChg chg="mod">
          <ac:chgData name="reza kabir" userId="af3c95a13102d509" providerId="LiveId" clId="{71BB5970-2E10-45C6-8D76-CEEC346CECD1}" dt="2020-05-05T10:47:02.169" v="1175"/>
          <ac:spMkLst>
            <pc:docMk/>
            <pc:sldMk cId="233731288" sldId="1610"/>
            <ac:spMk id="2" creationId="{00000000-0000-0000-0000-000000000000}"/>
          </ac:spMkLst>
        </pc:spChg>
      </pc:sldChg>
      <pc:sldChg chg="modSp">
        <pc:chgData name="reza kabir" userId="af3c95a13102d509" providerId="LiveId" clId="{71BB5970-2E10-45C6-8D76-CEEC346CECD1}" dt="2020-06-09T09:56:06.238" v="1204" actId="207"/>
        <pc:sldMkLst>
          <pc:docMk/>
          <pc:sldMk cId="3350738860" sldId="1741"/>
        </pc:sldMkLst>
        <pc:spChg chg="mod">
          <ac:chgData name="reza kabir" userId="af3c95a13102d509" providerId="LiveId" clId="{71BB5970-2E10-45C6-8D76-CEEC346CECD1}" dt="2020-06-09T09:56:06.238" v="1204" actId="207"/>
          <ac:spMkLst>
            <pc:docMk/>
            <pc:sldMk cId="3350738860" sldId="1741"/>
            <ac:spMk id="15" creationId="{00000000-0000-0000-0000-000000000000}"/>
          </ac:spMkLst>
        </pc:spChg>
        <pc:spChg chg="mod">
          <ac:chgData name="reza kabir" userId="af3c95a13102d509" providerId="LiveId" clId="{71BB5970-2E10-45C6-8D76-CEEC346CECD1}" dt="2020-06-09T09:55:22.716" v="1198" actId="207"/>
          <ac:spMkLst>
            <pc:docMk/>
            <pc:sldMk cId="3350738860" sldId="1741"/>
            <ac:spMk id="16" creationId="{00000000-0000-0000-0000-000000000000}"/>
          </ac:spMkLst>
        </pc:spChg>
        <pc:spChg chg="mod">
          <ac:chgData name="reza kabir" userId="af3c95a13102d509" providerId="LiveId" clId="{71BB5970-2E10-45C6-8D76-CEEC346CECD1}" dt="2020-06-09T09:55:40.660" v="1200" actId="207"/>
          <ac:spMkLst>
            <pc:docMk/>
            <pc:sldMk cId="3350738860" sldId="1741"/>
            <ac:spMk id="18" creationId="{00000000-0000-0000-0000-000000000000}"/>
          </ac:spMkLst>
        </pc:spChg>
        <pc:spChg chg="mod">
          <ac:chgData name="reza kabir" userId="af3c95a13102d509" providerId="LiveId" clId="{71BB5970-2E10-45C6-8D76-CEEC346CECD1}" dt="2020-06-09T09:55:33.261" v="1199" actId="207"/>
          <ac:spMkLst>
            <pc:docMk/>
            <pc:sldMk cId="3350738860" sldId="1741"/>
            <ac:spMk id="19" creationId="{00000000-0000-0000-0000-000000000000}"/>
          </ac:spMkLst>
        </pc:spChg>
        <pc:spChg chg="mod">
          <ac:chgData name="reza kabir" userId="af3c95a13102d509" providerId="LiveId" clId="{71BB5970-2E10-45C6-8D76-CEEC346CECD1}" dt="2020-06-09T09:55:45.161" v="1201" actId="207"/>
          <ac:spMkLst>
            <pc:docMk/>
            <pc:sldMk cId="3350738860" sldId="1741"/>
            <ac:spMk id="21" creationId="{00000000-0000-0000-0000-000000000000}"/>
          </ac:spMkLst>
        </pc:spChg>
        <pc:spChg chg="mod">
          <ac:chgData name="reza kabir" userId="af3c95a13102d509" providerId="LiveId" clId="{71BB5970-2E10-45C6-8D76-CEEC346CECD1}" dt="2020-06-09T09:55:46.837" v="1202" actId="207"/>
          <ac:spMkLst>
            <pc:docMk/>
            <pc:sldMk cId="3350738860" sldId="1741"/>
            <ac:spMk id="23" creationId="{00000000-0000-0000-0000-000000000000}"/>
          </ac:spMkLst>
        </pc:spChg>
        <pc:spChg chg="mod">
          <ac:chgData name="reza kabir" userId="af3c95a13102d509" providerId="LiveId" clId="{71BB5970-2E10-45C6-8D76-CEEC346CECD1}" dt="2020-06-09T09:56:00.949" v="1203" actId="207"/>
          <ac:spMkLst>
            <pc:docMk/>
            <pc:sldMk cId="3350738860" sldId="1741"/>
            <ac:spMk id="46" creationId="{00000000-0000-0000-0000-000000000000}"/>
          </ac:spMkLst>
        </pc:spChg>
        <pc:spChg chg="mod">
          <ac:chgData name="reza kabir" userId="af3c95a13102d509" providerId="LiveId" clId="{71BB5970-2E10-45C6-8D76-CEEC346CECD1}" dt="2020-06-09T09:55:09.508" v="1197" actId="207"/>
          <ac:spMkLst>
            <pc:docMk/>
            <pc:sldMk cId="3350738860" sldId="1741"/>
            <ac:spMk id="47" creationId="{00000000-0000-0000-0000-000000000000}"/>
          </ac:spMkLst>
        </pc:spChg>
        <pc:spChg chg="mod">
          <ac:chgData name="reza kabir" userId="af3c95a13102d509" providerId="LiveId" clId="{71BB5970-2E10-45C6-8D76-CEEC346CECD1}" dt="2020-05-05T10:47:02.169" v="1175"/>
          <ac:spMkLst>
            <pc:docMk/>
            <pc:sldMk cId="3350738860" sldId="1741"/>
            <ac:spMk id="57" creationId="{00000000-0000-0000-0000-000000000000}"/>
          </ac:spMkLst>
        </pc:spChg>
      </pc:sldChg>
      <pc:sldChg chg="modSp mod">
        <pc:chgData name="reza kabir" userId="af3c95a13102d509" providerId="LiveId" clId="{71BB5970-2E10-45C6-8D76-CEEC346CECD1}" dt="2020-06-09T09:56:43.842" v="1208" actId="1076"/>
        <pc:sldMkLst>
          <pc:docMk/>
          <pc:sldMk cId="3359474293" sldId="1908"/>
        </pc:sldMkLst>
        <pc:spChg chg="mod">
          <ac:chgData name="reza kabir" userId="af3c95a13102d509" providerId="LiveId" clId="{71BB5970-2E10-45C6-8D76-CEEC346CECD1}" dt="2020-06-09T09:56:43.842" v="1208" actId="1076"/>
          <ac:spMkLst>
            <pc:docMk/>
            <pc:sldMk cId="3359474293" sldId="1908"/>
            <ac:spMk id="88" creationId="{00000000-0000-0000-0000-000000000000}"/>
          </ac:spMkLst>
        </pc:spChg>
        <pc:spChg chg="mod">
          <ac:chgData name="reza kabir" userId="af3c95a13102d509" providerId="LiveId" clId="{71BB5970-2E10-45C6-8D76-CEEC346CECD1}" dt="2020-06-09T09:56:30.912" v="1206" actId="207"/>
          <ac:spMkLst>
            <pc:docMk/>
            <pc:sldMk cId="3359474293" sldId="1908"/>
            <ac:spMk id="90" creationId="{00000000-0000-0000-0000-000000000000}"/>
          </ac:spMkLst>
        </pc:spChg>
        <pc:spChg chg="mod">
          <ac:chgData name="reza kabir" userId="af3c95a13102d509" providerId="LiveId" clId="{71BB5970-2E10-45C6-8D76-CEEC346CECD1}" dt="2020-06-09T09:56:27.396" v="1205" actId="207"/>
          <ac:spMkLst>
            <pc:docMk/>
            <pc:sldMk cId="3359474293" sldId="1908"/>
            <ac:spMk id="91" creationId="{00000000-0000-0000-0000-000000000000}"/>
          </ac:spMkLst>
        </pc:spChg>
      </pc:sldChg>
      <pc:sldChg chg="modSp">
        <pc:chgData name="reza kabir" userId="af3c95a13102d509" providerId="LiveId" clId="{71BB5970-2E10-45C6-8D76-CEEC346CECD1}" dt="2020-05-05T10:47:02.169" v="1175"/>
        <pc:sldMkLst>
          <pc:docMk/>
          <pc:sldMk cId="1832500539" sldId="1916"/>
        </pc:sldMkLst>
        <pc:spChg chg="mod">
          <ac:chgData name="reza kabir" userId="af3c95a13102d509" providerId="LiveId" clId="{71BB5970-2E10-45C6-8D76-CEEC346CECD1}" dt="2020-05-05T10:47:02.169" v="1175"/>
          <ac:spMkLst>
            <pc:docMk/>
            <pc:sldMk cId="1832500539" sldId="1916"/>
            <ac:spMk id="2" creationId="{BE2A551D-F5B1-4534-B691-13DC62A377A7}"/>
          </ac:spMkLst>
        </pc:spChg>
      </pc:sldChg>
      <pc:sldChg chg="del">
        <pc:chgData name="reza kabir" userId="af3c95a13102d509" providerId="LiveId" clId="{71BB5970-2E10-45C6-8D76-CEEC346CECD1}" dt="2020-06-09T09:54:49.002" v="1196" actId="47"/>
        <pc:sldMkLst>
          <pc:docMk/>
          <pc:sldMk cId="1609388682" sldId="1921"/>
        </pc:sldMkLst>
      </pc:sldChg>
      <pc:sldChg chg="addSp delSp modSp del mod">
        <pc:chgData name="reza kabir" userId="af3c95a13102d509" providerId="LiveId" clId="{71BB5970-2E10-45C6-8D76-CEEC346CECD1}" dt="2020-06-09T09:56:53.448" v="1209" actId="47"/>
        <pc:sldMkLst>
          <pc:docMk/>
          <pc:sldMk cId="2067310435" sldId="1922"/>
        </pc:sldMkLst>
        <pc:spChg chg="add mod">
          <ac:chgData name="reza kabir" userId="af3c95a13102d509" providerId="LiveId" clId="{71BB5970-2E10-45C6-8D76-CEEC346CECD1}" dt="2020-04-27T06:14:04.417" v="688" actId="1076"/>
          <ac:spMkLst>
            <pc:docMk/>
            <pc:sldMk cId="2067310435" sldId="1922"/>
            <ac:spMk id="2" creationId="{4C2F7401-B825-4ADD-AD11-306D3237EB0D}"/>
          </ac:spMkLst>
        </pc:spChg>
        <pc:spChg chg="del">
          <ac:chgData name="reza kabir" userId="af3c95a13102d509" providerId="LiveId" clId="{71BB5970-2E10-45C6-8D76-CEEC346CECD1}" dt="2020-04-27T06:13:34.307" v="678" actId="478"/>
          <ac:spMkLst>
            <pc:docMk/>
            <pc:sldMk cId="2067310435" sldId="1922"/>
            <ac:spMk id="314" creationId="{00000000-0000-0000-0000-000000000000}"/>
          </ac:spMkLst>
        </pc:spChg>
        <pc:spChg chg="del">
          <ac:chgData name="reza kabir" userId="af3c95a13102d509" providerId="LiveId" clId="{71BB5970-2E10-45C6-8D76-CEEC346CECD1}" dt="2020-04-27T06:13:34.307" v="678" actId="478"/>
          <ac:spMkLst>
            <pc:docMk/>
            <pc:sldMk cId="2067310435" sldId="1922"/>
            <ac:spMk id="315" creationId="{00000000-0000-0000-0000-000000000000}"/>
          </ac:spMkLst>
        </pc:spChg>
        <pc:grpChg chg="del">
          <ac:chgData name="reza kabir" userId="af3c95a13102d509" providerId="LiveId" clId="{71BB5970-2E10-45C6-8D76-CEEC346CECD1}" dt="2020-04-27T06:13:27.800" v="677" actId="21"/>
          <ac:grpSpMkLst>
            <pc:docMk/>
            <pc:sldMk cId="2067310435" sldId="1922"/>
            <ac:grpSpMk id="134" creationId="{00000000-0000-0000-0000-000000000000}"/>
          </ac:grpSpMkLst>
        </pc:grpChg>
        <pc:grpChg chg="del mod">
          <ac:chgData name="reza kabir" userId="af3c95a13102d509" providerId="LiveId" clId="{71BB5970-2E10-45C6-8D76-CEEC346CECD1}" dt="2020-04-27T06:13:27.800" v="677" actId="21"/>
          <ac:grpSpMkLst>
            <pc:docMk/>
            <pc:sldMk cId="2067310435" sldId="1922"/>
            <ac:grpSpMk id="137" creationId="{00000000-0000-0000-0000-000000000000}"/>
          </ac:grpSpMkLst>
        </pc:grpChg>
        <pc:grpChg chg="add mod">
          <ac:chgData name="reza kabir" userId="af3c95a13102d509" providerId="LiveId" clId="{71BB5970-2E10-45C6-8D76-CEEC346CECD1}" dt="2020-04-27T06:16:11.406" v="717" actId="207"/>
          <ac:grpSpMkLst>
            <pc:docMk/>
            <pc:sldMk cId="2067310435" sldId="1922"/>
            <ac:grpSpMk id="316" creationId="{B0D43D16-A018-4301-9747-789CB78BEA2C}"/>
          </ac:grpSpMkLst>
        </pc:grpChg>
        <pc:grpChg chg="add">
          <ac:chgData name="reza kabir" userId="af3c95a13102d509" providerId="LiveId" clId="{71BB5970-2E10-45C6-8D76-CEEC346CECD1}" dt="2020-04-27T06:13:35.268" v="679"/>
          <ac:grpSpMkLst>
            <pc:docMk/>
            <pc:sldMk cId="2067310435" sldId="1922"/>
            <ac:grpSpMk id="319" creationId="{75B9C2C0-BD88-42D6-AFFD-B709B7FF7B90}"/>
          </ac:grpSpMkLst>
        </pc:grpChg>
      </pc:sldChg>
      <pc:sldChg chg="modSp add">
        <pc:chgData name="reza kabir" userId="af3c95a13102d509" providerId="LiveId" clId="{71BB5970-2E10-45C6-8D76-CEEC346CECD1}" dt="2020-06-09T10:03:22.229" v="1229" actId="207"/>
        <pc:sldMkLst>
          <pc:docMk/>
          <pc:sldMk cId="3939048098" sldId="1923"/>
        </pc:sldMkLst>
        <pc:spChg chg="add del mod">
          <ac:chgData name="reza kabir" userId="af3c95a13102d509" providerId="LiveId" clId="{71BB5970-2E10-45C6-8D76-CEEC346CECD1}" dt="2020-04-27T10:35:57.681" v="816"/>
          <ac:spMkLst>
            <pc:docMk/>
            <pc:sldMk cId="3939048098" sldId="1923"/>
            <ac:spMk id="3" creationId="{E2117403-4785-42B1-845E-02FDB5B6038A}"/>
          </ac:spMkLst>
        </pc:spChg>
        <pc:spChg chg="add del mod">
          <ac:chgData name="reza kabir" userId="af3c95a13102d509" providerId="LiveId" clId="{71BB5970-2E10-45C6-8D76-CEEC346CECD1}" dt="2020-04-27T10:35:57.681" v="816"/>
          <ac:spMkLst>
            <pc:docMk/>
            <pc:sldMk cId="3939048098" sldId="1923"/>
            <ac:spMk id="5" creationId="{33CCF534-575E-4B2F-ADBE-E870EB2930E0}"/>
          </ac:spMkLst>
        </pc:spChg>
        <pc:spChg chg="add del mod">
          <ac:chgData name="reza kabir" userId="af3c95a13102d509" providerId="LiveId" clId="{71BB5970-2E10-45C6-8D76-CEEC346CECD1}" dt="2020-04-27T10:35:57.681" v="816"/>
          <ac:spMkLst>
            <pc:docMk/>
            <pc:sldMk cId="3939048098" sldId="1923"/>
            <ac:spMk id="7" creationId="{A6C284DB-CAAB-4620-BDCD-3AF48DAEAFC4}"/>
          </ac:spMkLst>
        </pc:spChg>
        <pc:spChg chg="add mod">
          <ac:chgData name="reza kabir" userId="af3c95a13102d509" providerId="LiveId" clId="{71BB5970-2E10-45C6-8D76-CEEC346CECD1}" dt="2020-06-09T09:59:09.749" v="1228" actId="207"/>
          <ac:spMkLst>
            <pc:docMk/>
            <pc:sldMk cId="3939048098" sldId="1923"/>
            <ac:spMk id="35" creationId="{1170A0B8-84F1-4071-9290-F0DA2F7B2342}"/>
          </ac:spMkLst>
        </pc:spChg>
        <pc:spChg chg="add mod">
          <ac:chgData name="reza kabir" userId="af3c95a13102d509" providerId="LiveId" clId="{71BB5970-2E10-45C6-8D76-CEEC346CECD1}" dt="2020-06-09T10:03:22.229" v="1229" actId="207"/>
          <ac:spMkLst>
            <pc:docMk/>
            <pc:sldMk cId="3939048098" sldId="1923"/>
            <ac:spMk id="36" creationId="{B8A3F45A-77FE-4073-BDD4-C9B098D40866}"/>
          </ac:spMkLst>
        </pc:spChg>
        <pc:spChg chg="add mod">
          <ac:chgData name="reza kabir" userId="af3c95a13102d509" providerId="LiveId" clId="{71BB5970-2E10-45C6-8D76-CEEC346CECD1}" dt="2020-06-09T10:03:22.229" v="1229" actId="207"/>
          <ac:spMkLst>
            <pc:docMk/>
            <pc:sldMk cId="3939048098" sldId="1923"/>
            <ac:spMk id="37" creationId="{4BE605B4-B8FA-4FAB-B194-E9C1837236FC}"/>
          </ac:spMkLst>
        </pc:spChg>
        <pc:spChg chg="add del">
          <ac:chgData name="reza kabir" userId="af3c95a13102d509" providerId="LiveId" clId="{71BB5970-2E10-45C6-8D76-CEEC346CECD1}" dt="2020-04-27T10:36:11.994" v="819" actId="478"/>
          <ac:spMkLst>
            <pc:docMk/>
            <pc:sldMk cId="3939048098" sldId="1923"/>
            <ac:spMk id="38" creationId="{78A0D399-2CE4-43F1-AB70-D86EB50F2506}"/>
          </ac:spMkLst>
        </pc:spChg>
        <pc:spChg chg="del">
          <ac:chgData name="reza kabir" userId="af3c95a13102d509" providerId="LiveId" clId="{71BB5970-2E10-45C6-8D76-CEEC346CECD1}" dt="2020-04-27T10:35:52.470" v="815" actId="21"/>
          <ac:spMkLst>
            <pc:docMk/>
            <pc:sldMk cId="3939048098" sldId="1923"/>
            <ac:spMk id="1004" creationId="{00000000-0000-0000-0000-000000000000}"/>
          </ac:spMkLst>
        </pc:spChg>
        <pc:spChg chg="del">
          <ac:chgData name="reza kabir" userId="af3c95a13102d509" providerId="LiveId" clId="{71BB5970-2E10-45C6-8D76-CEEC346CECD1}" dt="2020-04-27T10:35:52.470" v="815" actId="21"/>
          <ac:spMkLst>
            <pc:docMk/>
            <pc:sldMk cId="3939048098" sldId="1923"/>
            <ac:spMk id="1005" creationId="{00000000-0000-0000-0000-000000000000}"/>
          </ac:spMkLst>
        </pc:spChg>
        <pc:spChg chg="del">
          <ac:chgData name="reza kabir" userId="af3c95a13102d509" providerId="LiveId" clId="{71BB5970-2E10-45C6-8D76-CEEC346CECD1}" dt="2020-04-27T10:35:52.470" v="815" actId="21"/>
          <ac:spMkLst>
            <pc:docMk/>
            <pc:sldMk cId="3939048098" sldId="1923"/>
            <ac:spMk id="1006" creationId="{00000000-0000-0000-0000-000000000000}"/>
          </ac:spMkLst>
        </pc:spChg>
        <pc:spChg chg="del">
          <ac:chgData name="reza kabir" userId="af3c95a13102d509" providerId="LiveId" clId="{71BB5970-2E10-45C6-8D76-CEEC346CECD1}" dt="2020-04-27T10:35:52.470" v="815" actId="21"/>
          <ac:spMkLst>
            <pc:docMk/>
            <pc:sldMk cId="3939048098" sldId="1923"/>
            <ac:spMk id="1007" creationId="{00000000-0000-0000-0000-000000000000}"/>
          </ac:spMkLst>
        </pc:spChg>
        <pc:grpChg chg="add">
          <ac:chgData name="reza kabir" userId="af3c95a13102d509" providerId="LiveId" clId="{71BB5970-2E10-45C6-8D76-CEEC346CECD1}" dt="2020-04-27T10:35:59.163" v="817"/>
          <ac:grpSpMkLst>
            <pc:docMk/>
            <pc:sldMk cId="3939048098" sldId="1923"/>
            <ac:grpSpMk id="39" creationId="{C7B7A931-4252-4F27-BE28-0C3785893B29}"/>
          </ac:grpSpMkLst>
        </pc:grpChg>
        <pc:grpChg chg="del">
          <ac:chgData name="reza kabir" userId="af3c95a13102d509" providerId="LiveId" clId="{71BB5970-2E10-45C6-8D76-CEEC346CECD1}" dt="2020-04-27T10:35:52.470" v="815" actId="21"/>
          <ac:grpSpMkLst>
            <pc:docMk/>
            <pc:sldMk cId="3939048098" sldId="1923"/>
            <ac:grpSpMk id="1008" creationId="{00000000-0000-0000-0000-000000000000}"/>
          </ac:grpSpMkLst>
        </pc:grpChg>
      </pc:sldChg>
      <pc:sldChg chg="modSp add mod">
        <pc:chgData name="reza kabir" userId="af3c95a13102d509" providerId="LiveId" clId="{71BB5970-2E10-45C6-8D76-CEEC346CECD1}" dt="2020-06-09T10:05:21.210" v="1238" actId="207"/>
        <pc:sldMkLst>
          <pc:docMk/>
          <pc:sldMk cId="2058587227" sldId="1924"/>
        </pc:sldMkLst>
        <pc:spChg chg="add mod">
          <ac:chgData name="reza kabir" userId="af3c95a13102d509" providerId="LiveId" clId="{71BB5970-2E10-45C6-8D76-CEEC346CECD1}" dt="2020-06-09T10:05:21.210" v="1238" actId="207"/>
          <ac:spMkLst>
            <pc:docMk/>
            <pc:sldMk cId="2058587227" sldId="1924"/>
            <ac:spMk id="2" creationId="{16D1F06B-51FA-46F4-B1B5-3197D43A99D6}"/>
          </ac:spMkLst>
        </pc:spChg>
        <pc:spChg chg="mod">
          <ac:chgData name="reza kabir" userId="af3c95a13102d509" providerId="LiveId" clId="{71BB5970-2E10-45C6-8D76-CEEC346CECD1}" dt="2020-04-27T05:50:35.528" v="383" actId="164"/>
          <ac:spMkLst>
            <pc:docMk/>
            <pc:sldMk cId="2058587227" sldId="1924"/>
            <ac:spMk id="340" creationId="{00000000-0000-0000-0000-000000000000}"/>
          </ac:spMkLst>
        </pc:spChg>
        <pc:spChg chg="del">
          <ac:chgData name="reza kabir" userId="af3c95a13102d509" providerId="LiveId" clId="{71BB5970-2E10-45C6-8D76-CEEC346CECD1}" dt="2020-04-27T05:38:51.448" v="372" actId="478"/>
          <ac:spMkLst>
            <pc:docMk/>
            <pc:sldMk cId="2058587227" sldId="1924"/>
            <ac:spMk id="341" creationId="{00000000-0000-0000-0000-000000000000}"/>
          </ac:spMkLst>
        </pc:spChg>
        <pc:spChg chg="mod">
          <ac:chgData name="reza kabir" userId="af3c95a13102d509" providerId="LiveId" clId="{71BB5970-2E10-45C6-8D76-CEEC346CECD1}" dt="2020-06-09T10:05:12.397" v="1236" actId="1076"/>
          <ac:spMkLst>
            <pc:docMk/>
            <pc:sldMk cId="2058587227" sldId="1924"/>
            <ac:spMk id="342" creationId="{00000000-0000-0000-0000-000000000000}"/>
          </ac:spMkLst>
        </pc:spChg>
        <pc:spChg chg="del">
          <ac:chgData name="reza kabir" userId="af3c95a13102d509" providerId="LiveId" clId="{71BB5970-2E10-45C6-8D76-CEEC346CECD1}" dt="2020-04-27T05:37:43.136" v="365" actId="478"/>
          <ac:spMkLst>
            <pc:docMk/>
            <pc:sldMk cId="2058587227" sldId="1924"/>
            <ac:spMk id="343" creationId="{00000000-0000-0000-0000-000000000000}"/>
          </ac:spMkLst>
        </pc:spChg>
        <pc:grpChg chg="add mod">
          <ac:chgData name="reza kabir" userId="af3c95a13102d509" providerId="LiveId" clId="{71BB5970-2E10-45C6-8D76-CEEC346CECD1}" dt="2020-04-27T05:50:38.596" v="384" actId="1076"/>
          <ac:grpSpMkLst>
            <pc:docMk/>
            <pc:sldMk cId="2058587227" sldId="1924"/>
            <ac:grpSpMk id="3" creationId="{2A082026-1A8A-409C-A47C-737B92815CF2}"/>
          </ac:grpSpMkLst>
        </pc:grpChg>
        <pc:grpChg chg="mod">
          <ac:chgData name="reza kabir" userId="af3c95a13102d509" providerId="LiveId" clId="{71BB5970-2E10-45C6-8D76-CEEC346CECD1}" dt="2020-04-27T05:50:35.528" v="383" actId="164"/>
          <ac:grpSpMkLst>
            <pc:docMk/>
            <pc:sldMk cId="2058587227" sldId="1924"/>
            <ac:grpSpMk id="344" creationId="{00000000-0000-0000-0000-000000000000}"/>
          </ac:grpSpMkLst>
        </pc:grpChg>
      </pc:sldChg>
      <pc:sldChg chg="modSp add mod">
        <pc:chgData name="reza kabir" userId="af3c95a13102d509" providerId="LiveId" clId="{71BB5970-2E10-45C6-8D76-CEEC346CECD1}" dt="2020-06-09T10:05:52.885" v="1241" actId="207"/>
        <pc:sldMkLst>
          <pc:docMk/>
          <pc:sldMk cId="4279768299" sldId="1925"/>
        </pc:sldMkLst>
        <pc:spChg chg="add del mod">
          <ac:chgData name="reza kabir" userId="af3c95a13102d509" providerId="LiveId" clId="{71BB5970-2E10-45C6-8D76-CEEC346CECD1}" dt="2020-04-27T05:53:55.988" v="438"/>
          <ac:spMkLst>
            <pc:docMk/>
            <pc:sldMk cId="4279768299" sldId="1925"/>
            <ac:spMk id="3" creationId="{F80CEA1B-A52A-4DD6-9A94-5924AFBD5983}"/>
          </ac:spMkLst>
        </pc:spChg>
        <pc:spChg chg="add del mod">
          <ac:chgData name="reza kabir" userId="af3c95a13102d509" providerId="LiveId" clId="{71BB5970-2E10-45C6-8D76-CEEC346CECD1}" dt="2020-04-27T05:53:55.988" v="438"/>
          <ac:spMkLst>
            <pc:docMk/>
            <pc:sldMk cId="4279768299" sldId="1925"/>
            <ac:spMk id="5" creationId="{3493C371-B115-4E9D-9F5C-FDB9193B18AD}"/>
          </ac:spMkLst>
        </pc:spChg>
        <pc:spChg chg="add del mod">
          <ac:chgData name="reza kabir" userId="af3c95a13102d509" providerId="LiveId" clId="{71BB5970-2E10-45C6-8D76-CEEC346CECD1}" dt="2020-04-27T05:53:55.988" v="438"/>
          <ac:spMkLst>
            <pc:docMk/>
            <pc:sldMk cId="4279768299" sldId="1925"/>
            <ac:spMk id="7" creationId="{246F716A-C0B0-46F9-856F-2DF7FBE6CE78}"/>
          </ac:spMkLst>
        </pc:spChg>
        <pc:spChg chg="add del mod">
          <ac:chgData name="reza kabir" userId="af3c95a13102d509" providerId="LiveId" clId="{71BB5970-2E10-45C6-8D76-CEEC346CECD1}" dt="2020-04-27T05:53:55.988" v="438"/>
          <ac:spMkLst>
            <pc:docMk/>
            <pc:sldMk cId="4279768299" sldId="1925"/>
            <ac:spMk id="9" creationId="{641D6DF6-DA2A-41D3-88BB-B9B822194489}"/>
          </ac:spMkLst>
        </pc:spChg>
        <pc:spChg chg="add del mod">
          <ac:chgData name="reza kabir" userId="af3c95a13102d509" providerId="LiveId" clId="{71BB5970-2E10-45C6-8D76-CEEC346CECD1}" dt="2020-04-27T05:53:55.988" v="438"/>
          <ac:spMkLst>
            <pc:docMk/>
            <pc:sldMk cId="4279768299" sldId="1925"/>
            <ac:spMk id="11" creationId="{35A10B92-AD03-4D3D-A87E-AF062DAD1CA2}"/>
          </ac:spMkLst>
        </pc:spChg>
        <pc:spChg chg="add del mod">
          <ac:chgData name="reza kabir" userId="af3c95a13102d509" providerId="LiveId" clId="{71BB5970-2E10-45C6-8D76-CEEC346CECD1}" dt="2020-04-27T05:53:55.988" v="438"/>
          <ac:spMkLst>
            <pc:docMk/>
            <pc:sldMk cId="4279768299" sldId="1925"/>
            <ac:spMk id="13" creationId="{A060F2DF-A273-4A77-A8E7-16F123F4CA74}"/>
          </ac:spMkLst>
        </pc:spChg>
        <pc:spChg chg="add del mod">
          <ac:chgData name="reza kabir" userId="af3c95a13102d509" providerId="LiveId" clId="{71BB5970-2E10-45C6-8D76-CEEC346CECD1}" dt="2020-04-27T05:53:55.988" v="438"/>
          <ac:spMkLst>
            <pc:docMk/>
            <pc:sldMk cId="4279768299" sldId="1925"/>
            <ac:spMk id="15" creationId="{85C9E427-0403-416A-B90A-DAFED5C8C833}"/>
          </ac:spMkLst>
        </pc:spChg>
        <pc:spChg chg="add del mod">
          <ac:chgData name="reza kabir" userId="af3c95a13102d509" providerId="LiveId" clId="{71BB5970-2E10-45C6-8D76-CEEC346CECD1}" dt="2020-04-27T05:53:55.988" v="438"/>
          <ac:spMkLst>
            <pc:docMk/>
            <pc:sldMk cId="4279768299" sldId="1925"/>
            <ac:spMk id="17" creationId="{6FFDF1D2-C45F-4F75-A4A6-E755F22E09EE}"/>
          </ac:spMkLst>
        </pc:spChg>
        <pc:spChg chg="add del mod">
          <ac:chgData name="reza kabir" userId="af3c95a13102d509" providerId="LiveId" clId="{71BB5970-2E10-45C6-8D76-CEEC346CECD1}" dt="2020-04-27T05:53:55.988" v="438"/>
          <ac:spMkLst>
            <pc:docMk/>
            <pc:sldMk cId="4279768299" sldId="1925"/>
            <ac:spMk id="19" creationId="{E9E232AA-E2C7-4DE5-95D9-739111F3981D}"/>
          </ac:spMkLst>
        </pc:spChg>
        <pc:spChg chg="add del mod">
          <ac:chgData name="reza kabir" userId="af3c95a13102d509" providerId="LiveId" clId="{71BB5970-2E10-45C6-8D76-CEEC346CECD1}" dt="2020-04-27T05:53:55.988" v="438"/>
          <ac:spMkLst>
            <pc:docMk/>
            <pc:sldMk cId="4279768299" sldId="1925"/>
            <ac:spMk id="21" creationId="{84A3C1ED-3A98-4412-BFF9-97FE67BB7FDE}"/>
          </ac:spMkLst>
        </pc:spChg>
        <pc:spChg chg="add del mod">
          <ac:chgData name="reza kabir" userId="af3c95a13102d509" providerId="LiveId" clId="{71BB5970-2E10-45C6-8D76-CEEC346CECD1}" dt="2020-04-27T05:53:55.988" v="438"/>
          <ac:spMkLst>
            <pc:docMk/>
            <pc:sldMk cId="4279768299" sldId="1925"/>
            <ac:spMk id="23" creationId="{25747403-A9E4-4CAD-8039-741948637BAB}"/>
          </ac:spMkLst>
        </pc:spChg>
        <pc:spChg chg="add del mod">
          <ac:chgData name="reza kabir" userId="af3c95a13102d509" providerId="LiveId" clId="{71BB5970-2E10-45C6-8D76-CEEC346CECD1}" dt="2020-04-27T05:53:55.988" v="438"/>
          <ac:spMkLst>
            <pc:docMk/>
            <pc:sldMk cId="4279768299" sldId="1925"/>
            <ac:spMk id="25" creationId="{CFB7EB67-3537-4FFD-A91E-C58ED4825526}"/>
          </ac:spMkLst>
        </pc:spChg>
        <pc:spChg chg="add del mod">
          <ac:chgData name="reza kabir" userId="af3c95a13102d509" providerId="LiveId" clId="{71BB5970-2E10-45C6-8D76-CEEC346CECD1}" dt="2020-04-27T05:53:55.988" v="438"/>
          <ac:spMkLst>
            <pc:docMk/>
            <pc:sldMk cId="4279768299" sldId="1925"/>
            <ac:spMk id="27" creationId="{07FA7AC0-3814-40F6-BC58-5D9D0A41A328}"/>
          </ac:spMkLst>
        </pc:spChg>
        <pc:spChg chg="mod">
          <ac:chgData name="reza kabir" userId="af3c95a13102d509" providerId="LiveId" clId="{71BB5970-2E10-45C6-8D76-CEEC346CECD1}" dt="2020-04-27T11:02:25.936" v="1168" actId="27636"/>
          <ac:spMkLst>
            <pc:docMk/>
            <pc:sldMk cId="4279768299" sldId="1925"/>
            <ac:spMk id="28" creationId="{30F35FAC-1613-498C-8176-1AA05529E509}"/>
          </ac:spMkLst>
        </pc:spChg>
        <pc:spChg chg="add mod">
          <ac:chgData name="reza kabir" userId="af3c95a13102d509" providerId="LiveId" clId="{71BB5970-2E10-45C6-8D76-CEEC346CECD1}" dt="2020-04-27T05:55:42.884" v="477" actId="20577"/>
          <ac:spMkLst>
            <pc:docMk/>
            <pc:sldMk cId="4279768299" sldId="1925"/>
            <ac:spMk id="29" creationId="{6BFDFC4F-FA6C-426D-8317-5B73C0D6020C}"/>
          </ac:spMkLst>
        </pc:spChg>
        <pc:spChg chg="add del mod">
          <ac:chgData name="reza kabir" userId="af3c95a13102d509" providerId="LiveId" clId="{71BB5970-2E10-45C6-8D76-CEEC346CECD1}" dt="2020-04-27T05:54:39.335" v="454" actId="478"/>
          <ac:spMkLst>
            <pc:docMk/>
            <pc:sldMk cId="4279768299" sldId="1925"/>
            <ac:spMk id="86" creationId="{85C536FB-BCD6-431B-9881-973C9C3C27D0}"/>
          </ac:spMkLst>
        </pc:spChg>
        <pc:spChg chg="add del mod">
          <ac:chgData name="reza kabir" userId="af3c95a13102d509" providerId="LiveId" clId="{71BB5970-2E10-45C6-8D76-CEEC346CECD1}" dt="2020-04-27T05:54:17.785" v="447" actId="478"/>
          <ac:spMkLst>
            <pc:docMk/>
            <pc:sldMk cId="4279768299" sldId="1925"/>
            <ac:spMk id="87" creationId="{186D3CC8-1FDC-432C-B473-F5B6B4AEDA83}"/>
          </ac:spMkLst>
        </pc:spChg>
        <pc:spChg chg="add del mod">
          <ac:chgData name="reza kabir" userId="af3c95a13102d509" providerId="LiveId" clId="{71BB5970-2E10-45C6-8D76-CEEC346CECD1}" dt="2020-04-27T05:54:17.785" v="447" actId="478"/>
          <ac:spMkLst>
            <pc:docMk/>
            <pc:sldMk cId="4279768299" sldId="1925"/>
            <ac:spMk id="88" creationId="{C32927B1-0ADE-4FF5-A6D8-BDF6196B4F85}"/>
          </ac:spMkLst>
        </pc:spChg>
        <pc:spChg chg="add del mod">
          <ac:chgData name="reza kabir" userId="af3c95a13102d509" providerId="LiveId" clId="{71BB5970-2E10-45C6-8D76-CEEC346CECD1}" dt="2020-04-27T05:54:17.785" v="447" actId="478"/>
          <ac:spMkLst>
            <pc:docMk/>
            <pc:sldMk cId="4279768299" sldId="1925"/>
            <ac:spMk id="89" creationId="{A96FFE97-2256-4FD9-B336-5AA65FA8B2B0}"/>
          </ac:spMkLst>
        </pc:spChg>
        <pc:spChg chg="add del mod">
          <ac:chgData name="reza kabir" userId="af3c95a13102d509" providerId="LiveId" clId="{71BB5970-2E10-45C6-8D76-CEEC346CECD1}" dt="2020-04-27T05:54:17.785" v="447" actId="478"/>
          <ac:spMkLst>
            <pc:docMk/>
            <pc:sldMk cId="4279768299" sldId="1925"/>
            <ac:spMk id="90" creationId="{CBAE886A-E40E-4E4A-A969-D321C898B061}"/>
          </ac:spMkLst>
        </pc:spChg>
        <pc:spChg chg="add del mod">
          <ac:chgData name="reza kabir" userId="af3c95a13102d509" providerId="LiveId" clId="{71BB5970-2E10-45C6-8D76-CEEC346CECD1}" dt="2020-04-27T05:54:17.785" v="447" actId="478"/>
          <ac:spMkLst>
            <pc:docMk/>
            <pc:sldMk cId="4279768299" sldId="1925"/>
            <ac:spMk id="91" creationId="{04741AB2-C265-491F-8E92-96A26E93C5FA}"/>
          </ac:spMkLst>
        </pc:spChg>
        <pc:spChg chg="add del mod">
          <ac:chgData name="reza kabir" userId="af3c95a13102d509" providerId="LiveId" clId="{71BB5970-2E10-45C6-8D76-CEEC346CECD1}" dt="2020-04-27T05:54:17.785" v="447" actId="478"/>
          <ac:spMkLst>
            <pc:docMk/>
            <pc:sldMk cId="4279768299" sldId="1925"/>
            <ac:spMk id="92" creationId="{7E1F977D-1228-4C7F-AB1A-DA3483A138FC}"/>
          </ac:spMkLst>
        </pc:spChg>
        <pc:spChg chg="add del mod">
          <ac:chgData name="reza kabir" userId="af3c95a13102d509" providerId="LiveId" clId="{71BB5970-2E10-45C6-8D76-CEEC346CECD1}" dt="2020-04-27T05:54:17.785" v="447" actId="478"/>
          <ac:spMkLst>
            <pc:docMk/>
            <pc:sldMk cId="4279768299" sldId="1925"/>
            <ac:spMk id="93" creationId="{52A867DE-DEAA-4BFD-A72D-E4836EFCE471}"/>
          </ac:spMkLst>
        </pc:spChg>
        <pc:spChg chg="add del mod">
          <ac:chgData name="reza kabir" userId="af3c95a13102d509" providerId="LiveId" clId="{71BB5970-2E10-45C6-8D76-CEEC346CECD1}" dt="2020-04-27T05:54:17.785" v="447" actId="478"/>
          <ac:spMkLst>
            <pc:docMk/>
            <pc:sldMk cId="4279768299" sldId="1925"/>
            <ac:spMk id="94" creationId="{69F27975-9F65-49E8-BB5C-FFC6CFE14897}"/>
          </ac:spMkLst>
        </pc:spChg>
        <pc:spChg chg="mod">
          <ac:chgData name="reza kabir" userId="af3c95a13102d509" providerId="LiveId" clId="{71BB5970-2E10-45C6-8D76-CEEC346CECD1}" dt="2020-06-09T10:05:52.885" v="1241" actId="207"/>
          <ac:spMkLst>
            <pc:docMk/>
            <pc:sldMk cId="4279768299" sldId="1925"/>
            <ac:spMk id="96" creationId="{75B373A5-A3AC-4E32-917F-6848964FEAC0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97" creationId="{55B2F58D-69D8-434D-B66E-0C000E0520C7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98" creationId="{55695F03-BF0B-457F-8326-212D18E29217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99" creationId="{A23296DF-9D10-44B0-8121-B75D470BED3D}"/>
          </ac:spMkLst>
        </pc:spChg>
        <pc:spChg chg="add del mod">
          <ac:chgData name="reza kabir" userId="af3c95a13102d509" providerId="LiveId" clId="{71BB5970-2E10-45C6-8D76-CEEC346CECD1}" dt="2020-04-27T05:54:17.785" v="447" actId="478"/>
          <ac:spMkLst>
            <pc:docMk/>
            <pc:sldMk cId="4279768299" sldId="1925"/>
            <ac:spMk id="100" creationId="{51045BD3-F583-4459-88DD-A86D94D13F77}"/>
          </ac:spMkLst>
        </pc:spChg>
        <pc:spChg chg="add del mod">
          <ac:chgData name="reza kabir" userId="af3c95a13102d509" providerId="LiveId" clId="{71BB5970-2E10-45C6-8D76-CEEC346CECD1}" dt="2020-04-27T05:54:20.527" v="448" actId="478"/>
          <ac:spMkLst>
            <pc:docMk/>
            <pc:sldMk cId="4279768299" sldId="1925"/>
            <ac:spMk id="101" creationId="{59BDCCCA-CF99-4768-AF46-B3F5D51BB2F3}"/>
          </ac:spMkLst>
        </pc:spChg>
        <pc:spChg chg="add del mod">
          <ac:chgData name="reza kabir" userId="af3c95a13102d509" providerId="LiveId" clId="{71BB5970-2E10-45C6-8D76-CEEC346CECD1}" dt="2020-04-27T05:54:17.785" v="447" actId="478"/>
          <ac:spMkLst>
            <pc:docMk/>
            <pc:sldMk cId="4279768299" sldId="1925"/>
            <ac:spMk id="102" creationId="{B64C892F-5F28-4FF8-9C7E-A32BA2140E02}"/>
          </ac:spMkLst>
        </pc:spChg>
        <pc:spChg chg="add del mod">
          <ac:chgData name="reza kabir" userId="af3c95a13102d509" providerId="LiveId" clId="{71BB5970-2E10-45C6-8D76-CEEC346CECD1}" dt="2020-04-27T05:54:17.785" v="447" actId="478"/>
          <ac:spMkLst>
            <pc:docMk/>
            <pc:sldMk cId="4279768299" sldId="1925"/>
            <ac:spMk id="103" creationId="{95DF39C8-6288-41C6-A0BC-07FB4E4014BA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05" creationId="{CA983312-7848-42D9-8805-5653146D3A70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06" creationId="{F10160CD-0BA4-4A35-8570-306C461A1E61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07" creationId="{E07478DC-016A-47D7-A488-DC1127AA1C35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08" creationId="{2AC54BB7-7276-4984-B081-C4C7FF1F915D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09" creationId="{8F2D89A5-6135-4950-A7C9-0DA04B853393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10" creationId="{5F6BDE8D-E35D-4778-A157-4278B305D7CF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11" creationId="{10C5F951-D704-4794-BBD3-25705FE88AB4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12" creationId="{91A2002F-1C2B-45E4-9F0A-3668726C1556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13" creationId="{93BDF084-7D8E-4C8A-929F-01C1A0D1FE02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14" creationId="{50B0580D-0866-4735-811E-4801D4514A9C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15" creationId="{2E27C376-F239-4FD2-A5CF-11F569E4B60D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16" creationId="{A394685B-A185-43AF-8714-8A9AEA34B058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17" creationId="{9FB0E133-A0C7-413C-BF5C-AE1AF7192228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18" creationId="{7DF45074-8EED-44F3-8E4F-23693250955F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19" creationId="{06A179F2-EF10-4FBE-A1A3-E7D920FABF71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20" creationId="{AEC53DB5-B0FF-4D3E-A3FB-18D2FE5C8A16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21" creationId="{F0846DC9-63E5-4DC9-9788-DD0DADCB20A9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22" creationId="{36623309-09DA-4D57-B272-73048F666627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23" creationId="{6B6074E4-1FE0-40A9-8A58-71758C3435BE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24" creationId="{B829BE9E-326E-4E48-8991-FEB7D9E5D3FB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25" creationId="{1B5F0B95-5C64-49DE-B0B6-C044316D8B00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26" creationId="{C9E31593-ADB2-4CC5-932F-8CA59A3F7AA8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27" creationId="{86115C06-5BE3-4178-9FFB-794FF22CA3B8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28" creationId="{30280FBB-D932-47F5-A1EF-DE4FBBA09402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29" creationId="{FA3E3F96-47C3-4227-8295-8B61DACB2F29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30" creationId="{CA9A561C-8324-4BA1-902D-D887026FAB2C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31" creationId="{DB079ED4-AC12-43ED-AE92-8DBB6D63620A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32" creationId="{8A856144-D716-45C9-987B-A33D8564D3CD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33" creationId="{11FE1C7C-FA97-47B7-8168-A6F7B34020CA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34" creationId="{70A54A96-74B9-46A6-9D9C-DDBAED3B8097}"/>
          </ac:spMkLst>
        </pc:spChg>
        <pc:spChg chg="mod">
          <ac:chgData name="reza kabir" userId="af3c95a13102d509" providerId="LiveId" clId="{71BB5970-2E10-45C6-8D76-CEEC346CECD1}" dt="2020-04-27T05:54:04.982" v="446" actId="404"/>
          <ac:spMkLst>
            <pc:docMk/>
            <pc:sldMk cId="4279768299" sldId="1925"/>
            <ac:spMk id="135" creationId="{D84EF776-37F3-489D-A68D-02FC5C2A9073}"/>
          </ac:spMkLst>
        </pc:spChg>
        <pc:spChg chg="add del mod">
          <ac:chgData name="reza kabir" userId="af3c95a13102d509" providerId="LiveId" clId="{71BB5970-2E10-45C6-8D76-CEEC346CECD1}" dt="2020-04-27T05:56:07.935" v="485" actId="478"/>
          <ac:spMkLst>
            <pc:docMk/>
            <pc:sldMk cId="4279768299" sldId="1925"/>
            <ac:spMk id="142" creationId="{1AD44565-0790-4342-8FE9-CA558E2DD874}"/>
          </ac:spMkLst>
        </pc:spChg>
        <pc:spChg chg="add del mod">
          <ac:chgData name="reza kabir" userId="af3c95a13102d509" providerId="LiveId" clId="{71BB5970-2E10-45C6-8D76-CEEC346CECD1}" dt="2020-04-27T05:56:07.935" v="485" actId="478"/>
          <ac:spMkLst>
            <pc:docMk/>
            <pc:sldMk cId="4279768299" sldId="1925"/>
            <ac:spMk id="143" creationId="{0391CDC9-C576-40D2-80D1-C25FF9554312}"/>
          </ac:spMkLst>
        </pc:spChg>
        <pc:spChg chg="add del mod">
          <ac:chgData name="reza kabir" userId="af3c95a13102d509" providerId="LiveId" clId="{71BB5970-2E10-45C6-8D76-CEEC346CECD1}" dt="2020-04-27T05:55:26.080" v="469" actId="478"/>
          <ac:spMkLst>
            <pc:docMk/>
            <pc:sldMk cId="4279768299" sldId="1925"/>
            <ac:spMk id="145" creationId="{A20D9E05-8A26-4BFF-B03D-975E9418BBD4}"/>
          </ac:spMkLst>
        </pc:spChg>
        <pc:spChg chg="add mod">
          <ac:chgData name="reza kabir" userId="af3c95a13102d509" providerId="LiveId" clId="{71BB5970-2E10-45C6-8D76-CEEC346CECD1}" dt="2020-04-27T05:54:55.928" v="459" actId="1076"/>
          <ac:spMkLst>
            <pc:docMk/>
            <pc:sldMk cId="4279768299" sldId="1925"/>
            <ac:spMk id="146" creationId="{E8193F71-836C-478A-893A-B087DE49CA6F}"/>
          </ac:spMkLst>
        </pc:spChg>
        <pc:spChg chg="add mod">
          <ac:chgData name="reza kabir" userId="af3c95a13102d509" providerId="LiveId" clId="{71BB5970-2E10-45C6-8D76-CEEC346CECD1}" dt="2020-04-27T05:55:05.027" v="463" actId="571"/>
          <ac:spMkLst>
            <pc:docMk/>
            <pc:sldMk cId="4279768299" sldId="1925"/>
            <ac:spMk id="147" creationId="{06919001-5CED-479D-9776-08D1741CA7CD}"/>
          </ac:spMkLst>
        </pc:spChg>
        <pc:spChg chg="add mod">
          <ac:chgData name="reza kabir" userId="af3c95a13102d509" providerId="LiveId" clId="{71BB5970-2E10-45C6-8D76-CEEC346CECD1}" dt="2020-04-27T05:55:05.027" v="463" actId="571"/>
          <ac:spMkLst>
            <pc:docMk/>
            <pc:sldMk cId="4279768299" sldId="1925"/>
            <ac:spMk id="148" creationId="{B5813CB1-38BE-428B-9C17-9F76B997F352}"/>
          </ac:spMkLst>
        </pc:spChg>
        <pc:spChg chg="add mod">
          <ac:chgData name="reza kabir" userId="af3c95a13102d509" providerId="LiveId" clId="{71BB5970-2E10-45C6-8D76-CEEC346CECD1}" dt="2020-04-27T05:55:20.324" v="468" actId="571"/>
          <ac:spMkLst>
            <pc:docMk/>
            <pc:sldMk cId="4279768299" sldId="1925"/>
            <ac:spMk id="149" creationId="{7588F6A2-FC63-4E2D-841E-903A9B463B30}"/>
          </ac:spMkLst>
        </pc:spChg>
        <pc:spChg chg="add mod">
          <ac:chgData name="reza kabir" userId="af3c95a13102d509" providerId="LiveId" clId="{71BB5970-2E10-45C6-8D76-CEEC346CECD1}" dt="2020-04-27T05:55:20.324" v="468" actId="571"/>
          <ac:spMkLst>
            <pc:docMk/>
            <pc:sldMk cId="4279768299" sldId="1925"/>
            <ac:spMk id="150" creationId="{C2800A48-39CB-4405-BEF3-7DD2DB35C917}"/>
          </ac:spMkLst>
        </pc:spChg>
        <pc:spChg chg="add mod">
          <ac:chgData name="reza kabir" userId="af3c95a13102d509" providerId="LiveId" clId="{71BB5970-2E10-45C6-8D76-CEEC346CECD1}" dt="2020-04-27T05:55:46.193" v="478" actId="571"/>
          <ac:spMkLst>
            <pc:docMk/>
            <pc:sldMk cId="4279768299" sldId="1925"/>
            <ac:spMk id="152" creationId="{48D18F1E-3472-4C46-A8A7-7EB854A59CC5}"/>
          </ac:spMkLst>
        </pc:spChg>
        <pc:spChg chg="add mod">
          <ac:chgData name="reza kabir" userId="af3c95a13102d509" providerId="LiveId" clId="{71BB5970-2E10-45C6-8D76-CEEC346CECD1}" dt="2020-04-27T05:55:46.193" v="478" actId="571"/>
          <ac:spMkLst>
            <pc:docMk/>
            <pc:sldMk cId="4279768299" sldId="1925"/>
            <ac:spMk id="153" creationId="{83485C4B-96CA-46E9-99C5-E3B0AAE69789}"/>
          </ac:spMkLst>
        </pc:spChg>
        <pc:spChg chg="add mod">
          <ac:chgData name="reza kabir" userId="af3c95a13102d509" providerId="LiveId" clId="{71BB5970-2E10-45C6-8D76-CEEC346CECD1}" dt="2020-04-27T05:55:48.837" v="479" actId="571"/>
          <ac:spMkLst>
            <pc:docMk/>
            <pc:sldMk cId="4279768299" sldId="1925"/>
            <ac:spMk id="154" creationId="{D988A4CD-2E65-461F-8B22-BCFC84E1E528}"/>
          </ac:spMkLst>
        </pc:spChg>
        <pc:spChg chg="add mod">
          <ac:chgData name="reza kabir" userId="af3c95a13102d509" providerId="LiveId" clId="{71BB5970-2E10-45C6-8D76-CEEC346CECD1}" dt="2020-04-27T05:55:48.837" v="479" actId="571"/>
          <ac:spMkLst>
            <pc:docMk/>
            <pc:sldMk cId="4279768299" sldId="1925"/>
            <ac:spMk id="155" creationId="{2F9502AC-B864-49A8-A9F6-4BC14D0E173B}"/>
          </ac:spMkLst>
        </pc:spChg>
        <pc:spChg chg="add mod">
          <ac:chgData name="reza kabir" userId="af3c95a13102d509" providerId="LiveId" clId="{71BB5970-2E10-45C6-8D76-CEEC346CECD1}" dt="2020-04-27T05:55:54.579" v="481" actId="120"/>
          <ac:spMkLst>
            <pc:docMk/>
            <pc:sldMk cId="4279768299" sldId="1925"/>
            <ac:spMk id="156" creationId="{38157FEB-059C-44EF-8C62-FB9E923E3D4F}"/>
          </ac:spMkLst>
        </pc:spChg>
        <pc:spChg chg="add mod">
          <ac:chgData name="reza kabir" userId="af3c95a13102d509" providerId="LiveId" clId="{71BB5970-2E10-45C6-8D76-CEEC346CECD1}" dt="2020-04-27T05:55:58.703" v="482" actId="1076"/>
          <ac:spMkLst>
            <pc:docMk/>
            <pc:sldMk cId="4279768299" sldId="1925"/>
            <ac:spMk id="157" creationId="{33B8CC7B-DC2E-4279-B48B-E762137B9742}"/>
          </ac:spMkLst>
        </pc:spChg>
        <pc:spChg chg="add mod">
          <ac:chgData name="reza kabir" userId="af3c95a13102d509" providerId="LiveId" clId="{71BB5970-2E10-45C6-8D76-CEEC346CECD1}" dt="2020-04-27T05:56:01.413" v="483" actId="571"/>
          <ac:spMkLst>
            <pc:docMk/>
            <pc:sldMk cId="4279768299" sldId="1925"/>
            <ac:spMk id="158" creationId="{B50A9054-612B-49B3-94AF-06FBFEF42848}"/>
          </ac:spMkLst>
        </pc:spChg>
        <pc:spChg chg="add mod">
          <ac:chgData name="reza kabir" userId="af3c95a13102d509" providerId="LiveId" clId="{71BB5970-2E10-45C6-8D76-CEEC346CECD1}" dt="2020-04-27T05:56:01.413" v="483" actId="571"/>
          <ac:spMkLst>
            <pc:docMk/>
            <pc:sldMk cId="4279768299" sldId="1925"/>
            <ac:spMk id="159" creationId="{F5F5152C-6123-4DAB-AC9D-9BC303E73BD2}"/>
          </ac:spMkLst>
        </pc:spChg>
        <pc:spChg chg="add mod">
          <ac:chgData name="reza kabir" userId="af3c95a13102d509" providerId="LiveId" clId="{71BB5970-2E10-45C6-8D76-CEEC346CECD1}" dt="2020-04-27T05:56:04.456" v="484" actId="571"/>
          <ac:spMkLst>
            <pc:docMk/>
            <pc:sldMk cId="4279768299" sldId="1925"/>
            <ac:spMk id="160" creationId="{8035AF77-9A32-4821-98D0-949D121AEC1A}"/>
          </ac:spMkLst>
        </pc:spChg>
        <pc:spChg chg="add mod">
          <ac:chgData name="reza kabir" userId="af3c95a13102d509" providerId="LiveId" clId="{71BB5970-2E10-45C6-8D76-CEEC346CECD1}" dt="2020-04-27T05:56:04.456" v="484" actId="571"/>
          <ac:spMkLst>
            <pc:docMk/>
            <pc:sldMk cId="4279768299" sldId="1925"/>
            <ac:spMk id="161" creationId="{D295D3D5-7FCB-4E3A-8C73-B827D574FD7C}"/>
          </ac:spMkLst>
        </pc:spChg>
        <pc:spChg chg="del">
          <ac:chgData name="reza kabir" userId="af3c95a13102d509" providerId="LiveId" clId="{71BB5970-2E10-45C6-8D76-CEEC346CECD1}" dt="2020-04-27T05:53:51.183" v="437" actId="21"/>
          <ac:spMkLst>
            <pc:docMk/>
            <pc:sldMk cId="4279768299" sldId="1925"/>
            <ac:spMk id="580" creationId="{00000000-0000-0000-0000-000000000000}"/>
          </ac:spMkLst>
        </pc:spChg>
        <pc:spChg chg="del">
          <ac:chgData name="reza kabir" userId="af3c95a13102d509" providerId="LiveId" clId="{71BB5970-2E10-45C6-8D76-CEEC346CECD1}" dt="2020-04-27T05:53:51.183" v="437" actId="21"/>
          <ac:spMkLst>
            <pc:docMk/>
            <pc:sldMk cId="4279768299" sldId="1925"/>
            <ac:spMk id="581" creationId="{00000000-0000-0000-0000-000000000000}"/>
          </ac:spMkLst>
        </pc:spChg>
        <pc:spChg chg="del">
          <ac:chgData name="reza kabir" userId="af3c95a13102d509" providerId="LiveId" clId="{71BB5970-2E10-45C6-8D76-CEEC346CECD1}" dt="2020-04-27T05:53:51.183" v="437" actId="21"/>
          <ac:spMkLst>
            <pc:docMk/>
            <pc:sldMk cId="4279768299" sldId="1925"/>
            <ac:spMk id="582" creationId="{00000000-0000-0000-0000-000000000000}"/>
          </ac:spMkLst>
        </pc:spChg>
        <pc:spChg chg="del">
          <ac:chgData name="reza kabir" userId="af3c95a13102d509" providerId="LiveId" clId="{71BB5970-2E10-45C6-8D76-CEEC346CECD1}" dt="2020-04-27T05:53:51.183" v="437" actId="21"/>
          <ac:spMkLst>
            <pc:docMk/>
            <pc:sldMk cId="4279768299" sldId="1925"/>
            <ac:spMk id="583" creationId="{00000000-0000-0000-0000-000000000000}"/>
          </ac:spMkLst>
        </pc:spChg>
        <pc:spChg chg="del">
          <ac:chgData name="reza kabir" userId="af3c95a13102d509" providerId="LiveId" clId="{71BB5970-2E10-45C6-8D76-CEEC346CECD1}" dt="2020-04-27T05:53:51.183" v="437" actId="21"/>
          <ac:spMkLst>
            <pc:docMk/>
            <pc:sldMk cId="4279768299" sldId="1925"/>
            <ac:spMk id="584" creationId="{00000000-0000-0000-0000-000000000000}"/>
          </ac:spMkLst>
        </pc:spChg>
        <pc:spChg chg="del">
          <ac:chgData name="reza kabir" userId="af3c95a13102d509" providerId="LiveId" clId="{71BB5970-2E10-45C6-8D76-CEEC346CECD1}" dt="2020-04-27T05:53:51.183" v="437" actId="21"/>
          <ac:spMkLst>
            <pc:docMk/>
            <pc:sldMk cId="4279768299" sldId="1925"/>
            <ac:spMk id="585" creationId="{00000000-0000-0000-0000-000000000000}"/>
          </ac:spMkLst>
        </pc:spChg>
        <pc:spChg chg="del">
          <ac:chgData name="reza kabir" userId="af3c95a13102d509" providerId="LiveId" clId="{71BB5970-2E10-45C6-8D76-CEEC346CECD1}" dt="2020-04-27T05:53:51.183" v="437" actId="21"/>
          <ac:spMkLst>
            <pc:docMk/>
            <pc:sldMk cId="4279768299" sldId="1925"/>
            <ac:spMk id="586" creationId="{00000000-0000-0000-0000-000000000000}"/>
          </ac:spMkLst>
        </pc:spChg>
        <pc:spChg chg="del">
          <ac:chgData name="reza kabir" userId="af3c95a13102d509" providerId="LiveId" clId="{71BB5970-2E10-45C6-8D76-CEEC346CECD1}" dt="2020-04-27T05:53:51.183" v="437" actId="21"/>
          <ac:spMkLst>
            <pc:docMk/>
            <pc:sldMk cId="4279768299" sldId="1925"/>
            <ac:spMk id="587" creationId="{00000000-0000-0000-0000-000000000000}"/>
          </ac:spMkLst>
        </pc:spChg>
        <pc:spChg chg="del">
          <ac:chgData name="reza kabir" userId="af3c95a13102d509" providerId="LiveId" clId="{71BB5970-2E10-45C6-8D76-CEEC346CECD1}" dt="2020-04-27T05:53:51.183" v="437" actId="21"/>
          <ac:spMkLst>
            <pc:docMk/>
            <pc:sldMk cId="4279768299" sldId="1925"/>
            <ac:spMk id="588" creationId="{00000000-0000-0000-0000-000000000000}"/>
          </ac:spMkLst>
        </pc:spChg>
        <pc:spChg chg="del">
          <ac:chgData name="reza kabir" userId="af3c95a13102d509" providerId="LiveId" clId="{71BB5970-2E10-45C6-8D76-CEEC346CECD1}" dt="2020-04-27T05:53:51.183" v="437" actId="21"/>
          <ac:spMkLst>
            <pc:docMk/>
            <pc:sldMk cId="4279768299" sldId="1925"/>
            <ac:spMk id="594" creationId="{00000000-0000-0000-0000-000000000000}"/>
          </ac:spMkLst>
        </pc:spChg>
        <pc:spChg chg="del">
          <ac:chgData name="reza kabir" userId="af3c95a13102d509" providerId="LiveId" clId="{71BB5970-2E10-45C6-8D76-CEEC346CECD1}" dt="2020-04-27T05:53:51.183" v="437" actId="21"/>
          <ac:spMkLst>
            <pc:docMk/>
            <pc:sldMk cId="4279768299" sldId="1925"/>
            <ac:spMk id="595" creationId="{00000000-0000-0000-0000-000000000000}"/>
          </ac:spMkLst>
        </pc:spChg>
        <pc:spChg chg="del">
          <ac:chgData name="reza kabir" userId="af3c95a13102d509" providerId="LiveId" clId="{71BB5970-2E10-45C6-8D76-CEEC346CECD1}" dt="2020-04-27T05:53:51.183" v="437" actId="21"/>
          <ac:spMkLst>
            <pc:docMk/>
            <pc:sldMk cId="4279768299" sldId="1925"/>
            <ac:spMk id="596" creationId="{00000000-0000-0000-0000-000000000000}"/>
          </ac:spMkLst>
        </pc:spChg>
        <pc:spChg chg="del">
          <ac:chgData name="reza kabir" userId="af3c95a13102d509" providerId="LiveId" clId="{71BB5970-2E10-45C6-8D76-CEEC346CECD1}" dt="2020-04-27T05:53:51.183" v="437" actId="21"/>
          <ac:spMkLst>
            <pc:docMk/>
            <pc:sldMk cId="4279768299" sldId="1925"/>
            <ac:spMk id="597" creationId="{00000000-0000-0000-0000-000000000000}"/>
          </ac:spMkLst>
        </pc:spChg>
        <pc:spChg chg="del">
          <ac:chgData name="reza kabir" userId="af3c95a13102d509" providerId="LiveId" clId="{71BB5970-2E10-45C6-8D76-CEEC346CECD1}" dt="2020-04-27T05:53:51.183" v="437" actId="21"/>
          <ac:spMkLst>
            <pc:docMk/>
            <pc:sldMk cId="4279768299" sldId="1925"/>
            <ac:spMk id="636" creationId="{00000000-0000-0000-0000-000000000000}"/>
          </ac:spMkLst>
        </pc:spChg>
        <pc:spChg chg="del">
          <ac:chgData name="reza kabir" userId="af3c95a13102d509" providerId="LiveId" clId="{71BB5970-2E10-45C6-8D76-CEEC346CECD1}" dt="2020-04-27T05:53:51.183" v="437" actId="21"/>
          <ac:spMkLst>
            <pc:docMk/>
            <pc:sldMk cId="4279768299" sldId="1925"/>
            <ac:spMk id="637" creationId="{00000000-0000-0000-0000-000000000000}"/>
          </ac:spMkLst>
        </pc:spChg>
        <pc:grpChg chg="add mod">
          <ac:chgData name="reza kabir" userId="af3c95a13102d509" providerId="LiveId" clId="{71BB5970-2E10-45C6-8D76-CEEC346CECD1}" dt="2020-06-09T10:05:45.400" v="1240" actId="207"/>
          <ac:grpSpMkLst>
            <pc:docMk/>
            <pc:sldMk cId="4279768299" sldId="1925"/>
            <ac:grpSpMk id="95" creationId="{A1B4B7B4-0245-45E8-820C-803FD678C965}"/>
          </ac:grpSpMkLst>
        </pc:grpChg>
        <pc:grpChg chg="add">
          <ac:chgData name="reza kabir" userId="af3c95a13102d509" providerId="LiveId" clId="{71BB5970-2E10-45C6-8D76-CEEC346CECD1}" dt="2020-04-27T05:54:01.883" v="439"/>
          <ac:grpSpMkLst>
            <pc:docMk/>
            <pc:sldMk cId="4279768299" sldId="1925"/>
            <ac:grpSpMk id="104" creationId="{99C9A3B4-8AF3-497F-8975-913BD67E1A5E}"/>
          </ac:grpSpMkLst>
        </pc:grpChg>
        <pc:grpChg chg="del">
          <ac:chgData name="reza kabir" userId="af3c95a13102d509" providerId="LiveId" clId="{71BB5970-2E10-45C6-8D76-CEEC346CECD1}" dt="2020-04-27T05:53:51.183" v="437" actId="21"/>
          <ac:grpSpMkLst>
            <pc:docMk/>
            <pc:sldMk cId="4279768299" sldId="1925"/>
            <ac:grpSpMk id="589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05:53:51.183" v="437" actId="21"/>
          <ac:grpSpMkLst>
            <pc:docMk/>
            <pc:sldMk cId="4279768299" sldId="1925"/>
            <ac:grpSpMk id="598" creationId="{00000000-0000-0000-0000-000000000000}"/>
          </ac:grpSpMkLst>
        </pc:grpChg>
        <pc:cxnChg chg="add">
          <ac:chgData name="reza kabir" userId="af3c95a13102d509" providerId="LiveId" clId="{71BB5970-2E10-45C6-8D76-CEEC346CECD1}" dt="2020-04-27T05:54:01.883" v="439"/>
          <ac:cxnSpMkLst>
            <pc:docMk/>
            <pc:sldMk cId="4279768299" sldId="1925"/>
            <ac:cxnSpMk id="136" creationId="{CBB3F76C-E411-4766-A396-E41CFB882065}"/>
          </ac:cxnSpMkLst>
        </pc:cxnChg>
        <pc:cxnChg chg="add">
          <ac:chgData name="reza kabir" userId="af3c95a13102d509" providerId="LiveId" clId="{71BB5970-2E10-45C6-8D76-CEEC346CECD1}" dt="2020-04-27T05:54:01.883" v="439"/>
          <ac:cxnSpMkLst>
            <pc:docMk/>
            <pc:sldMk cId="4279768299" sldId="1925"/>
            <ac:cxnSpMk id="137" creationId="{B315D826-33A8-4A26-AE54-7082E7EAB552}"/>
          </ac:cxnSpMkLst>
        </pc:cxnChg>
        <pc:cxnChg chg="add">
          <ac:chgData name="reza kabir" userId="af3c95a13102d509" providerId="LiveId" clId="{71BB5970-2E10-45C6-8D76-CEEC346CECD1}" dt="2020-04-27T05:54:01.883" v="439"/>
          <ac:cxnSpMkLst>
            <pc:docMk/>
            <pc:sldMk cId="4279768299" sldId="1925"/>
            <ac:cxnSpMk id="138" creationId="{29B71C4E-F085-4A98-BB8A-43379584395D}"/>
          </ac:cxnSpMkLst>
        </pc:cxnChg>
        <pc:cxnChg chg="add">
          <ac:chgData name="reza kabir" userId="af3c95a13102d509" providerId="LiveId" clId="{71BB5970-2E10-45C6-8D76-CEEC346CECD1}" dt="2020-04-27T05:54:01.883" v="439"/>
          <ac:cxnSpMkLst>
            <pc:docMk/>
            <pc:sldMk cId="4279768299" sldId="1925"/>
            <ac:cxnSpMk id="139" creationId="{1267C393-5F19-4875-B7AA-FF34E5CDC8A0}"/>
          </ac:cxnSpMkLst>
        </pc:cxnChg>
        <pc:cxnChg chg="add">
          <ac:chgData name="reza kabir" userId="af3c95a13102d509" providerId="LiveId" clId="{71BB5970-2E10-45C6-8D76-CEEC346CECD1}" dt="2020-04-27T05:54:01.883" v="439"/>
          <ac:cxnSpMkLst>
            <pc:docMk/>
            <pc:sldMk cId="4279768299" sldId="1925"/>
            <ac:cxnSpMk id="140" creationId="{6263F878-7831-454A-A1D2-36DAAF5D499E}"/>
          </ac:cxnSpMkLst>
        </pc:cxnChg>
        <pc:cxnChg chg="add">
          <ac:chgData name="reza kabir" userId="af3c95a13102d509" providerId="LiveId" clId="{71BB5970-2E10-45C6-8D76-CEEC346CECD1}" dt="2020-04-27T05:54:01.883" v="439"/>
          <ac:cxnSpMkLst>
            <pc:docMk/>
            <pc:sldMk cId="4279768299" sldId="1925"/>
            <ac:cxnSpMk id="141" creationId="{6DF3EDCB-EA47-4495-9AC0-3277BD5ECDE2}"/>
          </ac:cxnSpMkLst>
        </pc:cxnChg>
        <pc:cxnChg chg="del">
          <ac:chgData name="reza kabir" userId="af3c95a13102d509" providerId="LiveId" clId="{71BB5970-2E10-45C6-8D76-CEEC346CECD1}" dt="2020-04-27T05:53:51.183" v="437" actId="21"/>
          <ac:cxnSpMkLst>
            <pc:docMk/>
            <pc:sldMk cId="4279768299" sldId="1925"/>
            <ac:cxnSpMk id="630" creationId="{00000000-0000-0000-0000-000000000000}"/>
          </ac:cxnSpMkLst>
        </pc:cxnChg>
        <pc:cxnChg chg="del">
          <ac:chgData name="reza kabir" userId="af3c95a13102d509" providerId="LiveId" clId="{71BB5970-2E10-45C6-8D76-CEEC346CECD1}" dt="2020-04-27T05:53:51.183" v="437" actId="21"/>
          <ac:cxnSpMkLst>
            <pc:docMk/>
            <pc:sldMk cId="4279768299" sldId="1925"/>
            <ac:cxnSpMk id="631" creationId="{00000000-0000-0000-0000-000000000000}"/>
          </ac:cxnSpMkLst>
        </pc:cxnChg>
        <pc:cxnChg chg="del">
          <ac:chgData name="reza kabir" userId="af3c95a13102d509" providerId="LiveId" clId="{71BB5970-2E10-45C6-8D76-CEEC346CECD1}" dt="2020-04-27T05:53:51.183" v="437" actId="21"/>
          <ac:cxnSpMkLst>
            <pc:docMk/>
            <pc:sldMk cId="4279768299" sldId="1925"/>
            <ac:cxnSpMk id="632" creationId="{00000000-0000-0000-0000-000000000000}"/>
          </ac:cxnSpMkLst>
        </pc:cxnChg>
        <pc:cxnChg chg="del">
          <ac:chgData name="reza kabir" userId="af3c95a13102d509" providerId="LiveId" clId="{71BB5970-2E10-45C6-8D76-CEEC346CECD1}" dt="2020-04-27T05:53:51.183" v="437" actId="21"/>
          <ac:cxnSpMkLst>
            <pc:docMk/>
            <pc:sldMk cId="4279768299" sldId="1925"/>
            <ac:cxnSpMk id="633" creationId="{00000000-0000-0000-0000-000000000000}"/>
          </ac:cxnSpMkLst>
        </pc:cxnChg>
        <pc:cxnChg chg="del mod">
          <ac:chgData name="reza kabir" userId="af3c95a13102d509" providerId="LiveId" clId="{71BB5970-2E10-45C6-8D76-CEEC346CECD1}" dt="2020-04-27T05:53:51.183" v="437" actId="21"/>
          <ac:cxnSpMkLst>
            <pc:docMk/>
            <pc:sldMk cId="4279768299" sldId="1925"/>
            <ac:cxnSpMk id="634" creationId="{00000000-0000-0000-0000-000000000000}"/>
          </ac:cxnSpMkLst>
        </pc:cxnChg>
        <pc:cxnChg chg="del">
          <ac:chgData name="reza kabir" userId="af3c95a13102d509" providerId="LiveId" clId="{71BB5970-2E10-45C6-8D76-CEEC346CECD1}" dt="2020-04-27T05:53:51.183" v="437" actId="21"/>
          <ac:cxnSpMkLst>
            <pc:docMk/>
            <pc:sldMk cId="4279768299" sldId="1925"/>
            <ac:cxnSpMk id="635" creationId="{00000000-0000-0000-0000-000000000000}"/>
          </ac:cxnSpMkLst>
        </pc:cxnChg>
      </pc:sldChg>
      <pc:sldChg chg="addSp delSp modSp del mod">
        <pc:chgData name="reza kabir" userId="af3c95a13102d509" providerId="LiveId" clId="{71BB5970-2E10-45C6-8D76-CEEC346CECD1}" dt="2020-06-09T10:06:07.537" v="1243" actId="207"/>
        <pc:sldMkLst>
          <pc:docMk/>
          <pc:sldMk cId="1221683435" sldId="1926"/>
        </pc:sldMkLst>
        <pc:spChg chg="add del mod">
          <ac:chgData name="reza kabir" userId="af3c95a13102d509" providerId="LiveId" clId="{71BB5970-2E10-45C6-8D76-CEEC346CECD1}" dt="2020-04-27T05:57:00.397" v="512"/>
          <ac:spMkLst>
            <pc:docMk/>
            <pc:sldMk cId="1221683435" sldId="1926"/>
            <ac:spMk id="3" creationId="{75FCBDF9-4412-4A26-A994-4983479660A1}"/>
          </ac:spMkLst>
        </pc:spChg>
        <pc:spChg chg="add del mod">
          <ac:chgData name="reza kabir" userId="af3c95a13102d509" providerId="LiveId" clId="{71BB5970-2E10-45C6-8D76-CEEC346CECD1}" dt="2020-04-27T05:57:00.397" v="512"/>
          <ac:spMkLst>
            <pc:docMk/>
            <pc:sldMk cId="1221683435" sldId="1926"/>
            <ac:spMk id="5" creationId="{9C626BA8-BAB0-4B2A-A112-8E96A944BF93}"/>
          </ac:spMkLst>
        </pc:spChg>
        <pc:spChg chg="add del mod">
          <ac:chgData name="reza kabir" userId="af3c95a13102d509" providerId="LiveId" clId="{71BB5970-2E10-45C6-8D76-CEEC346CECD1}" dt="2020-04-27T05:57:00.397" v="512"/>
          <ac:spMkLst>
            <pc:docMk/>
            <pc:sldMk cId="1221683435" sldId="1926"/>
            <ac:spMk id="7" creationId="{6CD3A619-E33C-44C1-969E-99F214651AEC}"/>
          </ac:spMkLst>
        </pc:spChg>
        <pc:spChg chg="add del mod">
          <ac:chgData name="reza kabir" userId="af3c95a13102d509" providerId="LiveId" clId="{71BB5970-2E10-45C6-8D76-CEEC346CECD1}" dt="2020-04-27T05:57:00.397" v="512"/>
          <ac:spMkLst>
            <pc:docMk/>
            <pc:sldMk cId="1221683435" sldId="1926"/>
            <ac:spMk id="9" creationId="{34800A43-E985-48EE-B142-14878D733192}"/>
          </ac:spMkLst>
        </pc:spChg>
        <pc:spChg chg="add del mod">
          <ac:chgData name="reza kabir" userId="af3c95a13102d509" providerId="LiveId" clId="{71BB5970-2E10-45C6-8D76-CEEC346CECD1}" dt="2020-04-27T05:57:00.397" v="512"/>
          <ac:spMkLst>
            <pc:docMk/>
            <pc:sldMk cId="1221683435" sldId="1926"/>
            <ac:spMk id="11" creationId="{8639AB5D-4FE0-4C32-9BC0-F91E182C879C}"/>
          </ac:spMkLst>
        </pc:spChg>
        <pc:spChg chg="add del mod">
          <ac:chgData name="reza kabir" userId="af3c95a13102d509" providerId="LiveId" clId="{71BB5970-2E10-45C6-8D76-CEEC346CECD1}" dt="2020-04-27T05:57:00.397" v="512"/>
          <ac:spMkLst>
            <pc:docMk/>
            <pc:sldMk cId="1221683435" sldId="1926"/>
            <ac:spMk id="13" creationId="{9332936E-D65A-469A-89B1-5FE2689BBE3D}"/>
          </ac:spMkLst>
        </pc:spChg>
        <pc:spChg chg="add del mod">
          <ac:chgData name="reza kabir" userId="af3c95a13102d509" providerId="LiveId" clId="{71BB5970-2E10-45C6-8D76-CEEC346CECD1}" dt="2020-04-27T05:57:00.397" v="512"/>
          <ac:spMkLst>
            <pc:docMk/>
            <pc:sldMk cId="1221683435" sldId="1926"/>
            <ac:spMk id="15" creationId="{C066E5DE-F9B2-483D-ABE7-D7BA419E2AF3}"/>
          </ac:spMkLst>
        </pc:spChg>
        <pc:spChg chg="add del mod">
          <ac:chgData name="reza kabir" userId="af3c95a13102d509" providerId="LiveId" clId="{71BB5970-2E10-45C6-8D76-CEEC346CECD1}" dt="2020-04-27T05:57:00.397" v="512"/>
          <ac:spMkLst>
            <pc:docMk/>
            <pc:sldMk cId="1221683435" sldId="1926"/>
            <ac:spMk id="17" creationId="{9AE99973-4EAC-4CA5-92FA-608DE19F0E17}"/>
          </ac:spMkLst>
        </pc:spChg>
        <pc:spChg chg="add del mod">
          <ac:chgData name="reza kabir" userId="af3c95a13102d509" providerId="LiveId" clId="{71BB5970-2E10-45C6-8D76-CEEC346CECD1}" dt="2020-04-27T05:57:00.397" v="512"/>
          <ac:spMkLst>
            <pc:docMk/>
            <pc:sldMk cId="1221683435" sldId="1926"/>
            <ac:spMk id="19" creationId="{52C8F501-163B-413A-9AFF-CB003B977259}"/>
          </ac:spMkLst>
        </pc:spChg>
        <pc:spChg chg="add mod ord">
          <ac:chgData name="reza kabir" userId="af3c95a13102d509" providerId="LiveId" clId="{71BB5970-2E10-45C6-8D76-CEEC346CECD1}" dt="2020-06-09T10:06:07.537" v="1243" actId="207"/>
          <ac:spMkLst>
            <pc:docMk/>
            <pc:sldMk cId="1221683435" sldId="1926"/>
            <ac:spMk id="20" creationId="{014B9723-9F40-45BB-ABC7-27E4068E2F1E}"/>
          </ac:spMkLst>
        </pc:spChg>
        <pc:spChg chg="add mod">
          <ac:chgData name="reza kabir" userId="af3c95a13102d509" providerId="LiveId" clId="{71BB5970-2E10-45C6-8D76-CEEC346CECD1}" dt="2020-06-09T10:06:07.537" v="1243" actId="207"/>
          <ac:spMkLst>
            <pc:docMk/>
            <pc:sldMk cId="1221683435" sldId="1926"/>
            <ac:spMk id="78" creationId="{08ED85B2-BE19-406D-B59C-5F041D566F53}"/>
          </ac:spMkLst>
        </pc:spChg>
        <pc:spChg chg="add del mod">
          <ac:chgData name="reza kabir" userId="af3c95a13102d509" providerId="LiveId" clId="{71BB5970-2E10-45C6-8D76-CEEC346CECD1}" dt="2020-04-27T05:57:30.972" v="523" actId="478"/>
          <ac:spMkLst>
            <pc:docMk/>
            <pc:sldMk cId="1221683435" sldId="1926"/>
            <ac:spMk id="79" creationId="{B8938A89-F311-453A-A0AD-1784ACE38B07}"/>
          </ac:spMkLst>
        </pc:spChg>
        <pc:spChg chg="add del mod">
          <ac:chgData name="reza kabir" userId="af3c95a13102d509" providerId="LiveId" clId="{71BB5970-2E10-45C6-8D76-CEEC346CECD1}" dt="2020-04-27T05:57:30.972" v="523" actId="478"/>
          <ac:spMkLst>
            <pc:docMk/>
            <pc:sldMk cId="1221683435" sldId="1926"/>
            <ac:spMk id="80" creationId="{3EC63CFD-3BAF-4C75-A3BC-C10BE29B5855}"/>
          </ac:spMkLst>
        </pc:spChg>
        <pc:spChg chg="add del mod">
          <ac:chgData name="reza kabir" userId="af3c95a13102d509" providerId="LiveId" clId="{71BB5970-2E10-45C6-8D76-CEEC346CECD1}" dt="2020-04-27T05:57:30.972" v="523" actId="478"/>
          <ac:spMkLst>
            <pc:docMk/>
            <pc:sldMk cId="1221683435" sldId="1926"/>
            <ac:spMk id="81" creationId="{4DF0B1AB-E297-4F4C-B268-745F00D08D0E}"/>
          </ac:spMkLst>
        </pc:spChg>
        <pc:spChg chg="add del mod">
          <ac:chgData name="reza kabir" userId="af3c95a13102d509" providerId="LiveId" clId="{71BB5970-2E10-45C6-8D76-CEEC346CECD1}" dt="2020-04-27T05:57:30.972" v="523" actId="478"/>
          <ac:spMkLst>
            <pc:docMk/>
            <pc:sldMk cId="1221683435" sldId="1926"/>
            <ac:spMk id="82" creationId="{2BD65F4C-A125-4B0D-B915-9CE07EAB6673}"/>
          </ac:spMkLst>
        </pc:spChg>
        <pc:spChg chg="add del mod">
          <ac:chgData name="reza kabir" userId="af3c95a13102d509" providerId="LiveId" clId="{71BB5970-2E10-45C6-8D76-CEEC346CECD1}" dt="2020-04-27T05:57:30.972" v="523" actId="478"/>
          <ac:spMkLst>
            <pc:docMk/>
            <pc:sldMk cId="1221683435" sldId="1926"/>
            <ac:spMk id="83" creationId="{CF75A3F1-F943-4081-B059-9E37BDC67EB6}"/>
          </ac:spMkLst>
        </pc:spChg>
        <pc:spChg chg="add del mod">
          <ac:chgData name="reza kabir" userId="af3c95a13102d509" providerId="LiveId" clId="{71BB5970-2E10-45C6-8D76-CEEC346CECD1}" dt="2020-04-27T05:57:30.972" v="523" actId="478"/>
          <ac:spMkLst>
            <pc:docMk/>
            <pc:sldMk cId="1221683435" sldId="1926"/>
            <ac:spMk id="84" creationId="{121DAF79-7634-41D2-8D56-3BF28E72B5C4}"/>
          </ac:spMkLst>
        </pc:spChg>
        <pc:spChg chg="add del mod">
          <ac:chgData name="reza kabir" userId="af3c95a13102d509" providerId="LiveId" clId="{71BB5970-2E10-45C6-8D76-CEEC346CECD1}" dt="2020-04-27T05:57:30.972" v="523" actId="478"/>
          <ac:spMkLst>
            <pc:docMk/>
            <pc:sldMk cId="1221683435" sldId="1926"/>
            <ac:spMk id="85" creationId="{1EFBCB04-37FF-43ED-B22A-E3F8EAD3FBCD}"/>
          </ac:spMkLst>
        </pc:spChg>
        <pc:spChg chg="add del mod">
          <ac:chgData name="reza kabir" userId="af3c95a13102d509" providerId="LiveId" clId="{71BB5970-2E10-45C6-8D76-CEEC346CECD1}" dt="2020-04-27T05:57:30.972" v="523" actId="478"/>
          <ac:spMkLst>
            <pc:docMk/>
            <pc:sldMk cId="1221683435" sldId="1926"/>
            <ac:spMk id="86" creationId="{147D0AF5-B717-4A79-83F8-9CC90ECC6B39}"/>
          </ac:spMkLst>
        </pc:spChg>
        <pc:spChg chg="add mod">
          <ac:chgData name="reza kabir" userId="af3c95a13102d509" providerId="LiveId" clId="{71BB5970-2E10-45C6-8D76-CEEC346CECD1}" dt="2020-06-09T10:06:07.537" v="1243" actId="207"/>
          <ac:spMkLst>
            <pc:docMk/>
            <pc:sldMk cId="1221683435" sldId="1926"/>
            <ac:spMk id="91" creationId="{AC13EB9F-ACE1-4671-B4E7-5124B3DD7384}"/>
          </ac:spMkLst>
        </pc:spChg>
        <pc:spChg chg="add mod">
          <ac:chgData name="reza kabir" userId="af3c95a13102d509" providerId="LiveId" clId="{71BB5970-2E10-45C6-8D76-CEEC346CECD1}" dt="2020-06-09T10:06:07.537" v="1243" actId="207"/>
          <ac:spMkLst>
            <pc:docMk/>
            <pc:sldMk cId="1221683435" sldId="1926"/>
            <ac:spMk id="92" creationId="{F127E0C8-58A0-4073-AB85-B76AED996C63}"/>
          </ac:spMkLst>
        </pc:spChg>
        <pc:spChg chg="add mod">
          <ac:chgData name="reza kabir" userId="af3c95a13102d509" providerId="LiveId" clId="{71BB5970-2E10-45C6-8D76-CEEC346CECD1}" dt="2020-04-27T05:58:18.624" v="536" actId="571"/>
          <ac:spMkLst>
            <pc:docMk/>
            <pc:sldMk cId="1221683435" sldId="1926"/>
            <ac:spMk id="93" creationId="{B1CD8D71-C52A-4E5F-937E-E14246EC243B}"/>
          </ac:spMkLst>
        </pc:spChg>
        <pc:spChg chg="add mod">
          <ac:chgData name="reza kabir" userId="af3c95a13102d509" providerId="LiveId" clId="{71BB5970-2E10-45C6-8D76-CEEC346CECD1}" dt="2020-06-09T10:06:07.537" v="1243" actId="207"/>
          <ac:spMkLst>
            <pc:docMk/>
            <pc:sldMk cId="1221683435" sldId="1926"/>
            <ac:spMk id="94" creationId="{4B665288-B8EB-42DA-A2D7-F70E47417D68}"/>
          </ac:spMkLst>
        </pc:spChg>
        <pc:spChg chg="add mod">
          <ac:chgData name="reza kabir" userId="af3c95a13102d509" providerId="LiveId" clId="{71BB5970-2E10-45C6-8D76-CEEC346CECD1}" dt="2020-06-09T10:06:07.537" v="1243" actId="207"/>
          <ac:spMkLst>
            <pc:docMk/>
            <pc:sldMk cId="1221683435" sldId="1926"/>
            <ac:spMk id="95" creationId="{8C8A4AAE-EC1A-44FC-9C6E-5B9C15E449AB}"/>
          </ac:spMkLst>
        </pc:spChg>
        <pc:spChg chg="add mod">
          <ac:chgData name="reza kabir" userId="af3c95a13102d509" providerId="LiveId" clId="{71BB5970-2E10-45C6-8D76-CEEC346CECD1}" dt="2020-06-09T10:06:07.537" v="1243" actId="207"/>
          <ac:spMkLst>
            <pc:docMk/>
            <pc:sldMk cId="1221683435" sldId="1926"/>
            <ac:spMk id="96" creationId="{83C50BB9-C303-49FB-A272-337F32E0CE66}"/>
          </ac:spMkLst>
        </pc:spChg>
        <pc:spChg chg="add mod">
          <ac:chgData name="reza kabir" userId="af3c95a13102d509" providerId="LiveId" clId="{71BB5970-2E10-45C6-8D76-CEEC346CECD1}" dt="2020-06-09T10:06:07.537" v="1243" actId="207"/>
          <ac:spMkLst>
            <pc:docMk/>
            <pc:sldMk cId="1221683435" sldId="1926"/>
            <ac:spMk id="97" creationId="{1CD96362-96B7-4DBE-8E3F-44B366F16DD0}"/>
          </ac:spMkLst>
        </pc:spChg>
        <pc:spChg chg="add mod">
          <ac:chgData name="reza kabir" userId="af3c95a13102d509" providerId="LiveId" clId="{71BB5970-2E10-45C6-8D76-CEEC346CECD1}" dt="2020-06-09T10:06:07.537" v="1243" actId="207"/>
          <ac:spMkLst>
            <pc:docMk/>
            <pc:sldMk cId="1221683435" sldId="1926"/>
            <ac:spMk id="98" creationId="{D00BD0BC-9CB6-4149-84FA-5EEC73734C63}"/>
          </ac:spMkLst>
        </pc:spChg>
        <pc:spChg chg="add mod">
          <ac:chgData name="reza kabir" userId="af3c95a13102d509" providerId="LiveId" clId="{71BB5970-2E10-45C6-8D76-CEEC346CECD1}" dt="2020-06-09T10:06:07.537" v="1243" actId="207"/>
          <ac:spMkLst>
            <pc:docMk/>
            <pc:sldMk cId="1221683435" sldId="1926"/>
            <ac:spMk id="99" creationId="{937D2B43-76E9-429A-A7F0-BD9DC217860D}"/>
          </ac:spMkLst>
        </pc:spChg>
        <pc:spChg chg="add del mod">
          <ac:chgData name="reza kabir" userId="af3c95a13102d509" providerId="LiveId" clId="{71BB5970-2E10-45C6-8D76-CEEC346CECD1}" dt="2020-04-27T05:56:43.807" v="509" actId="478"/>
          <ac:spMkLst>
            <pc:docMk/>
            <pc:sldMk cId="1221683435" sldId="1926"/>
            <ac:spMk id="684" creationId="{00000000-0000-0000-0000-000000000000}"/>
          </ac:spMkLst>
        </pc:spChg>
        <pc:spChg chg="add del mod">
          <ac:chgData name="reza kabir" userId="af3c95a13102d509" providerId="LiveId" clId="{71BB5970-2E10-45C6-8D76-CEEC346CECD1}" dt="2020-04-27T05:56:43.807" v="509" actId="478"/>
          <ac:spMkLst>
            <pc:docMk/>
            <pc:sldMk cId="1221683435" sldId="1926"/>
            <ac:spMk id="687" creationId="{00000000-0000-0000-0000-000000000000}"/>
          </ac:spMkLst>
        </pc:spChg>
        <pc:spChg chg="add del mod">
          <ac:chgData name="reza kabir" userId="af3c95a13102d509" providerId="LiveId" clId="{71BB5970-2E10-45C6-8D76-CEEC346CECD1}" dt="2020-04-27T05:56:43.807" v="509" actId="478"/>
          <ac:spMkLst>
            <pc:docMk/>
            <pc:sldMk cId="1221683435" sldId="1926"/>
            <ac:spMk id="688" creationId="{00000000-0000-0000-0000-000000000000}"/>
          </ac:spMkLst>
        </pc:spChg>
        <pc:spChg chg="add del mod">
          <ac:chgData name="reza kabir" userId="af3c95a13102d509" providerId="LiveId" clId="{71BB5970-2E10-45C6-8D76-CEEC346CECD1}" dt="2020-04-27T05:56:43.807" v="509" actId="478"/>
          <ac:spMkLst>
            <pc:docMk/>
            <pc:sldMk cId="1221683435" sldId="1926"/>
            <ac:spMk id="689" creationId="{00000000-0000-0000-0000-000000000000}"/>
          </ac:spMkLst>
        </pc:spChg>
        <pc:spChg chg="add del mod">
          <ac:chgData name="reza kabir" userId="af3c95a13102d509" providerId="LiveId" clId="{71BB5970-2E10-45C6-8D76-CEEC346CECD1}" dt="2020-04-27T05:56:43.807" v="509" actId="478"/>
          <ac:spMkLst>
            <pc:docMk/>
            <pc:sldMk cId="1221683435" sldId="1926"/>
            <ac:spMk id="690" creationId="{00000000-0000-0000-0000-000000000000}"/>
          </ac:spMkLst>
        </pc:spChg>
        <pc:spChg chg="add del mod">
          <ac:chgData name="reza kabir" userId="af3c95a13102d509" providerId="LiveId" clId="{71BB5970-2E10-45C6-8D76-CEEC346CECD1}" dt="2020-04-27T05:56:43.807" v="509" actId="478"/>
          <ac:spMkLst>
            <pc:docMk/>
            <pc:sldMk cId="1221683435" sldId="1926"/>
            <ac:spMk id="691" creationId="{00000000-0000-0000-0000-000000000000}"/>
          </ac:spMkLst>
        </pc:spChg>
        <pc:spChg chg="add del mod">
          <ac:chgData name="reza kabir" userId="af3c95a13102d509" providerId="LiveId" clId="{71BB5970-2E10-45C6-8D76-CEEC346CECD1}" dt="2020-04-27T05:56:43.807" v="509" actId="478"/>
          <ac:spMkLst>
            <pc:docMk/>
            <pc:sldMk cId="1221683435" sldId="1926"/>
            <ac:spMk id="692" creationId="{00000000-0000-0000-0000-000000000000}"/>
          </ac:spMkLst>
        </pc:spChg>
        <pc:spChg chg="add del mod">
          <ac:chgData name="reza kabir" userId="af3c95a13102d509" providerId="LiveId" clId="{71BB5970-2E10-45C6-8D76-CEEC346CECD1}" dt="2020-04-27T05:56:43.807" v="509" actId="478"/>
          <ac:spMkLst>
            <pc:docMk/>
            <pc:sldMk cId="1221683435" sldId="1926"/>
            <ac:spMk id="693" creationId="{00000000-0000-0000-0000-000000000000}"/>
          </ac:spMkLst>
        </pc:spChg>
        <pc:spChg chg="add del mod">
          <ac:chgData name="reza kabir" userId="af3c95a13102d509" providerId="LiveId" clId="{71BB5970-2E10-45C6-8D76-CEEC346CECD1}" dt="2020-04-27T05:56:43.807" v="509" actId="478"/>
          <ac:spMkLst>
            <pc:docMk/>
            <pc:sldMk cId="1221683435" sldId="1926"/>
            <ac:spMk id="694" creationId="{00000000-0000-0000-0000-000000000000}"/>
          </ac:spMkLst>
        </pc:spChg>
        <pc:picChg chg="add mod">
          <ac:chgData name="reza kabir" userId="af3c95a13102d509" providerId="LiveId" clId="{71BB5970-2E10-45C6-8D76-CEEC346CECD1}" dt="2020-06-09T10:06:07.537" v="1243" actId="207"/>
          <ac:picMkLst>
            <pc:docMk/>
            <pc:sldMk cId="1221683435" sldId="1926"/>
            <ac:picMk id="87" creationId="{12B2DDCB-24CE-4D5B-8965-9EC3866F9E3F}"/>
          </ac:picMkLst>
        </pc:picChg>
        <pc:picChg chg="add mod">
          <ac:chgData name="reza kabir" userId="af3c95a13102d509" providerId="LiveId" clId="{71BB5970-2E10-45C6-8D76-CEEC346CECD1}" dt="2020-06-09T10:06:07.537" v="1243" actId="207"/>
          <ac:picMkLst>
            <pc:docMk/>
            <pc:sldMk cId="1221683435" sldId="1926"/>
            <ac:picMk id="88" creationId="{800CAB56-6326-4107-8072-78BB107AEA42}"/>
          </ac:picMkLst>
        </pc:picChg>
        <pc:picChg chg="add mod">
          <ac:chgData name="reza kabir" userId="af3c95a13102d509" providerId="LiveId" clId="{71BB5970-2E10-45C6-8D76-CEEC346CECD1}" dt="2020-06-09T10:06:07.537" v="1243" actId="207"/>
          <ac:picMkLst>
            <pc:docMk/>
            <pc:sldMk cId="1221683435" sldId="1926"/>
            <ac:picMk id="89" creationId="{86BC9F24-3992-4906-8345-303D81FB970E}"/>
          </ac:picMkLst>
        </pc:picChg>
        <pc:picChg chg="add mod">
          <ac:chgData name="reza kabir" userId="af3c95a13102d509" providerId="LiveId" clId="{71BB5970-2E10-45C6-8D76-CEEC346CECD1}" dt="2020-06-09T10:06:07.537" v="1243" actId="207"/>
          <ac:picMkLst>
            <pc:docMk/>
            <pc:sldMk cId="1221683435" sldId="1926"/>
            <ac:picMk id="90" creationId="{DAFBBD4B-E05E-47D6-8D01-66B6CAB3568A}"/>
          </ac:picMkLst>
        </pc:picChg>
        <pc:picChg chg="add del">
          <ac:chgData name="reza kabir" userId="af3c95a13102d509" providerId="LiveId" clId="{71BB5970-2E10-45C6-8D76-CEEC346CECD1}" dt="2020-04-27T05:56:43.807" v="509" actId="478"/>
          <ac:picMkLst>
            <pc:docMk/>
            <pc:sldMk cId="1221683435" sldId="1926"/>
            <ac:picMk id="695" creationId="{00000000-0000-0000-0000-000000000000}"/>
          </ac:picMkLst>
        </pc:picChg>
        <pc:picChg chg="add del">
          <ac:chgData name="reza kabir" userId="af3c95a13102d509" providerId="LiveId" clId="{71BB5970-2E10-45C6-8D76-CEEC346CECD1}" dt="2020-04-27T05:56:43.807" v="509" actId="478"/>
          <ac:picMkLst>
            <pc:docMk/>
            <pc:sldMk cId="1221683435" sldId="1926"/>
            <ac:picMk id="696" creationId="{00000000-0000-0000-0000-000000000000}"/>
          </ac:picMkLst>
        </pc:picChg>
        <pc:picChg chg="add del">
          <ac:chgData name="reza kabir" userId="af3c95a13102d509" providerId="LiveId" clId="{71BB5970-2E10-45C6-8D76-CEEC346CECD1}" dt="2020-04-27T05:56:43.807" v="509" actId="478"/>
          <ac:picMkLst>
            <pc:docMk/>
            <pc:sldMk cId="1221683435" sldId="1926"/>
            <ac:picMk id="697" creationId="{00000000-0000-0000-0000-000000000000}"/>
          </ac:picMkLst>
        </pc:picChg>
        <pc:picChg chg="add del">
          <ac:chgData name="reza kabir" userId="af3c95a13102d509" providerId="LiveId" clId="{71BB5970-2E10-45C6-8D76-CEEC346CECD1}" dt="2020-04-27T05:56:43.807" v="509" actId="478"/>
          <ac:picMkLst>
            <pc:docMk/>
            <pc:sldMk cId="1221683435" sldId="1926"/>
            <ac:picMk id="698" creationId="{00000000-0000-0000-0000-000000000000}"/>
          </ac:picMkLst>
        </pc:picChg>
      </pc:sldChg>
      <pc:sldChg chg="addSp delSp modSp add mod">
        <pc:chgData name="reza kabir" userId="af3c95a13102d509" providerId="LiveId" clId="{71BB5970-2E10-45C6-8D76-CEEC346CECD1}" dt="2020-06-09T10:06:51.495" v="1256" actId="571"/>
        <pc:sldMkLst>
          <pc:docMk/>
          <pc:sldMk cId="4117360608" sldId="1927"/>
        </pc:sldMkLst>
        <pc:spChg chg="add del mod">
          <ac:chgData name="reza kabir" userId="af3c95a13102d509" providerId="LiveId" clId="{71BB5970-2E10-45C6-8D76-CEEC346CECD1}" dt="2020-06-09T10:06:29.905" v="1246" actId="478"/>
          <ac:spMkLst>
            <pc:docMk/>
            <pc:sldMk cId="4117360608" sldId="1927"/>
            <ac:spMk id="60" creationId="{33A0C5F1-1C90-4F4D-B6E6-38FFAAB06E9B}"/>
          </ac:spMkLst>
        </pc:spChg>
        <pc:spChg chg="add mod">
          <ac:chgData name="reza kabir" userId="af3c95a13102d509" providerId="LiveId" clId="{71BB5970-2E10-45C6-8D76-CEEC346CECD1}" dt="2020-06-09T10:06:34.028" v="1249" actId="1076"/>
          <ac:spMkLst>
            <pc:docMk/>
            <pc:sldMk cId="4117360608" sldId="1927"/>
            <ac:spMk id="61" creationId="{7702BC98-172C-4CAB-BF94-4C07C828133F}"/>
          </ac:spMkLst>
        </pc:spChg>
        <pc:spChg chg="add mod">
          <ac:chgData name="reza kabir" userId="af3c95a13102d509" providerId="LiveId" clId="{71BB5970-2E10-45C6-8D76-CEEC346CECD1}" dt="2020-06-09T10:06:37.719" v="1251" actId="571"/>
          <ac:spMkLst>
            <pc:docMk/>
            <pc:sldMk cId="4117360608" sldId="1927"/>
            <ac:spMk id="62" creationId="{A3FBE22F-E4E2-48B6-ACD3-F669836B1AB5}"/>
          </ac:spMkLst>
        </pc:spChg>
        <pc:spChg chg="add mod">
          <ac:chgData name="reza kabir" userId="af3c95a13102d509" providerId="LiveId" clId="{71BB5970-2E10-45C6-8D76-CEEC346CECD1}" dt="2020-06-09T10:06:41.150" v="1252" actId="571"/>
          <ac:spMkLst>
            <pc:docMk/>
            <pc:sldMk cId="4117360608" sldId="1927"/>
            <ac:spMk id="63" creationId="{C000F2D5-62DF-44B4-A8BF-3A811CC6946F}"/>
          </ac:spMkLst>
        </pc:spChg>
        <pc:spChg chg="add mod">
          <ac:chgData name="reza kabir" userId="af3c95a13102d509" providerId="LiveId" clId="{71BB5970-2E10-45C6-8D76-CEEC346CECD1}" dt="2020-06-09T10:06:45.780" v="1255" actId="1076"/>
          <ac:spMkLst>
            <pc:docMk/>
            <pc:sldMk cId="4117360608" sldId="1927"/>
            <ac:spMk id="64" creationId="{12281C5F-734B-4AA2-A34F-BF738DAECF1E}"/>
          </ac:spMkLst>
        </pc:spChg>
        <pc:spChg chg="add mod">
          <ac:chgData name="reza kabir" userId="af3c95a13102d509" providerId="LiveId" clId="{71BB5970-2E10-45C6-8D76-CEEC346CECD1}" dt="2020-06-09T10:06:51.495" v="1256" actId="571"/>
          <ac:spMkLst>
            <pc:docMk/>
            <pc:sldMk cId="4117360608" sldId="1927"/>
            <ac:spMk id="65" creationId="{8A3C9EFF-001F-4143-8788-ED249D8080BD}"/>
          </ac:spMkLst>
        </pc:spChg>
        <pc:spChg chg="mod">
          <ac:chgData name="reza kabir" userId="af3c95a13102d509" providerId="LiveId" clId="{71BB5970-2E10-45C6-8D76-CEEC346CECD1}" dt="2020-05-05T10:47:02.169" v="1175"/>
          <ac:spMkLst>
            <pc:docMk/>
            <pc:sldMk cId="4117360608" sldId="1927"/>
            <ac:spMk id="703" creationId="{00000000-0000-0000-0000-000000000000}"/>
          </ac:spMkLst>
        </pc:spChg>
        <pc:spChg chg="del">
          <ac:chgData name="reza kabir" userId="af3c95a13102d509" providerId="LiveId" clId="{71BB5970-2E10-45C6-8D76-CEEC346CECD1}" dt="2020-04-27T05:59:14.920" v="541" actId="478"/>
          <ac:spMkLst>
            <pc:docMk/>
            <pc:sldMk cId="4117360608" sldId="1927"/>
            <ac:spMk id="704" creationId="{00000000-0000-0000-0000-000000000000}"/>
          </ac:spMkLst>
        </pc:spChg>
        <pc:spChg chg="mod">
          <ac:chgData name="reza kabir" userId="af3c95a13102d509" providerId="LiveId" clId="{71BB5970-2E10-45C6-8D76-CEEC346CECD1}" dt="2020-04-27T05:59:37.889" v="549" actId="207"/>
          <ac:spMkLst>
            <pc:docMk/>
            <pc:sldMk cId="4117360608" sldId="1927"/>
            <ac:spMk id="732" creationId="{00000000-0000-0000-0000-000000000000}"/>
          </ac:spMkLst>
        </pc:spChg>
        <pc:grpChg chg="mod">
          <ac:chgData name="reza kabir" userId="af3c95a13102d509" providerId="LiveId" clId="{71BB5970-2E10-45C6-8D76-CEEC346CECD1}" dt="2020-04-27T05:59:29.350" v="548" actId="1076"/>
          <ac:grpSpMkLst>
            <pc:docMk/>
            <pc:sldMk cId="4117360608" sldId="1927"/>
            <ac:grpSpMk id="755" creationId="{00000000-0000-0000-0000-000000000000}"/>
          </ac:grpSpMkLst>
        </pc:grpChg>
      </pc:sldChg>
      <pc:sldChg chg="addSp delSp modSp del mod">
        <pc:chgData name="reza kabir" userId="af3c95a13102d509" providerId="LiveId" clId="{71BB5970-2E10-45C6-8D76-CEEC346CECD1}" dt="2020-06-09T10:07:26.877" v="1260" actId="207"/>
        <pc:sldMkLst>
          <pc:docMk/>
          <pc:sldMk cId="1767871584" sldId="1928"/>
        </pc:sldMkLst>
        <pc:spChg chg="add del mod">
          <ac:chgData name="reza kabir" userId="af3c95a13102d509" providerId="LiveId" clId="{71BB5970-2E10-45C6-8D76-CEEC346CECD1}" dt="2020-04-27T06:00:40.349" v="551"/>
          <ac:spMkLst>
            <pc:docMk/>
            <pc:sldMk cId="1767871584" sldId="1928"/>
            <ac:spMk id="3" creationId="{8FD87F88-85D0-48EF-91A4-05B60FFEEE60}"/>
          </ac:spMkLst>
        </pc:spChg>
        <pc:spChg chg="add del mod">
          <ac:chgData name="reza kabir" userId="af3c95a13102d509" providerId="LiveId" clId="{71BB5970-2E10-45C6-8D76-CEEC346CECD1}" dt="2020-04-27T06:00:40.349" v="551"/>
          <ac:spMkLst>
            <pc:docMk/>
            <pc:sldMk cId="1767871584" sldId="1928"/>
            <ac:spMk id="5" creationId="{C55CF889-79B8-42A1-83EE-A2E23662BCCA}"/>
          </ac:spMkLst>
        </pc:spChg>
        <pc:spChg chg="add mod">
          <ac:chgData name="reza kabir" userId="af3c95a13102d509" providerId="LiveId" clId="{71BB5970-2E10-45C6-8D76-CEEC346CECD1}" dt="2020-04-27T06:01:59.350" v="565" actId="1076"/>
          <ac:spMkLst>
            <pc:docMk/>
            <pc:sldMk cId="1767871584" sldId="1928"/>
            <ac:spMk id="172" creationId="{51B61422-2D32-43D2-88F6-34C7E869F979}"/>
          </ac:spMkLst>
        </pc:spChg>
        <pc:spChg chg="add mod">
          <ac:chgData name="reza kabir" userId="af3c95a13102d509" providerId="LiveId" clId="{71BB5970-2E10-45C6-8D76-CEEC346CECD1}" dt="2020-04-27T06:01:59.350" v="565" actId="1076"/>
          <ac:spMkLst>
            <pc:docMk/>
            <pc:sldMk cId="1767871584" sldId="1928"/>
            <ac:spMk id="173" creationId="{7B59E412-95D8-4EA9-B526-44D78539B301}"/>
          </ac:spMkLst>
        </pc:spChg>
        <pc:spChg chg="add mod">
          <ac:chgData name="reza kabir" userId="af3c95a13102d509" providerId="LiveId" clId="{71BB5970-2E10-45C6-8D76-CEEC346CECD1}" dt="2020-04-27T06:01:59.350" v="565" actId="1076"/>
          <ac:spMkLst>
            <pc:docMk/>
            <pc:sldMk cId="1767871584" sldId="1928"/>
            <ac:spMk id="174" creationId="{1C14C680-A30B-4FBB-97D1-0BA42E65CB38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176" creationId="{9442D84D-0736-4F19-9188-13B1EF719C82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177" creationId="{CA446A86-E534-42C2-B305-CCE539E56643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178" creationId="{4A6CF892-85DD-4A26-86FB-35C1A92BF1F7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179" creationId="{90F221E5-A11F-4218-A866-ACA31D46F671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181" creationId="{204DDB88-2EAE-417F-8446-115F6A253D93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182" creationId="{73391CDB-88F9-4296-95AB-ABD02C4EA722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184" creationId="{AC2B66BD-B8F5-4222-9818-28168EDC1747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185" creationId="{432E72CB-9154-4B28-874D-69A092A30680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186" creationId="{11BBCDB3-06E3-4771-88A6-DB3A5254326B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187" creationId="{6825912E-CACC-4405-911D-0011CD9198E6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188" creationId="{09F9664E-1469-4BA6-BF38-F3C453BFDE00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189" creationId="{C3DE4C00-3EBC-4BAA-9B9F-F02A871D5ABF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190" creationId="{19B29925-A47D-487C-9EA6-D60AA353205A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191" creationId="{61F1F982-3AB8-4272-AA25-355A0874226E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192" creationId="{45EDAC13-4423-4A3B-89F4-ED22A2385517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193" creationId="{3EF08A6F-A5F7-4570-8B8F-7AF53A861C8B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194" creationId="{D9759119-86D3-4311-9FB3-B5CE34462A50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195" creationId="{92BE3361-F9E6-490F-9FC0-AF8C341FA71F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196" creationId="{77CC9975-EE27-4D28-8F20-985A00B694D1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197" creationId="{F955CA8F-912D-49B4-8AB1-A5036651E07F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198" creationId="{CC3B8340-9FB4-44AA-B49E-34A317B923C2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199" creationId="{B319E118-5E02-48BD-878E-D45D36C317FD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00" creationId="{E6D8762B-D685-4FDF-BEB8-C256B348146C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01" creationId="{03BD3E6F-05E7-4106-A103-9DDBDFE96A3C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02" creationId="{C86EA47D-66A7-40C1-9DAE-4F1BDDA87DBB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03" creationId="{933E3533-6502-4F90-B86C-7266D464605E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04" creationId="{F7FA98AF-E560-4EC9-AC54-1335C4AEF86B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05" creationId="{38FE436E-0C24-4D88-979B-A346216AF1AC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06" creationId="{3FA3F0D0-A76A-42D1-8969-379133A27381}"/>
          </ac:spMkLst>
        </pc:spChg>
        <pc:spChg chg="mod">
          <ac:chgData name="reza kabir" userId="af3c95a13102d509" providerId="LiveId" clId="{71BB5970-2E10-45C6-8D76-CEEC346CECD1}" dt="2020-06-09T10:07:06.109" v="1257" actId="207"/>
          <ac:spMkLst>
            <pc:docMk/>
            <pc:sldMk cId="1767871584" sldId="1928"/>
            <ac:spMk id="207" creationId="{F3D304EE-0726-4959-BDDF-9384E96F13B2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08" creationId="{F1AB93FA-EA84-459E-A0ED-A62A4CB33006}"/>
          </ac:spMkLst>
        </pc:spChg>
        <pc:spChg chg="mod">
          <ac:chgData name="reza kabir" userId="af3c95a13102d509" providerId="LiveId" clId="{71BB5970-2E10-45C6-8D76-CEEC346CECD1}" dt="2020-06-09T10:07:20.411" v="1259" actId="1076"/>
          <ac:spMkLst>
            <pc:docMk/>
            <pc:sldMk cId="1767871584" sldId="1928"/>
            <ac:spMk id="209" creationId="{8B38C748-08B9-46FA-96E7-3AF7F0812D9A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10" creationId="{DA850437-F814-4ED4-B3E9-0C5766902666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11" creationId="{3667A02A-0CEF-4E4B-838E-37F70DB373CA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12" creationId="{2EEC1ACE-4B58-49FD-A631-325F0E83C459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13" creationId="{7F9F66CE-584A-40AA-B3B6-96928FD4BAB4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14" creationId="{0A121CEE-8337-49A8-AC93-78042B067DDC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15" creationId="{E2E09BC1-F3F0-472C-930D-89C773FCAAA7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16" creationId="{458519F6-18E9-4B05-89F7-7FC8986BD09E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17" creationId="{902C69D1-4ED7-4303-94C6-100326476911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18" creationId="{D34CEE9F-FB78-46B9-A59C-0C926CFEE39A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19" creationId="{FFF4AECF-6980-4F3E-BB04-78BA81891EF0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20" creationId="{095698CE-1BCC-4DCF-9834-6B4E59393260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21" creationId="{24E897AF-A342-4BA3-AE80-4608EB37A199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22" creationId="{CAD7EF22-2062-48BB-882C-0252B7FF0736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23" creationId="{F0D1C5BF-D03C-4AC6-8666-7F220DE2C600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24" creationId="{0A676D02-061A-48ED-81D3-89559832A1A7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25" creationId="{71786A85-1956-488F-BDBA-8073DCF04E63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26" creationId="{59EDA07E-8B36-4314-92A2-76A940C6E82D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27" creationId="{75F63746-D76D-4A38-97FB-773384328793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28" creationId="{0E8A0769-ACD7-44B5-9017-7C418DDCDB9C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29" creationId="{8AFCB4D3-B2B0-468C-8E9A-2B46BF45CF86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30" creationId="{B6238DCB-FFB4-400B-B45E-8207EFC34088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31" creationId="{F6A63526-4620-4C16-827A-75625B53277B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32" creationId="{01A854B8-22F8-44CD-8B69-0DC8660B0ABF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33" creationId="{1F911D41-A5D8-46E9-B338-DE87F0E93C9E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34" creationId="{81ADD30B-B67B-448C-8181-55F1C7581A93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35" creationId="{F18C24F4-8D00-4E0D-B9C9-E850E90F628C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36" creationId="{0A4D2E23-28D7-4295-BDAE-A654B88C471A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37" creationId="{F9AE87A7-C594-4A2B-9AB7-436BFAF1FB25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38" creationId="{07AC14D0-AB2F-4D5C-BAFD-32051B97E588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39" creationId="{61AC5CEE-C624-47BD-AFC8-A6A81C964B50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40" creationId="{B5C27A1D-383A-447C-AD71-BBC167BA68D1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41" creationId="{8C7179FF-3FD0-44D8-9A5F-BE890C022B2A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42" creationId="{CE970CB2-F55F-4622-B10B-A6BDA7BBA352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43" creationId="{3143CAB4-CB53-45F4-B551-56DB39CC54B7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44" creationId="{52C1267A-5FEF-4378-8D58-D8D0AC37DCCF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46" creationId="{33CAA0CF-06FA-41D3-BD45-D6AF36F56B09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47" creationId="{1257AE1B-C428-49EF-B402-D8A7AD106D38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49" creationId="{212ABBEC-DF14-4177-98F4-9388FDD9D9C3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50" creationId="{77AC7372-0CB8-4332-9D8F-E16E319A673C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51" creationId="{725E5907-2C76-47E1-817A-53ECC6FF70FA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52" creationId="{AD4E30E3-FC70-4823-9392-121129FE511A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53" creationId="{4CE2923B-F005-420E-B138-034C27A79435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54" creationId="{46954A43-AE7A-4B64-8CC4-7FD4A2CF2E7D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55" creationId="{847BB4B9-5BF7-4495-BE75-8D064CF24EBD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56" creationId="{6B8B5FEB-B9FC-49B6-926C-A5FD8FD52B07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57" creationId="{784F29FF-30B4-44A2-81A1-2BD910781883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58" creationId="{C47296D0-C6DA-48BF-A26C-3EFF735D2F07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59" creationId="{541FE647-DF16-4816-8A66-5464FAB3872B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60" creationId="{B096725B-5975-442B-A8B0-B34ACF46DC60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61" creationId="{212D7168-A003-4C18-86D2-75FACC6F75E1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62" creationId="{20BE1777-E6DD-4B78-B7B2-3437F145A318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63" creationId="{0C3BF498-DFFA-458D-895A-C5F478E607DD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64" creationId="{6E3CF25A-7B18-4289-A797-3FF3D13DC901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65" creationId="{3093CF83-886E-4AE1-B7B1-FF0A792AB03A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66" creationId="{FF581A42-6124-4591-9A78-8ED42AEB5979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67" creationId="{BB2B7978-64C7-4254-87CD-744E36BA2682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68" creationId="{CD274A62-10E4-4EF3-8012-F701DF796362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69" creationId="{98E10EC0-BAB7-45C2-9C78-770474640AA6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70" creationId="{BA9932AB-9856-4DCD-93ED-4E37FD8AFD18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71" creationId="{0C559194-4447-48E3-9760-7862EF229997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72" creationId="{5C76CEBA-DAA4-4E17-A114-F989E6A368B2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73" creationId="{9588F2E5-10F8-4321-A377-48F9C651D638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74" creationId="{5CA168DE-77D2-42F3-8CB4-E7B97C6A1CB0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75" creationId="{E3299CCD-348A-4F49-9D28-394F5121933F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76" creationId="{F0C694CC-D7B9-430E-9473-FF2085862EA5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77" creationId="{C712FF8A-DD4B-454A-AE31-315201137E79}"/>
          </ac:spMkLst>
        </pc:spChg>
        <pc:spChg chg="mod">
          <ac:chgData name="reza kabir" userId="af3c95a13102d509" providerId="LiveId" clId="{71BB5970-2E10-45C6-8D76-CEEC346CECD1}" dt="2020-06-09T10:07:26.877" v="1260" actId="207"/>
          <ac:spMkLst>
            <pc:docMk/>
            <pc:sldMk cId="1767871584" sldId="1928"/>
            <ac:spMk id="278" creationId="{7B1F7832-AD8F-45FB-B431-0A3802250D57}"/>
          </ac:spMkLst>
        </pc:spChg>
        <pc:spChg chg="mod">
          <ac:chgData name="reza kabir" userId="af3c95a13102d509" providerId="LiveId" clId="{71BB5970-2E10-45C6-8D76-CEEC346CECD1}" dt="2020-06-09T10:07:26.877" v="1260" actId="207"/>
          <ac:spMkLst>
            <pc:docMk/>
            <pc:sldMk cId="1767871584" sldId="1928"/>
            <ac:spMk id="279" creationId="{8EE5D288-06DB-4CD2-94A6-5EE9C9F8CB7E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80" creationId="{96C7662E-793F-4C87-9EE0-35093B7EA2C9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81" creationId="{B80A57AE-E283-4F5C-B8E2-86C76630B1B1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82" creationId="{C7D20509-EC29-4B0B-9C4D-6848C08985DF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83" creationId="{C2376DA6-3B54-4EF2-A48B-DC1D211F290D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84" creationId="{7313C7F5-F99B-4BE5-B230-B9F2399C2777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85" creationId="{C5319913-BA81-4A97-9923-4D1E84B0FA7A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86" creationId="{8E501DA4-1B62-431C-B40E-315813F3F7B7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87" creationId="{5051309D-15DC-490F-BE02-4DAC6858973F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88" creationId="{6E9C2821-6836-437E-AED3-DE2739C59026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89" creationId="{C9EB97A2-C63B-4736-B3D6-FC2D4CE2226E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90" creationId="{0B41BBD5-FCAC-44DA-AC2B-C7EBFFD9FBED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91" creationId="{FD9C76D8-F139-48C0-83AE-0DCD3672346A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92" creationId="{D0522E4A-EE41-4D23-84CB-124A68E5E50D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93" creationId="{3EB3923C-A729-4647-B811-88D839CDE30F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94" creationId="{07268636-8C6B-4A53-8764-3D1A0373D223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95" creationId="{89B5249A-3CF7-455C-845F-316ED7976769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96" creationId="{4E355DBC-F113-4B0C-8F38-350A9A8EA133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97" creationId="{5AA30EB4-B720-4BDF-BC5C-AA7CF0E821B0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98" creationId="{F111FC5F-83B5-4CB7-A5D5-7FE25E0A304D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299" creationId="{B3347D7F-B39C-46A8-A4D9-660BFD7AF866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00" creationId="{6F0E0919-A06F-4167-9793-40BCB2037CC1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01" creationId="{54D71393-EF44-457E-BBB0-EE198D73BFBC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02" creationId="{344ACFC8-A397-4E13-A336-D1C99E0C56F6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03" creationId="{F5BAA0FB-630A-424C-83D4-CC0078DAEFF3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04" creationId="{272519E2-CFCA-4284-80C2-FB97A895F812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05" creationId="{0FB96BF5-F46C-4AFA-B341-D51F4BAD3D70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06" creationId="{A02F009F-3444-405E-AA3E-1DA99FB13E13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07" creationId="{E356F49C-FC77-4E84-BF38-27B80BFB8EC0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08" creationId="{9A441309-C2A8-4D0E-8E3A-90384747F93B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09" creationId="{28F4D09E-A39F-490A-9282-3B1B07EB8B70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10" creationId="{921B8E35-2D0F-4B82-8FC8-24CD0C88BBF4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11" creationId="{37B0A5B4-5274-4548-BB46-B3FC0F08962D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12" creationId="{59812E2D-7FA5-466D-BDFD-7D731332813D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13" creationId="{BFF83A97-6172-47F9-8468-9E513C566172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14" creationId="{62CCA63B-5241-4502-9ACF-E5BC006D119C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15" creationId="{904CD228-8554-4AA5-B06F-C9DDA38553D8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16" creationId="{039DAFC4-4021-4391-BD73-CACEB6DD1694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17" creationId="{F3AA5536-093A-4B97-992D-57294FE0EC63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18" creationId="{3D3B31EE-A65F-400F-B743-3A4E6F5B4AFD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19" creationId="{F02545E6-35D3-4278-873B-D7E386C27825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20" creationId="{8829867E-F965-4F0F-85C7-3C3EC7708BD2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21" creationId="{31293E3C-B5CE-425F-8806-E1FE1EC4A0B8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22" creationId="{9B9A7A04-E27D-4069-B023-09D016FD798E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23" creationId="{68CCE2A9-C261-48E6-9EA2-C90C1B11AD1C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24" creationId="{780A2884-EC39-4C50-91CC-E417C735985B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25" creationId="{B0D73462-5CB7-43BA-9EF8-706F73C1515A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26" creationId="{BF4D9C63-BF94-4858-A385-4A6BBE4741EA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27" creationId="{BD0D5915-575E-472D-A81D-AF9595D3399F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28" creationId="{6B00D4A3-92A9-48C7-A7EC-68485F7AEFC4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29" creationId="{8C083BE9-83CB-4665-A412-74FEFAF76D15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30" creationId="{B329D2EC-3C7D-42A5-B489-115EF58AE470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31" creationId="{475FB728-C3E9-4065-960B-2B583239B8D6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32" creationId="{D3A9D8EA-ADA2-4D68-98F8-50FAF6E7B5EF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33" creationId="{1450AB09-ED36-4F82-8A0B-A01126E70A06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34" creationId="{93E4EEDD-6D0D-4046-B1A0-50EEC6793316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35" creationId="{4862F772-187F-474C-A1CE-7495A876DCB7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36" creationId="{7ECEF36E-2032-4170-91AB-9EED865C0A04}"/>
          </ac:spMkLst>
        </pc:spChg>
        <pc:spChg chg="mod">
          <ac:chgData name="reza kabir" userId="af3c95a13102d509" providerId="LiveId" clId="{71BB5970-2E10-45C6-8D76-CEEC346CECD1}" dt="2020-04-27T06:00:51.526" v="554" actId="404"/>
          <ac:spMkLst>
            <pc:docMk/>
            <pc:sldMk cId="1767871584" sldId="1928"/>
            <ac:spMk id="337" creationId="{D566CB61-2E4E-4943-9EB0-59A9430308C5}"/>
          </ac:spMkLst>
        </pc:spChg>
        <pc:spChg chg="del">
          <ac:chgData name="reza kabir" userId="af3c95a13102d509" providerId="LiveId" clId="{71BB5970-2E10-45C6-8D76-CEEC346CECD1}" dt="2020-04-27T06:00:27.610" v="550" actId="21"/>
          <ac:spMkLst>
            <pc:docMk/>
            <pc:sldMk cId="1767871584" sldId="1928"/>
            <ac:spMk id="1053" creationId="{00000000-0000-0000-0000-000000000000}"/>
          </ac:spMkLst>
        </pc:spChg>
        <pc:spChg chg="del">
          <ac:chgData name="reza kabir" userId="af3c95a13102d509" providerId="LiveId" clId="{71BB5970-2E10-45C6-8D76-CEEC346CECD1}" dt="2020-04-27T06:00:27.610" v="550" actId="21"/>
          <ac:spMkLst>
            <pc:docMk/>
            <pc:sldMk cId="1767871584" sldId="1928"/>
            <ac:spMk id="1054" creationId="{00000000-0000-0000-0000-000000000000}"/>
          </ac:spMkLst>
        </pc:spChg>
        <pc:spChg chg="del">
          <ac:chgData name="reza kabir" userId="af3c95a13102d509" providerId="LiveId" clId="{71BB5970-2E10-45C6-8D76-CEEC346CECD1}" dt="2020-04-27T06:00:27.610" v="550" actId="21"/>
          <ac:spMkLst>
            <pc:docMk/>
            <pc:sldMk cId="1767871584" sldId="1928"/>
            <ac:spMk id="1055" creationId="{00000000-0000-0000-0000-000000000000}"/>
          </ac:spMkLst>
        </pc:spChg>
        <pc:grpChg chg="add mod">
          <ac:chgData name="reza kabir" userId="af3c95a13102d509" providerId="LiveId" clId="{71BB5970-2E10-45C6-8D76-CEEC346CECD1}" dt="2020-04-27T06:01:59.350" v="565" actId="1076"/>
          <ac:grpSpMkLst>
            <pc:docMk/>
            <pc:sldMk cId="1767871584" sldId="1928"/>
            <ac:grpSpMk id="175" creationId="{70CA4E9B-95D2-4457-9893-E922E5B3464A}"/>
          </ac:grpSpMkLst>
        </pc:grpChg>
        <pc:grpChg chg="add mod">
          <ac:chgData name="reza kabir" userId="af3c95a13102d509" providerId="LiveId" clId="{71BB5970-2E10-45C6-8D76-CEEC346CECD1}" dt="2020-04-27T06:01:59.350" v="565" actId="1076"/>
          <ac:grpSpMkLst>
            <pc:docMk/>
            <pc:sldMk cId="1767871584" sldId="1928"/>
            <ac:grpSpMk id="180" creationId="{A874B623-8CC6-4C6A-B532-339549973122}"/>
          </ac:grpSpMkLst>
        </pc:grpChg>
        <pc:grpChg chg="add">
          <ac:chgData name="reza kabir" userId="af3c95a13102d509" providerId="LiveId" clId="{71BB5970-2E10-45C6-8D76-CEEC346CECD1}" dt="2020-04-27T06:00:44.274" v="552"/>
          <ac:grpSpMkLst>
            <pc:docMk/>
            <pc:sldMk cId="1767871584" sldId="1928"/>
            <ac:grpSpMk id="183" creationId="{5681ED14-3A1A-4F81-9DD8-68474D0385B3}"/>
          </ac:grpSpMkLst>
        </pc:grpChg>
        <pc:grpChg chg="add">
          <ac:chgData name="reza kabir" userId="af3c95a13102d509" providerId="LiveId" clId="{71BB5970-2E10-45C6-8D76-CEEC346CECD1}" dt="2020-04-27T06:00:44.274" v="552"/>
          <ac:grpSpMkLst>
            <pc:docMk/>
            <pc:sldMk cId="1767871584" sldId="1928"/>
            <ac:grpSpMk id="248" creationId="{F0C61C00-8721-488D-9E52-C68A3B7845AE}"/>
          </ac:grpSpMkLst>
        </pc:grpChg>
        <pc:grpChg chg="del">
          <ac:chgData name="reza kabir" userId="af3c95a13102d509" providerId="LiveId" clId="{71BB5970-2E10-45C6-8D76-CEEC346CECD1}" dt="2020-04-27T06:00:27.610" v="550" actId="21"/>
          <ac:grpSpMkLst>
            <pc:docMk/>
            <pc:sldMk cId="1767871584" sldId="1928"/>
            <ac:grpSpMk id="1056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06:00:27.610" v="550" actId="21"/>
          <ac:grpSpMkLst>
            <pc:docMk/>
            <pc:sldMk cId="1767871584" sldId="1928"/>
            <ac:grpSpMk id="1061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06:00:27.610" v="550" actId="21"/>
          <ac:grpSpMkLst>
            <pc:docMk/>
            <pc:sldMk cId="1767871584" sldId="1928"/>
            <ac:grpSpMk id="1064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06:00:27.610" v="550" actId="21"/>
          <ac:grpSpMkLst>
            <pc:docMk/>
            <pc:sldMk cId="1767871584" sldId="1928"/>
            <ac:grpSpMk id="1129" creationId="{00000000-0000-0000-0000-000000000000}"/>
          </ac:grpSpMkLst>
        </pc:grpChg>
      </pc:sldChg>
      <pc:sldChg chg="modSp del mod">
        <pc:chgData name="reza kabir" userId="af3c95a13102d509" providerId="LiveId" clId="{71BB5970-2E10-45C6-8D76-CEEC346CECD1}" dt="2020-04-27T11:01:58.731" v="1165" actId="47"/>
        <pc:sldMkLst>
          <pc:docMk/>
          <pc:sldMk cId="0" sldId="1929"/>
        </pc:sldMkLst>
        <pc:grpChg chg="mod">
          <ac:chgData name="reza kabir" userId="af3c95a13102d509" providerId="LiveId" clId="{71BB5970-2E10-45C6-8D76-CEEC346CECD1}" dt="2020-04-27T06:12:58.043" v="671" actId="1076"/>
          <ac:grpSpMkLst>
            <pc:docMk/>
            <pc:sldMk cId="0" sldId="1929"/>
            <ac:grpSpMk id="1295" creationId="{00000000-0000-0000-0000-000000000000}"/>
          </ac:grpSpMkLst>
        </pc:grpChg>
      </pc:sldChg>
      <pc:sldChg chg="del">
        <pc:chgData name="reza kabir" userId="af3c95a13102d509" providerId="LiveId" clId="{71BB5970-2E10-45C6-8D76-CEEC346CECD1}" dt="2020-04-27T05:30:41.359" v="322" actId="47"/>
        <pc:sldMkLst>
          <pc:docMk/>
          <pc:sldMk cId="0" sldId="1930"/>
        </pc:sldMkLst>
      </pc:sldChg>
      <pc:sldChg chg="addSp delSp modSp del mod">
        <pc:chgData name="reza kabir" userId="af3c95a13102d509" providerId="LiveId" clId="{71BB5970-2E10-45C6-8D76-CEEC346CECD1}" dt="2020-04-27T05:30:43.756" v="323" actId="47"/>
        <pc:sldMkLst>
          <pc:docMk/>
          <pc:sldMk cId="0" sldId="1931"/>
        </pc:sldMkLst>
        <pc:spChg chg="add del mod">
          <ac:chgData name="reza kabir" userId="af3c95a13102d509" providerId="LiveId" clId="{71BB5970-2E10-45C6-8D76-CEEC346CECD1}" dt="2020-04-27T05:29:50.721" v="300" actId="21"/>
          <ac:spMkLst>
            <pc:docMk/>
            <pc:sldMk cId="0" sldId="1931"/>
            <ac:spMk id="3" creationId="{59730141-9960-4B24-BC0A-2AD24204D65F}"/>
          </ac:spMkLst>
        </pc:spChg>
        <pc:spChg chg="add del mod">
          <ac:chgData name="reza kabir" userId="af3c95a13102d509" providerId="LiveId" clId="{71BB5970-2E10-45C6-8D76-CEEC346CECD1}" dt="2020-04-27T05:29:50.721" v="300" actId="21"/>
          <ac:spMkLst>
            <pc:docMk/>
            <pc:sldMk cId="0" sldId="1931"/>
            <ac:spMk id="5" creationId="{91674305-C769-4742-BA23-DDB4799824D5}"/>
          </ac:spMkLst>
        </pc:spChg>
        <pc:spChg chg="add del">
          <ac:chgData name="reza kabir" userId="af3c95a13102d509" providerId="LiveId" clId="{71BB5970-2E10-45C6-8D76-CEEC346CECD1}" dt="2020-04-27T05:29:50.721" v="300" actId="21"/>
          <ac:spMkLst>
            <pc:docMk/>
            <pc:sldMk cId="0" sldId="1931"/>
            <ac:spMk id="185" creationId="{00000000-0000-0000-0000-000000000000}"/>
          </ac:spMkLst>
        </pc:spChg>
        <pc:spChg chg="add del">
          <ac:chgData name="reza kabir" userId="af3c95a13102d509" providerId="LiveId" clId="{71BB5970-2E10-45C6-8D76-CEEC346CECD1}" dt="2020-04-27T05:29:50.721" v="300" actId="21"/>
          <ac:spMkLst>
            <pc:docMk/>
            <pc:sldMk cId="0" sldId="1931"/>
            <ac:spMk id="186" creationId="{00000000-0000-0000-0000-000000000000}"/>
          </ac:spMkLst>
        </pc:spChg>
        <pc:picChg chg="add del mod">
          <ac:chgData name="reza kabir" userId="af3c95a13102d509" providerId="LiveId" clId="{71BB5970-2E10-45C6-8D76-CEEC346CECD1}" dt="2020-04-27T05:29:50.721" v="300" actId="21"/>
          <ac:picMkLst>
            <pc:docMk/>
            <pc:sldMk cId="0" sldId="1931"/>
            <ac:picMk id="187" creationId="{00000000-0000-0000-0000-000000000000}"/>
          </ac:picMkLst>
        </pc:picChg>
      </pc:sldChg>
      <pc:sldChg chg="add">
        <pc:chgData name="reza kabir" userId="af3c95a13102d509" providerId="LiveId" clId="{71BB5970-2E10-45C6-8D76-CEEC346CECD1}" dt="2020-04-27T11:01:46.480" v="1164"/>
        <pc:sldMkLst>
          <pc:docMk/>
          <pc:sldMk cId="827956270" sldId="1932"/>
        </pc:sldMkLst>
        <pc:grpChg chg="mod">
          <ac:chgData name="reza kabir" userId="af3c95a13102d509" providerId="LiveId" clId="{71BB5970-2E10-45C6-8D76-CEEC346CECD1}" dt="2020-04-27T05:09:19.438" v="0" actId="1076"/>
          <ac:grpSpMkLst>
            <pc:docMk/>
            <pc:sldMk cId="827956270" sldId="1932"/>
            <ac:grpSpMk id="575" creationId="{00000000-0000-0000-0000-000000000000}"/>
          </ac:grpSpMkLst>
        </pc:grpChg>
      </pc:sldChg>
      <pc:sldChg chg="add">
        <pc:chgData name="reza kabir" userId="af3c95a13102d509" providerId="LiveId" clId="{71BB5970-2E10-45C6-8D76-CEEC346CECD1}" dt="2020-04-27T11:01:46.480" v="1164"/>
        <pc:sldMkLst>
          <pc:docMk/>
          <pc:sldMk cId="483709552" sldId="1933"/>
        </pc:sldMkLst>
        <pc:spChg chg="add del mod">
          <ac:chgData name="reza kabir" userId="af3c95a13102d509" providerId="LiveId" clId="{71BB5970-2E10-45C6-8D76-CEEC346CECD1}" dt="2020-04-27T05:10:01.861" v="6" actId="21"/>
          <ac:spMkLst>
            <pc:docMk/>
            <pc:sldMk cId="483709552" sldId="1933"/>
            <ac:spMk id="3" creationId="{3CD70177-949D-423C-9B9F-568040E767C8}"/>
          </ac:spMkLst>
        </pc:spChg>
        <pc:spChg chg="add del mod">
          <ac:chgData name="reza kabir" userId="af3c95a13102d509" providerId="LiveId" clId="{71BB5970-2E10-45C6-8D76-CEEC346CECD1}" dt="2020-04-27T05:10:01.861" v="6" actId="21"/>
          <ac:spMkLst>
            <pc:docMk/>
            <pc:sldMk cId="483709552" sldId="1933"/>
            <ac:spMk id="5" creationId="{54AB76AA-478E-4027-B6D4-C3B73FEF143A}"/>
          </ac:spMkLst>
        </pc:spChg>
        <pc:spChg chg="add del mod">
          <ac:chgData name="reza kabir" userId="af3c95a13102d509" providerId="LiveId" clId="{71BB5970-2E10-45C6-8D76-CEEC346CECD1}" dt="2020-04-27T05:10:01.861" v="6" actId="21"/>
          <ac:spMkLst>
            <pc:docMk/>
            <pc:sldMk cId="483709552" sldId="1933"/>
            <ac:spMk id="7" creationId="{AFC705F5-E0B0-46D4-BE89-20F64BE332CD}"/>
          </ac:spMkLst>
        </pc:spChg>
        <pc:spChg chg="add del mod">
          <ac:chgData name="reza kabir" userId="af3c95a13102d509" providerId="LiveId" clId="{71BB5970-2E10-45C6-8D76-CEEC346CECD1}" dt="2020-04-27T05:10:01.861" v="6" actId="21"/>
          <ac:spMkLst>
            <pc:docMk/>
            <pc:sldMk cId="483709552" sldId="1933"/>
            <ac:spMk id="9" creationId="{19B3BE1D-9F67-4278-AE6F-6C4E13695117}"/>
          </ac:spMkLst>
        </pc:spChg>
        <pc:spChg chg="add del mod">
          <ac:chgData name="reza kabir" userId="af3c95a13102d509" providerId="LiveId" clId="{71BB5970-2E10-45C6-8D76-CEEC346CECD1}" dt="2020-04-27T05:10:01.861" v="6" actId="21"/>
          <ac:spMkLst>
            <pc:docMk/>
            <pc:sldMk cId="483709552" sldId="1933"/>
            <ac:spMk id="11" creationId="{70EE18FB-6DA3-4A0B-9B1A-B46B8D075248}"/>
          </ac:spMkLst>
        </pc:spChg>
        <pc:spChg chg="add del mod">
          <ac:chgData name="reza kabir" userId="af3c95a13102d509" providerId="LiveId" clId="{71BB5970-2E10-45C6-8D76-CEEC346CECD1}" dt="2020-04-27T05:10:01.861" v="6" actId="21"/>
          <ac:spMkLst>
            <pc:docMk/>
            <pc:sldMk cId="483709552" sldId="1933"/>
            <ac:spMk id="13" creationId="{4CC14043-5A38-42FB-9360-07843FB5D55C}"/>
          </ac:spMkLst>
        </pc:spChg>
        <pc:spChg chg="add del mod">
          <ac:chgData name="reza kabir" userId="af3c95a13102d509" providerId="LiveId" clId="{71BB5970-2E10-45C6-8D76-CEEC346CECD1}" dt="2020-04-27T05:10:01.861" v="6" actId="21"/>
          <ac:spMkLst>
            <pc:docMk/>
            <pc:sldMk cId="483709552" sldId="1933"/>
            <ac:spMk id="15" creationId="{D3A7C132-A502-4B4B-AB55-F7F124098EF8}"/>
          </ac:spMkLst>
        </pc:spChg>
        <pc:spChg chg="add del mod">
          <ac:chgData name="reza kabir" userId="af3c95a13102d509" providerId="LiveId" clId="{71BB5970-2E10-45C6-8D76-CEEC346CECD1}" dt="2020-04-27T05:10:01.861" v="6" actId="21"/>
          <ac:spMkLst>
            <pc:docMk/>
            <pc:sldMk cId="483709552" sldId="1933"/>
            <ac:spMk id="17" creationId="{CE91DA79-772D-4F4E-BD38-EC7ACB9B3531}"/>
          </ac:spMkLst>
        </pc:spChg>
        <pc:spChg chg="add del mod">
          <ac:chgData name="reza kabir" userId="af3c95a13102d509" providerId="LiveId" clId="{71BB5970-2E10-45C6-8D76-CEEC346CECD1}" dt="2020-04-27T05:10:16.529" v="9"/>
          <ac:spMkLst>
            <pc:docMk/>
            <pc:sldMk cId="483709552" sldId="1933"/>
            <ac:spMk id="19" creationId="{96CA9D94-A07C-41A8-8DA9-5F3092B649F8}"/>
          </ac:spMkLst>
        </pc:spChg>
        <pc:spChg chg="add del mod">
          <ac:chgData name="reza kabir" userId="af3c95a13102d509" providerId="LiveId" clId="{71BB5970-2E10-45C6-8D76-CEEC346CECD1}" dt="2020-04-27T05:10:16.529" v="9"/>
          <ac:spMkLst>
            <pc:docMk/>
            <pc:sldMk cId="483709552" sldId="1933"/>
            <ac:spMk id="21" creationId="{88BE1677-E981-4D08-909A-815A2BE774DC}"/>
          </ac:spMkLst>
        </pc:spChg>
        <pc:spChg chg="add del mod">
          <ac:chgData name="reza kabir" userId="af3c95a13102d509" providerId="LiveId" clId="{71BB5970-2E10-45C6-8D76-CEEC346CECD1}" dt="2020-04-27T05:10:16.529" v="9"/>
          <ac:spMkLst>
            <pc:docMk/>
            <pc:sldMk cId="483709552" sldId="1933"/>
            <ac:spMk id="23" creationId="{0AD7FCB0-64EC-48B7-9F77-1F75744984B6}"/>
          </ac:spMkLst>
        </pc:spChg>
        <pc:spChg chg="add del mod">
          <ac:chgData name="reza kabir" userId="af3c95a13102d509" providerId="LiveId" clId="{71BB5970-2E10-45C6-8D76-CEEC346CECD1}" dt="2020-04-27T05:10:16.529" v="9"/>
          <ac:spMkLst>
            <pc:docMk/>
            <pc:sldMk cId="483709552" sldId="1933"/>
            <ac:spMk id="25" creationId="{935561B5-ECE6-4CD1-A0FC-FE36648ECD62}"/>
          </ac:spMkLst>
        </pc:spChg>
        <pc:spChg chg="add del mod">
          <ac:chgData name="reza kabir" userId="af3c95a13102d509" providerId="LiveId" clId="{71BB5970-2E10-45C6-8D76-CEEC346CECD1}" dt="2020-04-27T05:10:16.529" v="9"/>
          <ac:spMkLst>
            <pc:docMk/>
            <pc:sldMk cId="483709552" sldId="1933"/>
            <ac:spMk id="27" creationId="{04FB8111-61E2-4385-9B4C-0AAE27DA6C62}"/>
          </ac:spMkLst>
        </pc:spChg>
        <pc:spChg chg="add del mod">
          <ac:chgData name="reza kabir" userId="af3c95a13102d509" providerId="LiveId" clId="{71BB5970-2E10-45C6-8D76-CEEC346CECD1}" dt="2020-04-27T05:10:16.529" v="9"/>
          <ac:spMkLst>
            <pc:docMk/>
            <pc:sldMk cId="483709552" sldId="1933"/>
            <ac:spMk id="29" creationId="{03AF60AC-3B8C-42D6-B9D4-0059936C336A}"/>
          </ac:spMkLst>
        </pc:spChg>
        <pc:spChg chg="add del mod">
          <ac:chgData name="reza kabir" userId="af3c95a13102d509" providerId="LiveId" clId="{71BB5970-2E10-45C6-8D76-CEEC346CECD1}" dt="2020-04-27T05:10:16.529" v="9"/>
          <ac:spMkLst>
            <pc:docMk/>
            <pc:sldMk cId="483709552" sldId="1933"/>
            <ac:spMk id="31" creationId="{09D9B244-FEA8-4EC7-8FD5-3884B4FC146D}"/>
          </ac:spMkLst>
        </pc:spChg>
        <pc:spChg chg="add del mod">
          <ac:chgData name="reza kabir" userId="af3c95a13102d509" providerId="LiveId" clId="{71BB5970-2E10-45C6-8D76-CEEC346CECD1}" dt="2020-04-27T05:10:16.529" v="9"/>
          <ac:spMkLst>
            <pc:docMk/>
            <pc:sldMk cId="483709552" sldId="1933"/>
            <ac:spMk id="33" creationId="{B9563DC5-28C0-4210-9EC8-9A4DC9EFE580}"/>
          </ac:spMkLst>
        </pc:spChg>
        <pc:spChg chg="add del">
          <ac:chgData name="reza kabir" userId="af3c95a13102d509" providerId="LiveId" clId="{71BB5970-2E10-45C6-8D76-CEEC346CECD1}" dt="2020-04-27T05:09:59.542" v="4"/>
          <ac:spMkLst>
            <pc:docMk/>
            <pc:sldMk cId="483709552" sldId="1933"/>
            <ac:spMk id="53" creationId="{F343A72C-20A7-4AAB-B6E7-AFF65803F6DB}"/>
          </ac:spMkLst>
        </pc:spChg>
        <pc:spChg chg="add del">
          <ac:chgData name="reza kabir" userId="af3c95a13102d509" providerId="LiveId" clId="{71BB5970-2E10-45C6-8D76-CEEC346CECD1}" dt="2020-04-27T05:09:59.542" v="4"/>
          <ac:spMkLst>
            <pc:docMk/>
            <pc:sldMk cId="483709552" sldId="1933"/>
            <ac:spMk id="54" creationId="{9C86AFE5-00C2-49D3-9D1A-638B75346BE8}"/>
          </ac:spMkLst>
        </pc:spChg>
        <pc:spChg chg="add del">
          <ac:chgData name="reza kabir" userId="af3c95a13102d509" providerId="LiveId" clId="{71BB5970-2E10-45C6-8D76-CEEC346CECD1}" dt="2020-04-27T05:09:59.542" v="4"/>
          <ac:spMkLst>
            <pc:docMk/>
            <pc:sldMk cId="483709552" sldId="1933"/>
            <ac:spMk id="55" creationId="{D7C9C736-FF13-4F65-BBE1-F0AC547546A9}"/>
          </ac:spMkLst>
        </pc:spChg>
        <pc:spChg chg="add del">
          <ac:chgData name="reza kabir" userId="af3c95a13102d509" providerId="LiveId" clId="{71BB5970-2E10-45C6-8D76-CEEC346CECD1}" dt="2020-04-27T05:09:59.542" v="4"/>
          <ac:spMkLst>
            <pc:docMk/>
            <pc:sldMk cId="483709552" sldId="1933"/>
            <ac:spMk id="56" creationId="{1D16857C-6D52-4A0A-BDFC-0FDA7F606F0A}"/>
          </ac:spMkLst>
        </pc:spChg>
        <pc:spChg chg="add del">
          <ac:chgData name="reza kabir" userId="af3c95a13102d509" providerId="LiveId" clId="{71BB5970-2E10-45C6-8D76-CEEC346CECD1}" dt="2020-04-27T05:09:59.542" v="4"/>
          <ac:spMkLst>
            <pc:docMk/>
            <pc:sldMk cId="483709552" sldId="1933"/>
            <ac:spMk id="57" creationId="{6FAEE011-1F6C-4F61-979D-1FB5C5DC7A6D}"/>
          </ac:spMkLst>
        </pc:spChg>
        <pc:spChg chg="add del">
          <ac:chgData name="reza kabir" userId="af3c95a13102d509" providerId="LiveId" clId="{71BB5970-2E10-45C6-8D76-CEEC346CECD1}" dt="2020-04-27T05:09:59.542" v="4"/>
          <ac:spMkLst>
            <pc:docMk/>
            <pc:sldMk cId="483709552" sldId="1933"/>
            <ac:spMk id="58" creationId="{0435F3DD-3F4A-4684-BE05-E0BCFA4F66C8}"/>
          </ac:spMkLst>
        </pc:spChg>
        <pc:spChg chg="add del">
          <ac:chgData name="reza kabir" userId="af3c95a13102d509" providerId="LiveId" clId="{71BB5970-2E10-45C6-8D76-CEEC346CECD1}" dt="2020-04-27T05:09:59.542" v="4"/>
          <ac:spMkLst>
            <pc:docMk/>
            <pc:sldMk cId="483709552" sldId="1933"/>
            <ac:spMk id="59" creationId="{E2BE112E-28AE-4039-B9BD-833083CD6BAA}"/>
          </ac:spMkLst>
        </pc:spChg>
        <pc:spChg chg="add del">
          <ac:chgData name="reza kabir" userId="af3c95a13102d509" providerId="LiveId" clId="{71BB5970-2E10-45C6-8D76-CEEC346CECD1}" dt="2020-04-27T05:09:59.542" v="4"/>
          <ac:spMkLst>
            <pc:docMk/>
            <pc:sldMk cId="483709552" sldId="1933"/>
            <ac:spMk id="60" creationId="{8D4544A5-F45A-4EF4-9E29-4B9B87516893}"/>
          </ac:spMkLst>
        </pc:spChg>
        <pc:spChg chg="add mod">
          <ac:chgData name="reza kabir" userId="af3c95a13102d509" providerId="LiveId" clId="{71BB5970-2E10-45C6-8D76-CEEC346CECD1}" dt="2020-04-27T05:11:07.019" v="23" actId="1076"/>
          <ac:spMkLst>
            <pc:docMk/>
            <pc:sldMk cId="483709552" sldId="1933"/>
            <ac:spMk id="103" creationId="{D773CC80-25E0-4602-949D-718BCA0786A9}"/>
          </ac:spMkLst>
        </pc:spChg>
        <pc:spChg chg="add mod">
          <ac:chgData name="reza kabir" userId="af3c95a13102d509" providerId="LiveId" clId="{71BB5970-2E10-45C6-8D76-CEEC346CECD1}" dt="2020-04-27T05:12:13.742" v="27" actId="1076"/>
          <ac:spMkLst>
            <pc:docMk/>
            <pc:sldMk cId="483709552" sldId="1933"/>
            <ac:spMk id="104" creationId="{671E3659-D95A-4754-8B06-85975CB2B110}"/>
          </ac:spMkLst>
        </pc:spChg>
        <pc:spChg chg="add mod">
          <ac:chgData name="reza kabir" userId="af3c95a13102d509" providerId="LiveId" clId="{71BB5970-2E10-45C6-8D76-CEEC346CECD1}" dt="2020-04-27T05:10:45.641" v="20" actId="1076"/>
          <ac:spMkLst>
            <pc:docMk/>
            <pc:sldMk cId="483709552" sldId="1933"/>
            <ac:spMk id="105" creationId="{17752797-26F3-4016-BCD0-FAA70CBDC69D}"/>
          </ac:spMkLst>
        </pc:spChg>
        <pc:spChg chg="add mod">
          <ac:chgData name="reza kabir" userId="af3c95a13102d509" providerId="LiveId" clId="{71BB5970-2E10-45C6-8D76-CEEC346CECD1}" dt="2020-04-27T05:12:10.872" v="26" actId="255"/>
          <ac:spMkLst>
            <pc:docMk/>
            <pc:sldMk cId="483709552" sldId="1933"/>
            <ac:spMk id="106" creationId="{9FB72782-5481-43FA-86CC-1BB4D277410A}"/>
          </ac:spMkLst>
        </pc:spChg>
        <pc:spChg chg="add mod">
          <ac:chgData name="reza kabir" userId="af3c95a13102d509" providerId="LiveId" clId="{71BB5970-2E10-45C6-8D76-CEEC346CECD1}" dt="2020-04-27T05:10:42.840" v="19" actId="1076"/>
          <ac:spMkLst>
            <pc:docMk/>
            <pc:sldMk cId="483709552" sldId="1933"/>
            <ac:spMk id="107" creationId="{53844327-90DE-498B-9688-83282552DD32}"/>
          </ac:spMkLst>
        </pc:spChg>
        <pc:spChg chg="add mod">
          <ac:chgData name="reza kabir" userId="af3c95a13102d509" providerId="LiveId" clId="{71BB5970-2E10-45C6-8D76-CEEC346CECD1}" dt="2020-04-27T05:12:17.544" v="28" actId="1076"/>
          <ac:spMkLst>
            <pc:docMk/>
            <pc:sldMk cId="483709552" sldId="1933"/>
            <ac:spMk id="108" creationId="{B8AA3653-FBBE-4A88-B45F-96613F53F324}"/>
          </ac:spMkLst>
        </pc:spChg>
        <pc:spChg chg="add mod">
          <ac:chgData name="reza kabir" userId="af3c95a13102d509" providerId="LiveId" clId="{71BB5970-2E10-45C6-8D76-CEEC346CECD1}" dt="2020-04-27T05:10:49.002" v="21" actId="1076"/>
          <ac:spMkLst>
            <pc:docMk/>
            <pc:sldMk cId="483709552" sldId="1933"/>
            <ac:spMk id="109" creationId="{5D271B86-0C46-4284-A312-06F2D1E23F43}"/>
          </ac:spMkLst>
        </pc:spChg>
        <pc:spChg chg="add">
          <ac:chgData name="reza kabir" userId="af3c95a13102d509" providerId="LiveId" clId="{71BB5970-2E10-45C6-8D76-CEEC346CECD1}" dt="2020-04-27T05:10:18.483" v="10"/>
          <ac:spMkLst>
            <pc:docMk/>
            <pc:sldMk cId="483709552" sldId="1933"/>
            <ac:spMk id="110" creationId="{860B7492-0B85-45FF-B7FF-63D18ED3C983}"/>
          </ac:spMkLst>
        </pc:spChg>
        <pc:spChg chg="add del">
          <ac:chgData name="reza kabir" userId="af3c95a13102d509" providerId="LiveId" clId="{71BB5970-2E10-45C6-8D76-CEEC346CECD1}" dt="2020-04-27T05:10:12.098" v="8" actId="21"/>
          <ac:spMkLst>
            <pc:docMk/>
            <pc:sldMk cId="483709552" sldId="1933"/>
            <ac:spMk id="907" creationId="{00000000-0000-0000-0000-000000000000}"/>
          </ac:spMkLst>
        </pc:spChg>
        <pc:spChg chg="add del">
          <ac:chgData name="reza kabir" userId="af3c95a13102d509" providerId="LiveId" clId="{71BB5970-2E10-45C6-8D76-CEEC346CECD1}" dt="2020-04-27T05:10:12.098" v="8" actId="21"/>
          <ac:spMkLst>
            <pc:docMk/>
            <pc:sldMk cId="483709552" sldId="1933"/>
            <ac:spMk id="908" creationId="{00000000-0000-0000-0000-000000000000}"/>
          </ac:spMkLst>
        </pc:spChg>
        <pc:spChg chg="add del">
          <ac:chgData name="reza kabir" userId="af3c95a13102d509" providerId="LiveId" clId="{71BB5970-2E10-45C6-8D76-CEEC346CECD1}" dt="2020-04-27T05:10:12.098" v="8" actId="21"/>
          <ac:spMkLst>
            <pc:docMk/>
            <pc:sldMk cId="483709552" sldId="1933"/>
            <ac:spMk id="909" creationId="{00000000-0000-0000-0000-000000000000}"/>
          </ac:spMkLst>
        </pc:spChg>
        <pc:spChg chg="add del">
          <ac:chgData name="reza kabir" userId="af3c95a13102d509" providerId="LiveId" clId="{71BB5970-2E10-45C6-8D76-CEEC346CECD1}" dt="2020-04-27T05:10:12.098" v="8" actId="21"/>
          <ac:spMkLst>
            <pc:docMk/>
            <pc:sldMk cId="483709552" sldId="1933"/>
            <ac:spMk id="910" creationId="{00000000-0000-0000-0000-000000000000}"/>
          </ac:spMkLst>
        </pc:spChg>
        <pc:spChg chg="add del">
          <ac:chgData name="reza kabir" userId="af3c95a13102d509" providerId="LiveId" clId="{71BB5970-2E10-45C6-8D76-CEEC346CECD1}" dt="2020-04-27T05:10:12.098" v="8" actId="21"/>
          <ac:spMkLst>
            <pc:docMk/>
            <pc:sldMk cId="483709552" sldId="1933"/>
            <ac:spMk id="911" creationId="{00000000-0000-0000-0000-000000000000}"/>
          </ac:spMkLst>
        </pc:spChg>
        <pc:spChg chg="add del">
          <ac:chgData name="reza kabir" userId="af3c95a13102d509" providerId="LiveId" clId="{71BB5970-2E10-45C6-8D76-CEEC346CECD1}" dt="2020-04-27T05:10:12.098" v="8" actId="21"/>
          <ac:spMkLst>
            <pc:docMk/>
            <pc:sldMk cId="483709552" sldId="1933"/>
            <ac:spMk id="912" creationId="{00000000-0000-0000-0000-000000000000}"/>
          </ac:spMkLst>
        </pc:spChg>
        <pc:spChg chg="add del">
          <ac:chgData name="reza kabir" userId="af3c95a13102d509" providerId="LiveId" clId="{71BB5970-2E10-45C6-8D76-CEEC346CECD1}" dt="2020-04-27T05:10:12.098" v="8" actId="21"/>
          <ac:spMkLst>
            <pc:docMk/>
            <pc:sldMk cId="483709552" sldId="1933"/>
            <ac:spMk id="913" creationId="{00000000-0000-0000-0000-000000000000}"/>
          </ac:spMkLst>
        </pc:spChg>
        <pc:spChg chg="add del">
          <ac:chgData name="reza kabir" userId="af3c95a13102d509" providerId="LiveId" clId="{71BB5970-2E10-45C6-8D76-CEEC346CECD1}" dt="2020-04-27T05:10:12.098" v="8" actId="21"/>
          <ac:spMkLst>
            <pc:docMk/>
            <pc:sldMk cId="483709552" sldId="1933"/>
            <ac:spMk id="914" creationId="{00000000-0000-0000-0000-000000000000}"/>
          </ac:spMkLst>
        </pc:spChg>
        <pc:spChg chg="mod">
          <ac:chgData name="reza kabir" userId="af3c95a13102d509" providerId="LiveId" clId="{71BB5970-2E10-45C6-8D76-CEEC346CECD1}" dt="2020-04-27T05:11:02.438" v="22"/>
          <ac:spMkLst>
            <pc:docMk/>
            <pc:sldMk cId="483709552" sldId="1933"/>
            <ac:spMk id="915" creationId="{00000000-0000-0000-0000-000000000000}"/>
          </ac:spMkLst>
        </pc:spChg>
        <pc:grpChg chg="add del">
          <ac:chgData name="reza kabir" userId="af3c95a13102d509" providerId="LiveId" clId="{71BB5970-2E10-45C6-8D76-CEEC346CECD1}" dt="2020-04-27T05:09:59.542" v="4"/>
          <ac:grpSpMkLst>
            <pc:docMk/>
            <pc:sldMk cId="483709552" sldId="1933"/>
            <ac:grpSpMk id="61" creationId="{395DE85D-9FBE-45ED-8776-B10DFC7DD0FE}"/>
          </ac:grpSpMkLst>
        </pc:grpChg>
        <pc:grpChg chg="add">
          <ac:chgData name="reza kabir" userId="af3c95a13102d509" providerId="LiveId" clId="{71BB5970-2E10-45C6-8D76-CEEC346CECD1}" dt="2020-04-27T05:10:18.483" v="10"/>
          <ac:grpSpMkLst>
            <pc:docMk/>
            <pc:sldMk cId="483709552" sldId="1933"/>
            <ac:grpSpMk id="111" creationId="{EEFD1EE6-E4B3-4FD0-9FB6-CC72771CD209}"/>
          </ac:grpSpMkLst>
        </pc:grpChg>
        <pc:grpChg chg="add del">
          <ac:chgData name="reza kabir" userId="af3c95a13102d509" providerId="LiveId" clId="{71BB5970-2E10-45C6-8D76-CEEC346CECD1}" dt="2020-04-27T05:10:12.098" v="8" actId="21"/>
          <ac:grpSpMkLst>
            <pc:docMk/>
            <pc:sldMk cId="483709552" sldId="1933"/>
            <ac:grpSpMk id="916" creationId="{00000000-0000-0000-0000-000000000000}"/>
          </ac:grpSpMkLst>
        </pc:grpChg>
      </pc:sldChg>
      <pc:sldChg chg="modSp del mod">
        <pc:chgData name="reza kabir" userId="af3c95a13102d509" providerId="LiveId" clId="{71BB5970-2E10-45C6-8D76-CEEC346CECD1}" dt="2020-04-27T05:12:28.363" v="32" actId="47"/>
        <pc:sldMkLst>
          <pc:docMk/>
          <pc:sldMk cId="0" sldId="1934"/>
        </pc:sldMkLst>
        <pc:spChg chg="mod">
          <ac:chgData name="reza kabir" userId="af3c95a13102d509" providerId="LiveId" clId="{71BB5970-2E10-45C6-8D76-CEEC346CECD1}" dt="2020-04-27T05:12:26.288" v="31" actId="1076"/>
          <ac:spMkLst>
            <pc:docMk/>
            <pc:sldMk cId="0" sldId="1934"/>
            <ac:spMk id="949" creationId="{00000000-0000-0000-0000-000000000000}"/>
          </ac:spMkLst>
        </pc:spChg>
      </pc:sldChg>
      <pc:sldChg chg="addSp delSp modSp del mod">
        <pc:chgData name="reza kabir" userId="af3c95a13102d509" providerId="LiveId" clId="{71BB5970-2E10-45C6-8D76-CEEC346CECD1}" dt="2020-04-27T11:01:43.079" v="1163" actId="2696"/>
        <pc:sldMkLst>
          <pc:docMk/>
          <pc:sldMk cId="292512830" sldId="1935"/>
        </pc:sldMkLst>
        <pc:spChg chg="add del mod">
          <ac:chgData name="reza kabir" userId="af3c95a13102d509" providerId="LiveId" clId="{71BB5970-2E10-45C6-8D76-CEEC346CECD1}" dt="2020-04-27T05:12:38.982" v="34"/>
          <ac:spMkLst>
            <pc:docMk/>
            <pc:sldMk cId="292512830" sldId="1935"/>
            <ac:spMk id="3" creationId="{D40A07E1-F0CB-4385-8C7D-68657202B8E0}"/>
          </ac:spMkLst>
        </pc:spChg>
        <pc:spChg chg="add del mod">
          <ac:chgData name="reza kabir" userId="af3c95a13102d509" providerId="LiveId" clId="{71BB5970-2E10-45C6-8D76-CEEC346CECD1}" dt="2020-04-27T05:12:38.982" v="34"/>
          <ac:spMkLst>
            <pc:docMk/>
            <pc:sldMk cId="292512830" sldId="1935"/>
            <ac:spMk id="5" creationId="{AA1FC382-B367-4533-A2AA-7711C11DF0F9}"/>
          </ac:spMkLst>
        </pc:spChg>
        <pc:spChg chg="add mod">
          <ac:chgData name="reza kabir" userId="af3c95a13102d509" providerId="LiveId" clId="{71BB5970-2E10-45C6-8D76-CEEC346CECD1}" dt="2020-04-27T05:13:13.179" v="51" actId="1076"/>
          <ac:spMkLst>
            <pc:docMk/>
            <pc:sldMk cId="292512830" sldId="1935"/>
            <ac:spMk id="837" creationId="{72DBDFAE-1E25-463D-9CA6-7DB0B2FAC7BB}"/>
          </ac:spMkLst>
        </pc:spChg>
        <pc:spChg chg="add mod">
          <ac:chgData name="reza kabir" userId="af3c95a13102d509" providerId="LiveId" clId="{71BB5970-2E10-45C6-8D76-CEEC346CECD1}" dt="2020-04-27T05:13:17.036" v="52" actId="1076"/>
          <ac:spMkLst>
            <pc:docMk/>
            <pc:sldMk cId="292512830" sldId="1935"/>
            <ac:spMk id="838" creationId="{682ED28C-68C7-4738-AE2D-9E27CD04236C}"/>
          </ac:spMkLst>
        </pc:spChg>
        <pc:spChg chg="del">
          <ac:chgData name="reza kabir" userId="af3c95a13102d509" providerId="LiveId" clId="{71BB5970-2E10-45C6-8D76-CEEC346CECD1}" dt="2020-04-27T05:12:32.747" v="33" actId="21"/>
          <ac:spMkLst>
            <pc:docMk/>
            <pc:sldMk cId="292512830" sldId="1935"/>
            <ac:spMk id="1260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2:32.747" v="33" actId="21"/>
          <ac:spMkLst>
            <pc:docMk/>
            <pc:sldMk cId="292512830" sldId="1935"/>
            <ac:spMk id="1261" creationId="{00000000-0000-0000-0000-000000000000}"/>
          </ac:spMkLst>
        </pc:spChg>
        <pc:grpChg chg="mod">
          <ac:chgData name="reza kabir" userId="af3c95a13102d509" providerId="LiveId" clId="{71BB5970-2E10-45C6-8D76-CEEC346CECD1}" dt="2020-04-27T05:13:24.565" v="56" actId="1076"/>
          <ac:grpSpMkLst>
            <pc:docMk/>
            <pc:sldMk cId="292512830" sldId="1935"/>
            <ac:grpSpMk id="1262" creationId="{00000000-0000-0000-0000-000000000000}"/>
          </ac:grpSpMkLst>
        </pc:grpChg>
        <pc:grpChg chg="mod">
          <ac:chgData name="reza kabir" userId="af3c95a13102d509" providerId="LiveId" clId="{71BB5970-2E10-45C6-8D76-CEEC346CECD1}" dt="2020-04-27T05:13:24.565" v="56" actId="1076"/>
          <ac:grpSpMkLst>
            <pc:docMk/>
            <pc:sldMk cId="292512830" sldId="1935"/>
            <ac:grpSpMk id="1906" creationId="{00000000-0000-0000-0000-000000000000}"/>
          </ac:grpSpMkLst>
        </pc:grpChg>
      </pc:sldChg>
      <pc:sldChg chg="addSp delSp modSp del mod">
        <pc:chgData name="reza kabir" userId="af3c95a13102d509" providerId="LiveId" clId="{71BB5970-2E10-45C6-8D76-CEEC346CECD1}" dt="2020-04-27T11:01:43.079" v="1163" actId="2696"/>
        <pc:sldMkLst>
          <pc:docMk/>
          <pc:sldMk cId="1641082469" sldId="1936"/>
        </pc:sldMkLst>
        <pc:spChg chg="add">
          <ac:chgData name="reza kabir" userId="af3c95a13102d509" providerId="LiveId" clId="{71BB5970-2E10-45C6-8D76-CEEC346CECD1}" dt="2020-04-27T05:16:47.277" v="65"/>
          <ac:spMkLst>
            <pc:docMk/>
            <pc:sldMk cId="1641082469" sldId="1936"/>
            <ac:spMk id="507" creationId="{E6315B13-93D2-43C7-9201-40454B956864}"/>
          </ac:spMkLst>
        </pc:spChg>
        <pc:spChg chg="add mod">
          <ac:chgData name="reza kabir" userId="af3c95a13102d509" providerId="LiveId" clId="{71BB5970-2E10-45C6-8D76-CEEC346CECD1}" dt="2020-04-27T05:17:12.845" v="73" actId="1076"/>
          <ac:spMkLst>
            <pc:docMk/>
            <pc:sldMk cId="1641082469" sldId="1936"/>
            <ac:spMk id="508" creationId="{EE240C46-9ADA-47EE-A48F-1066AE431383}"/>
          </ac:spMkLst>
        </pc:spChg>
        <pc:spChg chg="del">
          <ac:chgData name="reza kabir" userId="af3c95a13102d509" providerId="LiveId" clId="{71BB5970-2E10-45C6-8D76-CEEC346CECD1}" dt="2020-04-27T05:16:46.398" v="64" actId="478"/>
          <ac:spMkLst>
            <pc:docMk/>
            <pc:sldMk cId="1641082469" sldId="1936"/>
            <ac:spMk id="2830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6:46.398" v="64" actId="478"/>
          <ac:spMkLst>
            <pc:docMk/>
            <pc:sldMk cId="1641082469" sldId="1936"/>
            <ac:spMk id="2831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7:07.323" v="72" actId="478"/>
          <ac:spMkLst>
            <pc:docMk/>
            <pc:sldMk cId="1641082469" sldId="1936"/>
            <ac:spMk id="2832" creationId="{00000000-0000-0000-0000-000000000000}"/>
          </ac:spMkLst>
        </pc:spChg>
        <pc:spChg chg="mod">
          <ac:chgData name="reza kabir" userId="af3c95a13102d509" providerId="LiveId" clId="{71BB5970-2E10-45C6-8D76-CEEC346CECD1}" dt="2020-04-27T05:17:04.767" v="71" actId="1076"/>
          <ac:spMkLst>
            <pc:docMk/>
            <pc:sldMk cId="1641082469" sldId="1936"/>
            <ac:spMk id="2833" creationId="{00000000-0000-0000-0000-000000000000}"/>
          </ac:spMkLst>
        </pc:spChg>
      </pc:sldChg>
      <pc:sldChg chg="addSp delSp modSp del mod">
        <pc:chgData name="reza kabir" userId="af3c95a13102d509" providerId="LiveId" clId="{71BB5970-2E10-45C6-8D76-CEEC346CECD1}" dt="2020-04-27T11:01:43.079" v="1163" actId="2696"/>
        <pc:sldMkLst>
          <pc:docMk/>
          <pc:sldMk cId="1125038648" sldId="1937"/>
        </pc:sldMkLst>
        <pc:spChg chg="add del mod">
          <ac:chgData name="reza kabir" userId="af3c95a13102d509" providerId="LiveId" clId="{71BB5970-2E10-45C6-8D76-CEEC346CECD1}" dt="2020-04-27T05:17:37.046" v="75"/>
          <ac:spMkLst>
            <pc:docMk/>
            <pc:sldMk cId="1125038648" sldId="1937"/>
            <ac:spMk id="3" creationId="{34731699-8703-4F50-AC5D-4CF3462FA32E}"/>
          </ac:spMkLst>
        </pc:spChg>
        <pc:spChg chg="add del mod">
          <ac:chgData name="reza kabir" userId="af3c95a13102d509" providerId="LiveId" clId="{71BB5970-2E10-45C6-8D76-CEEC346CECD1}" dt="2020-04-27T05:17:37.046" v="75"/>
          <ac:spMkLst>
            <pc:docMk/>
            <pc:sldMk cId="1125038648" sldId="1937"/>
            <ac:spMk id="5" creationId="{B7D7DC52-FECD-42FD-A33A-6C4D5AC5B690}"/>
          </ac:spMkLst>
        </pc:spChg>
        <pc:spChg chg="add del mod">
          <ac:chgData name="reza kabir" userId="af3c95a13102d509" providerId="LiveId" clId="{71BB5970-2E10-45C6-8D76-CEEC346CECD1}" dt="2020-04-27T05:17:37.046" v="75"/>
          <ac:spMkLst>
            <pc:docMk/>
            <pc:sldMk cId="1125038648" sldId="1937"/>
            <ac:spMk id="7" creationId="{DD744854-C241-4A67-BDEE-C871C791353D}"/>
          </ac:spMkLst>
        </pc:spChg>
        <pc:spChg chg="add del mod">
          <ac:chgData name="reza kabir" userId="af3c95a13102d509" providerId="LiveId" clId="{71BB5970-2E10-45C6-8D76-CEEC346CECD1}" dt="2020-04-27T05:17:37.046" v="75"/>
          <ac:spMkLst>
            <pc:docMk/>
            <pc:sldMk cId="1125038648" sldId="1937"/>
            <ac:spMk id="9" creationId="{26F513A2-924A-460C-AC4D-204C239B69AB}"/>
          </ac:spMkLst>
        </pc:spChg>
        <pc:spChg chg="add del mod">
          <ac:chgData name="reza kabir" userId="af3c95a13102d509" providerId="LiveId" clId="{71BB5970-2E10-45C6-8D76-CEEC346CECD1}" dt="2020-04-27T05:17:37.046" v="75"/>
          <ac:spMkLst>
            <pc:docMk/>
            <pc:sldMk cId="1125038648" sldId="1937"/>
            <ac:spMk id="11" creationId="{90A92D1A-F432-45A2-9E99-32B5E441C73B}"/>
          </ac:spMkLst>
        </pc:spChg>
        <pc:spChg chg="add del mod">
          <ac:chgData name="reza kabir" userId="af3c95a13102d509" providerId="LiveId" clId="{71BB5970-2E10-45C6-8D76-CEEC346CECD1}" dt="2020-04-27T05:17:37.046" v="75"/>
          <ac:spMkLst>
            <pc:docMk/>
            <pc:sldMk cId="1125038648" sldId="1937"/>
            <ac:spMk id="13" creationId="{0135BB4E-D31A-43FE-8D69-BBCB9A757B44}"/>
          </ac:spMkLst>
        </pc:spChg>
        <pc:spChg chg="add del mod">
          <ac:chgData name="reza kabir" userId="af3c95a13102d509" providerId="LiveId" clId="{71BB5970-2E10-45C6-8D76-CEEC346CECD1}" dt="2020-04-27T05:17:37.046" v="75"/>
          <ac:spMkLst>
            <pc:docMk/>
            <pc:sldMk cId="1125038648" sldId="1937"/>
            <ac:spMk id="15" creationId="{2B8B56AE-69EF-4ADC-BA15-5E658ADBBA50}"/>
          </ac:spMkLst>
        </pc:spChg>
        <pc:spChg chg="add del mod">
          <ac:chgData name="reza kabir" userId="af3c95a13102d509" providerId="LiveId" clId="{71BB5970-2E10-45C6-8D76-CEEC346CECD1}" dt="2020-04-27T05:17:37.046" v="75"/>
          <ac:spMkLst>
            <pc:docMk/>
            <pc:sldMk cId="1125038648" sldId="1937"/>
            <ac:spMk id="17" creationId="{CFA1520A-0274-4515-B5F6-7AFF4CCA629D}"/>
          </ac:spMkLst>
        </pc:spChg>
        <pc:spChg chg="add del mod">
          <ac:chgData name="reza kabir" userId="af3c95a13102d509" providerId="LiveId" clId="{71BB5970-2E10-45C6-8D76-CEEC346CECD1}" dt="2020-04-27T05:17:37.046" v="75"/>
          <ac:spMkLst>
            <pc:docMk/>
            <pc:sldMk cId="1125038648" sldId="1937"/>
            <ac:spMk id="19" creationId="{A72CBD81-C9C9-4007-9B89-E4EF29C1B986}"/>
          </ac:spMkLst>
        </pc:spChg>
        <pc:spChg chg="add mod">
          <ac:chgData name="reza kabir" userId="af3c95a13102d509" providerId="LiveId" clId="{71BB5970-2E10-45C6-8D76-CEEC346CECD1}" dt="2020-04-27T05:17:52.655" v="83" actId="404"/>
          <ac:spMkLst>
            <pc:docMk/>
            <pc:sldMk cId="1125038648" sldId="1937"/>
            <ac:spMk id="184" creationId="{6531AC7D-0677-41E2-9BE3-38083402DBD1}"/>
          </ac:spMkLst>
        </pc:spChg>
        <pc:spChg chg="add mod">
          <ac:chgData name="reza kabir" userId="af3c95a13102d509" providerId="LiveId" clId="{71BB5970-2E10-45C6-8D76-CEEC346CECD1}" dt="2020-04-27T05:18:58.537" v="90" actId="20577"/>
          <ac:spMkLst>
            <pc:docMk/>
            <pc:sldMk cId="1125038648" sldId="1937"/>
            <ac:spMk id="185" creationId="{9E32D071-4429-441B-ADC6-122276CBD4F0}"/>
          </ac:spMkLst>
        </pc:spChg>
        <pc:spChg chg="add mod">
          <ac:chgData name="reza kabir" userId="af3c95a13102d509" providerId="LiveId" clId="{71BB5970-2E10-45C6-8D76-CEEC346CECD1}" dt="2020-04-27T05:19:10.486" v="102" actId="20577"/>
          <ac:spMkLst>
            <pc:docMk/>
            <pc:sldMk cId="1125038648" sldId="1937"/>
            <ac:spMk id="186" creationId="{1023D826-B07A-41E0-9E41-6BD2173FFF77}"/>
          </ac:spMkLst>
        </pc:spChg>
        <pc:spChg chg="add">
          <ac:chgData name="reza kabir" userId="af3c95a13102d509" providerId="LiveId" clId="{71BB5970-2E10-45C6-8D76-CEEC346CECD1}" dt="2020-04-27T05:17:41.769" v="77"/>
          <ac:spMkLst>
            <pc:docMk/>
            <pc:sldMk cId="1125038648" sldId="1937"/>
            <ac:spMk id="187" creationId="{C7E65017-0ECA-4579-8AD4-9A95B34E8150}"/>
          </ac:spMkLst>
        </pc:spChg>
        <pc:spChg chg="mod">
          <ac:chgData name="reza kabir" userId="af3c95a13102d509" providerId="LiveId" clId="{71BB5970-2E10-45C6-8D76-CEEC346CECD1}" dt="2020-04-27T05:17:52.655" v="83" actId="404"/>
          <ac:spMkLst>
            <pc:docMk/>
            <pc:sldMk cId="1125038648" sldId="1937"/>
            <ac:spMk id="204" creationId="{DD0D1108-7B12-4EB2-8280-C8A46F6CCBBD}"/>
          </ac:spMkLst>
        </pc:spChg>
        <pc:spChg chg="mod">
          <ac:chgData name="reza kabir" userId="af3c95a13102d509" providerId="LiveId" clId="{71BB5970-2E10-45C6-8D76-CEEC346CECD1}" dt="2020-04-27T05:17:52.655" v="83" actId="404"/>
          <ac:spMkLst>
            <pc:docMk/>
            <pc:sldMk cId="1125038648" sldId="1937"/>
            <ac:spMk id="205" creationId="{A3C97169-4521-4CC7-99DB-6EFD56AAC0FF}"/>
          </ac:spMkLst>
        </pc:spChg>
        <pc:spChg chg="mod">
          <ac:chgData name="reza kabir" userId="af3c95a13102d509" providerId="LiveId" clId="{71BB5970-2E10-45C6-8D76-CEEC346CECD1}" dt="2020-04-27T05:17:52.655" v="83" actId="404"/>
          <ac:spMkLst>
            <pc:docMk/>
            <pc:sldMk cId="1125038648" sldId="1937"/>
            <ac:spMk id="206" creationId="{0B89EB97-03F0-41EA-ACC9-085361D89225}"/>
          </ac:spMkLst>
        </pc:spChg>
        <pc:spChg chg="mod">
          <ac:chgData name="reza kabir" userId="af3c95a13102d509" providerId="LiveId" clId="{71BB5970-2E10-45C6-8D76-CEEC346CECD1}" dt="2020-04-27T05:17:52.655" v="83" actId="404"/>
          <ac:spMkLst>
            <pc:docMk/>
            <pc:sldMk cId="1125038648" sldId="1937"/>
            <ac:spMk id="207" creationId="{164CF57A-D6F3-445B-A4DE-95E4FA809DBB}"/>
          </ac:spMkLst>
        </pc:spChg>
        <pc:spChg chg="add">
          <ac:chgData name="reza kabir" userId="af3c95a13102d509" providerId="LiveId" clId="{71BB5970-2E10-45C6-8D76-CEEC346CECD1}" dt="2020-04-27T05:17:41.769" v="77"/>
          <ac:spMkLst>
            <pc:docMk/>
            <pc:sldMk cId="1125038648" sldId="1937"/>
            <ac:spMk id="213" creationId="{A1C92ECB-36DA-4978-8FF7-F77F1859B1BF}"/>
          </ac:spMkLst>
        </pc:spChg>
        <pc:spChg chg="add">
          <ac:chgData name="reza kabir" userId="af3c95a13102d509" providerId="LiveId" clId="{71BB5970-2E10-45C6-8D76-CEEC346CECD1}" dt="2020-04-27T05:17:41.769" v="77"/>
          <ac:spMkLst>
            <pc:docMk/>
            <pc:sldMk cId="1125038648" sldId="1937"/>
            <ac:spMk id="214" creationId="{796589DC-60CD-4FD3-A0E9-94B45C935BA4}"/>
          </ac:spMkLst>
        </pc:spChg>
        <pc:spChg chg="add">
          <ac:chgData name="reza kabir" userId="af3c95a13102d509" providerId="LiveId" clId="{71BB5970-2E10-45C6-8D76-CEEC346CECD1}" dt="2020-04-27T05:17:41.769" v="77"/>
          <ac:spMkLst>
            <pc:docMk/>
            <pc:sldMk cId="1125038648" sldId="1937"/>
            <ac:spMk id="215" creationId="{33D2DD84-617B-401E-964D-0C99C9926ADB}"/>
          </ac:spMkLst>
        </pc:spChg>
        <pc:spChg chg="add">
          <ac:chgData name="reza kabir" userId="af3c95a13102d509" providerId="LiveId" clId="{71BB5970-2E10-45C6-8D76-CEEC346CECD1}" dt="2020-04-27T05:17:41.769" v="77"/>
          <ac:spMkLst>
            <pc:docMk/>
            <pc:sldMk cId="1125038648" sldId="1937"/>
            <ac:spMk id="216" creationId="{42916619-65B4-402B-8280-0D52386652E6}"/>
          </ac:spMkLst>
        </pc:spChg>
        <pc:spChg chg="add">
          <ac:chgData name="reza kabir" userId="af3c95a13102d509" providerId="LiveId" clId="{71BB5970-2E10-45C6-8D76-CEEC346CECD1}" dt="2020-04-27T05:17:41.769" v="77"/>
          <ac:spMkLst>
            <pc:docMk/>
            <pc:sldMk cId="1125038648" sldId="1937"/>
            <ac:spMk id="237" creationId="{4A1A2661-9CF5-49D1-B45C-DE617CBBDE0E}"/>
          </ac:spMkLst>
        </pc:spChg>
        <pc:spChg chg="add">
          <ac:chgData name="reza kabir" userId="af3c95a13102d509" providerId="LiveId" clId="{71BB5970-2E10-45C6-8D76-CEEC346CECD1}" dt="2020-04-27T05:17:41.769" v="77"/>
          <ac:spMkLst>
            <pc:docMk/>
            <pc:sldMk cId="1125038648" sldId="1937"/>
            <ac:spMk id="245" creationId="{DE6881BA-7FCD-4AE6-A583-3440237E0360}"/>
          </ac:spMkLst>
        </pc:spChg>
        <pc:spChg chg="add mod">
          <ac:chgData name="reza kabir" userId="af3c95a13102d509" providerId="LiveId" clId="{71BB5970-2E10-45C6-8D76-CEEC346CECD1}" dt="2020-04-27T05:19:15.260" v="112" actId="20577"/>
          <ac:spMkLst>
            <pc:docMk/>
            <pc:sldMk cId="1125038648" sldId="1937"/>
            <ac:spMk id="341" creationId="{38494168-9A00-45B9-A634-0E5BA9F7EA67}"/>
          </ac:spMkLst>
        </pc:spChg>
        <pc:spChg chg="add mod">
          <ac:chgData name="reza kabir" userId="af3c95a13102d509" providerId="LiveId" clId="{71BB5970-2E10-45C6-8D76-CEEC346CECD1}" dt="2020-04-27T05:19:01.679" v="91"/>
          <ac:spMkLst>
            <pc:docMk/>
            <pc:sldMk cId="1125038648" sldId="1937"/>
            <ac:spMk id="342" creationId="{A5EE43CF-236D-43EA-8C9C-1416BED8A435}"/>
          </ac:spMkLst>
        </pc:spChg>
        <pc:spChg chg="add mod">
          <ac:chgData name="reza kabir" userId="af3c95a13102d509" providerId="LiveId" clId="{71BB5970-2E10-45C6-8D76-CEEC346CECD1}" dt="2020-04-27T05:19:04.070" v="92"/>
          <ac:spMkLst>
            <pc:docMk/>
            <pc:sldMk cId="1125038648" sldId="1937"/>
            <ac:spMk id="343" creationId="{120BE277-3449-4090-BAD4-2E87ED85A394}"/>
          </ac:spMkLst>
        </pc:spChg>
        <pc:spChg chg="add mod">
          <ac:chgData name="reza kabir" userId="af3c95a13102d509" providerId="LiveId" clId="{71BB5970-2E10-45C6-8D76-CEEC346CECD1}" dt="2020-04-27T05:19:22.960" v="123" actId="14100"/>
          <ac:spMkLst>
            <pc:docMk/>
            <pc:sldMk cId="1125038648" sldId="1937"/>
            <ac:spMk id="344" creationId="{A6F685AD-578E-4758-B0CA-8A09DE25140B}"/>
          </ac:spMkLst>
        </pc:spChg>
        <pc:spChg chg="add mod">
          <ac:chgData name="reza kabir" userId="af3c95a13102d509" providerId="LiveId" clId="{71BB5970-2E10-45C6-8D76-CEEC346CECD1}" dt="2020-04-27T05:17:52.655" v="83" actId="404"/>
          <ac:spMkLst>
            <pc:docMk/>
            <pc:sldMk cId="1125038648" sldId="1937"/>
            <ac:spMk id="345" creationId="{3AEF8861-5B3B-4F76-ACD4-78A60D476126}"/>
          </ac:spMkLst>
        </pc:spChg>
        <pc:spChg chg="add mod">
          <ac:chgData name="reza kabir" userId="af3c95a13102d509" providerId="LiveId" clId="{71BB5970-2E10-45C6-8D76-CEEC346CECD1}" dt="2020-04-27T05:18:12.536" v="87" actId="1076"/>
          <ac:spMkLst>
            <pc:docMk/>
            <pc:sldMk cId="1125038648" sldId="1937"/>
            <ac:spMk id="346" creationId="{2844A2EA-E24D-4342-AFE1-8F9CC903AC93}"/>
          </ac:spMkLst>
        </pc:spChg>
        <pc:spChg chg="del">
          <ac:chgData name="reza kabir" userId="af3c95a13102d509" providerId="LiveId" clId="{71BB5970-2E10-45C6-8D76-CEEC346CECD1}" dt="2020-04-27T05:17:31.748" v="74" actId="21"/>
          <ac:spMkLst>
            <pc:docMk/>
            <pc:sldMk cId="1125038648" sldId="1937"/>
            <ac:spMk id="2855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7:31.748" v="74" actId="21"/>
          <ac:spMkLst>
            <pc:docMk/>
            <pc:sldMk cId="1125038648" sldId="1937"/>
            <ac:spMk id="2856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7:31.748" v="74" actId="21"/>
          <ac:spMkLst>
            <pc:docMk/>
            <pc:sldMk cId="1125038648" sldId="1937"/>
            <ac:spMk id="2857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7:31.748" v="74" actId="21"/>
          <ac:spMkLst>
            <pc:docMk/>
            <pc:sldMk cId="1125038648" sldId="1937"/>
            <ac:spMk id="2858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7:31.748" v="74" actId="21"/>
          <ac:spMkLst>
            <pc:docMk/>
            <pc:sldMk cId="1125038648" sldId="1937"/>
            <ac:spMk id="2884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7:31.748" v="74" actId="21"/>
          <ac:spMkLst>
            <pc:docMk/>
            <pc:sldMk cId="1125038648" sldId="1937"/>
            <ac:spMk id="2885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7:31.748" v="74" actId="21"/>
          <ac:spMkLst>
            <pc:docMk/>
            <pc:sldMk cId="1125038648" sldId="1937"/>
            <ac:spMk id="2886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7:31.748" v="74" actId="21"/>
          <ac:spMkLst>
            <pc:docMk/>
            <pc:sldMk cId="1125038648" sldId="1937"/>
            <ac:spMk id="2887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7:31.748" v="74" actId="21"/>
          <ac:spMkLst>
            <pc:docMk/>
            <pc:sldMk cId="1125038648" sldId="1937"/>
            <ac:spMk id="2908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7:31.748" v="74" actId="21"/>
          <ac:spMkLst>
            <pc:docMk/>
            <pc:sldMk cId="1125038648" sldId="1937"/>
            <ac:spMk id="2916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7:31.748" v="74" actId="21"/>
          <ac:spMkLst>
            <pc:docMk/>
            <pc:sldMk cId="1125038648" sldId="1937"/>
            <ac:spMk id="3012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7:31.748" v="74" actId="21"/>
          <ac:spMkLst>
            <pc:docMk/>
            <pc:sldMk cId="1125038648" sldId="1937"/>
            <ac:spMk id="3013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7:31.748" v="74" actId="21"/>
          <ac:spMkLst>
            <pc:docMk/>
            <pc:sldMk cId="1125038648" sldId="1937"/>
            <ac:spMk id="3014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7:31.748" v="74" actId="21"/>
          <ac:spMkLst>
            <pc:docMk/>
            <pc:sldMk cId="1125038648" sldId="1937"/>
            <ac:spMk id="3015" creationId="{00000000-0000-0000-0000-000000000000}"/>
          </ac:spMkLst>
        </pc:spChg>
        <pc:spChg chg="mod">
          <ac:chgData name="reza kabir" userId="af3c95a13102d509" providerId="LiveId" clId="{71BB5970-2E10-45C6-8D76-CEEC346CECD1}" dt="2020-04-27T05:17:40.591" v="76" actId="122"/>
          <ac:spMkLst>
            <pc:docMk/>
            <pc:sldMk cId="1125038648" sldId="1937"/>
            <ac:spMk id="3016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7:31.748" v="74" actId="21"/>
          <ac:spMkLst>
            <pc:docMk/>
            <pc:sldMk cId="1125038648" sldId="1937"/>
            <ac:spMk id="3017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7:31.748" v="74" actId="21"/>
          <ac:spMkLst>
            <pc:docMk/>
            <pc:sldMk cId="1125038648" sldId="1937"/>
            <ac:spMk id="3018" creationId="{00000000-0000-0000-0000-000000000000}"/>
          </ac:spMkLst>
        </pc:spChg>
        <pc:grpChg chg="add">
          <ac:chgData name="reza kabir" userId="af3c95a13102d509" providerId="LiveId" clId="{71BB5970-2E10-45C6-8D76-CEEC346CECD1}" dt="2020-04-27T05:17:41.769" v="77"/>
          <ac:grpSpMkLst>
            <pc:docMk/>
            <pc:sldMk cId="1125038648" sldId="1937"/>
            <ac:grpSpMk id="188" creationId="{F97A1BB6-483C-4912-A896-1385A00F3C1B}"/>
          </ac:grpSpMkLst>
        </pc:grpChg>
        <pc:grpChg chg="add">
          <ac:chgData name="reza kabir" userId="af3c95a13102d509" providerId="LiveId" clId="{71BB5970-2E10-45C6-8D76-CEEC346CECD1}" dt="2020-04-27T05:17:41.769" v="77"/>
          <ac:grpSpMkLst>
            <pc:docMk/>
            <pc:sldMk cId="1125038648" sldId="1937"/>
            <ac:grpSpMk id="193" creationId="{A06EFF40-18B2-420B-97F1-6A6B39CBFD5E}"/>
          </ac:grpSpMkLst>
        </pc:grpChg>
        <pc:grpChg chg="add">
          <ac:chgData name="reza kabir" userId="af3c95a13102d509" providerId="LiveId" clId="{71BB5970-2E10-45C6-8D76-CEEC346CECD1}" dt="2020-04-27T05:17:41.769" v="77"/>
          <ac:grpSpMkLst>
            <pc:docMk/>
            <pc:sldMk cId="1125038648" sldId="1937"/>
            <ac:grpSpMk id="198" creationId="{818C63FA-43BC-465B-B72C-019D04EECF60}"/>
          </ac:grpSpMkLst>
        </pc:grpChg>
        <pc:grpChg chg="add">
          <ac:chgData name="reza kabir" userId="af3c95a13102d509" providerId="LiveId" clId="{71BB5970-2E10-45C6-8D76-CEEC346CECD1}" dt="2020-04-27T05:17:41.769" v="77"/>
          <ac:grpSpMkLst>
            <pc:docMk/>
            <pc:sldMk cId="1125038648" sldId="1937"/>
            <ac:grpSpMk id="203" creationId="{302D8C29-88CF-464C-9CB8-4DDC60C3D872}"/>
          </ac:grpSpMkLst>
        </pc:grpChg>
        <pc:grpChg chg="add">
          <ac:chgData name="reza kabir" userId="af3c95a13102d509" providerId="LiveId" clId="{71BB5970-2E10-45C6-8D76-CEEC346CECD1}" dt="2020-04-27T05:17:41.769" v="77"/>
          <ac:grpSpMkLst>
            <pc:docMk/>
            <pc:sldMk cId="1125038648" sldId="1937"/>
            <ac:grpSpMk id="208" creationId="{BCC9BE11-25A2-4302-A8CB-AD78DC22D1AD}"/>
          </ac:grpSpMkLst>
        </pc:grpChg>
        <pc:grpChg chg="add">
          <ac:chgData name="reza kabir" userId="af3c95a13102d509" providerId="LiveId" clId="{71BB5970-2E10-45C6-8D76-CEEC346CECD1}" dt="2020-04-27T05:17:41.769" v="77"/>
          <ac:grpSpMkLst>
            <pc:docMk/>
            <pc:sldMk cId="1125038648" sldId="1937"/>
            <ac:grpSpMk id="217" creationId="{4B59C142-F3B7-4E34-95EA-139FC0207DEC}"/>
          </ac:grpSpMkLst>
        </pc:grpChg>
        <pc:grpChg chg="add">
          <ac:chgData name="reza kabir" userId="af3c95a13102d509" providerId="LiveId" clId="{71BB5970-2E10-45C6-8D76-CEEC346CECD1}" dt="2020-04-27T05:17:41.769" v="77"/>
          <ac:grpSpMkLst>
            <pc:docMk/>
            <pc:sldMk cId="1125038648" sldId="1937"/>
            <ac:grpSpMk id="238" creationId="{1BB5ED47-808E-4363-B3A6-DC491C4CF63D}"/>
          </ac:grpSpMkLst>
        </pc:grpChg>
        <pc:grpChg chg="add">
          <ac:chgData name="reza kabir" userId="af3c95a13102d509" providerId="LiveId" clId="{71BB5970-2E10-45C6-8D76-CEEC346CECD1}" dt="2020-04-27T05:17:41.769" v="77"/>
          <ac:grpSpMkLst>
            <pc:docMk/>
            <pc:sldMk cId="1125038648" sldId="1937"/>
            <ac:grpSpMk id="246" creationId="{808E6669-DB03-4BFC-9954-E7B7CCABB717}"/>
          </ac:grpSpMkLst>
        </pc:grpChg>
        <pc:grpChg chg="add">
          <ac:chgData name="reza kabir" userId="af3c95a13102d509" providerId="LiveId" clId="{71BB5970-2E10-45C6-8D76-CEEC346CECD1}" dt="2020-04-27T05:17:41.769" v="77"/>
          <ac:grpSpMkLst>
            <pc:docMk/>
            <pc:sldMk cId="1125038648" sldId="1937"/>
            <ac:grpSpMk id="275" creationId="{1C11F1F6-B6FF-46B8-9146-1B2756A0BEB6}"/>
          </ac:grpSpMkLst>
        </pc:grpChg>
        <pc:grpChg chg="add">
          <ac:chgData name="reza kabir" userId="af3c95a13102d509" providerId="LiveId" clId="{71BB5970-2E10-45C6-8D76-CEEC346CECD1}" dt="2020-04-27T05:17:41.769" v="77"/>
          <ac:grpSpMkLst>
            <pc:docMk/>
            <pc:sldMk cId="1125038648" sldId="1937"/>
            <ac:grpSpMk id="299" creationId="{ED558E04-3E83-436C-92CC-D40D29C3D453}"/>
          </ac:grpSpMkLst>
        </pc:grpChg>
        <pc:grpChg chg="add">
          <ac:chgData name="reza kabir" userId="af3c95a13102d509" providerId="LiveId" clId="{71BB5970-2E10-45C6-8D76-CEEC346CECD1}" dt="2020-04-27T05:17:41.769" v="77"/>
          <ac:grpSpMkLst>
            <pc:docMk/>
            <pc:sldMk cId="1125038648" sldId="1937"/>
            <ac:grpSpMk id="303" creationId="{00E7DEC5-DC2B-44A0-B126-DD784949F6EC}"/>
          </ac:grpSpMkLst>
        </pc:grpChg>
        <pc:grpChg chg="add">
          <ac:chgData name="reza kabir" userId="af3c95a13102d509" providerId="LiveId" clId="{71BB5970-2E10-45C6-8D76-CEEC346CECD1}" dt="2020-04-27T05:17:41.769" v="77"/>
          <ac:grpSpMkLst>
            <pc:docMk/>
            <pc:sldMk cId="1125038648" sldId="1937"/>
            <ac:grpSpMk id="322" creationId="{254DF5A9-E8AC-474E-8763-FE1F0F1F2A4D}"/>
          </ac:grpSpMkLst>
        </pc:grpChg>
        <pc:grpChg chg="add">
          <ac:chgData name="reza kabir" userId="af3c95a13102d509" providerId="LiveId" clId="{71BB5970-2E10-45C6-8D76-CEEC346CECD1}" dt="2020-04-27T05:17:41.769" v="77"/>
          <ac:grpSpMkLst>
            <pc:docMk/>
            <pc:sldMk cId="1125038648" sldId="1937"/>
            <ac:grpSpMk id="326" creationId="{B84F3B8B-CAC8-46D4-98C2-DA2D2F0ABD28}"/>
          </ac:grpSpMkLst>
        </pc:grpChg>
        <pc:grpChg chg="del">
          <ac:chgData name="reza kabir" userId="af3c95a13102d509" providerId="LiveId" clId="{71BB5970-2E10-45C6-8D76-CEEC346CECD1}" dt="2020-04-27T05:17:31.748" v="74" actId="21"/>
          <ac:grpSpMkLst>
            <pc:docMk/>
            <pc:sldMk cId="1125038648" sldId="1937"/>
            <ac:grpSpMk id="2859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05:17:31.748" v="74" actId="21"/>
          <ac:grpSpMkLst>
            <pc:docMk/>
            <pc:sldMk cId="1125038648" sldId="1937"/>
            <ac:grpSpMk id="2864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05:17:31.748" v="74" actId="21"/>
          <ac:grpSpMkLst>
            <pc:docMk/>
            <pc:sldMk cId="1125038648" sldId="1937"/>
            <ac:grpSpMk id="2869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05:17:31.748" v="74" actId="21"/>
          <ac:grpSpMkLst>
            <pc:docMk/>
            <pc:sldMk cId="1125038648" sldId="1937"/>
            <ac:grpSpMk id="2874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05:17:31.748" v="74" actId="21"/>
          <ac:grpSpMkLst>
            <pc:docMk/>
            <pc:sldMk cId="1125038648" sldId="1937"/>
            <ac:grpSpMk id="2879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05:17:31.748" v="74" actId="21"/>
          <ac:grpSpMkLst>
            <pc:docMk/>
            <pc:sldMk cId="1125038648" sldId="1937"/>
            <ac:grpSpMk id="2888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05:17:31.748" v="74" actId="21"/>
          <ac:grpSpMkLst>
            <pc:docMk/>
            <pc:sldMk cId="1125038648" sldId="1937"/>
            <ac:grpSpMk id="2909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05:17:31.748" v="74" actId="21"/>
          <ac:grpSpMkLst>
            <pc:docMk/>
            <pc:sldMk cId="1125038648" sldId="1937"/>
            <ac:grpSpMk id="2917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05:17:31.748" v="74" actId="21"/>
          <ac:grpSpMkLst>
            <pc:docMk/>
            <pc:sldMk cId="1125038648" sldId="1937"/>
            <ac:grpSpMk id="2946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05:17:31.748" v="74" actId="21"/>
          <ac:grpSpMkLst>
            <pc:docMk/>
            <pc:sldMk cId="1125038648" sldId="1937"/>
            <ac:grpSpMk id="2970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05:17:31.748" v="74" actId="21"/>
          <ac:grpSpMkLst>
            <pc:docMk/>
            <pc:sldMk cId="1125038648" sldId="1937"/>
            <ac:grpSpMk id="2974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05:17:31.748" v="74" actId="21"/>
          <ac:grpSpMkLst>
            <pc:docMk/>
            <pc:sldMk cId="1125038648" sldId="1937"/>
            <ac:grpSpMk id="2993" creationId="{00000000-0000-0000-0000-000000000000}"/>
          </ac:grpSpMkLst>
        </pc:grpChg>
        <pc:grpChg chg="del">
          <ac:chgData name="reza kabir" userId="af3c95a13102d509" providerId="LiveId" clId="{71BB5970-2E10-45C6-8D76-CEEC346CECD1}" dt="2020-04-27T05:17:31.748" v="74" actId="21"/>
          <ac:grpSpMkLst>
            <pc:docMk/>
            <pc:sldMk cId="1125038648" sldId="1937"/>
            <ac:grpSpMk id="2997" creationId="{00000000-0000-0000-0000-000000000000}"/>
          </ac:grpSpMkLst>
        </pc:grpChg>
      </pc:sldChg>
      <pc:sldChg chg="add">
        <pc:chgData name="reza kabir" userId="af3c95a13102d509" providerId="LiveId" clId="{71BB5970-2E10-45C6-8D76-CEEC346CECD1}" dt="2020-04-27T11:01:46.480" v="1164"/>
        <pc:sldMkLst>
          <pc:docMk/>
          <pc:sldMk cId="2189412918" sldId="1938"/>
        </pc:sldMkLst>
        <pc:spChg chg="add del mod">
          <ac:chgData name="reza kabir" userId="af3c95a13102d509" providerId="LiveId" clId="{71BB5970-2E10-45C6-8D76-CEEC346CECD1}" dt="2020-04-27T05:20:03.204" v="125"/>
          <ac:spMkLst>
            <pc:docMk/>
            <pc:sldMk cId="2189412918" sldId="1938"/>
            <ac:spMk id="3" creationId="{5DC9C616-CA54-4E4A-A5B6-08067101B58F}"/>
          </ac:spMkLst>
        </pc:spChg>
        <pc:spChg chg="add del mod">
          <ac:chgData name="reza kabir" userId="af3c95a13102d509" providerId="LiveId" clId="{71BB5970-2E10-45C6-8D76-CEEC346CECD1}" dt="2020-04-27T05:20:03.204" v="125"/>
          <ac:spMkLst>
            <pc:docMk/>
            <pc:sldMk cId="2189412918" sldId="1938"/>
            <ac:spMk id="5" creationId="{7BFA9C9B-EB2E-4D1D-B710-C5A36975BA2A}"/>
          </ac:spMkLst>
        </pc:spChg>
        <pc:spChg chg="add del mod">
          <ac:chgData name="reza kabir" userId="af3c95a13102d509" providerId="LiveId" clId="{71BB5970-2E10-45C6-8D76-CEEC346CECD1}" dt="2020-04-27T05:20:03.204" v="125"/>
          <ac:spMkLst>
            <pc:docMk/>
            <pc:sldMk cId="2189412918" sldId="1938"/>
            <ac:spMk id="7" creationId="{882F05D5-B527-4155-9CF7-BC1AA7EDAAF8}"/>
          </ac:spMkLst>
        </pc:spChg>
        <pc:spChg chg="add del mod">
          <ac:chgData name="reza kabir" userId="af3c95a13102d509" providerId="LiveId" clId="{71BB5970-2E10-45C6-8D76-CEEC346CECD1}" dt="2020-04-27T05:20:03.204" v="125"/>
          <ac:spMkLst>
            <pc:docMk/>
            <pc:sldMk cId="2189412918" sldId="1938"/>
            <ac:spMk id="9" creationId="{B9047C9B-B8BF-4EEF-9780-D55312AC9775}"/>
          </ac:spMkLst>
        </pc:spChg>
        <pc:spChg chg="add del mod">
          <ac:chgData name="reza kabir" userId="af3c95a13102d509" providerId="LiveId" clId="{71BB5970-2E10-45C6-8D76-CEEC346CECD1}" dt="2020-04-27T05:20:03.204" v="125"/>
          <ac:spMkLst>
            <pc:docMk/>
            <pc:sldMk cId="2189412918" sldId="1938"/>
            <ac:spMk id="11" creationId="{7BAD07D0-1A70-4661-895C-37B7D5C5B844}"/>
          </ac:spMkLst>
        </pc:spChg>
        <pc:spChg chg="add del mod">
          <ac:chgData name="reza kabir" userId="af3c95a13102d509" providerId="LiveId" clId="{71BB5970-2E10-45C6-8D76-CEEC346CECD1}" dt="2020-04-27T05:20:03.204" v="125"/>
          <ac:spMkLst>
            <pc:docMk/>
            <pc:sldMk cId="2189412918" sldId="1938"/>
            <ac:spMk id="13" creationId="{06A66DC7-8505-48F7-887F-D8FC283E2338}"/>
          </ac:spMkLst>
        </pc:spChg>
        <pc:spChg chg="add del mod">
          <ac:chgData name="reza kabir" userId="af3c95a13102d509" providerId="LiveId" clId="{71BB5970-2E10-45C6-8D76-CEEC346CECD1}" dt="2020-04-27T05:20:57.137" v="141" actId="478"/>
          <ac:spMkLst>
            <pc:docMk/>
            <pc:sldMk cId="2189412918" sldId="1938"/>
            <ac:spMk id="569" creationId="{CA661C33-ECC7-437B-8F9D-21C695543D84}"/>
          </ac:spMkLst>
        </pc:spChg>
        <pc:spChg chg="add mod">
          <ac:chgData name="reza kabir" userId="af3c95a13102d509" providerId="LiveId" clId="{71BB5970-2E10-45C6-8D76-CEEC346CECD1}" dt="2020-04-27T05:20:38.857" v="135" actId="1076"/>
          <ac:spMkLst>
            <pc:docMk/>
            <pc:sldMk cId="2189412918" sldId="1938"/>
            <ac:spMk id="570" creationId="{85514779-8391-4D34-B0DE-23585DA961DB}"/>
          </ac:spMkLst>
        </pc:spChg>
        <pc:spChg chg="add del mod">
          <ac:chgData name="reza kabir" userId="af3c95a13102d509" providerId="LiveId" clId="{71BB5970-2E10-45C6-8D76-CEEC346CECD1}" dt="2020-04-27T05:20:57.137" v="141" actId="478"/>
          <ac:spMkLst>
            <pc:docMk/>
            <pc:sldMk cId="2189412918" sldId="1938"/>
            <ac:spMk id="571" creationId="{5525BD5E-FBBE-4411-803B-986495996EC6}"/>
          </ac:spMkLst>
        </pc:spChg>
        <pc:spChg chg="add mod">
          <ac:chgData name="reza kabir" userId="af3c95a13102d509" providerId="LiveId" clId="{71BB5970-2E10-45C6-8D76-CEEC346CECD1}" dt="2020-04-27T05:20:42.436" v="137" actId="404"/>
          <ac:spMkLst>
            <pc:docMk/>
            <pc:sldMk cId="2189412918" sldId="1938"/>
            <ac:spMk id="572" creationId="{538F7324-1A0B-45ED-AD5E-76188351E00D}"/>
          </ac:spMkLst>
        </pc:spChg>
        <pc:spChg chg="add mod">
          <ac:chgData name="reza kabir" userId="af3c95a13102d509" providerId="LiveId" clId="{71BB5970-2E10-45C6-8D76-CEEC346CECD1}" dt="2020-04-27T05:21:43.611" v="150" actId="1076"/>
          <ac:spMkLst>
            <pc:docMk/>
            <pc:sldMk cId="2189412918" sldId="1938"/>
            <ac:spMk id="573" creationId="{6A274B86-3831-4522-93D4-CD2E13C715AC}"/>
          </ac:spMkLst>
        </pc:spChg>
        <pc:spChg chg="add mod">
          <ac:chgData name="reza kabir" userId="af3c95a13102d509" providerId="LiveId" clId="{71BB5970-2E10-45C6-8D76-CEEC346CECD1}" dt="2020-04-27T05:21:32.253" v="148" actId="1076"/>
          <ac:spMkLst>
            <pc:docMk/>
            <pc:sldMk cId="2189412918" sldId="1938"/>
            <ac:spMk id="574" creationId="{03D7988C-5E9C-4D4A-99B1-39D2606526F1}"/>
          </ac:spMkLst>
        </pc:spChg>
        <pc:spChg chg="add mod">
          <ac:chgData name="reza kabir" userId="af3c95a13102d509" providerId="LiveId" clId="{71BB5970-2E10-45C6-8D76-CEEC346CECD1}" dt="2020-04-27T05:22:15.890" v="168" actId="20577"/>
          <ac:spMkLst>
            <pc:docMk/>
            <pc:sldMk cId="2189412918" sldId="1938"/>
            <ac:spMk id="1124" creationId="{F80EFA5B-9A19-46C3-B0D6-C8605D2BE6E1}"/>
          </ac:spMkLst>
        </pc:spChg>
        <pc:spChg chg="add mod">
          <ac:chgData name="reza kabir" userId="af3c95a13102d509" providerId="LiveId" clId="{71BB5970-2E10-45C6-8D76-CEEC346CECD1}" dt="2020-04-27T05:21:23.112" v="146" actId="1076"/>
          <ac:spMkLst>
            <pc:docMk/>
            <pc:sldMk cId="2189412918" sldId="1938"/>
            <ac:spMk id="1125" creationId="{306A85BE-5B03-4ACA-A530-C8377F14EE12}"/>
          </ac:spMkLst>
        </pc:spChg>
        <pc:spChg chg="del">
          <ac:chgData name="reza kabir" userId="af3c95a13102d509" providerId="LiveId" clId="{71BB5970-2E10-45C6-8D76-CEEC346CECD1}" dt="2020-04-27T05:19:58.673" v="124" actId="21"/>
          <ac:spMkLst>
            <pc:docMk/>
            <pc:sldMk cId="2189412918" sldId="1938"/>
            <ac:spMk id="3081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9:58.673" v="124" actId="21"/>
          <ac:spMkLst>
            <pc:docMk/>
            <pc:sldMk cId="2189412918" sldId="1938"/>
            <ac:spMk id="3082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9:58.673" v="124" actId="21"/>
          <ac:spMkLst>
            <pc:docMk/>
            <pc:sldMk cId="2189412918" sldId="1938"/>
            <ac:spMk id="3083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9:58.673" v="124" actId="21"/>
          <ac:spMkLst>
            <pc:docMk/>
            <pc:sldMk cId="2189412918" sldId="1938"/>
            <ac:spMk id="3084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9:58.673" v="124" actId="21"/>
          <ac:spMkLst>
            <pc:docMk/>
            <pc:sldMk cId="2189412918" sldId="1938"/>
            <ac:spMk id="3085" creationId="{00000000-0000-0000-0000-000000000000}"/>
          </ac:spMkLst>
        </pc:spChg>
        <pc:spChg chg="del">
          <ac:chgData name="reza kabir" userId="af3c95a13102d509" providerId="LiveId" clId="{71BB5970-2E10-45C6-8D76-CEEC346CECD1}" dt="2020-04-27T05:19:58.673" v="124" actId="21"/>
          <ac:spMkLst>
            <pc:docMk/>
            <pc:sldMk cId="2189412918" sldId="1938"/>
            <ac:spMk id="3086" creationId="{00000000-0000-0000-0000-000000000000}"/>
          </ac:spMkLst>
        </pc:spChg>
        <pc:grpChg chg="add">
          <ac:chgData name="reza kabir" userId="af3c95a13102d509" providerId="LiveId" clId="{71BB5970-2E10-45C6-8D76-CEEC346CECD1}" dt="2020-04-27T05:20:04.178" v="126"/>
          <ac:grpSpMkLst>
            <pc:docMk/>
            <pc:sldMk cId="2189412918" sldId="1938"/>
            <ac:grpSpMk id="575" creationId="{B74C8CB3-2CFB-400C-A759-0A5C8D6C21E2}"/>
          </ac:grpSpMkLst>
        </pc:grpChg>
        <pc:grpChg chg="del">
          <ac:chgData name="reza kabir" userId="af3c95a13102d509" providerId="LiveId" clId="{71BB5970-2E10-45C6-8D76-CEEC346CECD1}" dt="2020-04-27T05:19:58.673" v="124" actId="21"/>
          <ac:grpSpMkLst>
            <pc:docMk/>
            <pc:sldMk cId="2189412918" sldId="1938"/>
            <ac:grpSpMk id="3087" creationId="{00000000-0000-0000-0000-000000000000}"/>
          </ac:grpSpMkLst>
        </pc:grpChg>
        <pc:cxnChg chg="add mod">
          <ac:chgData name="reza kabir" userId="af3c95a13102d509" providerId="LiveId" clId="{71BB5970-2E10-45C6-8D76-CEEC346CECD1}" dt="2020-04-27T05:21:16.317" v="145" actId="14100"/>
          <ac:cxnSpMkLst>
            <pc:docMk/>
            <pc:sldMk cId="2189412918" sldId="1938"/>
            <ac:cxnSpMk id="568" creationId="{F7BCFE9E-9316-4503-A2F2-BC3CBE594B4E}"/>
          </ac:cxnSpMkLst>
        </pc:cxnChg>
        <pc:cxnChg chg="del mod">
          <ac:chgData name="reza kabir" userId="af3c95a13102d509" providerId="LiveId" clId="{71BB5970-2E10-45C6-8D76-CEEC346CECD1}" dt="2020-04-27T05:19:58.673" v="124" actId="21"/>
          <ac:cxnSpMkLst>
            <pc:docMk/>
            <pc:sldMk cId="2189412918" sldId="1938"/>
            <ac:cxnSpMk id="3080" creationId="{00000000-0000-0000-0000-000000000000}"/>
          </ac:cxnSpMkLst>
        </pc:cxnChg>
      </pc:sldChg>
      <pc:sldChg chg="addSp modSp del">
        <pc:chgData name="reza kabir" userId="af3c95a13102d509" providerId="LiveId" clId="{71BB5970-2E10-45C6-8D76-CEEC346CECD1}" dt="2020-04-27T05:29:18.710" v="294" actId="47"/>
        <pc:sldMkLst>
          <pc:docMk/>
          <pc:sldMk cId="0" sldId="1939"/>
        </pc:sldMkLst>
        <pc:spChg chg="mod">
          <ac:chgData name="reza kabir" userId="af3c95a13102d509" providerId="LiveId" clId="{71BB5970-2E10-45C6-8D76-CEEC346CECD1}" dt="2020-04-27T05:26:13.507" v="216" actId="164"/>
          <ac:spMkLst>
            <pc:docMk/>
            <pc:sldMk cId="0" sldId="1939"/>
            <ac:spMk id="5614" creationId="{00000000-0000-0000-0000-000000000000}"/>
          </ac:spMkLst>
        </pc:spChg>
        <pc:spChg chg="mod">
          <ac:chgData name="reza kabir" userId="af3c95a13102d509" providerId="LiveId" clId="{71BB5970-2E10-45C6-8D76-CEEC346CECD1}" dt="2020-04-27T05:26:13.507" v="216" actId="164"/>
          <ac:spMkLst>
            <pc:docMk/>
            <pc:sldMk cId="0" sldId="1939"/>
            <ac:spMk id="5615" creationId="{00000000-0000-0000-0000-000000000000}"/>
          </ac:spMkLst>
        </pc:spChg>
        <pc:spChg chg="mod">
          <ac:chgData name="reza kabir" userId="af3c95a13102d509" providerId="LiveId" clId="{71BB5970-2E10-45C6-8D76-CEEC346CECD1}" dt="2020-04-27T05:26:13.507" v="216" actId="164"/>
          <ac:spMkLst>
            <pc:docMk/>
            <pc:sldMk cId="0" sldId="1939"/>
            <ac:spMk id="5616" creationId="{00000000-0000-0000-0000-000000000000}"/>
          </ac:spMkLst>
        </pc:spChg>
        <pc:spChg chg="mod">
          <ac:chgData name="reza kabir" userId="af3c95a13102d509" providerId="LiveId" clId="{71BB5970-2E10-45C6-8D76-CEEC346CECD1}" dt="2020-04-27T05:26:13.507" v="216" actId="164"/>
          <ac:spMkLst>
            <pc:docMk/>
            <pc:sldMk cId="0" sldId="1939"/>
            <ac:spMk id="5617" creationId="{00000000-0000-0000-0000-000000000000}"/>
          </ac:spMkLst>
        </pc:spChg>
        <pc:spChg chg="mod">
          <ac:chgData name="reza kabir" userId="af3c95a13102d509" providerId="LiveId" clId="{71BB5970-2E10-45C6-8D76-CEEC346CECD1}" dt="2020-04-27T05:26:13.507" v="216" actId="164"/>
          <ac:spMkLst>
            <pc:docMk/>
            <pc:sldMk cId="0" sldId="1939"/>
            <ac:spMk id="5618" creationId="{00000000-0000-0000-0000-000000000000}"/>
          </ac:spMkLst>
        </pc:spChg>
        <pc:spChg chg="mod">
          <ac:chgData name="reza kabir" userId="af3c95a13102d509" providerId="LiveId" clId="{71BB5970-2E10-45C6-8D76-CEEC346CECD1}" dt="2020-04-27T05:26:13.507" v="216" actId="164"/>
          <ac:spMkLst>
            <pc:docMk/>
            <pc:sldMk cId="0" sldId="1939"/>
            <ac:spMk id="5619" creationId="{00000000-0000-0000-0000-000000000000}"/>
          </ac:spMkLst>
        </pc:spChg>
        <pc:spChg chg="mod">
          <ac:chgData name="reza kabir" userId="af3c95a13102d509" providerId="LiveId" clId="{71BB5970-2E10-45C6-8D76-CEEC346CECD1}" dt="2020-04-27T05:26:13.507" v="216" actId="164"/>
          <ac:spMkLst>
            <pc:docMk/>
            <pc:sldMk cId="0" sldId="1939"/>
            <ac:spMk id="5620" creationId="{00000000-0000-0000-0000-000000000000}"/>
          </ac:spMkLst>
        </pc:spChg>
        <pc:spChg chg="mod">
          <ac:chgData name="reza kabir" userId="af3c95a13102d509" providerId="LiveId" clId="{71BB5970-2E10-45C6-8D76-CEEC346CECD1}" dt="2020-04-27T05:26:13.507" v="216" actId="164"/>
          <ac:spMkLst>
            <pc:docMk/>
            <pc:sldMk cId="0" sldId="1939"/>
            <ac:spMk id="5621" creationId="{00000000-0000-0000-0000-000000000000}"/>
          </ac:spMkLst>
        </pc:spChg>
        <pc:spChg chg="mod">
          <ac:chgData name="reza kabir" userId="af3c95a13102d509" providerId="LiveId" clId="{71BB5970-2E10-45C6-8D76-CEEC346CECD1}" dt="2020-04-27T05:26:13.507" v="216" actId="164"/>
          <ac:spMkLst>
            <pc:docMk/>
            <pc:sldMk cId="0" sldId="1939"/>
            <ac:spMk id="5622" creationId="{00000000-0000-0000-0000-000000000000}"/>
          </ac:spMkLst>
        </pc:spChg>
        <pc:spChg chg="mod">
          <ac:chgData name="reza kabir" userId="af3c95a13102d509" providerId="LiveId" clId="{71BB5970-2E10-45C6-8D76-CEEC346CECD1}" dt="2020-04-27T05:26:13.507" v="216" actId="164"/>
          <ac:spMkLst>
            <pc:docMk/>
            <pc:sldMk cId="0" sldId="1939"/>
            <ac:spMk id="5623" creationId="{00000000-0000-0000-0000-000000000000}"/>
          </ac:spMkLst>
        </pc:spChg>
        <pc:spChg chg="mod">
          <ac:chgData name="reza kabir" userId="af3c95a13102d509" providerId="LiveId" clId="{71BB5970-2E10-45C6-8D76-CEEC346CECD1}" dt="2020-04-27T05:26:13.507" v="216" actId="164"/>
          <ac:spMkLst>
            <pc:docMk/>
            <pc:sldMk cId="0" sldId="1939"/>
            <ac:spMk id="5624" creationId="{00000000-0000-0000-0000-000000000000}"/>
          </ac:spMkLst>
        </pc:spChg>
        <pc:spChg chg="mod">
          <ac:chgData name="reza kabir" userId="af3c95a13102d509" providerId="LiveId" clId="{71BB5970-2E10-45C6-8D76-CEEC346CECD1}" dt="2020-04-27T05:26:13.507" v="216" actId="164"/>
          <ac:spMkLst>
            <pc:docMk/>
            <pc:sldMk cId="0" sldId="1939"/>
            <ac:spMk id="5625" creationId="{00000000-0000-0000-0000-000000000000}"/>
          </ac:spMkLst>
        </pc:spChg>
        <pc:spChg chg="mod">
          <ac:chgData name="reza kabir" userId="af3c95a13102d509" providerId="LiveId" clId="{71BB5970-2E10-45C6-8D76-CEEC346CECD1}" dt="2020-04-27T05:26:13.507" v="216" actId="164"/>
          <ac:spMkLst>
            <pc:docMk/>
            <pc:sldMk cId="0" sldId="1939"/>
            <ac:spMk id="5626" creationId="{00000000-0000-0000-0000-000000000000}"/>
          </ac:spMkLst>
        </pc:spChg>
        <pc:spChg chg="mod">
          <ac:chgData name="reza kabir" userId="af3c95a13102d509" providerId="LiveId" clId="{71BB5970-2E10-45C6-8D76-CEEC346CECD1}" dt="2020-04-27T05:26:13.507" v="216" actId="164"/>
          <ac:spMkLst>
            <pc:docMk/>
            <pc:sldMk cId="0" sldId="1939"/>
            <ac:spMk id="5627" creationId="{00000000-0000-0000-0000-000000000000}"/>
          </ac:spMkLst>
        </pc:spChg>
        <pc:spChg chg="mod">
          <ac:chgData name="reza kabir" userId="af3c95a13102d509" providerId="LiveId" clId="{71BB5970-2E10-45C6-8D76-CEEC346CECD1}" dt="2020-04-27T05:26:13.507" v="216" actId="164"/>
          <ac:spMkLst>
            <pc:docMk/>
            <pc:sldMk cId="0" sldId="1939"/>
            <ac:spMk id="5628" creationId="{00000000-0000-0000-0000-000000000000}"/>
          </ac:spMkLst>
        </pc:spChg>
        <pc:spChg chg="mod">
          <ac:chgData name="reza kabir" userId="af3c95a13102d509" providerId="LiveId" clId="{71BB5970-2E10-45C6-8D76-CEEC346CECD1}" dt="2020-04-27T05:26:13.507" v="216" actId="164"/>
          <ac:spMkLst>
            <pc:docMk/>
            <pc:sldMk cId="0" sldId="1939"/>
            <ac:spMk id="5629" creationId="{00000000-0000-0000-0000-000000000000}"/>
          </ac:spMkLst>
        </pc:spChg>
        <pc:spChg chg="mod">
          <ac:chgData name="reza kabir" userId="af3c95a13102d509" providerId="LiveId" clId="{71BB5970-2E10-45C6-8D76-CEEC346CECD1}" dt="2020-04-27T05:26:13.507" v="216" actId="164"/>
          <ac:spMkLst>
            <pc:docMk/>
            <pc:sldMk cId="0" sldId="1939"/>
            <ac:spMk id="5630" creationId="{00000000-0000-0000-0000-000000000000}"/>
          </ac:spMkLst>
        </pc:spChg>
        <pc:spChg chg="mod">
          <ac:chgData name="reza kabir" userId="af3c95a13102d509" providerId="LiveId" clId="{71BB5970-2E10-45C6-8D76-CEEC346CECD1}" dt="2020-04-27T05:26:13.507" v="216" actId="164"/>
          <ac:spMkLst>
            <pc:docMk/>
            <pc:sldMk cId="0" sldId="1939"/>
            <ac:spMk id="6759" creationId="{00000000-0000-0000-0000-000000000000}"/>
          </ac:spMkLst>
        </pc:spChg>
        <pc:spChg chg="mod">
          <ac:chgData name="reza kabir" userId="af3c95a13102d509" providerId="LiveId" clId="{71BB5970-2E10-45C6-8D76-CEEC346CECD1}" dt="2020-04-27T05:26:13.507" v="216" actId="164"/>
          <ac:spMkLst>
            <pc:docMk/>
            <pc:sldMk cId="0" sldId="1939"/>
            <ac:spMk id="6760" creationId="{00000000-0000-0000-0000-000000000000}"/>
          </ac:spMkLst>
        </pc:spChg>
        <pc:spChg chg="mod">
          <ac:chgData name="reza kabir" userId="af3c95a13102d509" providerId="LiveId" clId="{71BB5970-2E10-45C6-8D76-CEEC346CECD1}" dt="2020-04-27T05:26:13.507" v="216" actId="164"/>
          <ac:spMkLst>
            <pc:docMk/>
            <pc:sldMk cId="0" sldId="1939"/>
            <ac:spMk id="6761" creationId="{00000000-0000-0000-0000-000000000000}"/>
          </ac:spMkLst>
        </pc:spChg>
        <pc:grpChg chg="add mod">
          <ac:chgData name="reza kabir" userId="af3c95a13102d509" providerId="LiveId" clId="{71BB5970-2E10-45C6-8D76-CEEC346CECD1}" dt="2020-04-27T05:26:13.507" v="216" actId="164"/>
          <ac:grpSpMkLst>
            <pc:docMk/>
            <pc:sldMk cId="0" sldId="1939"/>
            <ac:grpSpMk id="2" creationId="{01028C1D-2B7B-49DB-9C50-A32F1EEF1579}"/>
          </ac:grpSpMkLst>
        </pc:grpChg>
        <pc:grpChg chg="mod">
          <ac:chgData name="reza kabir" userId="af3c95a13102d509" providerId="LiveId" clId="{71BB5970-2E10-45C6-8D76-CEEC346CECD1}" dt="2020-04-27T05:26:13.507" v="216" actId="164"/>
          <ac:grpSpMkLst>
            <pc:docMk/>
            <pc:sldMk cId="0" sldId="1939"/>
            <ac:grpSpMk id="5631" creationId="{00000000-0000-0000-0000-000000000000}"/>
          </ac:grpSpMkLst>
        </pc:grpChg>
        <pc:grpChg chg="mod">
          <ac:chgData name="reza kabir" userId="af3c95a13102d509" providerId="LiveId" clId="{71BB5970-2E10-45C6-8D76-CEEC346CECD1}" dt="2020-04-27T05:26:13.507" v="216" actId="164"/>
          <ac:grpSpMkLst>
            <pc:docMk/>
            <pc:sldMk cId="0" sldId="1939"/>
            <ac:grpSpMk id="5857" creationId="{00000000-0000-0000-0000-000000000000}"/>
          </ac:grpSpMkLst>
        </pc:grpChg>
        <pc:grpChg chg="mod">
          <ac:chgData name="reza kabir" userId="af3c95a13102d509" providerId="LiveId" clId="{71BB5970-2E10-45C6-8D76-CEEC346CECD1}" dt="2020-04-27T05:26:13.507" v="216" actId="164"/>
          <ac:grpSpMkLst>
            <pc:docMk/>
            <pc:sldMk cId="0" sldId="1939"/>
            <ac:grpSpMk id="6083" creationId="{00000000-0000-0000-0000-000000000000}"/>
          </ac:grpSpMkLst>
        </pc:grpChg>
        <pc:grpChg chg="mod">
          <ac:chgData name="reza kabir" userId="af3c95a13102d509" providerId="LiveId" clId="{71BB5970-2E10-45C6-8D76-CEEC346CECD1}" dt="2020-04-27T05:26:13.507" v="216" actId="164"/>
          <ac:grpSpMkLst>
            <pc:docMk/>
            <pc:sldMk cId="0" sldId="1939"/>
            <ac:grpSpMk id="6321" creationId="{00000000-0000-0000-0000-000000000000}"/>
          </ac:grpSpMkLst>
        </pc:grpChg>
        <pc:grpChg chg="mod">
          <ac:chgData name="reza kabir" userId="af3c95a13102d509" providerId="LiveId" clId="{71BB5970-2E10-45C6-8D76-CEEC346CECD1}" dt="2020-04-27T05:26:13.507" v="216" actId="164"/>
          <ac:grpSpMkLst>
            <pc:docMk/>
            <pc:sldMk cId="0" sldId="1939"/>
            <ac:grpSpMk id="6539" creationId="{00000000-0000-0000-0000-000000000000}"/>
          </ac:grpSpMkLst>
        </pc:grpChg>
        <pc:grpChg chg="mod">
          <ac:chgData name="reza kabir" userId="af3c95a13102d509" providerId="LiveId" clId="{71BB5970-2E10-45C6-8D76-CEEC346CECD1}" dt="2020-04-27T05:26:13.507" v="216" actId="164"/>
          <ac:grpSpMkLst>
            <pc:docMk/>
            <pc:sldMk cId="0" sldId="1939"/>
            <ac:grpSpMk id="6742" creationId="{00000000-0000-0000-0000-000000000000}"/>
          </ac:grpSpMkLst>
        </pc:grpChg>
        <pc:grpChg chg="mod">
          <ac:chgData name="reza kabir" userId="af3c95a13102d509" providerId="LiveId" clId="{71BB5970-2E10-45C6-8D76-CEEC346CECD1}" dt="2020-04-27T05:26:13.507" v="216" actId="164"/>
          <ac:grpSpMkLst>
            <pc:docMk/>
            <pc:sldMk cId="0" sldId="1939"/>
            <ac:grpSpMk id="6762" creationId="{00000000-0000-0000-0000-000000000000}"/>
          </ac:grpSpMkLst>
        </pc:grpChg>
        <pc:grpChg chg="mod">
          <ac:chgData name="reza kabir" userId="af3c95a13102d509" providerId="LiveId" clId="{71BB5970-2E10-45C6-8D76-CEEC346CECD1}" dt="2020-04-27T05:26:13.507" v="216" actId="164"/>
          <ac:grpSpMkLst>
            <pc:docMk/>
            <pc:sldMk cId="0" sldId="1939"/>
            <ac:grpSpMk id="6789" creationId="{00000000-0000-0000-0000-000000000000}"/>
          </ac:grpSpMkLst>
        </pc:grpChg>
        <pc:grpChg chg="mod">
          <ac:chgData name="reza kabir" userId="af3c95a13102d509" providerId="LiveId" clId="{71BB5970-2E10-45C6-8D76-CEEC346CECD1}" dt="2020-04-27T05:26:13.507" v="216" actId="164"/>
          <ac:grpSpMkLst>
            <pc:docMk/>
            <pc:sldMk cId="0" sldId="1939"/>
            <ac:grpSpMk id="6803" creationId="{00000000-0000-0000-0000-000000000000}"/>
          </ac:grpSpMkLst>
        </pc:grpChg>
        <pc:grpChg chg="mod">
          <ac:chgData name="reza kabir" userId="af3c95a13102d509" providerId="LiveId" clId="{71BB5970-2E10-45C6-8D76-CEEC346CECD1}" dt="2020-04-27T05:26:13.507" v="216" actId="164"/>
          <ac:grpSpMkLst>
            <pc:docMk/>
            <pc:sldMk cId="0" sldId="1939"/>
            <ac:grpSpMk id="6812" creationId="{00000000-0000-0000-0000-000000000000}"/>
          </ac:grpSpMkLst>
        </pc:grpChg>
        <pc:grpChg chg="mod">
          <ac:chgData name="reza kabir" userId="af3c95a13102d509" providerId="LiveId" clId="{71BB5970-2E10-45C6-8D76-CEEC346CECD1}" dt="2020-04-27T05:26:13.507" v="216" actId="164"/>
          <ac:grpSpMkLst>
            <pc:docMk/>
            <pc:sldMk cId="0" sldId="1939"/>
            <ac:grpSpMk id="6836" creationId="{00000000-0000-0000-0000-000000000000}"/>
          </ac:grpSpMkLst>
        </pc:grpChg>
        <pc:grpChg chg="mod">
          <ac:chgData name="reza kabir" userId="af3c95a13102d509" providerId="LiveId" clId="{71BB5970-2E10-45C6-8D76-CEEC346CECD1}" dt="2020-04-27T05:26:13.507" v="216" actId="164"/>
          <ac:grpSpMkLst>
            <pc:docMk/>
            <pc:sldMk cId="0" sldId="1939"/>
            <ac:grpSpMk id="6862" creationId="{00000000-0000-0000-0000-000000000000}"/>
          </ac:grpSpMkLst>
        </pc:grpChg>
        <pc:grpChg chg="mod">
          <ac:chgData name="reza kabir" userId="af3c95a13102d509" providerId="LiveId" clId="{71BB5970-2E10-45C6-8D76-CEEC346CECD1}" dt="2020-04-27T05:26:13.507" v="216" actId="164"/>
          <ac:grpSpMkLst>
            <pc:docMk/>
            <pc:sldMk cId="0" sldId="1939"/>
            <ac:grpSpMk id="6907" creationId="{00000000-0000-0000-0000-000000000000}"/>
          </ac:grpSpMkLst>
        </pc:grpChg>
        <pc:grpChg chg="mod">
          <ac:chgData name="reza kabir" userId="af3c95a13102d509" providerId="LiveId" clId="{71BB5970-2E10-45C6-8D76-CEEC346CECD1}" dt="2020-04-27T05:26:13.507" v="216" actId="164"/>
          <ac:grpSpMkLst>
            <pc:docMk/>
            <pc:sldMk cId="0" sldId="1939"/>
            <ac:grpSpMk id="6989" creationId="{00000000-0000-0000-0000-000000000000}"/>
          </ac:grpSpMkLst>
        </pc:grpChg>
        <pc:grpChg chg="mod">
          <ac:chgData name="reza kabir" userId="af3c95a13102d509" providerId="LiveId" clId="{71BB5970-2E10-45C6-8D76-CEEC346CECD1}" dt="2020-04-27T05:26:13.507" v="216" actId="164"/>
          <ac:grpSpMkLst>
            <pc:docMk/>
            <pc:sldMk cId="0" sldId="1939"/>
            <ac:grpSpMk id="7001" creationId="{00000000-0000-0000-0000-000000000000}"/>
          </ac:grpSpMkLst>
        </pc:grpChg>
        <pc:grpChg chg="mod">
          <ac:chgData name="reza kabir" userId="af3c95a13102d509" providerId="LiveId" clId="{71BB5970-2E10-45C6-8D76-CEEC346CECD1}" dt="2020-04-27T05:26:13.507" v="216" actId="164"/>
          <ac:grpSpMkLst>
            <pc:docMk/>
            <pc:sldMk cId="0" sldId="1939"/>
            <ac:grpSpMk id="7028" creationId="{00000000-0000-0000-0000-000000000000}"/>
          </ac:grpSpMkLst>
        </pc:grpChg>
        <pc:grpChg chg="mod">
          <ac:chgData name="reza kabir" userId="af3c95a13102d509" providerId="LiveId" clId="{71BB5970-2E10-45C6-8D76-CEEC346CECD1}" dt="2020-04-27T05:26:13.507" v="216" actId="164"/>
          <ac:grpSpMkLst>
            <pc:docMk/>
            <pc:sldMk cId="0" sldId="1939"/>
            <ac:grpSpMk id="7043" creationId="{00000000-0000-0000-0000-000000000000}"/>
          </ac:grpSpMkLst>
        </pc:grpChg>
      </pc:sldChg>
      <pc:sldChg chg="addSp delSp modSp add del mod">
        <pc:chgData name="reza kabir" userId="af3c95a13102d509" providerId="LiveId" clId="{71BB5970-2E10-45C6-8D76-CEEC346CECD1}" dt="2020-04-27T11:01:43.079" v="1163" actId="2696"/>
        <pc:sldMkLst>
          <pc:docMk/>
          <pc:sldMk cId="145255698" sldId="1940"/>
        </pc:sldMkLst>
        <pc:spChg chg="del">
          <ac:chgData name="reza kabir" userId="af3c95a13102d509" providerId="LiveId" clId="{71BB5970-2E10-45C6-8D76-CEEC346CECD1}" dt="2020-04-27T05:26:05.310" v="213"/>
          <ac:spMkLst>
            <pc:docMk/>
            <pc:sldMk cId="145255698" sldId="1940"/>
            <ac:spMk id="2" creationId="{26D3B882-02BE-41EA-ACAA-16992165646A}"/>
          </ac:spMkLst>
        </pc:spChg>
        <pc:spChg chg="add del">
          <ac:chgData name="reza kabir" userId="af3c95a13102d509" providerId="LiveId" clId="{71BB5970-2E10-45C6-8D76-CEEC346CECD1}" dt="2020-04-27T05:26:07.779" v="215"/>
          <ac:spMkLst>
            <pc:docMk/>
            <pc:sldMk cId="145255698" sldId="1940"/>
            <ac:spMk id="3" creationId="{12A6AABF-F1EC-4AC0-820B-3578705D9ACF}"/>
          </ac:spMkLst>
        </pc:spChg>
        <pc:spChg chg="add mod">
          <ac:chgData name="reza kabir" userId="af3c95a13102d509" providerId="LiveId" clId="{71BB5970-2E10-45C6-8D76-CEEC346CECD1}" dt="2020-04-27T05:27:20.213" v="252" actId="1076"/>
          <ac:spMkLst>
            <pc:docMk/>
            <pc:sldMk cId="145255698" sldId="1940"/>
            <ac:spMk id="1462" creationId="{D7788278-9C2B-45DB-B3AE-510BA544DDD4}"/>
          </ac:spMkLst>
        </pc:spChg>
        <pc:grpChg chg="add mod">
          <ac:chgData name="reza kabir" userId="af3c95a13102d509" providerId="LiveId" clId="{71BB5970-2E10-45C6-8D76-CEEC346CECD1}" dt="2020-04-27T05:27:18.352" v="251" actId="1076"/>
          <ac:grpSpMkLst>
            <pc:docMk/>
            <pc:sldMk cId="145255698" sldId="1940"/>
            <ac:grpSpMk id="4" creationId="{C554C8F7-85BC-4463-B2C6-7DCBCA02C1D2}"/>
          </ac:grpSpMkLst>
        </pc:grpChg>
      </pc:sldChg>
      <pc:sldChg chg="add del">
        <pc:chgData name="reza kabir" userId="af3c95a13102d509" providerId="LiveId" clId="{71BB5970-2E10-45C6-8D76-CEEC346CECD1}" dt="2020-04-27T05:12:20.640" v="29" actId="47"/>
        <pc:sldMkLst>
          <pc:docMk/>
          <pc:sldMk cId="3320211761" sldId="1940"/>
        </pc:sldMkLst>
      </pc:sldChg>
      <pc:sldChg chg="add">
        <pc:chgData name="reza kabir" userId="af3c95a13102d509" providerId="LiveId" clId="{71BB5970-2E10-45C6-8D76-CEEC346CECD1}" dt="2020-04-27T11:01:46.480" v="1164"/>
        <pc:sldMkLst>
          <pc:docMk/>
          <pc:sldMk cId="4154134268" sldId="1940"/>
        </pc:sldMkLst>
      </pc:sldChg>
      <pc:sldChg chg="addSp modSp add del mod">
        <pc:chgData name="reza kabir" userId="af3c95a13102d509" providerId="LiveId" clId="{71BB5970-2E10-45C6-8D76-CEEC346CECD1}" dt="2020-04-27T11:01:43.079" v="1163" actId="2696"/>
        <pc:sldMkLst>
          <pc:docMk/>
          <pc:sldMk cId="1282671763" sldId="1941"/>
        </pc:sldMkLst>
        <pc:spChg chg="add mod">
          <ac:chgData name="reza kabir" userId="af3c95a13102d509" providerId="LiveId" clId="{71BB5970-2E10-45C6-8D76-CEEC346CECD1}" dt="2020-04-27T05:27:49.261" v="261" actId="1076"/>
          <ac:spMkLst>
            <pc:docMk/>
            <pc:sldMk cId="1282671763" sldId="1941"/>
            <ac:spMk id="481" creationId="{19B3816E-08E4-4F87-A757-66FEA17272E9}"/>
          </ac:spMkLst>
        </pc:spChg>
        <pc:grpChg chg="add mod">
          <ac:chgData name="reza kabir" userId="af3c95a13102d509" providerId="LiveId" clId="{71BB5970-2E10-45C6-8D76-CEEC346CECD1}" dt="2020-04-27T05:27:46.048" v="260" actId="1076"/>
          <ac:grpSpMkLst>
            <pc:docMk/>
            <pc:sldMk cId="1282671763" sldId="1941"/>
            <ac:grpSpMk id="2" creationId="{93BAFAB2-188E-45D6-983B-2729E1031F3D}"/>
          </ac:grpSpMkLst>
        </pc:grpChg>
      </pc:sldChg>
      <pc:sldChg chg="add">
        <pc:chgData name="reza kabir" userId="af3c95a13102d509" providerId="LiveId" clId="{71BB5970-2E10-45C6-8D76-CEEC346CECD1}" dt="2020-04-27T11:01:46.480" v="1164"/>
        <pc:sldMkLst>
          <pc:docMk/>
          <pc:sldMk cId="1464856646" sldId="1941"/>
        </pc:sldMkLst>
      </pc:sldChg>
      <pc:sldChg chg="addSp delSp modSp add del mod">
        <pc:chgData name="reza kabir" userId="af3c95a13102d509" providerId="LiveId" clId="{71BB5970-2E10-45C6-8D76-CEEC346CECD1}" dt="2020-04-27T11:01:43.079" v="1163" actId="2696"/>
        <pc:sldMkLst>
          <pc:docMk/>
          <pc:sldMk cId="626635602" sldId="1942"/>
        </pc:sldMkLst>
        <pc:grpChg chg="del">
          <ac:chgData name="reza kabir" userId="af3c95a13102d509" providerId="LiveId" clId="{71BB5970-2E10-45C6-8D76-CEEC346CECD1}" dt="2020-04-27T05:27:59.432" v="263" actId="478"/>
          <ac:grpSpMkLst>
            <pc:docMk/>
            <pc:sldMk cId="626635602" sldId="1942"/>
            <ac:grpSpMk id="2" creationId="{93BAFAB2-188E-45D6-983B-2729E1031F3D}"/>
          </ac:grpSpMkLst>
        </pc:grpChg>
        <pc:grpChg chg="add mod">
          <ac:chgData name="reza kabir" userId="af3c95a13102d509" providerId="LiveId" clId="{71BB5970-2E10-45C6-8D76-CEEC346CECD1}" dt="2020-04-27T05:28:09.478" v="268" actId="1076"/>
          <ac:grpSpMkLst>
            <pc:docMk/>
            <pc:sldMk cId="626635602" sldId="1942"/>
            <ac:grpSpMk id="482" creationId="{D26F7925-1173-491A-9DA8-73AF7009CE1C}"/>
          </ac:grpSpMkLst>
        </pc:grpChg>
      </pc:sldChg>
      <pc:sldChg chg="add">
        <pc:chgData name="reza kabir" userId="af3c95a13102d509" providerId="LiveId" clId="{71BB5970-2E10-45C6-8D76-CEEC346CECD1}" dt="2020-04-27T11:01:46.480" v="1164"/>
        <pc:sldMkLst>
          <pc:docMk/>
          <pc:sldMk cId="4002757167" sldId="1942"/>
        </pc:sldMkLst>
      </pc:sldChg>
      <pc:sldChg chg="addSp delSp modSp add del mod">
        <pc:chgData name="reza kabir" userId="af3c95a13102d509" providerId="LiveId" clId="{71BB5970-2E10-45C6-8D76-CEEC346CECD1}" dt="2020-04-27T11:01:43.079" v="1163" actId="2696"/>
        <pc:sldMkLst>
          <pc:docMk/>
          <pc:sldMk cId="669197325" sldId="1943"/>
        </pc:sldMkLst>
        <pc:grpChg chg="add mod">
          <ac:chgData name="reza kabir" userId="af3c95a13102d509" providerId="LiveId" clId="{71BB5970-2E10-45C6-8D76-CEEC346CECD1}" dt="2020-04-27T05:28:22.921" v="274" actId="1076"/>
          <ac:grpSpMkLst>
            <pc:docMk/>
            <pc:sldMk cId="669197325" sldId="1943"/>
            <ac:grpSpMk id="91" creationId="{38DB2E7E-2336-4670-91F9-859400F2D21C}"/>
          </ac:grpSpMkLst>
        </pc:grpChg>
        <pc:grpChg chg="del">
          <ac:chgData name="reza kabir" userId="af3c95a13102d509" providerId="LiveId" clId="{71BB5970-2E10-45C6-8D76-CEEC346CECD1}" dt="2020-04-27T05:28:16.568" v="270" actId="478"/>
          <ac:grpSpMkLst>
            <pc:docMk/>
            <pc:sldMk cId="669197325" sldId="1943"/>
            <ac:grpSpMk id="482" creationId="{D26F7925-1173-491A-9DA8-73AF7009CE1C}"/>
          </ac:grpSpMkLst>
        </pc:grpChg>
      </pc:sldChg>
      <pc:sldChg chg="add">
        <pc:chgData name="reza kabir" userId="af3c95a13102d509" providerId="LiveId" clId="{71BB5970-2E10-45C6-8D76-CEEC346CECD1}" dt="2020-04-27T11:01:46.480" v="1164"/>
        <pc:sldMkLst>
          <pc:docMk/>
          <pc:sldMk cId="2610086887" sldId="1943"/>
        </pc:sldMkLst>
      </pc:sldChg>
      <pc:sldChg chg="add">
        <pc:chgData name="reza kabir" userId="af3c95a13102d509" providerId="LiveId" clId="{71BB5970-2E10-45C6-8D76-CEEC346CECD1}" dt="2020-04-27T11:01:46.480" v="1164"/>
        <pc:sldMkLst>
          <pc:docMk/>
          <pc:sldMk cId="557642163" sldId="1944"/>
        </pc:sldMkLst>
      </pc:sldChg>
      <pc:sldChg chg="addSp delSp modSp add del mod">
        <pc:chgData name="reza kabir" userId="af3c95a13102d509" providerId="LiveId" clId="{71BB5970-2E10-45C6-8D76-CEEC346CECD1}" dt="2020-04-27T11:01:43.079" v="1163" actId="2696"/>
        <pc:sldMkLst>
          <pc:docMk/>
          <pc:sldMk cId="2749754690" sldId="1944"/>
        </pc:sldMkLst>
        <pc:spChg chg="mod">
          <ac:chgData name="reza kabir" userId="af3c95a13102d509" providerId="LiveId" clId="{71BB5970-2E10-45C6-8D76-CEEC346CECD1}" dt="2020-04-27T05:28:47.281" v="285" actId="1076"/>
          <ac:spMkLst>
            <pc:docMk/>
            <pc:sldMk cId="2749754690" sldId="1944"/>
            <ac:spMk id="481" creationId="{19B3816E-08E4-4F87-A757-66FEA17272E9}"/>
          </ac:spMkLst>
        </pc:spChg>
        <pc:grpChg chg="add del mod">
          <ac:chgData name="reza kabir" userId="af3c95a13102d509" providerId="LiveId" clId="{71BB5970-2E10-45C6-8D76-CEEC346CECD1}" dt="2020-04-27T05:28:35.469" v="280" actId="478"/>
          <ac:grpSpMkLst>
            <pc:docMk/>
            <pc:sldMk cId="2749754690" sldId="1944"/>
            <ac:grpSpMk id="32" creationId="{98166D3B-154F-46D1-9451-1AC3225FB2EA}"/>
          </ac:grpSpMkLst>
        </pc:grpChg>
        <pc:grpChg chg="add mod">
          <ac:chgData name="reza kabir" userId="af3c95a13102d509" providerId="LiveId" clId="{71BB5970-2E10-45C6-8D76-CEEC346CECD1}" dt="2020-04-27T05:28:42.925" v="284" actId="1076"/>
          <ac:grpSpMkLst>
            <pc:docMk/>
            <pc:sldMk cId="2749754690" sldId="1944"/>
            <ac:grpSpMk id="64" creationId="{0849668D-722C-435B-B15E-ED7DDC606A9B}"/>
          </ac:grpSpMkLst>
        </pc:grpChg>
        <pc:grpChg chg="del">
          <ac:chgData name="reza kabir" userId="af3c95a13102d509" providerId="LiveId" clId="{71BB5970-2E10-45C6-8D76-CEEC346CECD1}" dt="2020-04-27T05:28:30.295" v="276" actId="478"/>
          <ac:grpSpMkLst>
            <pc:docMk/>
            <pc:sldMk cId="2749754690" sldId="1944"/>
            <ac:grpSpMk id="91" creationId="{38DB2E7E-2336-4670-91F9-859400F2D21C}"/>
          </ac:grpSpMkLst>
        </pc:grpChg>
      </pc:sldChg>
      <pc:sldChg chg="add">
        <pc:chgData name="reza kabir" userId="af3c95a13102d509" providerId="LiveId" clId="{71BB5970-2E10-45C6-8D76-CEEC346CECD1}" dt="2020-04-27T11:01:46.480" v="1164"/>
        <pc:sldMkLst>
          <pc:docMk/>
          <pc:sldMk cId="2601292115" sldId="1945"/>
        </pc:sldMkLst>
      </pc:sldChg>
      <pc:sldChg chg="addSp modSp add del mod">
        <pc:chgData name="reza kabir" userId="af3c95a13102d509" providerId="LiveId" clId="{71BB5970-2E10-45C6-8D76-CEEC346CECD1}" dt="2020-04-27T11:01:43.079" v="1163" actId="2696"/>
        <pc:sldMkLst>
          <pc:docMk/>
          <pc:sldMk cId="2772559769" sldId="1945"/>
        </pc:sldMkLst>
        <pc:spChg chg="add">
          <ac:chgData name="reza kabir" userId="af3c95a13102d509" providerId="LiveId" clId="{71BB5970-2E10-45C6-8D76-CEEC346CECD1}" dt="2020-04-27T05:29:07.383" v="292"/>
          <ac:spMkLst>
            <pc:docMk/>
            <pc:sldMk cId="2772559769" sldId="1945"/>
            <ac:spMk id="1024" creationId="{D47C7FE4-53D3-4831-9178-7FCAE9DE0C14}"/>
          </ac:spMkLst>
        </pc:spChg>
        <pc:grpChg chg="add mod">
          <ac:chgData name="reza kabir" userId="af3c95a13102d509" providerId="LiveId" clId="{71BB5970-2E10-45C6-8D76-CEEC346CECD1}" dt="2020-04-27T05:29:10.363" v="293" actId="1076"/>
          <ac:grpSpMkLst>
            <pc:docMk/>
            <pc:sldMk cId="2772559769" sldId="1945"/>
            <ac:grpSpMk id="2" creationId="{60C4D64C-519A-40D3-AA6A-1A06592DC2F4}"/>
          </ac:grpSpMkLst>
        </pc:grpChg>
      </pc:sldChg>
      <pc:sldChg chg="add">
        <pc:chgData name="reza kabir" userId="af3c95a13102d509" providerId="LiveId" clId="{71BB5970-2E10-45C6-8D76-CEEC346CECD1}" dt="2020-04-27T11:01:46.480" v="1164"/>
        <pc:sldMkLst>
          <pc:docMk/>
          <pc:sldMk cId="167939953" sldId="1946"/>
        </pc:sldMkLst>
      </pc:sldChg>
      <pc:sldChg chg="addSp delSp modSp add del mod">
        <pc:chgData name="reza kabir" userId="af3c95a13102d509" providerId="LiveId" clId="{71BB5970-2E10-45C6-8D76-CEEC346CECD1}" dt="2020-04-27T11:01:43.079" v="1163" actId="2696"/>
        <pc:sldMkLst>
          <pc:docMk/>
          <pc:sldMk cId="2869272122" sldId="1946"/>
        </pc:sldMkLst>
        <pc:spChg chg="add del">
          <ac:chgData name="reza kabir" userId="af3c95a13102d509" providerId="LiveId" clId="{71BB5970-2E10-45C6-8D76-CEEC346CECD1}" dt="2020-04-27T05:30:00.834" v="304" actId="478"/>
          <ac:spMkLst>
            <pc:docMk/>
            <pc:sldMk cId="2869272122" sldId="1946"/>
            <ac:spMk id="2" creationId="{B6424E71-0952-4F45-8DD1-B2B4D0492CDC}"/>
          </ac:spMkLst>
        </pc:spChg>
        <pc:spChg chg="add mod">
          <ac:chgData name="reza kabir" userId="af3c95a13102d509" providerId="LiveId" clId="{71BB5970-2E10-45C6-8D76-CEEC346CECD1}" dt="2020-04-27T05:38:56.119" v="373" actId="14100"/>
          <ac:spMkLst>
            <pc:docMk/>
            <pc:sldMk cId="2869272122" sldId="1946"/>
            <ac:spMk id="3" creationId="{191DC29C-0FAC-4486-B31A-AF21B9FEFD87}"/>
          </ac:spMkLst>
        </pc:spChg>
        <pc:spChg chg="add mod">
          <ac:chgData name="reza kabir" userId="af3c95a13102d509" providerId="LiveId" clId="{71BB5970-2E10-45C6-8D76-CEEC346CECD1}" dt="2020-04-27T05:30:35.637" v="319" actId="1076"/>
          <ac:spMkLst>
            <pc:docMk/>
            <pc:sldMk cId="2869272122" sldId="1946"/>
            <ac:spMk id="5" creationId="{9AADE414-EDA7-493F-B337-D6A983759CE7}"/>
          </ac:spMkLst>
        </pc:spChg>
        <pc:picChg chg="add mod">
          <ac:chgData name="reza kabir" userId="af3c95a13102d509" providerId="LiveId" clId="{71BB5970-2E10-45C6-8D76-CEEC346CECD1}" dt="2020-04-27T05:38:06.001" v="367" actId="1076"/>
          <ac:picMkLst>
            <pc:docMk/>
            <pc:sldMk cId="2869272122" sldId="1946"/>
            <ac:picMk id="4" creationId="{732E384B-8E66-422A-A60E-EE4533F6F8FD}"/>
          </ac:picMkLst>
        </pc:picChg>
      </pc:sldChg>
      <pc:sldChg chg="addSp delSp modSp add del mod">
        <pc:chgData name="reza kabir" userId="af3c95a13102d509" providerId="LiveId" clId="{71BB5970-2E10-45C6-8D76-CEEC346CECD1}" dt="2020-04-27T11:01:43.079" v="1163" actId="2696"/>
        <pc:sldMkLst>
          <pc:docMk/>
          <pc:sldMk cId="1987559546" sldId="1947"/>
        </pc:sldMkLst>
        <pc:spChg chg="add del">
          <ac:chgData name="reza kabir" userId="af3c95a13102d509" providerId="LiveId" clId="{71BB5970-2E10-45C6-8D76-CEEC346CECD1}" dt="2020-04-27T05:30:55.113" v="326"/>
          <ac:spMkLst>
            <pc:docMk/>
            <pc:sldMk cId="1987559546" sldId="1947"/>
            <ac:spMk id="3" creationId="{7CDCD108-0DEF-4E9D-A630-4B925A2FEF5E}"/>
          </ac:spMkLst>
        </pc:spChg>
        <pc:spChg chg="add del">
          <ac:chgData name="reza kabir" userId="af3c95a13102d509" providerId="LiveId" clId="{71BB5970-2E10-45C6-8D76-CEEC346CECD1}" dt="2020-04-27T05:30:55.113" v="326"/>
          <ac:spMkLst>
            <pc:docMk/>
            <pc:sldMk cId="1987559546" sldId="1947"/>
            <ac:spMk id="4" creationId="{F35B9889-378C-4224-A427-66AA97ECB68A}"/>
          </ac:spMkLst>
        </pc:spChg>
        <pc:spChg chg="add del">
          <ac:chgData name="reza kabir" userId="af3c95a13102d509" providerId="LiveId" clId="{71BB5970-2E10-45C6-8D76-CEEC346CECD1}" dt="2020-04-27T05:30:55.113" v="326"/>
          <ac:spMkLst>
            <pc:docMk/>
            <pc:sldMk cId="1987559546" sldId="1947"/>
            <ac:spMk id="5" creationId="{16978A35-578F-44C0-87BC-BFFA509333C6}"/>
          </ac:spMkLst>
        </pc:spChg>
        <pc:spChg chg="add del">
          <ac:chgData name="reza kabir" userId="af3c95a13102d509" providerId="LiveId" clId="{71BB5970-2E10-45C6-8D76-CEEC346CECD1}" dt="2020-04-27T05:30:55.113" v="326"/>
          <ac:spMkLst>
            <pc:docMk/>
            <pc:sldMk cId="1987559546" sldId="1947"/>
            <ac:spMk id="6" creationId="{ACC39094-E617-4A61-A152-86AE0868664E}"/>
          </ac:spMkLst>
        </pc:spChg>
        <pc:spChg chg="add del">
          <ac:chgData name="reza kabir" userId="af3c95a13102d509" providerId="LiveId" clId="{71BB5970-2E10-45C6-8D76-CEEC346CECD1}" dt="2020-04-27T05:30:55.113" v="326"/>
          <ac:spMkLst>
            <pc:docMk/>
            <pc:sldMk cId="1987559546" sldId="1947"/>
            <ac:spMk id="7" creationId="{6456150F-BAF3-4DE3-BD8D-5F41C8DD6DE8}"/>
          </ac:spMkLst>
        </pc:spChg>
        <pc:spChg chg="add del">
          <ac:chgData name="reza kabir" userId="af3c95a13102d509" providerId="LiveId" clId="{71BB5970-2E10-45C6-8D76-CEEC346CECD1}" dt="2020-04-27T05:30:55.113" v="326"/>
          <ac:spMkLst>
            <pc:docMk/>
            <pc:sldMk cId="1987559546" sldId="1947"/>
            <ac:spMk id="8" creationId="{377FA4DC-38CC-4837-85A0-86D67B29EC7A}"/>
          </ac:spMkLst>
        </pc:spChg>
        <pc:spChg chg="add del">
          <ac:chgData name="reza kabir" userId="af3c95a13102d509" providerId="LiveId" clId="{71BB5970-2E10-45C6-8D76-CEEC346CECD1}" dt="2020-04-27T05:30:55.113" v="326"/>
          <ac:spMkLst>
            <pc:docMk/>
            <pc:sldMk cId="1987559546" sldId="1947"/>
            <ac:spMk id="9" creationId="{ACF91751-8627-4E43-B9F6-ED66A8AB87E6}"/>
          </ac:spMkLst>
        </pc:spChg>
        <pc:spChg chg="add del">
          <ac:chgData name="reza kabir" userId="af3c95a13102d509" providerId="LiveId" clId="{71BB5970-2E10-45C6-8D76-CEEC346CECD1}" dt="2020-04-27T05:30:57.131" v="328"/>
          <ac:spMkLst>
            <pc:docMk/>
            <pc:sldMk cId="1987559546" sldId="1947"/>
            <ac:spMk id="62" creationId="{C3C5725C-A50E-4940-A37A-68D070090041}"/>
          </ac:spMkLst>
        </pc:spChg>
        <pc:spChg chg="add del">
          <ac:chgData name="reza kabir" userId="af3c95a13102d509" providerId="LiveId" clId="{71BB5970-2E10-45C6-8D76-CEEC346CECD1}" dt="2020-04-27T05:30:57.131" v="328"/>
          <ac:spMkLst>
            <pc:docMk/>
            <pc:sldMk cId="1987559546" sldId="1947"/>
            <ac:spMk id="63" creationId="{73204F2C-DEEA-4667-BBCB-5F542DE0A780}"/>
          </ac:spMkLst>
        </pc:spChg>
        <pc:spChg chg="add del">
          <ac:chgData name="reza kabir" userId="af3c95a13102d509" providerId="LiveId" clId="{71BB5970-2E10-45C6-8D76-CEEC346CECD1}" dt="2020-04-27T05:30:57.131" v="328"/>
          <ac:spMkLst>
            <pc:docMk/>
            <pc:sldMk cId="1987559546" sldId="1947"/>
            <ac:spMk id="64" creationId="{0E03ABD1-732A-4F90-8196-B2256F05E34E}"/>
          </ac:spMkLst>
        </pc:spChg>
        <pc:spChg chg="add del">
          <ac:chgData name="reza kabir" userId="af3c95a13102d509" providerId="LiveId" clId="{71BB5970-2E10-45C6-8D76-CEEC346CECD1}" dt="2020-04-27T05:30:57.131" v="328"/>
          <ac:spMkLst>
            <pc:docMk/>
            <pc:sldMk cId="1987559546" sldId="1947"/>
            <ac:spMk id="65" creationId="{5D80EF51-898B-4CB7-BBC3-0CA7DB208F9D}"/>
          </ac:spMkLst>
        </pc:spChg>
        <pc:spChg chg="add del">
          <ac:chgData name="reza kabir" userId="af3c95a13102d509" providerId="LiveId" clId="{71BB5970-2E10-45C6-8D76-CEEC346CECD1}" dt="2020-04-27T05:30:57.131" v="328"/>
          <ac:spMkLst>
            <pc:docMk/>
            <pc:sldMk cId="1987559546" sldId="1947"/>
            <ac:spMk id="66" creationId="{3DF3B1B4-0C1D-4C5F-9DCB-ACC0016DC27D}"/>
          </ac:spMkLst>
        </pc:spChg>
        <pc:spChg chg="add del">
          <ac:chgData name="reza kabir" userId="af3c95a13102d509" providerId="LiveId" clId="{71BB5970-2E10-45C6-8D76-CEEC346CECD1}" dt="2020-04-27T05:30:57.131" v="328"/>
          <ac:spMkLst>
            <pc:docMk/>
            <pc:sldMk cId="1987559546" sldId="1947"/>
            <ac:spMk id="67" creationId="{F9902DF0-5B55-46E6-8BF3-90AED01227CB}"/>
          </ac:spMkLst>
        </pc:spChg>
        <pc:spChg chg="add del">
          <ac:chgData name="reza kabir" userId="af3c95a13102d509" providerId="LiveId" clId="{71BB5970-2E10-45C6-8D76-CEEC346CECD1}" dt="2020-04-27T05:30:57.131" v="328"/>
          <ac:spMkLst>
            <pc:docMk/>
            <pc:sldMk cId="1987559546" sldId="1947"/>
            <ac:spMk id="68" creationId="{DE8D1D4D-9CC6-4134-B8E7-C2B966D84522}"/>
          </ac:spMkLst>
        </pc:spChg>
        <pc:spChg chg="add mod">
          <ac:chgData name="reza kabir" userId="af3c95a13102d509" providerId="LiveId" clId="{71BB5970-2E10-45C6-8D76-CEEC346CECD1}" dt="2020-04-27T05:31:32.248" v="335" actId="207"/>
          <ac:spMkLst>
            <pc:docMk/>
            <pc:sldMk cId="1987559546" sldId="1947"/>
            <ac:spMk id="120" creationId="{799A426E-357A-4E2E-9437-7AF634DB9D70}"/>
          </ac:spMkLst>
        </pc:spChg>
        <pc:spChg chg="add mod">
          <ac:chgData name="reza kabir" userId="af3c95a13102d509" providerId="LiveId" clId="{71BB5970-2E10-45C6-8D76-CEEC346CECD1}" dt="2020-04-27T05:32:58.584" v="356" actId="403"/>
          <ac:spMkLst>
            <pc:docMk/>
            <pc:sldMk cId="1987559546" sldId="1947"/>
            <ac:spMk id="122" creationId="{5B8A08ED-B5A0-48AE-8F59-EF5D5F2604FC}"/>
          </ac:spMkLst>
        </pc:spChg>
        <pc:spChg chg="add mod">
          <ac:chgData name="reza kabir" userId="af3c95a13102d509" providerId="LiveId" clId="{71BB5970-2E10-45C6-8D76-CEEC346CECD1}" dt="2020-04-27T05:32:58.584" v="356" actId="403"/>
          <ac:spMkLst>
            <pc:docMk/>
            <pc:sldMk cId="1987559546" sldId="1947"/>
            <ac:spMk id="123" creationId="{109A4DF2-8310-49AD-B5A3-A19059A4B8F8}"/>
          </ac:spMkLst>
        </pc:spChg>
        <pc:spChg chg="add">
          <ac:chgData name="reza kabir" userId="af3c95a13102d509" providerId="LiveId" clId="{71BB5970-2E10-45C6-8D76-CEEC346CECD1}" dt="2020-04-27T05:31:33.542" v="336"/>
          <ac:spMkLst>
            <pc:docMk/>
            <pc:sldMk cId="1987559546" sldId="1947"/>
            <ac:spMk id="124" creationId="{4A7392AA-8943-49A3-898C-DD1C272E6D18}"/>
          </ac:spMkLst>
        </pc:spChg>
        <pc:spChg chg="add mod">
          <ac:chgData name="reza kabir" userId="af3c95a13102d509" providerId="LiveId" clId="{71BB5970-2E10-45C6-8D76-CEEC346CECD1}" dt="2020-04-27T05:32:58.584" v="356" actId="403"/>
          <ac:spMkLst>
            <pc:docMk/>
            <pc:sldMk cId="1987559546" sldId="1947"/>
            <ac:spMk id="125" creationId="{246CC6BA-15E5-45C6-9FA6-8316F7107CE9}"/>
          </ac:spMkLst>
        </pc:spChg>
        <pc:spChg chg="add mod">
          <ac:chgData name="reza kabir" userId="af3c95a13102d509" providerId="LiveId" clId="{71BB5970-2E10-45C6-8D76-CEEC346CECD1}" dt="2020-04-27T05:32:58.584" v="356" actId="403"/>
          <ac:spMkLst>
            <pc:docMk/>
            <pc:sldMk cId="1987559546" sldId="1947"/>
            <ac:spMk id="126" creationId="{A8E2948C-37B1-4283-9A85-C747C4A8E064}"/>
          </ac:spMkLst>
        </pc:spChg>
        <pc:spChg chg="add mod">
          <ac:chgData name="reza kabir" userId="af3c95a13102d509" providerId="LiveId" clId="{71BB5970-2E10-45C6-8D76-CEEC346CECD1}" dt="2020-04-27T05:32:58.584" v="356" actId="403"/>
          <ac:spMkLst>
            <pc:docMk/>
            <pc:sldMk cId="1987559546" sldId="1947"/>
            <ac:spMk id="127" creationId="{5ED1B9E3-B8C0-4588-A791-B188D8F6E0A0}"/>
          </ac:spMkLst>
        </pc:spChg>
        <pc:spChg chg="add mod">
          <ac:chgData name="reza kabir" userId="af3c95a13102d509" providerId="LiveId" clId="{71BB5970-2E10-45C6-8D76-CEEC346CECD1}" dt="2020-04-27T05:32:58.584" v="356" actId="403"/>
          <ac:spMkLst>
            <pc:docMk/>
            <pc:sldMk cId="1987559546" sldId="1947"/>
            <ac:spMk id="128" creationId="{0B6BE394-11EA-46C3-8797-CA4CCDC69A7B}"/>
          </ac:spMkLst>
        </pc:spChg>
        <pc:grpChg chg="add del">
          <ac:chgData name="reza kabir" userId="af3c95a13102d509" providerId="LiveId" clId="{71BB5970-2E10-45C6-8D76-CEEC346CECD1}" dt="2020-04-27T05:30:55.113" v="326"/>
          <ac:grpSpMkLst>
            <pc:docMk/>
            <pc:sldMk cId="1987559546" sldId="1947"/>
            <ac:grpSpMk id="10" creationId="{9E4B5177-690E-4186-86DB-BCA570AB8CE6}"/>
          </ac:grpSpMkLst>
        </pc:grpChg>
        <pc:grpChg chg="add del">
          <ac:chgData name="reza kabir" userId="af3c95a13102d509" providerId="LiveId" clId="{71BB5970-2E10-45C6-8D76-CEEC346CECD1}" dt="2020-04-27T05:30:55.113" v="326"/>
          <ac:grpSpMkLst>
            <pc:docMk/>
            <pc:sldMk cId="1987559546" sldId="1947"/>
            <ac:grpSpMk id="14" creationId="{974735A0-0220-4AC4-B803-FA2DBBF3450A}"/>
          </ac:grpSpMkLst>
        </pc:grpChg>
        <pc:grpChg chg="add del">
          <ac:chgData name="reza kabir" userId="af3c95a13102d509" providerId="LiveId" clId="{71BB5970-2E10-45C6-8D76-CEEC346CECD1}" dt="2020-04-27T05:30:55.113" v="326"/>
          <ac:grpSpMkLst>
            <pc:docMk/>
            <pc:sldMk cId="1987559546" sldId="1947"/>
            <ac:grpSpMk id="21" creationId="{E7F7D8DC-B513-4122-85EE-B8651B92ED4C}"/>
          </ac:grpSpMkLst>
        </pc:grpChg>
        <pc:grpChg chg="add del">
          <ac:chgData name="reza kabir" userId="af3c95a13102d509" providerId="LiveId" clId="{71BB5970-2E10-45C6-8D76-CEEC346CECD1}" dt="2020-04-27T05:30:55.113" v="326"/>
          <ac:grpSpMkLst>
            <pc:docMk/>
            <pc:sldMk cId="1987559546" sldId="1947"/>
            <ac:grpSpMk id="26" creationId="{91925592-FEA8-4526-ABF1-7BCB091F95FA}"/>
          </ac:grpSpMkLst>
        </pc:grpChg>
        <pc:grpChg chg="add del">
          <ac:chgData name="reza kabir" userId="af3c95a13102d509" providerId="LiveId" clId="{71BB5970-2E10-45C6-8D76-CEEC346CECD1}" dt="2020-04-27T05:30:55.113" v="326"/>
          <ac:grpSpMkLst>
            <pc:docMk/>
            <pc:sldMk cId="1987559546" sldId="1947"/>
            <ac:grpSpMk id="41" creationId="{080A3156-FC56-4583-B7EE-7650B915C745}"/>
          </ac:grpSpMkLst>
        </pc:grpChg>
        <pc:grpChg chg="add del">
          <ac:chgData name="reza kabir" userId="af3c95a13102d509" providerId="LiveId" clId="{71BB5970-2E10-45C6-8D76-CEEC346CECD1}" dt="2020-04-27T05:30:55.113" v="326"/>
          <ac:grpSpMkLst>
            <pc:docMk/>
            <pc:sldMk cId="1987559546" sldId="1947"/>
            <ac:grpSpMk id="48" creationId="{ADDAE23D-E805-4250-82D7-B37AC5C99FFD}"/>
          </ac:grpSpMkLst>
        </pc:grpChg>
        <pc:grpChg chg="add del">
          <ac:chgData name="reza kabir" userId="af3c95a13102d509" providerId="LiveId" clId="{71BB5970-2E10-45C6-8D76-CEEC346CECD1}" dt="2020-04-27T05:30:57.131" v="328"/>
          <ac:grpSpMkLst>
            <pc:docMk/>
            <pc:sldMk cId="1987559546" sldId="1947"/>
            <ac:grpSpMk id="69" creationId="{5F8B3AA6-1A6D-4D1D-A580-4A6E6A3613FB}"/>
          </ac:grpSpMkLst>
        </pc:grpChg>
        <pc:grpChg chg="add del">
          <ac:chgData name="reza kabir" userId="af3c95a13102d509" providerId="LiveId" clId="{71BB5970-2E10-45C6-8D76-CEEC346CECD1}" dt="2020-04-27T05:30:57.131" v="328"/>
          <ac:grpSpMkLst>
            <pc:docMk/>
            <pc:sldMk cId="1987559546" sldId="1947"/>
            <ac:grpSpMk id="73" creationId="{4F153B34-7A87-4EDB-848C-5CD11E3A0787}"/>
          </ac:grpSpMkLst>
        </pc:grpChg>
        <pc:grpChg chg="add del">
          <ac:chgData name="reza kabir" userId="af3c95a13102d509" providerId="LiveId" clId="{71BB5970-2E10-45C6-8D76-CEEC346CECD1}" dt="2020-04-27T05:30:57.131" v="328"/>
          <ac:grpSpMkLst>
            <pc:docMk/>
            <pc:sldMk cId="1987559546" sldId="1947"/>
            <ac:grpSpMk id="80" creationId="{84DDF6F8-5218-40AE-9B79-D9270753B29E}"/>
          </ac:grpSpMkLst>
        </pc:grpChg>
        <pc:grpChg chg="add del">
          <ac:chgData name="reza kabir" userId="af3c95a13102d509" providerId="LiveId" clId="{71BB5970-2E10-45C6-8D76-CEEC346CECD1}" dt="2020-04-27T05:30:57.131" v="328"/>
          <ac:grpSpMkLst>
            <pc:docMk/>
            <pc:sldMk cId="1987559546" sldId="1947"/>
            <ac:grpSpMk id="85" creationId="{0FBC83DE-AFAD-4DCD-AE2F-D9BCFEA669BA}"/>
          </ac:grpSpMkLst>
        </pc:grpChg>
        <pc:grpChg chg="add del">
          <ac:chgData name="reza kabir" userId="af3c95a13102d509" providerId="LiveId" clId="{71BB5970-2E10-45C6-8D76-CEEC346CECD1}" dt="2020-04-27T05:30:57.131" v="328"/>
          <ac:grpSpMkLst>
            <pc:docMk/>
            <pc:sldMk cId="1987559546" sldId="1947"/>
            <ac:grpSpMk id="100" creationId="{F22236D9-7A1C-4A44-9CC0-17E1E72A59B7}"/>
          </ac:grpSpMkLst>
        </pc:grpChg>
        <pc:grpChg chg="add del">
          <ac:chgData name="reza kabir" userId="af3c95a13102d509" providerId="LiveId" clId="{71BB5970-2E10-45C6-8D76-CEEC346CECD1}" dt="2020-04-27T05:30:57.131" v="328"/>
          <ac:grpSpMkLst>
            <pc:docMk/>
            <pc:sldMk cId="1987559546" sldId="1947"/>
            <ac:grpSpMk id="107" creationId="{994A3177-37CF-4EB6-A8ED-2110B2AB51A7}"/>
          </ac:grpSpMkLst>
        </pc:grpChg>
        <pc:grpChg chg="add mod">
          <ac:chgData name="reza kabir" userId="af3c95a13102d509" providerId="LiveId" clId="{71BB5970-2E10-45C6-8D76-CEEC346CECD1}" dt="2020-04-27T05:32:02.233" v="338" actId="207"/>
          <ac:grpSpMkLst>
            <pc:docMk/>
            <pc:sldMk cId="1987559546" sldId="1947"/>
            <ac:grpSpMk id="129" creationId="{84324EF1-EC99-4CB7-A8ED-77D4F79C4F01}"/>
          </ac:grpSpMkLst>
        </pc:grpChg>
        <pc:grpChg chg="add mod">
          <ac:chgData name="reza kabir" userId="af3c95a13102d509" providerId="LiveId" clId="{71BB5970-2E10-45C6-8D76-CEEC346CECD1}" dt="2020-04-27T05:32:02.233" v="338" actId="207"/>
          <ac:grpSpMkLst>
            <pc:docMk/>
            <pc:sldMk cId="1987559546" sldId="1947"/>
            <ac:grpSpMk id="133" creationId="{5D903147-CDA6-44FC-B146-70BD90C8B19D}"/>
          </ac:grpSpMkLst>
        </pc:grpChg>
        <pc:grpChg chg="add mod">
          <ac:chgData name="reza kabir" userId="af3c95a13102d509" providerId="LiveId" clId="{71BB5970-2E10-45C6-8D76-CEEC346CECD1}" dt="2020-04-27T05:32:02.233" v="338" actId="207"/>
          <ac:grpSpMkLst>
            <pc:docMk/>
            <pc:sldMk cId="1987559546" sldId="1947"/>
            <ac:grpSpMk id="140" creationId="{0FF357DD-7300-4C14-828B-E9DAF09C3ADA}"/>
          </ac:grpSpMkLst>
        </pc:grpChg>
        <pc:grpChg chg="add mod">
          <ac:chgData name="reza kabir" userId="af3c95a13102d509" providerId="LiveId" clId="{71BB5970-2E10-45C6-8D76-CEEC346CECD1}" dt="2020-04-27T05:32:02.233" v="338" actId="207"/>
          <ac:grpSpMkLst>
            <pc:docMk/>
            <pc:sldMk cId="1987559546" sldId="1947"/>
            <ac:grpSpMk id="145" creationId="{7D59A9A1-0E41-458C-BB37-E15E592764BC}"/>
          </ac:grpSpMkLst>
        </pc:grpChg>
        <pc:grpChg chg="add mod">
          <ac:chgData name="reza kabir" userId="af3c95a13102d509" providerId="LiveId" clId="{71BB5970-2E10-45C6-8D76-CEEC346CECD1}" dt="2020-04-27T05:32:02.233" v="338" actId="207"/>
          <ac:grpSpMkLst>
            <pc:docMk/>
            <pc:sldMk cId="1987559546" sldId="1947"/>
            <ac:grpSpMk id="160" creationId="{C0AA4B0E-117E-4DC6-A03C-7E7FF08653AE}"/>
          </ac:grpSpMkLst>
        </pc:grpChg>
        <pc:grpChg chg="add mod">
          <ac:chgData name="reza kabir" userId="af3c95a13102d509" providerId="LiveId" clId="{71BB5970-2E10-45C6-8D76-CEEC346CECD1}" dt="2020-04-27T05:32:02.233" v="338" actId="207"/>
          <ac:grpSpMkLst>
            <pc:docMk/>
            <pc:sldMk cId="1987559546" sldId="1947"/>
            <ac:grpSpMk id="167" creationId="{46059586-895B-46F7-879A-BA2327839A82}"/>
          </ac:grpSpMkLst>
        </pc:grpChg>
        <pc:picChg chg="add del">
          <ac:chgData name="reza kabir" userId="af3c95a13102d509" providerId="LiveId" clId="{71BB5970-2E10-45C6-8D76-CEEC346CECD1}" dt="2020-04-27T05:30:55.113" v="326"/>
          <ac:picMkLst>
            <pc:docMk/>
            <pc:sldMk cId="1987559546" sldId="1947"/>
            <ac:picMk id="2" creationId="{3B3F4BB0-6934-46F2-A17C-671098E8E56D}"/>
          </ac:picMkLst>
        </pc:picChg>
        <pc:picChg chg="add del">
          <ac:chgData name="reza kabir" userId="af3c95a13102d509" providerId="LiveId" clId="{71BB5970-2E10-45C6-8D76-CEEC346CECD1}" dt="2020-04-27T05:30:57.131" v="328"/>
          <ac:picMkLst>
            <pc:docMk/>
            <pc:sldMk cId="1987559546" sldId="1947"/>
            <ac:picMk id="61" creationId="{AA1BC095-9B86-4B17-A3BD-9F977CD343A2}"/>
          </ac:picMkLst>
        </pc:picChg>
        <pc:picChg chg="add">
          <ac:chgData name="reza kabir" userId="af3c95a13102d509" providerId="LiveId" clId="{71BB5970-2E10-45C6-8D76-CEEC346CECD1}" dt="2020-04-27T05:31:33.542" v="336"/>
          <ac:picMkLst>
            <pc:docMk/>
            <pc:sldMk cId="1987559546" sldId="1947"/>
            <ac:picMk id="121" creationId="{A1224DB3-71E5-4573-A2BD-5CDFACA468C5}"/>
          </ac:picMkLst>
        </pc:picChg>
      </pc:sldChg>
      <pc:sldChg chg="add del">
        <pc:chgData name="reza kabir" userId="af3c95a13102d509" providerId="LiveId" clId="{71BB5970-2E10-45C6-8D76-CEEC346CECD1}" dt="2020-06-14T10:37:56.042" v="1261" actId="47"/>
        <pc:sldMkLst>
          <pc:docMk/>
          <pc:sldMk cId="2982457371" sldId="1947"/>
        </pc:sldMkLst>
      </pc:sldChg>
      <pc:sldChg chg="add del">
        <pc:chgData name="reza kabir" userId="af3c95a13102d509" providerId="LiveId" clId="{71BB5970-2E10-45C6-8D76-CEEC346CECD1}" dt="2020-04-27T05:58:39.315" v="540" actId="47"/>
        <pc:sldMkLst>
          <pc:docMk/>
          <pc:sldMk cId="603137319" sldId="1948"/>
        </pc:sldMkLst>
      </pc:sldChg>
      <pc:sldChg chg="addSp modSp add del mod">
        <pc:chgData name="reza kabir" userId="af3c95a13102d509" providerId="LiveId" clId="{71BB5970-2E10-45C6-8D76-CEEC346CECD1}" dt="2020-04-27T11:02:07.542" v="1166" actId="2696"/>
        <pc:sldMkLst>
          <pc:docMk/>
          <pc:sldMk cId="1181726544" sldId="1948"/>
        </pc:sldMkLst>
        <pc:spChg chg="add mod">
          <ac:chgData name="reza kabir" userId="af3c95a13102d509" providerId="LiveId" clId="{71BB5970-2E10-45C6-8D76-CEEC346CECD1}" dt="2020-04-27T06:10:07.793" v="620" actId="207"/>
          <ac:spMkLst>
            <pc:docMk/>
            <pc:sldMk cId="1181726544" sldId="1948"/>
            <ac:spMk id="75" creationId="{74BCD245-8155-40B3-BC73-DC65034D1826}"/>
          </ac:spMkLst>
        </pc:spChg>
        <pc:spChg chg="add mod">
          <ac:chgData name="reza kabir" userId="af3c95a13102d509" providerId="LiveId" clId="{71BB5970-2E10-45C6-8D76-CEEC346CECD1}" dt="2020-04-27T06:10:07.793" v="620" actId="207"/>
          <ac:spMkLst>
            <pc:docMk/>
            <pc:sldMk cId="1181726544" sldId="1948"/>
            <ac:spMk id="76" creationId="{4254DF20-F46B-4FA2-903A-9EDC76556BAC}"/>
          </ac:spMkLst>
        </pc:spChg>
        <pc:grpChg chg="add mod">
          <ac:chgData name="reza kabir" userId="af3c95a13102d509" providerId="LiveId" clId="{71BB5970-2E10-45C6-8D76-CEEC346CECD1}" dt="2020-04-27T06:09:54.658" v="617" actId="1076"/>
          <ac:grpSpMkLst>
            <pc:docMk/>
            <pc:sldMk cId="1181726544" sldId="1948"/>
            <ac:grpSpMk id="2" creationId="{C4623B26-3C13-44E9-BEBC-7804C0A9E9CF}"/>
          </ac:grpSpMkLst>
        </pc:grpChg>
      </pc:sldChg>
      <pc:sldChg chg="addSp delSp add del mod">
        <pc:chgData name="reza kabir" userId="af3c95a13102d509" providerId="LiveId" clId="{71BB5970-2E10-45C6-8D76-CEEC346CECD1}" dt="2020-04-27T05:33:56.253" v="364" actId="47"/>
        <pc:sldMkLst>
          <pc:docMk/>
          <pc:sldMk cId="2371764400" sldId="1948"/>
        </pc:sldMkLst>
        <pc:spChg chg="del">
          <ac:chgData name="reza kabir" userId="af3c95a13102d509" providerId="LiveId" clId="{71BB5970-2E10-45C6-8D76-CEEC346CECD1}" dt="2020-04-27T05:33:24.947" v="359"/>
          <ac:spMkLst>
            <pc:docMk/>
            <pc:sldMk cId="2371764400" sldId="1948"/>
            <ac:spMk id="2" creationId="{D822F5A6-E2ED-4F9D-9D78-C66387878DD6}"/>
          </ac:spMkLst>
        </pc:spChg>
        <pc:spChg chg="del">
          <ac:chgData name="reza kabir" userId="af3c95a13102d509" providerId="LiveId" clId="{71BB5970-2E10-45C6-8D76-CEEC346CECD1}" dt="2020-04-27T05:33:24.947" v="359"/>
          <ac:spMkLst>
            <pc:docMk/>
            <pc:sldMk cId="2371764400" sldId="1948"/>
            <ac:spMk id="3" creationId="{05188AF0-76B3-4C26-881C-0FE3AB2750EB}"/>
          </ac:spMkLst>
        </pc:spChg>
        <pc:spChg chg="del">
          <ac:chgData name="reza kabir" userId="af3c95a13102d509" providerId="LiveId" clId="{71BB5970-2E10-45C6-8D76-CEEC346CECD1}" dt="2020-04-27T05:33:24.947" v="359"/>
          <ac:spMkLst>
            <pc:docMk/>
            <pc:sldMk cId="2371764400" sldId="1948"/>
            <ac:spMk id="4" creationId="{79F30F32-F8D7-4A6F-ACB7-9DB9DB11D715}"/>
          </ac:spMkLst>
        </pc:spChg>
        <pc:spChg chg="del">
          <ac:chgData name="reza kabir" userId="af3c95a13102d509" providerId="LiveId" clId="{71BB5970-2E10-45C6-8D76-CEEC346CECD1}" dt="2020-04-27T05:33:24.947" v="359"/>
          <ac:spMkLst>
            <pc:docMk/>
            <pc:sldMk cId="2371764400" sldId="1948"/>
            <ac:spMk id="5" creationId="{E371ED0B-BA8C-4A10-9947-112268C8BA34}"/>
          </ac:spMkLst>
        </pc:spChg>
        <pc:spChg chg="add del">
          <ac:chgData name="reza kabir" userId="af3c95a13102d509" providerId="LiveId" clId="{71BB5970-2E10-45C6-8D76-CEEC346CECD1}" dt="2020-04-27T05:33:28.828" v="361" actId="478"/>
          <ac:spMkLst>
            <pc:docMk/>
            <pc:sldMk cId="2371764400" sldId="1948"/>
            <ac:spMk id="6" creationId="{4D4EC626-E359-415C-8BC0-4479DA8FD856}"/>
          </ac:spMkLst>
        </pc:spChg>
        <pc:spChg chg="add del">
          <ac:chgData name="reza kabir" userId="af3c95a13102d509" providerId="LiveId" clId="{71BB5970-2E10-45C6-8D76-CEEC346CECD1}" dt="2020-04-27T05:33:28.828" v="361" actId="478"/>
          <ac:spMkLst>
            <pc:docMk/>
            <pc:sldMk cId="2371764400" sldId="1948"/>
            <ac:spMk id="7" creationId="{C2F46621-ADA3-4641-A402-F9BCD6581DFA}"/>
          </ac:spMkLst>
        </pc:spChg>
        <pc:spChg chg="add del">
          <ac:chgData name="reza kabir" userId="af3c95a13102d509" providerId="LiveId" clId="{71BB5970-2E10-45C6-8D76-CEEC346CECD1}" dt="2020-04-27T05:33:28.828" v="361" actId="478"/>
          <ac:spMkLst>
            <pc:docMk/>
            <pc:sldMk cId="2371764400" sldId="1948"/>
            <ac:spMk id="8" creationId="{66F52990-A80F-458D-A22A-F4D5CBD8FF1C}"/>
          </ac:spMkLst>
        </pc:spChg>
        <pc:spChg chg="add del">
          <ac:chgData name="reza kabir" userId="af3c95a13102d509" providerId="LiveId" clId="{71BB5970-2E10-45C6-8D76-CEEC346CECD1}" dt="2020-04-27T05:33:28.828" v="361" actId="478"/>
          <ac:spMkLst>
            <pc:docMk/>
            <pc:sldMk cId="2371764400" sldId="1948"/>
            <ac:spMk id="9" creationId="{5FC36005-7F3B-4E7C-AF00-817FE16A4CB8}"/>
          </ac:spMkLst>
        </pc:spChg>
        <pc:spChg chg="add del">
          <ac:chgData name="reza kabir" userId="af3c95a13102d509" providerId="LiveId" clId="{71BB5970-2E10-45C6-8D76-CEEC346CECD1}" dt="2020-04-27T05:33:28.828" v="361" actId="478"/>
          <ac:spMkLst>
            <pc:docMk/>
            <pc:sldMk cId="2371764400" sldId="1948"/>
            <ac:spMk id="10" creationId="{B437C02A-2DAA-4F50-885E-042C375B6C06}"/>
          </ac:spMkLst>
        </pc:spChg>
      </pc:sldChg>
      <pc:sldChg chg="add">
        <pc:chgData name="reza kabir" userId="af3c95a13102d509" providerId="LiveId" clId="{71BB5970-2E10-45C6-8D76-CEEC346CECD1}" dt="2020-04-27T11:02:25.837" v="1167"/>
        <pc:sldMkLst>
          <pc:docMk/>
          <pc:sldMk cId="2793510014" sldId="1948"/>
        </pc:sldMkLst>
      </pc:sldChg>
      <pc:sldChg chg="add">
        <pc:chgData name="reza kabir" userId="af3c95a13102d509" providerId="LiveId" clId="{71BB5970-2E10-45C6-8D76-CEEC346CECD1}" dt="2020-04-27T11:02:25.837" v="1167"/>
        <pc:sldMkLst>
          <pc:docMk/>
          <pc:sldMk cId="1021508732" sldId="1949"/>
        </pc:sldMkLst>
      </pc:sldChg>
      <pc:sldChg chg="addSp delSp modSp add del mod">
        <pc:chgData name="reza kabir" userId="af3c95a13102d509" providerId="LiveId" clId="{71BB5970-2E10-45C6-8D76-CEEC346CECD1}" dt="2020-04-27T11:02:07.542" v="1166" actId="2696"/>
        <pc:sldMkLst>
          <pc:docMk/>
          <pc:sldMk cId="2904004595" sldId="1949"/>
        </pc:sldMkLst>
        <pc:grpChg chg="del">
          <ac:chgData name="reza kabir" userId="af3c95a13102d509" providerId="LiveId" clId="{71BB5970-2E10-45C6-8D76-CEEC346CECD1}" dt="2020-04-27T06:10:27.032" v="622" actId="478"/>
          <ac:grpSpMkLst>
            <pc:docMk/>
            <pc:sldMk cId="2904004595" sldId="1949"/>
            <ac:grpSpMk id="2" creationId="{C4623B26-3C13-44E9-BEBC-7804C0A9E9CF}"/>
          </ac:grpSpMkLst>
        </pc:grpChg>
        <pc:grpChg chg="add mod">
          <ac:chgData name="reza kabir" userId="af3c95a13102d509" providerId="LiveId" clId="{71BB5970-2E10-45C6-8D76-CEEC346CECD1}" dt="2020-04-27T06:10:33.886" v="627" actId="1076"/>
          <ac:grpSpMkLst>
            <pc:docMk/>
            <pc:sldMk cId="2904004595" sldId="1949"/>
            <ac:grpSpMk id="77" creationId="{A383ECAA-53A9-4E36-9A15-42745F3D9394}"/>
          </ac:grpSpMkLst>
        </pc:grpChg>
      </pc:sldChg>
      <pc:sldChg chg="add">
        <pc:chgData name="reza kabir" userId="af3c95a13102d509" providerId="LiveId" clId="{71BB5970-2E10-45C6-8D76-CEEC346CECD1}" dt="2020-04-27T11:02:25.837" v="1167"/>
        <pc:sldMkLst>
          <pc:docMk/>
          <pc:sldMk cId="70505059" sldId="1950"/>
        </pc:sldMkLst>
      </pc:sldChg>
      <pc:sldChg chg="addSp delSp modSp add del mod">
        <pc:chgData name="reza kabir" userId="af3c95a13102d509" providerId="LiveId" clId="{71BB5970-2E10-45C6-8D76-CEEC346CECD1}" dt="2020-04-27T11:02:07.542" v="1166" actId="2696"/>
        <pc:sldMkLst>
          <pc:docMk/>
          <pc:sldMk cId="569258967" sldId="1950"/>
        </pc:sldMkLst>
        <pc:spChg chg="mod">
          <ac:chgData name="reza kabir" userId="af3c95a13102d509" providerId="LiveId" clId="{71BB5970-2E10-45C6-8D76-CEEC346CECD1}" dt="2020-04-27T06:10:53.937" v="631" actId="121"/>
          <ac:spMkLst>
            <pc:docMk/>
            <pc:sldMk cId="569258967" sldId="1950"/>
            <ac:spMk id="75" creationId="{74BCD245-8155-40B3-BC73-DC65034D1826}"/>
          </ac:spMkLst>
        </pc:spChg>
        <pc:spChg chg="mod">
          <ac:chgData name="reza kabir" userId="af3c95a13102d509" providerId="LiveId" clId="{71BB5970-2E10-45C6-8D76-CEEC346CECD1}" dt="2020-04-27T06:10:56.690" v="632" actId="14100"/>
          <ac:spMkLst>
            <pc:docMk/>
            <pc:sldMk cId="569258967" sldId="1950"/>
            <ac:spMk id="76" creationId="{4254DF20-F46B-4FA2-903A-9EDC76556BAC}"/>
          </ac:spMkLst>
        </pc:spChg>
        <pc:grpChg chg="add mod">
          <ac:chgData name="reza kabir" userId="af3c95a13102d509" providerId="LiveId" clId="{71BB5970-2E10-45C6-8D76-CEEC346CECD1}" dt="2020-04-27T06:11:11.078" v="637" actId="1076"/>
          <ac:grpSpMkLst>
            <pc:docMk/>
            <pc:sldMk cId="569258967" sldId="1950"/>
            <ac:grpSpMk id="40" creationId="{4D7E7233-6983-420C-A20A-20527E7D0437}"/>
          </ac:grpSpMkLst>
        </pc:grpChg>
        <pc:grpChg chg="del">
          <ac:chgData name="reza kabir" userId="af3c95a13102d509" providerId="LiveId" clId="{71BB5970-2E10-45C6-8D76-CEEC346CECD1}" dt="2020-04-27T06:10:48.944" v="629" actId="478"/>
          <ac:grpSpMkLst>
            <pc:docMk/>
            <pc:sldMk cId="569258967" sldId="1950"/>
            <ac:grpSpMk id="77" creationId="{A383ECAA-53A9-4E36-9A15-42745F3D9394}"/>
          </ac:grpSpMkLst>
        </pc:grpChg>
      </pc:sldChg>
      <pc:sldChg chg="add">
        <pc:chgData name="reza kabir" userId="af3c95a13102d509" providerId="LiveId" clId="{71BB5970-2E10-45C6-8D76-CEEC346CECD1}" dt="2020-04-27T11:02:25.837" v="1167"/>
        <pc:sldMkLst>
          <pc:docMk/>
          <pc:sldMk cId="2119894316" sldId="1951"/>
        </pc:sldMkLst>
      </pc:sldChg>
      <pc:sldChg chg="addSp delSp modSp add del mod">
        <pc:chgData name="reza kabir" userId="af3c95a13102d509" providerId="LiveId" clId="{71BB5970-2E10-45C6-8D76-CEEC346CECD1}" dt="2020-04-27T11:02:07.542" v="1166" actId="2696"/>
        <pc:sldMkLst>
          <pc:docMk/>
          <pc:sldMk cId="3948211675" sldId="1951"/>
        </pc:sldMkLst>
        <pc:grpChg chg="del">
          <ac:chgData name="reza kabir" userId="af3c95a13102d509" providerId="LiveId" clId="{71BB5970-2E10-45C6-8D76-CEEC346CECD1}" dt="2020-04-27T06:11:19.455" v="639" actId="478"/>
          <ac:grpSpMkLst>
            <pc:docMk/>
            <pc:sldMk cId="3948211675" sldId="1951"/>
            <ac:grpSpMk id="40" creationId="{4D7E7233-6983-420C-A20A-20527E7D0437}"/>
          </ac:grpSpMkLst>
        </pc:grpChg>
        <pc:grpChg chg="add mod">
          <ac:chgData name="reza kabir" userId="af3c95a13102d509" providerId="LiveId" clId="{71BB5970-2E10-45C6-8D76-CEEC346CECD1}" dt="2020-04-27T06:11:24.859" v="643" actId="1076"/>
          <ac:grpSpMkLst>
            <pc:docMk/>
            <pc:sldMk cId="3948211675" sldId="1951"/>
            <ac:grpSpMk id="77" creationId="{A5B35019-5770-4370-9F5F-C7856A9FDCA3}"/>
          </ac:grpSpMkLst>
        </pc:grpChg>
      </pc:sldChg>
      <pc:sldChg chg="addSp delSp modSp add del mod">
        <pc:chgData name="reza kabir" userId="af3c95a13102d509" providerId="LiveId" clId="{71BB5970-2E10-45C6-8D76-CEEC346CECD1}" dt="2020-04-27T11:02:07.542" v="1166" actId="2696"/>
        <pc:sldMkLst>
          <pc:docMk/>
          <pc:sldMk cId="410148045" sldId="1952"/>
        </pc:sldMkLst>
        <pc:spChg chg="mod">
          <ac:chgData name="reza kabir" userId="af3c95a13102d509" providerId="LiveId" clId="{71BB5970-2E10-45C6-8D76-CEEC346CECD1}" dt="2020-04-27T06:11:58.373" v="652" actId="1076"/>
          <ac:spMkLst>
            <pc:docMk/>
            <pc:sldMk cId="410148045" sldId="1952"/>
            <ac:spMk id="75" creationId="{74BCD245-8155-40B3-BC73-DC65034D1826}"/>
          </ac:spMkLst>
        </pc:spChg>
        <pc:spChg chg="mod">
          <ac:chgData name="reza kabir" userId="af3c95a13102d509" providerId="LiveId" clId="{71BB5970-2E10-45C6-8D76-CEEC346CECD1}" dt="2020-04-27T06:11:58.373" v="652" actId="1076"/>
          <ac:spMkLst>
            <pc:docMk/>
            <pc:sldMk cId="410148045" sldId="1952"/>
            <ac:spMk id="76" creationId="{4254DF20-F46B-4FA2-903A-9EDC76556BAC}"/>
          </ac:spMkLst>
        </pc:spChg>
        <pc:grpChg chg="add mod">
          <ac:chgData name="reza kabir" userId="af3c95a13102d509" providerId="LiveId" clId="{71BB5970-2E10-45C6-8D76-CEEC346CECD1}" dt="2020-04-27T06:11:55.697" v="651" actId="1076"/>
          <ac:grpSpMkLst>
            <pc:docMk/>
            <pc:sldMk cId="410148045" sldId="1952"/>
            <ac:grpSpMk id="54" creationId="{6F03B4A2-1396-4F81-9D24-61902C877EFA}"/>
          </ac:grpSpMkLst>
        </pc:grpChg>
        <pc:grpChg chg="del">
          <ac:chgData name="reza kabir" userId="af3c95a13102d509" providerId="LiveId" clId="{71BB5970-2E10-45C6-8D76-CEEC346CECD1}" dt="2020-04-27T06:11:45.462" v="645" actId="478"/>
          <ac:grpSpMkLst>
            <pc:docMk/>
            <pc:sldMk cId="410148045" sldId="1952"/>
            <ac:grpSpMk id="77" creationId="{A5B35019-5770-4370-9F5F-C7856A9FDCA3}"/>
          </ac:grpSpMkLst>
        </pc:grpChg>
      </pc:sldChg>
      <pc:sldChg chg="add">
        <pc:chgData name="reza kabir" userId="af3c95a13102d509" providerId="LiveId" clId="{71BB5970-2E10-45C6-8D76-CEEC346CECD1}" dt="2020-04-27T11:02:25.837" v="1167"/>
        <pc:sldMkLst>
          <pc:docMk/>
          <pc:sldMk cId="2315680491" sldId="1952"/>
        </pc:sldMkLst>
      </pc:sldChg>
      <pc:sldChg chg="addSp delSp modSp add del mod">
        <pc:chgData name="reza kabir" userId="af3c95a13102d509" providerId="LiveId" clId="{71BB5970-2E10-45C6-8D76-CEEC346CECD1}" dt="2020-04-27T11:02:07.542" v="1166" actId="2696"/>
        <pc:sldMkLst>
          <pc:docMk/>
          <pc:sldMk cId="221231243" sldId="1953"/>
        </pc:sldMkLst>
        <pc:grpChg chg="del">
          <ac:chgData name="reza kabir" userId="af3c95a13102d509" providerId="LiveId" clId="{71BB5970-2E10-45C6-8D76-CEEC346CECD1}" dt="2020-04-27T06:12:15.255" v="654" actId="478"/>
          <ac:grpSpMkLst>
            <pc:docMk/>
            <pc:sldMk cId="221231243" sldId="1953"/>
            <ac:grpSpMk id="54" creationId="{6F03B4A2-1396-4F81-9D24-61902C877EFA}"/>
          </ac:grpSpMkLst>
        </pc:grpChg>
        <pc:grpChg chg="add mod">
          <ac:chgData name="reza kabir" userId="af3c95a13102d509" providerId="LiveId" clId="{71BB5970-2E10-45C6-8D76-CEEC346CECD1}" dt="2020-04-27T06:12:20.481" v="658" actId="1076"/>
          <ac:grpSpMkLst>
            <pc:docMk/>
            <pc:sldMk cId="221231243" sldId="1953"/>
            <ac:grpSpMk id="94" creationId="{B1350D4C-4513-4F3C-8BAA-053426E420BD}"/>
          </ac:grpSpMkLst>
        </pc:grpChg>
      </pc:sldChg>
      <pc:sldChg chg="add">
        <pc:chgData name="reza kabir" userId="af3c95a13102d509" providerId="LiveId" clId="{71BB5970-2E10-45C6-8D76-CEEC346CECD1}" dt="2020-04-27T11:02:25.837" v="1167"/>
        <pc:sldMkLst>
          <pc:docMk/>
          <pc:sldMk cId="4025281929" sldId="1953"/>
        </pc:sldMkLst>
      </pc:sldChg>
      <pc:sldChg chg="addSp modSp add del mod">
        <pc:chgData name="reza kabir" userId="af3c95a13102d509" providerId="LiveId" clId="{71BB5970-2E10-45C6-8D76-CEEC346CECD1}" dt="2020-04-27T11:02:07.542" v="1166" actId="2696"/>
        <pc:sldMkLst>
          <pc:docMk/>
          <pc:sldMk cId="3629374840" sldId="1954"/>
        </pc:sldMkLst>
        <pc:spChg chg="add">
          <ac:chgData name="reza kabir" userId="af3c95a13102d509" providerId="LiveId" clId="{71BB5970-2E10-45C6-8D76-CEEC346CECD1}" dt="2020-04-27T06:12:35.075" v="664"/>
          <ac:spMkLst>
            <pc:docMk/>
            <pc:sldMk cId="3629374840" sldId="1954"/>
            <ac:spMk id="94" creationId="{5B9DF3D6-755C-4BC8-9622-C17377E8414B}"/>
          </ac:spMkLst>
        </pc:spChg>
        <pc:spChg chg="add">
          <ac:chgData name="reza kabir" userId="af3c95a13102d509" providerId="LiveId" clId="{71BB5970-2E10-45C6-8D76-CEEC346CECD1}" dt="2020-04-27T06:12:35.075" v="664"/>
          <ac:spMkLst>
            <pc:docMk/>
            <pc:sldMk cId="3629374840" sldId="1954"/>
            <ac:spMk id="95" creationId="{FFA432E6-54B8-422A-B45A-2C87EF5ECE61}"/>
          </ac:spMkLst>
        </pc:spChg>
        <pc:grpChg chg="add mod">
          <ac:chgData name="reza kabir" userId="af3c95a13102d509" providerId="LiveId" clId="{71BB5970-2E10-45C6-8D76-CEEC346CECD1}" dt="2020-04-27T06:12:30.999" v="663" actId="1076"/>
          <ac:grpSpMkLst>
            <pc:docMk/>
            <pc:sldMk cId="3629374840" sldId="1954"/>
            <ac:grpSpMk id="2" creationId="{61D3A1E8-6490-41B6-A038-65DBC7A03C22}"/>
          </ac:grpSpMkLst>
        </pc:grpChg>
      </pc:sldChg>
      <pc:sldChg chg="add">
        <pc:chgData name="reza kabir" userId="af3c95a13102d509" providerId="LiveId" clId="{71BB5970-2E10-45C6-8D76-CEEC346CECD1}" dt="2020-04-27T11:02:25.837" v="1167"/>
        <pc:sldMkLst>
          <pc:docMk/>
          <pc:sldMk cId="4253773329" sldId="1954"/>
        </pc:sldMkLst>
      </pc:sldChg>
      <pc:sldChg chg="add">
        <pc:chgData name="reza kabir" userId="af3c95a13102d509" providerId="LiveId" clId="{71BB5970-2E10-45C6-8D76-CEEC346CECD1}" dt="2020-04-27T11:02:25.837" v="1167"/>
        <pc:sldMkLst>
          <pc:docMk/>
          <pc:sldMk cId="394511640" sldId="1955"/>
        </pc:sldMkLst>
      </pc:sldChg>
      <pc:sldChg chg="addSp delSp modSp add del mod">
        <pc:chgData name="reza kabir" userId="af3c95a13102d509" providerId="LiveId" clId="{71BB5970-2E10-45C6-8D76-CEEC346CECD1}" dt="2020-04-27T11:02:07.542" v="1166" actId="2696"/>
        <pc:sldMkLst>
          <pc:docMk/>
          <pc:sldMk cId="3186879251" sldId="1955"/>
        </pc:sldMkLst>
        <pc:grpChg chg="del">
          <ac:chgData name="reza kabir" userId="af3c95a13102d509" providerId="LiveId" clId="{71BB5970-2E10-45C6-8D76-CEEC346CECD1}" dt="2020-04-27T06:12:46.381" v="666" actId="478"/>
          <ac:grpSpMkLst>
            <pc:docMk/>
            <pc:sldMk cId="3186879251" sldId="1955"/>
            <ac:grpSpMk id="2" creationId="{61D3A1E8-6490-41B6-A038-65DBC7A03C22}"/>
          </ac:grpSpMkLst>
        </pc:grpChg>
        <pc:grpChg chg="add mod">
          <ac:chgData name="reza kabir" userId="af3c95a13102d509" providerId="LiveId" clId="{71BB5970-2E10-45C6-8D76-CEEC346CECD1}" dt="2020-04-27T06:12:53.790" v="670" actId="1076"/>
          <ac:grpSpMkLst>
            <pc:docMk/>
            <pc:sldMk cId="3186879251" sldId="1955"/>
            <ac:grpSpMk id="96" creationId="{74D370B1-7098-4FCF-BEA0-2943F517BF3D}"/>
          </ac:grpSpMkLst>
        </pc:grpChg>
      </pc:sldChg>
      <pc:sldChg chg="addSp modSp add del mod">
        <pc:chgData name="reza kabir" userId="af3c95a13102d509" providerId="LiveId" clId="{71BB5970-2E10-45C6-8D76-CEEC346CECD1}" dt="2020-04-27T11:02:07.542" v="1166" actId="2696"/>
        <pc:sldMkLst>
          <pc:docMk/>
          <pc:sldMk cId="343186298" sldId="1956"/>
        </pc:sldMkLst>
        <pc:spChg chg="add">
          <ac:chgData name="reza kabir" userId="af3c95a13102d509" providerId="LiveId" clId="{71BB5970-2E10-45C6-8D76-CEEC346CECD1}" dt="2020-04-27T06:13:11.609" v="676"/>
          <ac:spMkLst>
            <pc:docMk/>
            <pc:sldMk cId="343186298" sldId="1956"/>
            <ac:spMk id="11" creationId="{F165A224-6AD2-4503-96E3-7554244C50BB}"/>
          </ac:spMkLst>
        </pc:spChg>
        <pc:spChg chg="add">
          <ac:chgData name="reza kabir" userId="af3c95a13102d509" providerId="LiveId" clId="{71BB5970-2E10-45C6-8D76-CEEC346CECD1}" dt="2020-04-27T06:13:11.609" v="676"/>
          <ac:spMkLst>
            <pc:docMk/>
            <pc:sldMk cId="343186298" sldId="1956"/>
            <ac:spMk id="12" creationId="{0024A929-3CC2-4CC6-8D16-F85DAFD02187}"/>
          </ac:spMkLst>
        </pc:spChg>
        <pc:grpChg chg="add mod">
          <ac:chgData name="reza kabir" userId="af3c95a13102d509" providerId="LiveId" clId="{71BB5970-2E10-45C6-8D76-CEEC346CECD1}" dt="2020-04-27T06:13:06.640" v="675" actId="1076"/>
          <ac:grpSpMkLst>
            <pc:docMk/>
            <pc:sldMk cId="343186298" sldId="1956"/>
            <ac:grpSpMk id="2" creationId="{233FAF86-8B97-4B7A-91F8-19A604744ED3}"/>
          </ac:grpSpMkLst>
        </pc:grpChg>
      </pc:sldChg>
      <pc:sldChg chg="add">
        <pc:chgData name="reza kabir" userId="af3c95a13102d509" providerId="LiveId" clId="{71BB5970-2E10-45C6-8D76-CEEC346CECD1}" dt="2020-04-27T11:02:25.837" v="1167"/>
        <pc:sldMkLst>
          <pc:docMk/>
          <pc:sldMk cId="3165210381" sldId="1956"/>
        </pc:sldMkLst>
      </pc:sldChg>
      <pc:sldChg chg="add">
        <pc:chgData name="reza kabir" userId="af3c95a13102d509" providerId="LiveId" clId="{71BB5970-2E10-45C6-8D76-CEEC346CECD1}" dt="2020-04-27T11:02:55.583" v="1170"/>
        <pc:sldMkLst>
          <pc:docMk/>
          <pc:sldMk cId="1395973419" sldId="1957"/>
        </pc:sldMkLst>
      </pc:sldChg>
      <pc:sldChg chg="addSp delSp modSp add del mod">
        <pc:chgData name="reza kabir" userId="af3c95a13102d509" providerId="LiveId" clId="{71BB5970-2E10-45C6-8D76-CEEC346CECD1}" dt="2020-04-27T11:02:47.773" v="1169" actId="2696"/>
        <pc:sldMkLst>
          <pc:docMk/>
          <pc:sldMk cId="2620571421" sldId="1957"/>
        </pc:sldMkLst>
        <pc:spChg chg="add mod">
          <ac:chgData name="reza kabir" userId="af3c95a13102d509" providerId="LiveId" clId="{71BB5970-2E10-45C6-8D76-CEEC346CECD1}" dt="2020-04-27T10:56:54.259" v="1097" actId="1036"/>
          <ac:spMkLst>
            <pc:docMk/>
            <pc:sldMk cId="2620571421" sldId="1957"/>
            <ac:spMk id="2" creationId="{221E31B0-400E-4003-B24B-E9E0C86FD126}"/>
          </ac:spMkLst>
        </pc:spChg>
        <pc:spChg chg="add mod">
          <ac:chgData name="reza kabir" userId="af3c95a13102d509" providerId="LiveId" clId="{71BB5970-2E10-45C6-8D76-CEEC346CECD1}" dt="2020-04-27T10:56:49.892" v="1093" actId="403"/>
          <ac:spMkLst>
            <pc:docMk/>
            <pc:sldMk cId="2620571421" sldId="1957"/>
            <ac:spMk id="3" creationId="{80D2488E-A710-474F-91C9-DF550235DEAA}"/>
          </ac:spMkLst>
        </pc:spChg>
        <pc:spChg chg="del">
          <ac:chgData name="reza kabir" userId="af3c95a13102d509" providerId="LiveId" clId="{71BB5970-2E10-45C6-8D76-CEEC346CECD1}" dt="2020-04-27T10:52:28.572" v="1050" actId="478"/>
          <ac:spMkLst>
            <pc:docMk/>
            <pc:sldMk cId="2620571421" sldId="1957"/>
            <ac:spMk id="6" creationId="{778BDFFA-BC68-484C-9905-8099531D2FC1}"/>
          </ac:spMkLst>
        </pc:spChg>
        <pc:spChg chg="del">
          <ac:chgData name="reza kabir" userId="af3c95a13102d509" providerId="LiveId" clId="{71BB5970-2E10-45C6-8D76-CEEC346CECD1}" dt="2020-04-27T10:52:28.572" v="1050" actId="478"/>
          <ac:spMkLst>
            <pc:docMk/>
            <pc:sldMk cId="2620571421" sldId="1957"/>
            <ac:spMk id="150" creationId="{F8ABD159-9F17-49CD-AC61-EDD2A07639DD}"/>
          </ac:spMkLst>
        </pc:spChg>
        <pc:spChg chg="add mod">
          <ac:chgData name="reza kabir" userId="af3c95a13102d509" providerId="LiveId" clId="{71BB5970-2E10-45C6-8D76-CEEC346CECD1}" dt="2020-04-27T10:56:54.259" v="1097" actId="1036"/>
          <ac:spMkLst>
            <pc:docMk/>
            <pc:sldMk cId="2620571421" sldId="1957"/>
            <ac:spMk id="411" creationId="{CDDFD0EF-9883-4BF1-BD0C-4B9078F4D2C9}"/>
          </ac:spMkLst>
        </pc:spChg>
        <pc:spChg chg="add mod">
          <ac:chgData name="reza kabir" userId="af3c95a13102d509" providerId="LiveId" clId="{71BB5970-2E10-45C6-8D76-CEEC346CECD1}" dt="2020-04-27T10:56:49.892" v="1093" actId="403"/>
          <ac:spMkLst>
            <pc:docMk/>
            <pc:sldMk cId="2620571421" sldId="1957"/>
            <ac:spMk id="412" creationId="{A5E0A113-A4D0-4544-98F4-F5F9C9307DA7}"/>
          </ac:spMkLst>
        </pc:spChg>
        <pc:spChg chg="add mod">
          <ac:chgData name="reza kabir" userId="af3c95a13102d509" providerId="LiveId" clId="{71BB5970-2E10-45C6-8D76-CEEC346CECD1}" dt="2020-04-27T10:56:54.259" v="1097" actId="1036"/>
          <ac:spMkLst>
            <pc:docMk/>
            <pc:sldMk cId="2620571421" sldId="1957"/>
            <ac:spMk id="413" creationId="{C923E009-3D4C-42BF-9647-255944338BA6}"/>
          </ac:spMkLst>
        </pc:spChg>
        <pc:spChg chg="add mod">
          <ac:chgData name="reza kabir" userId="af3c95a13102d509" providerId="LiveId" clId="{71BB5970-2E10-45C6-8D76-CEEC346CECD1}" dt="2020-04-27T10:56:49.892" v="1093" actId="403"/>
          <ac:spMkLst>
            <pc:docMk/>
            <pc:sldMk cId="2620571421" sldId="1957"/>
            <ac:spMk id="414" creationId="{C0539889-9F4D-49EC-8C46-C86A99FECC1C}"/>
          </ac:spMkLst>
        </pc:spChg>
        <pc:grpChg chg="add mod">
          <ac:chgData name="reza kabir" userId="af3c95a13102d509" providerId="LiveId" clId="{71BB5970-2E10-45C6-8D76-CEEC346CECD1}" dt="2020-04-27T10:56:04.691" v="1067" actId="1076"/>
          <ac:grpSpMkLst>
            <pc:docMk/>
            <pc:sldMk cId="2620571421" sldId="1957"/>
            <ac:grpSpMk id="81" creationId="{648A6587-E3FF-4C3D-A3BE-39C5A410FF3B}"/>
          </ac:grpSpMkLst>
        </pc:grpChg>
        <pc:grpChg chg="del">
          <ac:chgData name="reza kabir" userId="af3c95a13102d509" providerId="LiveId" clId="{71BB5970-2E10-45C6-8D76-CEEC346CECD1}" dt="2020-04-27T10:52:28.572" v="1050" actId="478"/>
          <ac:grpSpMkLst>
            <pc:docMk/>
            <pc:sldMk cId="2620571421" sldId="1957"/>
            <ac:grpSpMk id="87" creationId="{DB0DDD67-94D4-43CE-9BC9-CDC087627B1C}"/>
          </ac:grpSpMkLst>
        </pc:grpChg>
        <pc:grpChg chg="del">
          <ac:chgData name="reza kabir" userId="af3c95a13102d509" providerId="LiveId" clId="{71BB5970-2E10-45C6-8D76-CEEC346CECD1}" dt="2020-04-27T10:52:28.572" v="1050" actId="478"/>
          <ac:grpSpMkLst>
            <pc:docMk/>
            <pc:sldMk cId="2620571421" sldId="1957"/>
            <ac:grpSpMk id="93" creationId="{945A64EF-DB84-4E7E-BAF6-422DA287E12E}"/>
          </ac:grpSpMkLst>
        </pc:grpChg>
        <pc:grpChg chg="del">
          <ac:chgData name="reza kabir" userId="af3c95a13102d509" providerId="LiveId" clId="{71BB5970-2E10-45C6-8D76-CEEC346CECD1}" dt="2020-04-27T10:52:28.572" v="1050" actId="478"/>
          <ac:grpSpMkLst>
            <pc:docMk/>
            <pc:sldMk cId="2620571421" sldId="1957"/>
            <ac:grpSpMk id="142" creationId="{31DA461A-8BFF-41CE-824F-8C2A273666F7}"/>
          </ac:grpSpMkLst>
        </pc:grpChg>
        <pc:grpChg chg="del">
          <ac:chgData name="reza kabir" userId="af3c95a13102d509" providerId="LiveId" clId="{71BB5970-2E10-45C6-8D76-CEEC346CECD1}" dt="2020-04-27T10:52:28.572" v="1050" actId="478"/>
          <ac:grpSpMkLst>
            <pc:docMk/>
            <pc:sldMk cId="2620571421" sldId="1957"/>
            <ac:grpSpMk id="151" creationId="{64222685-F2AE-46BC-8570-3108E401BAD1}"/>
          </ac:grpSpMkLst>
        </pc:grpChg>
        <pc:grpChg chg="del">
          <ac:chgData name="reza kabir" userId="af3c95a13102d509" providerId="LiveId" clId="{71BB5970-2E10-45C6-8D76-CEEC346CECD1}" dt="2020-04-27T10:52:28.572" v="1050" actId="478"/>
          <ac:grpSpMkLst>
            <pc:docMk/>
            <pc:sldMk cId="2620571421" sldId="1957"/>
            <ac:grpSpMk id="161" creationId="{B87C79F5-BB45-42AD-8150-2F86065643E9}"/>
          </ac:grpSpMkLst>
        </pc:grpChg>
      </pc:sldChg>
      <pc:sldChg chg="add">
        <pc:chgData name="reza kabir" userId="af3c95a13102d509" providerId="LiveId" clId="{71BB5970-2E10-45C6-8D76-CEEC346CECD1}" dt="2020-04-27T11:02:55.583" v="1170"/>
        <pc:sldMkLst>
          <pc:docMk/>
          <pc:sldMk cId="2346741638" sldId="1958"/>
        </pc:sldMkLst>
      </pc:sldChg>
      <pc:sldChg chg="addSp delSp modSp add del mod">
        <pc:chgData name="reza kabir" userId="af3c95a13102d509" providerId="LiveId" clId="{71BB5970-2E10-45C6-8D76-CEEC346CECD1}" dt="2020-04-27T11:02:47.773" v="1169" actId="2696"/>
        <pc:sldMkLst>
          <pc:docMk/>
          <pc:sldMk cId="3378697780" sldId="1958"/>
        </pc:sldMkLst>
        <pc:grpChg chg="del">
          <ac:chgData name="reza kabir" userId="af3c95a13102d509" providerId="LiveId" clId="{71BB5970-2E10-45C6-8D76-CEEC346CECD1}" dt="2020-04-27T10:57:49.673" v="1099" actId="478"/>
          <ac:grpSpMkLst>
            <pc:docMk/>
            <pc:sldMk cId="3378697780" sldId="1958"/>
            <ac:grpSpMk id="81" creationId="{648A6587-E3FF-4C3D-A3BE-39C5A410FF3B}"/>
          </ac:grpSpMkLst>
        </pc:grpChg>
        <pc:grpChg chg="add mod">
          <ac:chgData name="reza kabir" userId="af3c95a13102d509" providerId="LiveId" clId="{71BB5970-2E10-45C6-8D76-CEEC346CECD1}" dt="2020-04-27T10:58:10.334" v="1103" actId="1076"/>
          <ac:grpSpMkLst>
            <pc:docMk/>
            <pc:sldMk cId="3378697780" sldId="1958"/>
            <ac:grpSpMk id="415" creationId="{BE3B91A6-7323-4512-B9B4-0FFB477648C5}"/>
          </ac:grpSpMkLst>
        </pc:grpChg>
      </pc:sldChg>
      <pc:sldChg chg="addSp delSp modSp add del mod">
        <pc:chgData name="reza kabir" userId="af3c95a13102d509" providerId="LiveId" clId="{71BB5970-2E10-45C6-8D76-CEEC346CECD1}" dt="2020-04-27T11:02:47.773" v="1169" actId="2696"/>
        <pc:sldMkLst>
          <pc:docMk/>
          <pc:sldMk cId="168435773" sldId="1959"/>
        </pc:sldMkLst>
        <pc:spChg chg="mod">
          <ac:chgData name="reza kabir" userId="af3c95a13102d509" providerId="LiveId" clId="{71BB5970-2E10-45C6-8D76-CEEC346CECD1}" dt="2020-04-27T10:58:42.630" v="1110" actId="1076"/>
          <ac:spMkLst>
            <pc:docMk/>
            <pc:sldMk cId="168435773" sldId="1959"/>
            <ac:spMk id="2" creationId="{221E31B0-400E-4003-B24B-E9E0C86FD126}"/>
          </ac:spMkLst>
        </pc:spChg>
        <pc:spChg chg="mod">
          <ac:chgData name="reza kabir" userId="af3c95a13102d509" providerId="LiveId" clId="{71BB5970-2E10-45C6-8D76-CEEC346CECD1}" dt="2020-04-27T10:58:42.630" v="1110" actId="1076"/>
          <ac:spMkLst>
            <pc:docMk/>
            <pc:sldMk cId="168435773" sldId="1959"/>
            <ac:spMk id="3" creationId="{80D2488E-A710-474F-91C9-DF550235DEAA}"/>
          </ac:spMkLst>
        </pc:spChg>
        <pc:spChg chg="mod">
          <ac:chgData name="reza kabir" userId="af3c95a13102d509" providerId="LiveId" clId="{71BB5970-2E10-45C6-8D76-CEEC346CECD1}" dt="2020-04-27T10:58:42.630" v="1110" actId="1076"/>
          <ac:spMkLst>
            <pc:docMk/>
            <pc:sldMk cId="168435773" sldId="1959"/>
            <ac:spMk id="411" creationId="{CDDFD0EF-9883-4BF1-BD0C-4B9078F4D2C9}"/>
          </ac:spMkLst>
        </pc:spChg>
        <pc:spChg chg="mod">
          <ac:chgData name="reza kabir" userId="af3c95a13102d509" providerId="LiveId" clId="{71BB5970-2E10-45C6-8D76-CEEC346CECD1}" dt="2020-04-27T10:58:42.630" v="1110" actId="1076"/>
          <ac:spMkLst>
            <pc:docMk/>
            <pc:sldMk cId="168435773" sldId="1959"/>
            <ac:spMk id="412" creationId="{A5E0A113-A4D0-4544-98F4-F5F9C9307DA7}"/>
          </ac:spMkLst>
        </pc:spChg>
        <pc:spChg chg="mod">
          <ac:chgData name="reza kabir" userId="af3c95a13102d509" providerId="LiveId" clId="{71BB5970-2E10-45C6-8D76-CEEC346CECD1}" dt="2020-04-27T10:58:42.630" v="1110" actId="1076"/>
          <ac:spMkLst>
            <pc:docMk/>
            <pc:sldMk cId="168435773" sldId="1959"/>
            <ac:spMk id="413" creationId="{C923E009-3D4C-42BF-9647-255944338BA6}"/>
          </ac:spMkLst>
        </pc:spChg>
        <pc:spChg chg="mod">
          <ac:chgData name="reza kabir" userId="af3c95a13102d509" providerId="LiveId" clId="{71BB5970-2E10-45C6-8D76-CEEC346CECD1}" dt="2020-04-27T10:58:42.630" v="1110" actId="1076"/>
          <ac:spMkLst>
            <pc:docMk/>
            <pc:sldMk cId="168435773" sldId="1959"/>
            <ac:spMk id="414" creationId="{C0539889-9F4D-49EC-8C46-C86A99FECC1C}"/>
          </ac:spMkLst>
        </pc:spChg>
        <pc:grpChg chg="add mod">
          <ac:chgData name="reza kabir" userId="af3c95a13102d509" providerId="LiveId" clId="{71BB5970-2E10-45C6-8D76-CEEC346CECD1}" dt="2020-04-27T10:58:35.282" v="1109" actId="1076"/>
          <ac:grpSpMkLst>
            <pc:docMk/>
            <pc:sldMk cId="168435773" sldId="1959"/>
            <ac:grpSpMk id="4" creationId="{26F112BE-217F-4C03-AA11-A285559835E4}"/>
          </ac:grpSpMkLst>
        </pc:grpChg>
        <pc:grpChg chg="add mod">
          <ac:chgData name="reza kabir" userId="af3c95a13102d509" providerId="LiveId" clId="{71BB5970-2E10-45C6-8D76-CEEC346CECD1}" dt="2020-04-27T10:58:27.607" v="1107" actId="164"/>
          <ac:grpSpMkLst>
            <pc:docMk/>
            <pc:sldMk cId="168435773" sldId="1959"/>
            <ac:grpSpMk id="220" creationId="{AB34B6A8-9AAD-44D8-BC5C-2F624FBA02E9}"/>
          </ac:grpSpMkLst>
        </pc:grpChg>
        <pc:grpChg chg="add mod">
          <ac:chgData name="reza kabir" userId="af3c95a13102d509" providerId="LiveId" clId="{71BB5970-2E10-45C6-8D76-CEEC346CECD1}" dt="2020-04-27T10:58:27.607" v="1107" actId="164"/>
          <ac:grpSpMkLst>
            <pc:docMk/>
            <pc:sldMk cId="168435773" sldId="1959"/>
            <ac:grpSpMk id="246" creationId="{A242191F-D26F-416E-BCB7-8DCEDCEAEBA6}"/>
          </ac:grpSpMkLst>
        </pc:grpChg>
        <pc:grpChg chg="del">
          <ac:chgData name="reza kabir" userId="af3c95a13102d509" providerId="LiveId" clId="{71BB5970-2E10-45C6-8D76-CEEC346CECD1}" dt="2020-04-27T10:58:25.435" v="1105" actId="478"/>
          <ac:grpSpMkLst>
            <pc:docMk/>
            <pc:sldMk cId="168435773" sldId="1959"/>
            <ac:grpSpMk id="415" creationId="{BE3B91A6-7323-4512-B9B4-0FFB477648C5}"/>
          </ac:grpSpMkLst>
        </pc:grpChg>
      </pc:sldChg>
      <pc:sldChg chg="add">
        <pc:chgData name="reza kabir" userId="af3c95a13102d509" providerId="LiveId" clId="{71BB5970-2E10-45C6-8D76-CEEC346CECD1}" dt="2020-04-27T11:02:55.583" v="1170"/>
        <pc:sldMkLst>
          <pc:docMk/>
          <pc:sldMk cId="805067053" sldId="1959"/>
        </pc:sldMkLst>
      </pc:sldChg>
      <pc:sldChg chg="add">
        <pc:chgData name="reza kabir" userId="af3c95a13102d509" providerId="LiveId" clId="{71BB5970-2E10-45C6-8D76-CEEC346CECD1}" dt="2020-04-27T11:02:55.583" v="1170"/>
        <pc:sldMkLst>
          <pc:docMk/>
          <pc:sldMk cId="1356105655" sldId="1960"/>
        </pc:sldMkLst>
      </pc:sldChg>
      <pc:sldChg chg="addSp delSp modSp add del mod">
        <pc:chgData name="reza kabir" userId="af3c95a13102d509" providerId="LiveId" clId="{71BB5970-2E10-45C6-8D76-CEEC346CECD1}" dt="2020-04-27T11:02:47.773" v="1169" actId="2696"/>
        <pc:sldMkLst>
          <pc:docMk/>
          <pc:sldMk cId="2105251785" sldId="1960"/>
        </pc:sldMkLst>
        <pc:grpChg chg="del">
          <ac:chgData name="reza kabir" userId="af3c95a13102d509" providerId="LiveId" clId="{71BB5970-2E10-45C6-8D76-CEEC346CECD1}" dt="2020-04-27T10:58:51.929" v="1112" actId="478"/>
          <ac:grpSpMkLst>
            <pc:docMk/>
            <pc:sldMk cId="2105251785" sldId="1960"/>
            <ac:grpSpMk id="4" creationId="{26F112BE-217F-4C03-AA11-A285559835E4}"/>
          </ac:grpSpMkLst>
        </pc:grpChg>
        <pc:grpChg chg="add mod">
          <ac:chgData name="reza kabir" userId="af3c95a13102d509" providerId="LiveId" clId="{71BB5970-2E10-45C6-8D76-CEEC346CECD1}" dt="2020-04-27T10:58:59.435" v="1117" actId="1076"/>
          <ac:grpSpMkLst>
            <pc:docMk/>
            <pc:sldMk cId="2105251785" sldId="1960"/>
            <ac:grpSpMk id="69" creationId="{87002641-ADAE-464C-BBF8-1DD61EED652E}"/>
          </ac:grpSpMkLst>
        </pc:grpChg>
      </pc:sldChg>
      <pc:sldChg chg="add">
        <pc:chgData name="reza kabir" userId="af3c95a13102d509" providerId="LiveId" clId="{71BB5970-2E10-45C6-8D76-CEEC346CECD1}" dt="2020-04-27T11:02:55.583" v="1170"/>
        <pc:sldMkLst>
          <pc:docMk/>
          <pc:sldMk cId="1652270573" sldId="1961"/>
        </pc:sldMkLst>
      </pc:sldChg>
      <pc:sldChg chg="addSp delSp modSp add del mod">
        <pc:chgData name="reza kabir" userId="af3c95a13102d509" providerId="LiveId" clId="{71BB5970-2E10-45C6-8D76-CEEC346CECD1}" dt="2020-04-27T11:02:47.773" v="1169" actId="2696"/>
        <pc:sldMkLst>
          <pc:docMk/>
          <pc:sldMk cId="3088314839" sldId="1961"/>
        </pc:sldMkLst>
        <pc:spChg chg="del">
          <ac:chgData name="reza kabir" userId="af3c95a13102d509" providerId="LiveId" clId="{71BB5970-2E10-45C6-8D76-CEEC346CECD1}" dt="2020-04-27T10:59:16.693" v="1123" actId="478"/>
          <ac:spMkLst>
            <pc:docMk/>
            <pc:sldMk cId="3088314839" sldId="1961"/>
            <ac:spMk id="2" creationId="{221E31B0-400E-4003-B24B-E9E0C86FD126}"/>
          </ac:spMkLst>
        </pc:spChg>
        <pc:spChg chg="del">
          <ac:chgData name="reza kabir" userId="af3c95a13102d509" providerId="LiveId" clId="{71BB5970-2E10-45C6-8D76-CEEC346CECD1}" dt="2020-04-27T10:59:16.693" v="1123" actId="478"/>
          <ac:spMkLst>
            <pc:docMk/>
            <pc:sldMk cId="3088314839" sldId="1961"/>
            <ac:spMk id="3" creationId="{80D2488E-A710-474F-91C9-DF550235DEAA}"/>
          </ac:spMkLst>
        </pc:spChg>
        <pc:spChg chg="add mod">
          <ac:chgData name="reza kabir" userId="af3c95a13102d509" providerId="LiveId" clId="{71BB5970-2E10-45C6-8D76-CEEC346CECD1}" dt="2020-04-27T10:59:43.952" v="1136" actId="1076"/>
          <ac:spMkLst>
            <pc:docMk/>
            <pc:sldMk cId="3088314839" sldId="1961"/>
            <ac:spMk id="4" creationId="{33F72D96-E5E8-43E9-8573-0A738E70A34E}"/>
          </ac:spMkLst>
        </pc:spChg>
        <pc:spChg chg="del">
          <ac:chgData name="reza kabir" userId="af3c95a13102d509" providerId="LiveId" clId="{71BB5970-2E10-45C6-8D76-CEEC346CECD1}" dt="2020-04-27T10:59:16.693" v="1123" actId="478"/>
          <ac:spMkLst>
            <pc:docMk/>
            <pc:sldMk cId="3088314839" sldId="1961"/>
            <ac:spMk id="411" creationId="{CDDFD0EF-9883-4BF1-BD0C-4B9078F4D2C9}"/>
          </ac:spMkLst>
        </pc:spChg>
        <pc:spChg chg="del">
          <ac:chgData name="reza kabir" userId="af3c95a13102d509" providerId="LiveId" clId="{71BB5970-2E10-45C6-8D76-CEEC346CECD1}" dt="2020-04-27T10:59:16.693" v="1123" actId="478"/>
          <ac:spMkLst>
            <pc:docMk/>
            <pc:sldMk cId="3088314839" sldId="1961"/>
            <ac:spMk id="412" creationId="{A5E0A113-A4D0-4544-98F4-F5F9C9307DA7}"/>
          </ac:spMkLst>
        </pc:spChg>
        <pc:spChg chg="del">
          <ac:chgData name="reza kabir" userId="af3c95a13102d509" providerId="LiveId" clId="{71BB5970-2E10-45C6-8D76-CEEC346CECD1}" dt="2020-04-27T10:59:16.693" v="1123" actId="478"/>
          <ac:spMkLst>
            <pc:docMk/>
            <pc:sldMk cId="3088314839" sldId="1961"/>
            <ac:spMk id="413" creationId="{C923E009-3D4C-42BF-9647-255944338BA6}"/>
          </ac:spMkLst>
        </pc:spChg>
        <pc:spChg chg="del">
          <ac:chgData name="reza kabir" userId="af3c95a13102d509" providerId="LiveId" clId="{71BB5970-2E10-45C6-8D76-CEEC346CECD1}" dt="2020-04-27T10:59:16.693" v="1123" actId="478"/>
          <ac:spMkLst>
            <pc:docMk/>
            <pc:sldMk cId="3088314839" sldId="1961"/>
            <ac:spMk id="414" creationId="{C0539889-9F4D-49EC-8C46-C86A99FECC1C}"/>
          </ac:spMkLst>
        </pc:spChg>
        <pc:grpChg chg="del">
          <ac:chgData name="reza kabir" userId="af3c95a13102d509" providerId="LiveId" clId="{71BB5970-2E10-45C6-8D76-CEEC346CECD1}" dt="2020-04-27T10:59:03.329" v="1119" actId="478"/>
          <ac:grpSpMkLst>
            <pc:docMk/>
            <pc:sldMk cId="3088314839" sldId="1961"/>
            <ac:grpSpMk id="69" creationId="{87002641-ADAE-464C-BBF8-1DD61EED652E}"/>
          </ac:grpSpMkLst>
        </pc:grpChg>
        <pc:grpChg chg="add mod">
          <ac:chgData name="reza kabir" userId="af3c95a13102d509" providerId="LiveId" clId="{71BB5970-2E10-45C6-8D76-CEEC346CECD1}" dt="2020-04-27T10:59:20.069" v="1124" actId="1076"/>
          <ac:grpSpMkLst>
            <pc:docMk/>
            <pc:sldMk cId="3088314839" sldId="1961"/>
            <ac:grpSpMk id="163" creationId="{C4840A20-11F5-4253-92F1-EF101AE90B79}"/>
          </ac:grpSpMkLst>
        </pc:grpChg>
      </pc:sldChg>
      <pc:sldChg chg="addSp delSp modSp add del mod ord">
        <pc:chgData name="reza kabir" userId="af3c95a13102d509" providerId="LiveId" clId="{71BB5970-2E10-45C6-8D76-CEEC346CECD1}" dt="2020-04-27T11:02:47.773" v="1169" actId="2696"/>
        <pc:sldMkLst>
          <pc:docMk/>
          <pc:sldMk cId="1698093486" sldId="1962"/>
        </pc:sldMkLst>
        <pc:spChg chg="mod">
          <ac:chgData name="reza kabir" userId="af3c95a13102d509" providerId="LiveId" clId="{71BB5970-2E10-45C6-8D76-CEEC346CECD1}" dt="2020-04-27T11:00:14.351" v="1147" actId="1076"/>
          <ac:spMkLst>
            <pc:docMk/>
            <pc:sldMk cId="1698093486" sldId="1962"/>
            <ac:spMk id="2" creationId="{221E31B0-400E-4003-B24B-E9E0C86FD126}"/>
          </ac:spMkLst>
        </pc:spChg>
        <pc:spChg chg="mod">
          <ac:chgData name="reza kabir" userId="af3c95a13102d509" providerId="LiveId" clId="{71BB5970-2E10-45C6-8D76-CEEC346CECD1}" dt="2020-04-27T11:00:14.351" v="1147" actId="1076"/>
          <ac:spMkLst>
            <pc:docMk/>
            <pc:sldMk cId="1698093486" sldId="1962"/>
            <ac:spMk id="3" creationId="{80D2488E-A710-474F-91C9-DF550235DEAA}"/>
          </ac:spMkLst>
        </pc:spChg>
        <pc:spChg chg="mod">
          <ac:chgData name="reza kabir" userId="af3c95a13102d509" providerId="LiveId" clId="{71BB5970-2E10-45C6-8D76-CEEC346CECD1}" dt="2020-04-27T11:00:14.351" v="1147" actId="1076"/>
          <ac:spMkLst>
            <pc:docMk/>
            <pc:sldMk cId="1698093486" sldId="1962"/>
            <ac:spMk id="411" creationId="{CDDFD0EF-9883-4BF1-BD0C-4B9078F4D2C9}"/>
          </ac:spMkLst>
        </pc:spChg>
        <pc:spChg chg="mod">
          <ac:chgData name="reza kabir" userId="af3c95a13102d509" providerId="LiveId" clId="{71BB5970-2E10-45C6-8D76-CEEC346CECD1}" dt="2020-04-27T11:00:14.351" v="1147" actId="1076"/>
          <ac:spMkLst>
            <pc:docMk/>
            <pc:sldMk cId="1698093486" sldId="1962"/>
            <ac:spMk id="412" creationId="{A5E0A113-A4D0-4544-98F4-F5F9C9307DA7}"/>
          </ac:spMkLst>
        </pc:spChg>
        <pc:spChg chg="mod">
          <ac:chgData name="reza kabir" userId="af3c95a13102d509" providerId="LiveId" clId="{71BB5970-2E10-45C6-8D76-CEEC346CECD1}" dt="2020-04-27T11:00:14.351" v="1147" actId="1076"/>
          <ac:spMkLst>
            <pc:docMk/>
            <pc:sldMk cId="1698093486" sldId="1962"/>
            <ac:spMk id="413" creationId="{C923E009-3D4C-42BF-9647-255944338BA6}"/>
          </ac:spMkLst>
        </pc:spChg>
        <pc:spChg chg="mod">
          <ac:chgData name="reza kabir" userId="af3c95a13102d509" providerId="LiveId" clId="{71BB5970-2E10-45C6-8D76-CEEC346CECD1}" dt="2020-04-27T11:00:14.351" v="1147" actId="1076"/>
          <ac:spMkLst>
            <pc:docMk/>
            <pc:sldMk cId="1698093486" sldId="1962"/>
            <ac:spMk id="414" creationId="{C0539889-9F4D-49EC-8C46-C86A99FECC1C}"/>
          </ac:spMkLst>
        </pc:spChg>
        <pc:grpChg chg="add mod">
          <ac:chgData name="reza kabir" userId="af3c95a13102d509" providerId="LiveId" clId="{71BB5970-2E10-45C6-8D76-CEEC346CECD1}" dt="2020-04-27T11:00:15.648" v="1148" actId="1076"/>
          <ac:grpSpMkLst>
            <pc:docMk/>
            <pc:sldMk cId="1698093486" sldId="1962"/>
            <ac:grpSpMk id="4" creationId="{C5CD9550-7850-4172-B268-C6D8563ED4BC}"/>
          </ac:grpSpMkLst>
        </pc:grpChg>
        <pc:grpChg chg="del">
          <ac:chgData name="reza kabir" userId="af3c95a13102d509" providerId="LiveId" clId="{71BB5970-2E10-45C6-8D76-CEEC346CECD1}" dt="2020-04-27T11:00:03.856" v="1140" actId="478"/>
          <ac:grpSpMkLst>
            <pc:docMk/>
            <pc:sldMk cId="1698093486" sldId="1962"/>
            <ac:grpSpMk id="69" creationId="{87002641-ADAE-464C-BBF8-1DD61EED652E}"/>
          </ac:grpSpMkLst>
        </pc:grpChg>
        <pc:grpChg chg="add mod">
          <ac:chgData name="reza kabir" userId="af3c95a13102d509" providerId="LiveId" clId="{71BB5970-2E10-45C6-8D76-CEEC346CECD1}" dt="2020-04-27T11:00:05.604" v="1142" actId="164"/>
          <ac:grpSpMkLst>
            <pc:docMk/>
            <pc:sldMk cId="1698093486" sldId="1962"/>
            <ac:grpSpMk id="163" creationId="{CE1068F9-0832-4C09-9B74-C5BA1FD046A3}"/>
          </ac:grpSpMkLst>
        </pc:grpChg>
        <pc:grpChg chg="add mod">
          <ac:chgData name="reza kabir" userId="af3c95a13102d509" providerId="LiveId" clId="{71BB5970-2E10-45C6-8D76-CEEC346CECD1}" dt="2020-04-27T11:00:05.604" v="1142" actId="164"/>
          <ac:grpSpMkLst>
            <pc:docMk/>
            <pc:sldMk cId="1698093486" sldId="1962"/>
            <ac:grpSpMk id="186" creationId="{AFEB5B5E-E83C-4A62-8232-9E05BBF74945}"/>
          </ac:grpSpMkLst>
        </pc:grpChg>
      </pc:sldChg>
      <pc:sldChg chg="add">
        <pc:chgData name="reza kabir" userId="af3c95a13102d509" providerId="LiveId" clId="{71BB5970-2E10-45C6-8D76-CEEC346CECD1}" dt="2020-04-27T11:02:55.583" v="1170"/>
        <pc:sldMkLst>
          <pc:docMk/>
          <pc:sldMk cId="3109454030" sldId="1962"/>
        </pc:sldMkLst>
      </pc:sldChg>
      <pc:sldChg chg="add del">
        <pc:chgData name="reza kabir" userId="af3c95a13102d509" providerId="LiveId" clId="{71BB5970-2E10-45C6-8D76-CEEC346CECD1}" dt="2020-04-27T11:00:27.017" v="1150"/>
        <pc:sldMkLst>
          <pc:docMk/>
          <pc:sldMk cId="927297818" sldId="1963"/>
        </pc:sldMkLst>
      </pc:sldChg>
      <pc:sldChg chg="addSp delSp modSp add del mod">
        <pc:chgData name="reza kabir" userId="af3c95a13102d509" providerId="LiveId" clId="{71BB5970-2E10-45C6-8D76-CEEC346CECD1}" dt="2020-04-27T11:02:47.773" v="1169" actId="2696"/>
        <pc:sldMkLst>
          <pc:docMk/>
          <pc:sldMk cId="2346247105" sldId="1963"/>
        </pc:sldMkLst>
        <pc:spChg chg="mod">
          <ac:chgData name="reza kabir" userId="af3c95a13102d509" providerId="LiveId" clId="{71BB5970-2E10-45C6-8D76-CEEC346CECD1}" dt="2020-04-27T11:00:49.476" v="1158" actId="1076"/>
          <ac:spMkLst>
            <pc:docMk/>
            <pc:sldMk cId="2346247105" sldId="1963"/>
            <ac:spMk id="2" creationId="{221E31B0-400E-4003-B24B-E9E0C86FD126}"/>
          </ac:spMkLst>
        </pc:spChg>
        <pc:spChg chg="mod">
          <ac:chgData name="reza kabir" userId="af3c95a13102d509" providerId="LiveId" clId="{71BB5970-2E10-45C6-8D76-CEEC346CECD1}" dt="2020-04-27T11:00:49.476" v="1158" actId="1076"/>
          <ac:spMkLst>
            <pc:docMk/>
            <pc:sldMk cId="2346247105" sldId="1963"/>
            <ac:spMk id="3" creationId="{80D2488E-A710-474F-91C9-DF550235DEAA}"/>
          </ac:spMkLst>
        </pc:spChg>
        <pc:spChg chg="mod">
          <ac:chgData name="reza kabir" userId="af3c95a13102d509" providerId="LiveId" clId="{71BB5970-2E10-45C6-8D76-CEEC346CECD1}" dt="2020-04-27T11:00:49.476" v="1158" actId="1076"/>
          <ac:spMkLst>
            <pc:docMk/>
            <pc:sldMk cId="2346247105" sldId="1963"/>
            <ac:spMk id="411" creationId="{CDDFD0EF-9883-4BF1-BD0C-4B9078F4D2C9}"/>
          </ac:spMkLst>
        </pc:spChg>
        <pc:spChg chg="mod">
          <ac:chgData name="reza kabir" userId="af3c95a13102d509" providerId="LiveId" clId="{71BB5970-2E10-45C6-8D76-CEEC346CECD1}" dt="2020-04-27T11:00:49.476" v="1158" actId="1076"/>
          <ac:spMkLst>
            <pc:docMk/>
            <pc:sldMk cId="2346247105" sldId="1963"/>
            <ac:spMk id="412" creationId="{A5E0A113-A4D0-4544-98F4-F5F9C9307DA7}"/>
          </ac:spMkLst>
        </pc:spChg>
        <pc:spChg chg="mod">
          <ac:chgData name="reza kabir" userId="af3c95a13102d509" providerId="LiveId" clId="{71BB5970-2E10-45C6-8D76-CEEC346CECD1}" dt="2020-04-27T11:00:49.476" v="1158" actId="1076"/>
          <ac:spMkLst>
            <pc:docMk/>
            <pc:sldMk cId="2346247105" sldId="1963"/>
            <ac:spMk id="413" creationId="{C923E009-3D4C-42BF-9647-255944338BA6}"/>
          </ac:spMkLst>
        </pc:spChg>
        <pc:spChg chg="mod">
          <ac:chgData name="reza kabir" userId="af3c95a13102d509" providerId="LiveId" clId="{71BB5970-2E10-45C6-8D76-CEEC346CECD1}" dt="2020-04-27T11:00:49.476" v="1158" actId="1076"/>
          <ac:spMkLst>
            <pc:docMk/>
            <pc:sldMk cId="2346247105" sldId="1963"/>
            <ac:spMk id="414" creationId="{C0539889-9F4D-49EC-8C46-C86A99FECC1C}"/>
          </ac:spMkLst>
        </pc:spChg>
        <pc:grpChg chg="del">
          <ac:chgData name="reza kabir" userId="af3c95a13102d509" providerId="LiveId" clId="{71BB5970-2E10-45C6-8D76-CEEC346CECD1}" dt="2020-04-27T11:00:31.078" v="1152" actId="478"/>
          <ac:grpSpMkLst>
            <pc:docMk/>
            <pc:sldMk cId="2346247105" sldId="1963"/>
            <ac:grpSpMk id="4" creationId="{C5CD9550-7850-4172-B268-C6D8563ED4BC}"/>
          </ac:grpSpMkLst>
        </pc:grpChg>
        <pc:grpChg chg="add mod">
          <ac:chgData name="reza kabir" userId="af3c95a13102d509" providerId="LiveId" clId="{71BB5970-2E10-45C6-8D76-CEEC346CECD1}" dt="2020-04-27T11:00:51.526" v="1159" actId="1076"/>
          <ac:grpSpMkLst>
            <pc:docMk/>
            <pc:sldMk cId="2346247105" sldId="1963"/>
            <ac:grpSpMk id="5" creationId="{51F1B932-FEF0-4E50-AFEF-B0FA7A409A8B}"/>
          </ac:grpSpMkLst>
        </pc:grpChg>
        <pc:grpChg chg="add mod">
          <ac:chgData name="reza kabir" userId="af3c95a13102d509" providerId="LiveId" clId="{71BB5970-2E10-45C6-8D76-CEEC346CECD1}" dt="2020-04-27T11:00:35.349" v="1155" actId="164"/>
          <ac:grpSpMkLst>
            <pc:docMk/>
            <pc:sldMk cId="2346247105" sldId="1963"/>
            <ac:grpSpMk id="58" creationId="{A9DB2559-BDCC-4AE9-80EA-8CBF1F5D7BB5}"/>
          </ac:grpSpMkLst>
        </pc:grpChg>
        <pc:grpChg chg="add mod">
          <ac:chgData name="reza kabir" userId="af3c95a13102d509" providerId="LiveId" clId="{71BB5970-2E10-45C6-8D76-CEEC346CECD1}" dt="2020-04-27T11:00:35.349" v="1155" actId="164"/>
          <ac:grpSpMkLst>
            <pc:docMk/>
            <pc:sldMk cId="2346247105" sldId="1963"/>
            <ac:grpSpMk id="108" creationId="{351B303F-079F-4B25-9B07-B8473CC3DC1F}"/>
          </ac:grpSpMkLst>
        </pc:grpChg>
      </pc:sldChg>
      <pc:sldChg chg="add">
        <pc:chgData name="reza kabir" userId="af3c95a13102d509" providerId="LiveId" clId="{71BB5970-2E10-45C6-8D76-CEEC346CECD1}" dt="2020-04-27T11:02:55.583" v="1170"/>
        <pc:sldMkLst>
          <pc:docMk/>
          <pc:sldMk cId="3043898213" sldId="1963"/>
        </pc:sldMkLst>
      </pc:sldChg>
      <pc:sldChg chg="add">
        <pc:chgData name="reza kabir" userId="af3c95a13102d509" providerId="LiveId" clId="{71BB5970-2E10-45C6-8D76-CEEC346CECD1}" dt="2020-05-22T17:01:56.023" v="1177"/>
        <pc:sldMkLst>
          <pc:docMk/>
          <pc:sldMk cId="3957426054" sldId="1964"/>
        </pc:sldMkLst>
      </pc:sldChg>
      <pc:sldChg chg="add del">
        <pc:chgData name="reza kabir" userId="af3c95a13102d509" providerId="LiveId" clId="{71BB5970-2E10-45C6-8D76-CEEC346CECD1}" dt="2020-06-09T09:53:27.231" v="1186"/>
        <pc:sldMkLst>
          <pc:docMk/>
          <pc:sldMk cId="1713782288" sldId="1965"/>
        </pc:sldMkLst>
      </pc:sldChg>
      <pc:sldChg chg="add">
        <pc:chgData name="reza kabir" userId="af3c95a13102d509" providerId="LiveId" clId="{71BB5970-2E10-45C6-8D76-CEEC346CECD1}" dt="2020-06-09T09:53:27.563" v="1187"/>
        <pc:sldMkLst>
          <pc:docMk/>
          <pc:sldMk cId="4045702715" sldId="1965"/>
        </pc:sldMkLst>
      </pc:sldChg>
      <pc:sldChg chg="add del">
        <pc:chgData name="reza kabir" userId="af3c95a13102d509" providerId="LiveId" clId="{71BB5970-2E10-45C6-8D76-CEEC346CECD1}" dt="2020-06-09T09:53:27.231" v="1186"/>
        <pc:sldMkLst>
          <pc:docMk/>
          <pc:sldMk cId="462576533" sldId="1966"/>
        </pc:sldMkLst>
      </pc:sldChg>
      <pc:sldChg chg="add">
        <pc:chgData name="reza kabir" userId="af3c95a13102d509" providerId="LiveId" clId="{71BB5970-2E10-45C6-8D76-CEEC346CECD1}" dt="2020-06-09T09:53:27.563" v="1187"/>
        <pc:sldMkLst>
          <pc:docMk/>
          <pc:sldMk cId="3958036020" sldId="1966"/>
        </pc:sldMkLst>
      </pc:sldChg>
      <pc:sldChg chg="add">
        <pc:chgData name="reza kabir" userId="af3c95a13102d509" providerId="LiveId" clId="{71BB5970-2E10-45C6-8D76-CEEC346CECD1}" dt="2020-06-09T09:53:27.563" v="1187"/>
        <pc:sldMkLst>
          <pc:docMk/>
          <pc:sldMk cId="2777612864" sldId="1967"/>
        </pc:sldMkLst>
      </pc:sldChg>
      <pc:sldChg chg="add del">
        <pc:chgData name="reza kabir" userId="af3c95a13102d509" providerId="LiveId" clId="{71BB5970-2E10-45C6-8D76-CEEC346CECD1}" dt="2020-06-09T09:53:27.231" v="1186"/>
        <pc:sldMkLst>
          <pc:docMk/>
          <pc:sldMk cId="3135046449" sldId="1967"/>
        </pc:sldMkLst>
      </pc:sldChg>
      <pc:sldChg chg="add del">
        <pc:chgData name="reza kabir" userId="af3c95a13102d509" providerId="LiveId" clId="{71BB5970-2E10-45C6-8D76-CEEC346CECD1}" dt="2020-06-09T09:53:27.231" v="1186"/>
        <pc:sldMkLst>
          <pc:docMk/>
          <pc:sldMk cId="120884984" sldId="1968"/>
        </pc:sldMkLst>
      </pc:sldChg>
      <pc:sldChg chg="add">
        <pc:chgData name="reza kabir" userId="af3c95a13102d509" providerId="LiveId" clId="{71BB5970-2E10-45C6-8D76-CEEC346CECD1}" dt="2020-06-09T09:53:27.563" v="1187"/>
        <pc:sldMkLst>
          <pc:docMk/>
          <pc:sldMk cId="3922178953" sldId="1968"/>
        </pc:sldMkLst>
      </pc:sldChg>
      <pc:sldChg chg="add">
        <pc:chgData name="reza kabir" userId="af3c95a13102d509" providerId="LiveId" clId="{71BB5970-2E10-45C6-8D76-CEEC346CECD1}" dt="2020-06-09T09:53:27.563" v="1187"/>
        <pc:sldMkLst>
          <pc:docMk/>
          <pc:sldMk cId="3319545630" sldId="1969"/>
        </pc:sldMkLst>
      </pc:sldChg>
      <pc:sldChg chg="add del">
        <pc:chgData name="reza kabir" userId="af3c95a13102d509" providerId="LiveId" clId="{71BB5970-2E10-45C6-8D76-CEEC346CECD1}" dt="2020-06-09T09:53:27.231" v="1186"/>
        <pc:sldMkLst>
          <pc:docMk/>
          <pc:sldMk cId="3328253839" sldId="1969"/>
        </pc:sldMkLst>
      </pc:sldChg>
      <pc:sldChg chg="add">
        <pc:chgData name="reza kabir" userId="af3c95a13102d509" providerId="LiveId" clId="{71BB5970-2E10-45C6-8D76-CEEC346CECD1}" dt="2020-06-09T09:53:27.563" v="1187"/>
        <pc:sldMkLst>
          <pc:docMk/>
          <pc:sldMk cId="1932903367" sldId="1970"/>
        </pc:sldMkLst>
      </pc:sldChg>
      <pc:sldChg chg="add del">
        <pc:chgData name="reza kabir" userId="af3c95a13102d509" providerId="LiveId" clId="{71BB5970-2E10-45C6-8D76-CEEC346CECD1}" dt="2020-06-09T09:53:27.231" v="1186"/>
        <pc:sldMkLst>
          <pc:docMk/>
          <pc:sldMk cId="3344216077" sldId="1970"/>
        </pc:sldMkLst>
      </pc:sldChg>
      <pc:sldMasterChg chg="delSldLayout modSldLayout">
        <pc:chgData name="reza kabir" userId="af3c95a13102d509" providerId="LiveId" clId="{71BB5970-2E10-45C6-8D76-CEEC346CECD1}" dt="2020-05-23T15:52:24.668" v="1182" actId="47"/>
        <pc:sldMasterMkLst>
          <pc:docMk/>
          <pc:sldMasterMk cId="612793706" sldId="2147483660"/>
        </pc:sldMasterMkLst>
        <pc:sldLayoutChg chg="del">
          <pc:chgData name="reza kabir" userId="af3c95a13102d509" providerId="LiveId" clId="{71BB5970-2E10-45C6-8D76-CEEC346CECD1}" dt="2020-05-05T10:46:47.071" v="1171" actId="2696"/>
          <pc:sldLayoutMkLst>
            <pc:docMk/>
            <pc:sldMasterMk cId="612793706" sldId="2147483660"/>
            <pc:sldLayoutMk cId="2636851804" sldId="2147483668"/>
          </pc:sldLayoutMkLst>
        </pc:sldLayoutChg>
        <pc:sldLayoutChg chg="del">
          <pc:chgData name="reza kabir" userId="af3c95a13102d509" providerId="LiveId" clId="{71BB5970-2E10-45C6-8D76-CEEC346CECD1}" dt="2020-04-27T11:01:43.079" v="1163" actId="2696"/>
          <pc:sldLayoutMkLst>
            <pc:docMk/>
            <pc:sldMasterMk cId="612793706" sldId="2147483660"/>
            <pc:sldLayoutMk cId="68326741" sldId="2147483692"/>
          </pc:sldLayoutMkLst>
        </pc:sldLayoutChg>
        <pc:sldLayoutChg chg="del">
          <pc:chgData name="reza kabir" userId="af3c95a13102d509" providerId="LiveId" clId="{71BB5970-2E10-45C6-8D76-CEEC346CECD1}" dt="2020-05-05T10:46:49.997" v="1172" actId="2696"/>
          <pc:sldLayoutMkLst>
            <pc:docMk/>
            <pc:sldMasterMk cId="612793706" sldId="2147483660"/>
            <pc:sldLayoutMk cId="2624174867" sldId="2147483694"/>
          </pc:sldLayoutMkLst>
        </pc:sldLayoutChg>
        <pc:sldLayoutChg chg="del">
          <pc:chgData name="reza kabir" userId="af3c95a13102d509" providerId="LiveId" clId="{71BB5970-2E10-45C6-8D76-CEEC346CECD1}" dt="2020-05-05T10:46:58.407" v="1173" actId="2696"/>
          <pc:sldLayoutMkLst>
            <pc:docMk/>
            <pc:sldMasterMk cId="612793706" sldId="2147483660"/>
            <pc:sldLayoutMk cId="2799415038" sldId="2147483730"/>
          </pc:sldLayoutMkLst>
        </pc:sldLayoutChg>
        <pc:sldLayoutChg chg="del">
          <pc:chgData name="reza kabir" userId="af3c95a13102d509" providerId="LiveId" clId="{71BB5970-2E10-45C6-8D76-CEEC346CECD1}" dt="2020-05-05T10:47:00.481" v="1174" actId="2696"/>
          <pc:sldLayoutMkLst>
            <pc:docMk/>
            <pc:sldMasterMk cId="612793706" sldId="2147483660"/>
            <pc:sldLayoutMk cId="3102967338" sldId="2147483772"/>
          </pc:sldLayoutMkLst>
        </pc:sldLayoutChg>
        <pc:sldLayoutChg chg="delSp">
          <pc:chgData name="reza kabir" userId="af3c95a13102d509" providerId="LiveId" clId="{71BB5970-2E10-45C6-8D76-CEEC346CECD1}" dt="2020-05-05T10:47:02.169" v="1175"/>
          <pc:sldLayoutMkLst>
            <pc:docMk/>
            <pc:sldMasterMk cId="612793706" sldId="2147483660"/>
            <pc:sldLayoutMk cId="2534702823" sldId="2147483777"/>
          </pc:sldLayoutMkLst>
          <pc:spChg chg="del">
            <ac:chgData name="reza kabir" userId="af3c95a13102d509" providerId="LiveId" clId="{71BB5970-2E10-45C6-8D76-CEEC346CECD1}" dt="2020-05-05T10:47:02.169" v="1175"/>
            <ac:spMkLst>
              <pc:docMk/>
              <pc:sldMasterMk cId="612793706" sldId="2147483660"/>
              <pc:sldLayoutMk cId="2534702823" sldId="2147483777"/>
              <ac:spMk id="43" creationId="{00000000-0000-0000-0000-000000000000}"/>
            </ac:spMkLst>
          </pc:spChg>
        </pc:sldLayoutChg>
        <pc:sldLayoutChg chg="del">
          <pc:chgData name="reza kabir" userId="af3c95a13102d509" providerId="LiveId" clId="{71BB5970-2E10-45C6-8D76-CEEC346CECD1}" dt="2020-05-23T15:52:24.668" v="1182" actId="47"/>
          <pc:sldLayoutMkLst>
            <pc:docMk/>
            <pc:sldMasterMk cId="612793706" sldId="2147483660"/>
            <pc:sldLayoutMk cId="28161722" sldId="2147483788"/>
          </pc:sldLayoutMkLst>
        </pc:sldLayoutChg>
      </pc:sldMasterChg>
      <pc:sldMasterChg chg="del delSldLayout">
        <pc:chgData name="reza kabir" userId="af3c95a13102d509" providerId="LiveId" clId="{71BB5970-2E10-45C6-8D76-CEEC346CECD1}" dt="2020-04-27T11:01:16.949" v="1161" actId="47"/>
        <pc:sldMasterMkLst>
          <pc:docMk/>
          <pc:sldMasterMk cId="2177894104" sldId="2147483731"/>
        </pc:sldMasterMkLst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1633178847" sldId="2147483732"/>
          </pc:sldLayoutMkLst>
        </pc:sldLayoutChg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761180887" sldId="2147483733"/>
          </pc:sldLayoutMkLst>
        </pc:sldLayoutChg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1604619873" sldId="2147483734"/>
          </pc:sldLayoutMkLst>
        </pc:sldLayoutChg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338928907" sldId="2147483735"/>
          </pc:sldLayoutMkLst>
        </pc:sldLayoutChg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1370086498" sldId="2147483736"/>
          </pc:sldLayoutMkLst>
        </pc:sldLayoutChg>
        <pc:sldLayoutChg chg="del">
          <pc:chgData name="reza kabir" userId="af3c95a13102d509" providerId="LiveId" clId="{71BB5970-2E10-45C6-8D76-CEEC346CECD1}" dt="2020-04-27T11:01:06.192" v="1160" actId="47"/>
          <pc:sldLayoutMkLst>
            <pc:docMk/>
            <pc:sldMasterMk cId="2177894104" sldId="2147483731"/>
            <pc:sldLayoutMk cId="2525137126" sldId="2147483737"/>
          </pc:sldLayoutMkLst>
        </pc:sldLayoutChg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2585082861" sldId="2147483738"/>
          </pc:sldLayoutMkLst>
        </pc:sldLayoutChg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837829674" sldId="2147483739"/>
          </pc:sldLayoutMkLst>
        </pc:sldLayoutChg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2488938593" sldId="2147483740"/>
          </pc:sldLayoutMkLst>
        </pc:sldLayoutChg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1127634282" sldId="2147483741"/>
          </pc:sldLayoutMkLst>
        </pc:sldLayoutChg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1256933011" sldId="2147483742"/>
          </pc:sldLayoutMkLst>
        </pc:sldLayoutChg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365712822" sldId="2147483743"/>
          </pc:sldLayoutMkLst>
        </pc:sldLayoutChg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3343267816" sldId="2147483744"/>
          </pc:sldLayoutMkLst>
        </pc:sldLayoutChg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3013612259" sldId="2147483745"/>
          </pc:sldLayoutMkLst>
        </pc:sldLayoutChg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3575059912" sldId="2147483746"/>
          </pc:sldLayoutMkLst>
        </pc:sldLayoutChg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1573745145" sldId="2147483747"/>
          </pc:sldLayoutMkLst>
        </pc:sldLayoutChg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691710833" sldId="2147483748"/>
          </pc:sldLayoutMkLst>
        </pc:sldLayoutChg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945635947" sldId="2147483749"/>
          </pc:sldLayoutMkLst>
        </pc:sldLayoutChg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624709841" sldId="2147483750"/>
          </pc:sldLayoutMkLst>
        </pc:sldLayoutChg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2905659820" sldId="2147483751"/>
          </pc:sldLayoutMkLst>
        </pc:sldLayoutChg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475521979" sldId="2147483752"/>
          </pc:sldLayoutMkLst>
        </pc:sldLayoutChg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3928176572" sldId="2147483753"/>
          </pc:sldLayoutMkLst>
        </pc:sldLayoutChg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2992835247" sldId="2147483754"/>
          </pc:sldLayoutMkLst>
        </pc:sldLayoutChg>
        <pc:sldLayoutChg chg="del">
          <pc:chgData name="reza kabir" userId="af3c95a13102d509" providerId="LiveId" clId="{71BB5970-2E10-45C6-8D76-CEEC346CECD1}" dt="2020-04-27T11:01:16.949" v="1161" actId="47"/>
          <pc:sldLayoutMkLst>
            <pc:docMk/>
            <pc:sldMasterMk cId="2177894104" sldId="2147483731"/>
            <pc:sldLayoutMk cId="3988968110" sldId="2147483755"/>
          </pc:sldLayoutMkLst>
        </pc:sldLayoutChg>
      </pc:sldMasterChg>
      <pc:sldMasterChg chg="del delSldLayout">
        <pc:chgData name="reza kabir" userId="af3c95a13102d509" providerId="LiveId" clId="{71BB5970-2E10-45C6-8D76-CEEC346CECD1}" dt="2020-04-27T11:01:58.731" v="1165" actId="47"/>
        <pc:sldMasterMkLst>
          <pc:docMk/>
          <pc:sldMasterMk cId="2505171918" sldId="2147483756"/>
        </pc:sldMasterMkLst>
        <pc:sldLayoutChg chg="del">
          <pc:chgData name="reza kabir" userId="af3c95a13102d509" providerId="LiveId" clId="{71BB5970-2E10-45C6-8D76-CEEC346CECD1}" dt="2020-04-27T11:01:58.731" v="1165" actId="47"/>
          <pc:sldLayoutMkLst>
            <pc:docMk/>
            <pc:sldMasterMk cId="2505171918" sldId="2147483756"/>
            <pc:sldLayoutMk cId="2252143650" sldId="2147483757"/>
          </pc:sldLayoutMkLst>
        </pc:sldLayoutChg>
        <pc:sldLayoutChg chg="del">
          <pc:chgData name="reza kabir" userId="af3c95a13102d509" providerId="LiveId" clId="{71BB5970-2E10-45C6-8D76-CEEC346CECD1}" dt="2020-04-27T11:01:58.731" v="1165" actId="47"/>
          <pc:sldLayoutMkLst>
            <pc:docMk/>
            <pc:sldMasterMk cId="2505171918" sldId="2147483756"/>
            <pc:sldLayoutMk cId="2534278114" sldId="2147483758"/>
          </pc:sldLayoutMkLst>
        </pc:sldLayoutChg>
        <pc:sldLayoutChg chg="del">
          <pc:chgData name="reza kabir" userId="af3c95a13102d509" providerId="LiveId" clId="{71BB5970-2E10-45C6-8D76-CEEC346CECD1}" dt="2020-04-27T11:01:58.731" v="1165" actId="47"/>
          <pc:sldLayoutMkLst>
            <pc:docMk/>
            <pc:sldMasterMk cId="2505171918" sldId="2147483756"/>
            <pc:sldLayoutMk cId="1735001679" sldId="2147483759"/>
          </pc:sldLayoutMkLst>
        </pc:sldLayoutChg>
        <pc:sldLayoutChg chg="del">
          <pc:chgData name="reza kabir" userId="af3c95a13102d509" providerId="LiveId" clId="{71BB5970-2E10-45C6-8D76-CEEC346CECD1}" dt="2020-04-27T11:01:58.731" v="1165" actId="47"/>
          <pc:sldLayoutMkLst>
            <pc:docMk/>
            <pc:sldMasterMk cId="2505171918" sldId="2147483756"/>
            <pc:sldLayoutMk cId="1150895989" sldId="2147483760"/>
          </pc:sldLayoutMkLst>
        </pc:sldLayoutChg>
        <pc:sldLayoutChg chg="del">
          <pc:chgData name="reza kabir" userId="af3c95a13102d509" providerId="LiveId" clId="{71BB5970-2E10-45C6-8D76-CEEC346CECD1}" dt="2020-04-27T11:01:58.731" v="1165" actId="47"/>
          <pc:sldLayoutMkLst>
            <pc:docMk/>
            <pc:sldMasterMk cId="2505171918" sldId="2147483756"/>
            <pc:sldLayoutMk cId="3963019905" sldId="2147483761"/>
          </pc:sldLayoutMkLst>
        </pc:sldLayoutChg>
        <pc:sldLayoutChg chg="del">
          <pc:chgData name="reza kabir" userId="af3c95a13102d509" providerId="LiveId" clId="{71BB5970-2E10-45C6-8D76-CEEC346CECD1}" dt="2020-04-27T11:01:58.731" v="1165" actId="47"/>
          <pc:sldLayoutMkLst>
            <pc:docMk/>
            <pc:sldMasterMk cId="2505171918" sldId="2147483756"/>
            <pc:sldLayoutMk cId="4056190661" sldId="2147483762"/>
          </pc:sldLayoutMkLst>
        </pc:sldLayoutChg>
        <pc:sldLayoutChg chg="del">
          <pc:chgData name="reza kabir" userId="af3c95a13102d509" providerId="LiveId" clId="{71BB5970-2E10-45C6-8D76-CEEC346CECD1}" dt="2020-04-27T11:01:58.731" v="1165" actId="47"/>
          <pc:sldLayoutMkLst>
            <pc:docMk/>
            <pc:sldMasterMk cId="2505171918" sldId="2147483756"/>
            <pc:sldLayoutMk cId="187978419" sldId="2147483763"/>
          </pc:sldLayoutMkLst>
        </pc:sldLayoutChg>
        <pc:sldLayoutChg chg="del">
          <pc:chgData name="reza kabir" userId="af3c95a13102d509" providerId="LiveId" clId="{71BB5970-2E10-45C6-8D76-CEEC346CECD1}" dt="2020-04-27T11:01:58.731" v="1165" actId="47"/>
          <pc:sldLayoutMkLst>
            <pc:docMk/>
            <pc:sldMasterMk cId="2505171918" sldId="2147483756"/>
            <pc:sldLayoutMk cId="1792860357" sldId="2147483764"/>
          </pc:sldLayoutMkLst>
        </pc:sldLayoutChg>
        <pc:sldLayoutChg chg="del">
          <pc:chgData name="reza kabir" userId="af3c95a13102d509" providerId="LiveId" clId="{71BB5970-2E10-45C6-8D76-CEEC346CECD1}" dt="2020-04-27T11:01:58.731" v="1165" actId="47"/>
          <pc:sldLayoutMkLst>
            <pc:docMk/>
            <pc:sldMasterMk cId="2505171918" sldId="2147483756"/>
            <pc:sldLayoutMk cId="1860737317" sldId="2147483765"/>
          </pc:sldLayoutMkLst>
        </pc:sldLayoutChg>
        <pc:sldLayoutChg chg="del">
          <pc:chgData name="reza kabir" userId="af3c95a13102d509" providerId="LiveId" clId="{71BB5970-2E10-45C6-8D76-CEEC346CECD1}" dt="2020-04-27T05:58:39.315" v="540" actId="47"/>
          <pc:sldLayoutMkLst>
            <pc:docMk/>
            <pc:sldMasterMk cId="2505171918" sldId="2147483756"/>
            <pc:sldLayoutMk cId="2381468753" sldId="2147483766"/>
          </pc:sldLayoutMkLst>
        </pc:sldLayoutChg>
        <pc:sldLayoutChg chg="del">
          <pc:chgData name="reza kabir" userId="af3c95a13102d509" providerId="LiveId" clId="{71BB5970-2E10-45C6-8D76-CEEC346CECD1}" dt="2020-04-27T11:01:58.731" v="1165" actId="47"/>
          <pc:sldLayoutMkLst>
            <pc:docMk/>
            <pc:sldMasterMk cId="2505171918" sldId="2147483756"/>
            <pc:sldLayoutMk cId="2514547317" sldId="2147483767"/>
          </pc:sldLayoutMkLst>
        </pc:sldLayoutChg>
        <pc:sldLayoutChg chg="del">
          <pc:chgData name="reza kabir" userId="af3c95a13102d509" providerId="LiveId" clId="{71BB5970-2E10-45C6-8D76-CEEC346CECD1}" dt="2020-04-27T11:01:58.731" v="1165" actId="47"/>
          <pc:sldLayoutMkLst>
            <pc:docMk/>
            <pc:sldMasterMk cId="2505171918" sldId="2147483756"/>
            <pc:sldLayoutMk cId="535366188" sldId="2147483768"/>
          </pc:sldLayoutMkLst>
        </pc:sldLayoutChg>
        <pc:sldLayoutChg chg="del">
          <pc:chgData name="reza kabir" userId="af3c95a13102d509" providerId="LiveId" clId="{71BB5970-2E10-45C6-8D76-CEEC346CECD1}" dt="2020-04-27T11:01:58.731" v="1165" actId="47"/>
          <pc:sldLayoutMkLst>
            <pc:docMk/>
            <pc:sldMasterMk cId="2505171918" sldId="2147483756"/>
            <pc:sldLayoutMk cId="3509524757" sldId="2147483769"/>
          </pc:sldLayoutMkLst>
        </pc:sldLayoutChg>
        <pc:sldLayoutChg chg="del">
          <pc:chgData name="reza kabir" userId="af3c95a13102d509" providerId="LiveId" clId="{71BB5970-2E10-45C6-8D76-CEEC346CECD1}" dt="2020-04-27T11:01:58.731" v="1165" actId="47"/>
          <pc:sldLayoutMkLst>
            <pc:docMk/>
            <pc:sldMasterMk cId="2505171918" sldId="2147483756"/>
            <pc:sldLayoutMk cId="126252240" sldId="2147483770"/>
          </pc:sldLayoutMkLst>
        </pc:sldLayoutChg>
        <pc:sldLayoutChg chg="del">
          <pc:chgData name="reza kabir" userId="af3c95a13102d509" providerId="LiveId" clId="{71BB5970-2E10-45C6-8D76-CEEC346CECD1}" dt="2020-04-27T11:01:58.731" v="1165" actId="47"/>
          <pc:sldLayoutMkLst>
            <pc:docMk/>
            <pc:sldMasterMk cId="2505171918" sldId="2147483756"/>
            <pc:sldLayoutMk cId="96455824" sldId="2147483771"/>
          </pc:sldLayoutMkLst>
        </pc:sldLayoutChg>
      </pc:sldMasterChg>
      <pc:sldMasterChg chg="delSldLayout modSldLayout">
        <pc:chgData name="reza kabir" userId="af3c95a13102d509" providerId="LiveId" clId="{71BB5970-2E10-45C6-8D76-CEEC346CECD1}" dt="2020-04-27T05:33:03.674" v="357" actId="47"/>
        <pc:sldMasterMkLst>
          <pc:docMk/>
          <pc:sldMasterMk cId="4157867444" sldId="2147483772"/>
        </pc:sldMasterMkLst>
        <pc:sldLayoutChg chg="modSp del mod">
          <pc:chgData name="reza kabir" userId="af3c95a13102d509" providerId="LiveId" clId="{71BB5970-2E10-45C6-8D76-CEEC346CECD1}" dt="2020-04-27T05:30:41.359" v="322" actId="47"/>
          <pc:sldLayoutMkLst>
            <pc:docMk/>
            <pc:sldMasterMk cId="4157867444" sldId="2147483772"/>
            <pc:sldLayoutMk cId="54769405" sldId="2147483775"/>
          </pc:sldLayoutMkLst>
          <pc:picChg chg="mod">
            <ac:chgData name="reza kabir" userId="af3c95a13102d509" providerId="LiveId" clId="{71BB5970-2E10-45C6-8D76-CEEC346CECD1}" dt="2020-04-27T05:29:38.189" v="296" actId="1076"/>
            <ac:picMkLst>
              <pc:docMk/>
              <pc:sldMasterMk cId="4157867444" sldId="2147483772"/>
              <pc:sldLayoutMk cId="54769405" sldId="2147483775"/>
              <ac:picMk id="37" creationId="{00000000-0000-0000-0000-000000000000}"/>
            </ac:picMkLst>
          </pc:picChg>
        </pc:sldLayoutChg>
        <pc:sldLayoutChg chg="del">
          <pc:chgData name="reza kabir" userId="af3c95a13102d509" providerId="LiveId" clId="{71BB5970-2E10-45C6-8D76-CEEC346CECD1}" dt="2020-04-27T05:30:43.756" v="323" actId="47"/>
          <pc:sldLayoutMkLst>
            <pc:docMk/>
            <pc:sldMasterMk cId="4157867444" sldId="2147483772"/>
            <pc:sldLayoutMk cId="22434080" sldId="2147483776"/>
          </pc:sldLayoutMkLst>
        </pc:sldLayoutChg>
        <pc:sldLayoutChg chg="del">
          <pc:chgData name="reza kabir" userId="af3c95a13102d509" providerId="LiveId" clId="{71BB5970-2E10-45C6-8D76-CEEC346CECD1}" dt="2020-04-27T05:33:03.674" v="357" actId="47"/>
          <pc:sldLayoutMkLst>
            <pc:docMk/>
            <pc:sldMasterMk cId="4157867444" sldId="2147483772"/>
            <pc:sldLayoutMk cId="960922167" sldId="2147483781"/>
          </pc:sldLayoutMkLst>
        </pc:sldLayoutChg>
      </pc:sldMasterChg>
      <pc:sldMasterChg chg="delSldLayout">
        <pc:chgData name="reza kabir" userId="af3c95a13102d509" providerId="LiveId" clId="{71BB5970-2E10-45C6-8D76-CEEC346CECD1}" dt="2020-06-09T09:53:44.028" v="1189" actId="47"/>
        <pc:sldMasterMkLst>
          <pc:docMk/>
          <pc:sldMasterMk cId="1846827059" sldId="2147483778"/>
        </pc:sldMasterMkLst>
        <pc:sldLayoutChg chg="del">
          <pc:chgData name="reza kabir" userId="af3c95a13102d509" providerId="LiveId" clId="{71BB5970-2E10-45C6-8D76-CEEC346CECD1}" dt="2020-06-09T09:53:44.028" v="1189" actId="47"/>
          <pc:sldLayoutMkLst>
            <pc:docMk/>
            <pc:sldMasterMk cId="1846827059" sldId="2147483778"/>
            <pc:sldLayoutMk cId="4178848923" sldId="2147483786"/>
          </pc:sldLayoutMkLst>
        </pc:sldLayoutChg>
      </pc:sldMasterChg>
      <pc:sldMasterChg chg="del delSldLayout">
        <pc:chgData name="reza kabir" userId="af3c95a13102d509" providerId="LiveId" clId="{71BB5970-2E10-45C6-8D76-CEEC346CECD1}" dt="2020-04-27T05:29:18.710" v="294" actId="47"/>
        <pc:sldMasterMkLst>
          <pc:docMk/>
          <pc:sldMasterMk cId="3407731714" sldId="2147483799"/>
        </pc:sldMasterMkLst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904022353" sldId="2147483800"/>
          </pc:sldLayoutMkLst>
        </pc:sldLayoutChg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3373025714" sldId="2147483801"/>
          </pc:sldLayoutMkLst>
        </pc:sldLayoutChg>
        <pc:sldLayoutChg chg="del">
          <pc:chgData name="reza kabir" userId="af3c95a13102d509" providerId="LiveId" clId="{71BB5970-2E10-45C6-8D76-CEEC346CECD1}" dt="2020-04-27T05:12:28.363" v="32" actId="47"/>
          <pc:sldLayoutMkLst>
            <pc:docMk/>
            <pc:sldMasterMk cId="3407731714" sldId="2147483799"/>
            <pc:sldLayoutMk cId="3128264055" sldId="2147483802"/>
          </pc:sldLayoutMkLst>
        </pc:sldLayoutChg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1817683771" sldId="2147483803"/>
          </pc:sldLayoutMkLst>
        </pc:sldLayoutChg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3229936985" sldId="2147483804"/>
          </pc:sldLayoutMkLst>
        </pc:sldLayoutChg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2917117093" sldId="2147483805"/>
          </pc:sldLayoutMkLst>
        </pc:sldLayoutChg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762882147" sldId="2147483806"/>
          </pc:sldLayoutMkLst>
        </pc:sldLayoutChg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3624748238" sldId="2147483807"/>
          </pc:sldLayoutMkLst>
        </pc:sldLayoutChg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491616215" sldId="2147483808"/>
          </pc:sldLayoutMkLst>
        </pc:sldLayoutChg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1794075797" sldId="2147483809"/>
          </pc:sldLayoutMkLst>
        </pc:sldLayoutChg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2673291822" sldId="2147483810"/>
          </pc:sldLayoutMkLst>
        </pc:sldLayoutChg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2980031202" sldId="2147483811"/>
          </pc:sldLayoutMkLst>
        </pc:sldLayoutChg>
        <pc:sldLayoutChg chg="del">
          <pc:chgData name="reza kabir" userId="af3c95a13102d509" providerId="LiveId" clId="{71BB5970-2E10-45C6-8D76-CEEC346CECD1}" dt="2020-04-27T05:12:20.640" v="29" actId="47"/>
          <pc:sldLayoutMkLst>
            <pc:docMk/>
            <pc:sldMasterMk cId="3407731714" sldId="2147483799"/>
            <pc:sldLayoutMk cId="3088064493" sldId="2147483812"/>
          </pc:sldLayoutMkLst>
        </pc:sldLayoutChg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3333006802" sldId="2147483813"/>
          </pc:sldLayoutMkLst>
        </pc:sldLayoutChg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196180708" sldId="2147483814"/>
          </pc:sldLayoutMkLst>
        </pc:sldLayoutChg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3860101624" sldId="2147483815"/>
          </pc:sldLayoutMkLst>
        </pc:sldLayoutChg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1686357672" sldId="2147483816"/>
          </pc:sldLayoutMkLst>
        </pc:sldLayoutChg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3952528025" sldId="2147483817"/>
          </pc:sldLayoutMkLst>
        </pc:sldLayoutChg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4034518360" sldId="2147483818"/>
          </pc:sldLayoutMkLst>
        </pc:sldLayoutChg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1153225075" sldId="2147483819"/>
          </pc:sldLayoutMkLst>
        </pc:sldLayoutChg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1722540010" sldId="2147483820"/>
          </pc:sldLayoutMkLst>
        </pc:sldLayoutChg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238134574" sldId="2147483821"/>
          </pc:sldLayoutMkLst>
        </pc:sldLayoutChg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226925328" sldId="2147483822"/>
          </pc:sldLayoutMkLst>
        </pc:sldLayoutChg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2846362055" sldId="2147483823"/>
          </pc:sldLayoutMkLst>
        </pc:sldLayoutChg>
        <pc:sldLayoutChg chg="del">
          <pc:chgData name="reza kabir" userId="af3c95a13102d509" providerId="LiveId" clId="{71BB5970-2E10-45C6-8D76-CEEC346CECD1}" dt="2020-04-27T05:29:18.710" v="294" actId="47"/>
          <pc:sldLayoutMkLst>
            <pc:docMk/>
            <pc:sldMasterMk cId="3407731714" sldId="2147483799"/>
            <pc:sldLayoutMk cId="765538298" sldId="2147483824"/>
          </pc:sldLayoutMkLst>
        </pc:sldLayoutChg>
      </pc:sldMasterChg>
    </pc:docChg>
  </pc:docChgLst>
  <pc:docChgLst>
    <pc:chgData name="Purnendu Biswas" userId="bfdbf960b5fc32c3" providerId="LiveId" clId="{DF42D023-2C82-4590-8420-41613F731CB3}"/>
    <pc:docChg chg="custSel modSld addSection modSection">
      <pc:chgData name="Purnendu Biswas" userId="bfdbf960b5fc32c3" providerId="LiveId" clId="{DF42D023-2C82-4590-8420-41613F731CB3}" dt="2020-04-19T15:32:48.996" v="17" actId="478"/>
      <pc:docMkLst>
        <pc:docMk/>
      </pc:docMkLst>
      <pc:sldChg chg="modSp mod">
        <pc:chgData name="Purnendu Biswas" userId="bfdbf960b5fc32c3" providerId="LiveId" clId="{DF42D023-2C82-4590-8420-41613F731CB3}" dt="2020-04-01T13:08:24.217" v="0" actId="27636"/>
        <pc:sldMkLst>
          <pc:docMk/>
          <pc:sldMk cId="3350738860" sldId="1741"/>
        </pc:sldMkLst>
        <pc:spChg chg="mod">
          <ac:chgData name="Purnendu Biswas" userId="bfdbf960b5fc32c3" providerId="LiveId" clId="{DF42D023-2C82-4590-8420-41613F731CB3}" dt="2020-04-01T13:08:24.217" v="0" actId="27636"/>
          <ac:spMkLst>
            <pc:docMk/>
            <pc:sldMk cId="3350738860" sldId="1741"/>
            <ac:spMk id="57" creationId="{00000000-0000-0000-0000-000000000000}"/>
          </ac:spMkLst>
        </pc:spChg>
      </pc:sldChg>
      <pc:sldChg chg="modSp mod">
        <pc:chgData name="Purnendu Biswas" userId="bfdbf960b5fc32c3" providerId="LiveId" clId="{DF42D023-2C82-4590-8420-41613F731CB3}" dt="2020-04-19T15:10:59.052" v="13" actId="20577"/>
        <pc:sldMkLst>
          <pc:docMk/>
          <pc:sldMk cId="2067310435" sldId="1922"/>
        </pc:sldMkLst>
        <pc:spChg chg="mod">
          <ac:chgData name="Purnendu Biswas" userId="bfdbf960b5fc32c3" providerId="LiveId" clId="{DF42D023-2C82-4590-8420-41613F731CB3}" dt="2020-04-19T15:10:59.052" v="13" actId="20577"/>
          <ac:spMkLst>
            <pc:docMk/>
            <pc:sldMk cId="2067310435" sldId="1922"/>
            <ac:spMk id="314" creationId="{00000000-0000-0000-0000-000000000000}"/>
          </ac:spMkLst>
        </pc:spChg>
      </pc:sldChg>
      <pc:sldChg chg="addSp delSp modSp mod">
        <pc:chgData name="Purnendu Biswas" userId="bfdbf960b5fc32c3" providerId="LiveId" clId="{DF42D023-2C82-4590-8420-41613F731CB3}" dt="2020-04-19T15:32:48.996" v="17" actId="478"/>
        <pc:sldMkLst>
          <pc:docMk/>
          <pc:sldMk cId="827956270" sldId="1932"/>
        </pc:sldMkLst>
        <pc:spChg chg="add del mod">
          <ac:chgData name="Purnendu Biswas" userId="bfdbf960b5fc32c3" providerId="LiveId" clId="{DF42D023-2C82-4590-8420-41613F731CB3}" dt="2020-04-19T15:32:47.541" v="16" actId="478"/>
          <ac:spMkLst>
            <pc:docMk/>
            <pc:sldMk cId="827956270" sldId="1932"/>
            <ac:spMk id="3" creationId="{638FF658-8872-4F3C-920D-512E10E87B5A}"/>
          </ac:spMkLst>
        </pc:spChg>
        <pc:spChg chg="add del mod">
          <ac:chgData name="Purnendu Biswas" userId="bfdbf960b5fc32c3" providerId="LiveId" clId="{DF42D023-2C82-4590-8420-41613F731CB3}" dt="2020-04-19T15:32:48.996" v="17" actId="478"/>
          <ac:spMkLst>
            <pc:docMk/>
            <pc:sldMk cId="827956270" sldId="1932"/>
            <ac:spMk id="5" creationId="{F5C94363-EC00-46C3-A08C-439007330FB3}"/>
          </ac:spMkLst>
        </pc:spChg>
        <pc:spChg chg="del">
          <ac:chgData name="Purnendu Biswas" userId="bfdbf960b5fc32c3" providerId="LiveId" clId="{DF42D023-2C82-4590-8420-41613F731CB3}" dt="2020-04-19T15:32:44.317" v="14" actId="478"/>
          <ac:spMkLst>
            <pc:docMk/>
            <pc:sldMk cId="827956270" sldId="1932"/>
            <ac:spMk id="883" creationId="{00000000-0000-0000-0000-000000000000}"/>
          </ac:spMkLst>
        </pc:spChg>
        <pc:spChg chg="del">
          <ac:chgData name="Purnendu Biswas" userId="bfdbf960b5fc32c3" providerId="LiveId" clId="{DF42D023-2C82-4590-8420-41613F731CB3}" dt="2020-04-19T15:32:45.646" v="15" actId="478"/>
          <ac:spMkLst>
            <pc:docMk/>
            <pc:sldMk cId="827956270" sldId="1932"/>
            <ac:spMk id="884" creationId="{00000000-0000-0000-0000-000000000000}"/>
          </ac:spMkLst>
        </pc:spChg>
      </pc:sldChg>
    </pc:docChg>
  </pc:docChgLst>
  <pc:docChgLst>
    <pc:chgData name="Purnendu Biswas" userId="bfdbf960b5fc32c3" providerId="LiveId" clId="{52BF6757-4DA6-4B35-96FB-38321092CC38}"/>
    <pc:docChg chg="custSel delSld modSld">
      <pc:chgData name="Purnendu Biswas" userId="bfdbf960b5fc32c3" providerId="LiveId" clId="{52BF6757-4DA6-4B35-96FB-38321092CC38}" dt="2020-08-10T05:45:12.145" v="23" actId="1076"/>
      <pc:docMkLst>
        <pc:docMk/>
      </pc:docMkLst>
      <pc:sldChg chg="addSp delSp modSp mod modAnim">
        <pc:chgData name="Purnendu Biswas" userId="bfdbf960b5fc32c3" providerId="LiveId" clId="{52BF6757-4DA6-4B35-96FB-38321092CC38}" dt="2020-08-10T05:45:12.145" v="23" actId="1076"/>
        <pc:sldMkLst>
          <pc:docMk/>
          <pc:sldMk cId="1972269255" sldId="1920"/>
        </pc:sldMkLst>
        <pc:spChg chg="add 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214" creationId="{9FC2722A-2104-4CCA-BA0D-BBB75076236C}"/>
          </ac:spMkLst>
        </pc:spChg>
        <pc:spChg chg="add 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215" creationId="{50B8D0AD-8BD6-440D-BEF4-8A872258E01F}"/>
          </ac:spMkLst>
        </pc:spChg>
        <pc:spChg chg="add 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216" creationId="{2EA4E014-EAE0-4056-A3F2-B555C21E77DC}"/>
          </ac:spMkLst>
        </pc:spChg>
        <pc:spChg chg="add 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217" creationId="{7DED5F04-673B-4585-93D3-CE0AF089C307}"/>
          </ac:spMkLst>
        </pc:spChg>
        <pc:spChg chg="add 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218" creationId="{5C907923-8F47-44B3-AF0A-3025CD824827}"/>
          </ac:spMkLst>
        </pc:spChg>
        <pc:spChg chg="del mod">
          <ac:chgData name="Purnendu Biswas" userId="bfdbf960b5fc32c3" providerId="LiveId" clId="{52BF6757-4DA6-4B35-96FB-38321092CC38}" dt="2020-08-10T05:45:01.707" v="21" actId="478"/>
          <ac:spMkLst>
            <pc:docMk/>
            <pc:sldMk cId="1972269255" sldId="1920"/>
            <ac:spMk id="219" creationId="{B6A2762A-8474-4663-8AF7-B9FF62ED3DB7}"/>
          </ac:spMkLst>
        </pc:spChg>
        <pc:spChg chg="del mod">
          <ac:chgData name="Purnendu Biswas" userId="bfdbf960b5fc32c3" providerId="LiveId" clId="{52BF6757-4DA6-4B35-96FB-38321092CC38}" dt="2020-08-10T05:45:01.707" v="21" actId="478"/>
          <ac:spMkLst>
            <pc:docMk/>
            <pc:sldMk cId="1972269255" sldId="1920"/>
            <ac:spMk id="220" creationId="{BAE3039E-73E5-436D-8A53-3F0B2BDB6F52}"/>
          </ac:spMkLst>
        </pc:spChg>
        <pc:spChg chg="add 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225" creationId="{7ECC3C72-FC97-49DC-9C7F-81AA8BECBF55}"/>
          </ac:spMkLst>
        </pc:spChg>
        <pc:spChg chg="add 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226" creationId="{6005AEEE-D014-4748-B432-159AFB474571}"/>
          </ac:spMkLst>
        </pc:spChg>
        <pc:spChg chg="add 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227" creationId="{22B5DE8A-1022-4EAE-8A0E-620881465CDB}"/>
          </ac:spMkLst>
        </pc:spChg>
        <pc:spChg chg="add 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434" creationId="{E6C9E4A7-CA53-4D68-AEAC-D4C5D3B4FBBB}"/>
          </ac:spMkLst>
        </pc:spChg>
        <pc:spChg chg="add 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435" creationId="{3749F148-79DC-4C11-BEF1-24CF8E6755CD}"/>
          </ac:spMkLst>
        </pc:spChg>
        <pc:spChg chg="add 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436" creationId="{307C54C3-A6D5-462C-8520-F05BB003F8BF}"/>
          </ac:spMkLst>
        </pc:spChg>
        <pc:spChg chg="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438" creationId="{354E87BA-09A0-48F7-8849-FE0D94A7966F}"/>
          </ac:spMkLst>
        </pc:spChg>
        <pc:spChg chg="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439" creationId="{27D969A9-B46D-41E6-9672-44F75FDA5EA3}"/>
          </ac:spMkLst>
        </pc:spChg>
        <pc:spChg chg="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440" creationId="{6C45FF2C-D5EF-4274-80D7-B5BA9A3C1DC5}"/>
          </ac:spMkLst>
        </pc:spChg>
        <pc:spChg chg="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441" creationId="{70A590D4-9F67-4AC6-B415-3DB340C2AA6A}"/>
          </ac:spMkLst>
        </pc:spChg>
        <pc:spChg chg="add 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442" creationId="{5AB22188-CD46-4C22-9E0F-6530BB974171}"/>
          </ac:spMkLst>
        </pc:spChg>
        <pc:spChg chg="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444" creationId="{A2FF98CD-8276-4DFA-8DC7-17747493ABC1}"/>
          </ac:spMkLst>
        </pc:spChg>
        <pc:spChg chg="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445" creationId="{58E3EBEE-0A58-40F1-9477-971B1DBC88EC}"/>
          </ac:spMkLst>
        </pc:spChg>
        <pc:spChg chg="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447" creationId="{2AA9294C-FECD-4665-8A9C-A11F2DEFD0C5}"/>
          </ac:spMkLst>
        </pc:spChg>
        <pc:spChg chg="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448" creationId="{6BBC1B7A-FDCE-4C27-9EC7-E37940C1BF8C}"/>
          </ac:spMkLst>
        </pc:spChg>
        <pc:spChg chg="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449" creationId="{1B4FBDBA-E0C2-461A-85EF-D675C27D9949}"/>
          </ac:spMkLst>
        </pc:spChg>
        <pc:spChg chg="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450" creationId="{4683E5CE-E460-41C9-8505-99CBA0671621}"/>
          </ac:spMkLst>
        </pc:spChg>
        <pc:spChg chg="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451" creationId="{F0A0684B-D015-48BD-98F8-77CBA342E5B1}"/>
          </ac:spMkLst>
        </pc:spChg>
        <pc:spChg chg="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452" creationId="{E1A06E55-DC35-4F68-9F2F-00616CDFBD66}"/>
          </ac:spMkLst>
        </pc:spChg>
        <pc:spChg chg="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453" creationId="{C7E265CB-ADF2-45CD-9688-F1AD57F72F8F}"/>
          </ac:spMkLst>
        </pc:spChg>
        <pc:spChg chg="mod">
          <ac:chgData name="Purnendu Biswas" userId="bfdbf960b5fc32c3" providerId="LiveId" clId="{52BF6757-4DA6-4B35-96FB-38321092CC38}" dt="2020-08-10T05:45:12.145" v="23" actId="1076"/>
          <ac:spMkLst>
            <pc:docMk/>
            <pc:sldMk cId="1972269255" sldId="1920"/>
            <ac:spMk id="454" creationId="{D4ABA181-1FC1-4C9A-ABFB-81DF98B432EE}"/>
          </ac:spMkLst>
        </pc:spChg>
        <pc:grpChg chg="add mod">
          <ac:chgData name="Purnendu Biswas" userId="bfdbf960b5fc32c3" providerId="LiveId" clId="{52BF6757-4DA6-4B35-96FB-38321092CC38}" dt="2020-08-10T05:45:12.145" v="23" actId="1076"/>
          <ac:grpSpMkLst>
            <pc:docMk/>
            <pc:sldMk cId="1972269255" sldId="1920"/>
            <ac:grpSpMk id="437" creationId="{EA46B0A9-531C-48DB-B6EE-9A797E141938}"/>
          </ac:grpSpMkLst>
        </pc:grpChg>
        <pc:grpChg chg="add mod">
          <ac:chgData name="Purnendu Biswas" userId="bfdbf960b5fc32c3" providerId="LiveId" clId="{52BF6757-4DA6-4B35-96FB-38321092CC38}" dt="2020-08-10T05:45:12.145" v="23" actId="1076"/>
          <ac:grpSpMkLst>
            <pc:docMk/>
            <pc:sldMk cId="1972269255" sldId="1920"/>
            <ac:grpSpMk id="443" creationId="{C287A93A-DB31-4CB7-A113-3F637FD3C866}"/>
          </ac:grpSpMkLst>
        </pc:grpChg>
        <pc:grpChg chg="add mod">
          <ac:chgData name="Purnendu Biswas" userId="bfdbf960b5fc32c3" providerId="LiveId" clId="{52BF6757-4DA6-4B35-96FB-38321092CC38}" dt="2020-08-10T05:45:12.145" v="23" actId="1076"/>
          <ac:grpSpMkLst>
            <pc:docMk/>
            <pc:sldMk cId="1972269255" sldId="1920"/>
            <ac:grpSpMk id="446" creationId="{2026FE76-3EA6-4627-82E6-6A2D7B1C2D78}"/>
          </ac:grpSpMkLst>
        </pc:grpChg>
      </pc:sldChg>
      <pc:sldChg chg="delSp mod">
        <pc:chgData name="Purnendu Biswas" userId="bfdbf960b5fc32c3" providerId="LiveId" clId="{52BF6757-4DA6-4B35-96FB-38321092CC38}" dt="2020-08-10T05:43:35.795" v="3" actId="478"/>
        <pc:sldMkLst>
          <pc:docMk/>
          <pc:sldMk cId="2189412918" sldId="1938"/>
        </pc:sldMkLst>
        <pc:spChg chg="del">
          <ac:chgData name="Purnendu Biswas" userId="bfdbf960b5fc32c3" providerId="LiveId" clId="{52BF6757-4DA6-4B35-96FB-38321092CC38}" dt="2020-08-10T05:43:33.817" v="2" actId="478"/>
          <ac:spMkLst>
            <pc:docMk/>
            <pc:sldMk cId="2189412918" sldId="1938"/>
            <ac:spMk id="576" creationId="{3F0F85D8-34FC-453A-96FC-B58F1E62697B}"/>
          </ac:spMkLst>
        </pc:spChg>
        <pc:spChg chg="del">
          <ac:chgData name="Purnendu Biswas" userId="bfdbf960b5fc32c3" providerId="LiveId" clId="{52BF6757-4DA6-4B35-96FB-38321092CC38}" dt="2020-08-10T05:43:35.795" v="3" actId="478"/>
          <ac:spMkLst>
            <pc:docMk/>
            <pc:sldMk cId="2189412918" sldId="1938"/>
            <ac:spMk id="577" creationId="{9D572C5F-E122-42E1-ACE0-52AC119C0B2C}"/>
          </ac:spMkLst>
        </pc:spChg>
      </pc:sldChg>
      <pc:sldChg chg="del">
        <pc:chgData name="Purnendu Biswas" userId="bfdbf960b5fc32c3" providerId="LiveId" clId="{52BF6757-4DA6-4B35-96FB-38321092CC38}" dt="2020-08-10T05:43:19.974" v="0" actId="47"/>
        <pc:sldMkLst>
          <pc:docMk/>
          <pc:sldMk cId="4073656652" sldId="1971"/>
        </pc:sldMkLst>
      </pc:sldChg>
      <pc:sldChg chg="del">
        <pc:chgData name="Purnendu Biswas" userId="bfdbf960b5fc32c3" providerId="LiveId" clId="{52BF6757-4DA6-4B35-96FB-38321092CC38}" dt="2020-08-10T05:43:21.296" v="1" actId="47"/>
        <pc:sldMkLst>
          <pc:docMk/>
          <pc:sldMk cId="2939375720" sldId="1972"/>
        </pc:sldMkLst>
      </pc:sldChg>
    </pc:docChg>
  </pc:docChgLst>
  <pc:docChgLst>
    <pc:chgData name="reza kabir" userId="af3c95a13102d509" providerId="LiveId" clId="{88C0DC0E-EF2C-4A8E-831A-DE6434E041D6}"/>
    <pc:docChg chg="undo custSel addSld delSld modSld modMainMaster modSection">
      <pc:chgData name="reza kabir" userId="af3c95a13102d509" providerId="LiveId" clId="{88C0DC0E-EF2C-4A8E-831A-DE6434E041D6}" dt="2020-03-30T13:51:27.223" v="674"/>
      <pc:docMkLst>
        <pc:docMk/>
      </pc:docMkLst>
      <pc:sldChg chg="del">
        <pc:chgData name="reza kabir" userId="af3c95a13102d509" providerId="LiveId" clId="{88C0DC0E-EF2C-4A8E-831A-DE6434E041D6}" dt="2020-03-30T12:09:15.017" v="0" actId="47"/>
        <pc:sldMkLst>
          <pc:docMk/>
          <pc:sldMk cId="0" sldId="256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0" sldId="257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3889267492" sldId="258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1892140428" sldId="259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803558062" sldId="260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4110786923" sldId="261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1324559772" sldId="262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0" sldId="263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394439345" sldId="264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1323280551" sldId="265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2160548565" sldId="266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2006121238" sldId="267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0" sldId="268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0" sldId="269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1131431808" sldId="270"/>
        </pc:sldMkLst>
      </pc:sldChg>
      <pc:sldChg chg="modSp mod">
        <pc:chgData name="reza kabir" userId="af3c95a13102d509" providerId="LiveId" clId="{88C0DC0E-EF2C-4A8E-831A-DE6434E041D6}" dt="2020-03-30T12:55:26.370" v="342" actId="122"/>
        <pc:sldMkLst>
          <pc:docMk/>
          <pc:sldMk cId="1226769727" sldId="271"/>
        </pc:sldMkLst>
        <pc:spChg chg="mod">
          <ac:chgData name="reza kabir" userId="af3c95a13102d509" providerId="LiveId" clId="{88C0DC0E-EF2C-4A8E-831A-DE6434E041D6}" dt="2020-03-30T12:53:43.391" v="327" actId="2711"/>
          <ac:spMkLst>
            <pc:docMk/>
            <pc:sldMk cId="1226769727" sldId="271"/>
            <ac:spMk id="749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4:44.508" v="338" actId="2711"/>
          <ac:spMkLst>
            <pc:docMk/>
            <pc:sldMk cId="1226769727" sldId="271"/>
            <ac:spMk id="75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5:03.654" v="340" actId="1076"/>
          <ac:spMkLst>
            <pc:docMk/>
            <pc:sldMk cId="1226769727" sldId="271"/>
            <ac:spMk id="75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4:44.508" v="338" actId="2711"/>
          <ac:spMkLst>
            <pc:docMk/>
            <pc:sldMk cId="1226769727" sldId="271"/>
            <ac:spMk id="75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5:00.791" v="339" actId="1076"/>
          <ac:spMkLst>
            <pc:docMk/>
            <pc:sldMk cId="1226769727" sldId="271"/>
            <ac:spMk id="757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5:26.370" v="342" actId="122"/>
          <ac:spMkLst>
            <pc:docMk/>
            <pc:sldMk cId="1226769727" sldId="271"/>
            <ac:spMk id="76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3:43.391" v="327" actId="2711"/>
          <ac:spMkLst>
            <pc:docMk/>
            <pc:sldMk cId="1226769727" sldId="271"/>
            <ac:spMk id="767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3:43.391" v="327" actId="2711"/>
          <ac:spMkLst>
            <pc:docMk/>
            <pc:sldMk cId="1226769727" sldId="271"/>
            <ac:spMk id="768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3:43.391" v="327" actId="2711"/>
          <ac:spMkLst>
            <pc:docMk/>
            <pc:sldMk cId="1226769727" sldId="271"/>
            <ac:spMk id="769" creationId="{00000000-0000-0000-0000-000000000000}"/>
          </ac:spMkLst>
        </pc:spChg>
      </pc:sldChg>
      <pc:sldChg chg="add del">
        <pc:chgData name="reza kabir" userId="af3c95a13102d509" providerId="LiveId" clId="{88C0DC0E-EF2C-4A8E-831A-DE6434E041D6}" dt="2020-03-30T12:13:03.989" v="14" actId="2696"/>
        <pc:sldMkLst>
          <pc:docMk/>
          <pc:sldMk cId="965992135" sldId="272"/>
        </pc:sldMkLst>
      </pc:sldChg>
      <pc:sldChg chg="add del">
        <pc:chgData name="reza kabir" userId="af3c95a13102d509" providerId="LiveId" clId="{88C0DC0E-EF2C-4A8E-831A-DE6434E041D6}" dt="2020-03-30T12:10:24.481" v="10"/>
        <pc:sldMkLst>
          <pc:docMk/>
          <pc:sldMk cId="1754049528" sldId="272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180322377" sldId="273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0" sldId="274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3025254709" sldId="275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798637741" sldId="276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0" sldId="277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3339250598" sldId="278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2464715007" sldId="279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0" sldId="280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1834844358" sldId="281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0" sldId="282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0" sldId="283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0" sldId="284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0" sldId="285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0" sldId="286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0" sldId="287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0" sldId="288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0" sldId="289"/>
        </pc:sldMkLst>
      </pc:sldChg>
      <pc:sldChg chg="del">
        <pc:chgData name="reza kabir" userId="af3c95a13102d509" providerId="LiveId" clId="{88C0DC0E-EF2C-4A8E-831A-DE6434E041D6}" dt="2020-03-30T12:09:15.017" v="0" actId="47"/>
        <pc:sldMkLst>
          <pc:docMk/>
          <pc:sldMk cId="0" sldId="290"/>
        </pc:sldMkLst>
      </pc:sldChg>
      <pc:sldChg chg="add del">
        <pc:chgData name="reza kabir" userId="af3c95a13102d509" providerId="LiveId" clId="{88C0DC0E-EF2C-4A8E-831A-DE6434E041D6}" dt="2020-03-30T13:21:41.399" v="555" actId="47"/>
        <pc:sldMkLst>
          <pc:docMk/>
          <pc:sldMk cId="426883707" sldId="291"/>
        </pc:sldMkLst>
      </pc:sldChg>
      <pc:sldChg chg="add del">
        <pc:chgData name="reza kabir" userId="af3c95a13102d509" providerId="LiveId" clId="{88C0DC0E-EF2C-4A8E-831A-DE6434E041D6}" dt="2020-03-30T13:21:41.399" v="555" actId="47"/>
        <pc:sldMkLst>
          <pc:docMk/>
          <pc:sldMk cId="3131347712" sldId="292"/>
        </pc:sldMkLst>
      </pc:sldChg>
      <pc:sldChg chg="add del">
        <pc:chgData name="reza kabir" userId="af3c95a13102d509" providerId="LiveId" clId="{88C0DC0E-EF2C-4A8E-831A-DE6434E041D6}" dt="2020-03-30T13:21:41.399" v="555" actId="47"/>
        <pc:sldMkLst>
          <pc:docMk/>
          <pc:sldMk cId="1516699256" sldId="293"/>
        </pc:sldMkLst>
      </pc:sldChg>
      <pc:sldChg chg="add del">
        <pc:chgData name="reza kabir" userId="af3c95a13102d509" providerId="LiveId" clId="{88C0DC0E-EF2C-4A8E-831A-DE6434E041D6}" dt="2020-03-30T13:21:41.399" v="555" actId="47"/>
        <pc:sldMkLst>
          <pc:docMk/>
          <pc:sldMk cId="2296381342" sldId="294"/>
        </pc:sldMkLst>
      </pc:sldChg>
      <pc:sldChg chg="add del">
        <pc:chgData name="reza kabir" userId="af3c95a13102d509" providerId="LiveId" clId="{88C0DC0E-EF2C-4A8E-831A-DE6434E041D6}" dt="2020-03-30T13:21:41.399" v="555" actId="47"/>
        <pc:sldMkLst>
          <pc:docMk/>
          <pc:sldMk cId="4050255114" sldId="295"/>
        </pc:sldMkLst>
      </pc:sldChg>
      <pc:sldChg chg="add del">
        <pc:chgData name="reza kabir" userId="af3c95a13102d509" providerId="LiveId" clId="{88C0DC0E-EF2C-4A8E-831A-DE6434E041D6}" dt="2020-03-30T13:21:41.399" v="555" actId="47"/>
        <pc:sldMkLst>
          <pc:docMk/>
          <pc:sldMk cId="882324756" sldId="296"/>
        </pc:sldMkLst>
      </pc:sldChg>
      <pc:sldChg chg="add del">
        <pc:chgData name="reza kabir" userId="af3c95a13102d509" providerId="LiveId" clId="{88C0DC0E-EF2C-4A8E-831A-DE6434E041D6}" dt="2020-03-30T13:21:41.399" v="555" actId="47"/>
        <pc:sldMkLst>
          <pc:docMk/>
          <pc:sldMk cId="586055395" sldId="297"/>
        </pc:sldMkLst>
      </pc:sldChg>
      <pc:sldChg chg="add del">
        <pc:chgData name="reza kabir" userId="af3c95a13102d509" providerId="LiveId" clId="{88C0DC0E-EF2C-4A8E-831A-DE6434E041D6}" dt="2020-03-30T13:21:41.399" v="555" actId="47"/>
        <pc:sldMkLst>
          <pc:docMk/>
          <pc:sldMk cId="51156374" sldId="298"/>
        </pc:sldMkLst>
      </pc:sldChg>
      <pc:sldChg chg="add del">
        <pc:chgData name="reza kabir" userId="af3c95a13102d509" providerId="LiveId" clId="{88C0DC0E-EF2C-4A8E-831A-DE6434E041D6}" dt="2020-03-30T13:21:41.399" v="555" actId="47"/>
        <pc:sldMkLst>
          <pc:docMk/>
          <pc:sldMk cId="836776264" sldId="299"/>
        </pc:sldMkLst>
      </pc:sldChg>
      <pc:sldChg chg="add del">
        <pc:chgData name="reza kabir" userId="af3c95a13102d509" providerId="LiveId" clId="{88C0DC0E-EF2C-4A8E-831A-DE6434E041D6}" dt="2020-03-30T13:21:41.399" v="555" actId="47"/>
        <pc:sldMkLst>
          <pc:docMk/>
          <pc:sldMk cId="4083841611" sldId="300"/>
        </pc:sldMkLst>
      </pc:sldChg>
      <pc:sldChg chg="add del">
        <pc:chgData name="reza kabir" userId="af3c95a13102d509" providerId="LiveId" clId="{88C0DC0E-EF2C-4A8E-831A-DE6434E041D6}" dt="2020-03-30T13:21:41.399" v="555" actId="47"/>
        <pc:sldMkLst>
          <pc:docMk/>
          <pc:sldMk cId="397415419" sldId="301"/>
        </pc:sldMkLst>
      </pc:sldChg>
      <pc:sldChg chg="add del">
        <pc:chgData name="reza kabir" userId="af3c95a13102d509" providerId="LiveId" clId="{88C0DC0E-EF2C-4A8E-831A-DE6434E041D6}" dt="2020-03-30T13:21:41.399" v="555" actId="47"/>
        <pc:sldMkLst>
          <pc:docMk/>
          <pc:sldMk cId="1127494754" sldId="302"/>
        </pc:sldMkLst>
      </pc:sldChg>
      <pc:sldChg chg="add del">
        <pc:chgData name="reza kabir" userId="af3c95a13102d509" providerId="LiveId" clId="{88C0DC0E-EF2C-4A8E-831A-DE6434E041D6}" dt="2020-03-30T13:21:41.399" v="555" actId="47"/>
        <pc:sldMkLst>
          <pc:docMk/>
          <pc:sldMk cId="416612525" sldId="303"/>
        </pc:sldMkLst>
      </pc:sldChg>
      <pc:sldChg chg="add del">
        <pc:chgData name="reza kabir" userId="af3c95a13102d509" providerId="LiveId" clId="{88C0DC0E-EF2C-4A8E-831A-DE6434E041D6}" dt="2020-03-30T13:21:41.399" v="555" actId="47"/>
        <pc:sldMkLst>
          <pc:docMk/>
          <pc:sldMk cId="2824498169" sldId="304"/>
        </pc:sldMkLst>
      </pc:sldChg>
      <pc:sldChg chg="add del">
        <pc:chgData name="reza kabir" userId="af3c95a13102d509" providerId="LiveId" clId="{88C0DC0E-EF2C-4A8E-831A-DE6434E041D6}" dt="2020-03-30T13:21:41.399" v="555" actId="47"/>
        <pc:sldMkLst>
          <pc:docMk/>
          <pc:sldMk cId="3445199377" sldId="305"/>
        </pc:sldMkLst>
      </pc:sldChg>
      <pc:sldChg chg="addSp delSp modSp mod">
        <pc:chgData name="reza kabir" userId="af3c95a13102d509" providerId="LiveId" clId="{88C0DC0E-EF2C-4A8E-831A-DE6434E041D6}" dt="2020-03-30T12:16:49.779" v="56" actId="404"/>
        <pc:sldMkLst>
          <pc:docMk/>
          <pc:sldMk cId="0" sldId="306"/>
        </pc:sldMkLst>
        <pc:spChg chg="mod">
          <ac:chgData name="reza kabir" userId="af3c95a13102d509" providerId="LiveId" clId="{88C0DC0E-EF2C-4A8E-831A-DE6434E041D6}" dt="2020-03-30T12:16:49.779" v="56" actId="404"/>
          <ac:spMkLst>
            <pc:docMk/>
            <pc:sldMk cId="0" sldId="306"/>
            <ac:spMk id="8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4:42.002" v="26" actId="1076"/>
          <ac:spMkLst>
            <pc:docMk/>
            <pc:sldMk cId="0" sldId="306"/>
            <ac:spMk id="9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4:39.556" v="24" actId="1076"/>
          <ac:spMkLst>
            <pc:docMk/>
            <pc:sldMk cId="0" sldId="306"/>
            <ac:spMk id="9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4:28.744" v="22" actId="255"/>
          <ac:spMkLst>
            <pc:docMk/>
            <pc:sldMk cId="0" sldId="306"/>
            <ac:spMk id="11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4:28.744" v="22" actId="255"/>
          <ac:spMkLst>
            <pc:docMk/>
            <pc:sldMk cId="0" sldId="306"/>
            <ac:spMk id="11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5:01.145" v="36" actId="1037"/>
          <ac:spMkLst>
            <pc:docMk/>
            <pc:sldMk cId="0" sldId="306"/>
            <ac:spMk id="11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5:01.145" v="36" actId="1037"/>
          <ac:spMkLst>
            <pc:docMk/>
            <pc:sldMk cId="0" sldId="306"/>
            <ac:spMk id="11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5:01.145" v="36" actId="1037"/>
          <ac:spMkLst>
            <pc:docMk/>
            <pc:sldMk cId="0" sldId="306"/>
            <ac:spMk id="11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4:28.744" v="22" actId="255"/>
          <ac:spMkLst>
            <pc:docMk/>
            <pc:sldMk cId="0" sldId="306"/>
            <ac:spMk id="117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6:49.779" v="56" actId="404"/>
          <ac:spMkLst>
            <pc:docMk/>
            <pc:sldMk cId="0" sldId="306"/>
            <ac:spMk id="12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6:49.779" v="56" actId="404"/>
          <ac:spMkLst>
            <pc:docMk/>
            <pc:sldMk cId="0" sldId="306"/>
            <ac:spMk id="12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6:49.779" v="56" actId="404"/>
          <ac:spMkLst>
            <pc:docMk/>
            <pc:sldMk cId="0" sldId="306"/>
            <ac:spMk id="12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6:49.779" v="56" actId="404"/>
          <ac:spMkLst>
            <pc:docMk/>
            <pc:sldMk cId="0" sldId="306"/>
            <ac:spMk id="127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6:49.779" v="56" actId="404"/>
          <ac:spMkLst>
            <pc:docMk/>
            <pc:sldMk cId="0" sldId="306"/>
            <ac:spMk id="128" creationId="{00000000-0000-0000-0000-000000000000}"/>
          </ac:spMkLst>
        </pc:spChg>
        <pc:grpChg chg="add del">
          <ac:chgData name="reza kabir" userId="af3c95a13102d509" providerId="LiveId" clId="{88C0DC0E-EF2C-4A8E-831A-DE6434E041D6}" dt="2020-03-30T12:14:07.518" v="20" actId="21"/>
          <ac:grpSpMkLst>
            <pc:docMk/>
            <pc:sldMk cId="0" sldId="306"/>
            <ac:grpSpMk id="48" creationId="{794CACF3-2FB5-4CE9-B74F-838AB4D2A975}"/>
          </ac:grpSpMkLst>
        </pc:grpChg>
        <pc:picChg chg="del">
          <ac:chgData name="reza kabir" userId="af3c95a13102d509" providerId="LiveId" clId="{88C0DC0E-EF2C-4A8E-831A-DE6434E041D6}" dt="2020-03-30T12:13:13.504" v="15" actId="478"/>
          <ac:picMkLst>
            <pc:docMk/>
            <pc:sldMk cId="0" sldId="306"/>
            <ac:picMk id="2" creationId="{0EA674F7-AD03-460F-92B0-18E66D19A066}"/>
          </ac:picMkLst>
        </pc:picChg>
      </pc:sldChg>
      <pc:sldChg chg="addSp delSp modSp mod">
        <pc:chgData name="reza kabir" userId="af3c95a13102d509" providerId="LiveId" clId="{88C0DC0E-EF2C-4A8E-831A-DE6434E041D6}" dt="2020-03-30T12:15:44.969" v="39" actId="21"/>
        <pc:sldMkLst>
          <pc:docMk/>
          <pc:sldMk cId="0" sldId="307"/>
        </pc:sldMkLst>
        <pc:spChg chg="mod">
          <ac:chgData name="reza kabir" userId="af3c95a13102d509" providerId="LiveId" clId="{88C0DC0E-EF2C-4A8E-831A-DE6434E041D6}" dt="2020-03-30T12:15:30.782" v="38" actId="255"/>
          <ac:spMkLst>
            <pc:docMk/>
            <pc:sldMk cId="0" sldId="307"/>
            <ac:spMk id="13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5:18.474" v="37" actId="255"/>
          <ac:spMkLst>
            <pc:docMk/>
            <pc:sldMk cId="0" sldId="307"/>
            <ac:spMk id="14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5:18.474" v="37" actId="255"/>
          <ac:spMkLst>
            <pc:docMk/>
            <pc:sldMk cId="0" sldId="307"/>
            <ac:spMk id="147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5:18.474" v="37" actId="255"/>
          <ac:spMkLst>
            <pc:docMk/>
            <pc:sldMk cId="0" sldId="307"/>
            <ac:spMk id="148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5:18.474" v="37" actId="255"/>
          <ac:spMkLst>
            <pc:docMk/>
            <pc:sldMk cId="0" sldId="307"/>
            <ac:spMk id="149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5:18.474" v="37" actId="255"/>
          <ac:spMkLst>
            <pc:docMk/>
            <pc:sldMk cId="0" sldId="307"/>
            <ac:spMk id="150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5:18.474" v="37" actId="255"/>
          <ac:spMkLst>
            <pc:docMk/>
            <pc:sldMk cId="0" sldId="307"/>
            <ac:spMk id="15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5:30.782" v="38" actId="255"/>
          <ac:spMkLst>
            <pc:docMk/>
            <pc:sldMk cId="0" sldId="307"/>
            <ac:spMk id="15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5:30.782" v="38" actId="255"/>
          <ac:spMkLst>
            <pc:docMk/>
            <pc:sldMk cId="0" sldId="307"/>
            <ac:spMk id="15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5:30.782" v="38" actId="255"/>
          <ac:spMkLst>
            <pc:docMk/>
            <pc:sldMk cId="0" sldId="307"/>
            <ac:spMk id="15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5:30.782" v="38" actId="255"/>
          <ac:spMkLst>
            <pc:docMk/>
            <pc:sldMk cId="0" sldId="307"/>
            <ac:spMk id="15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5:30.782" v="38" actId="255"/>
          <ac:spMkLst>
            <pc:docMk/>
            <pc:sldMk cId="0" sldId="307"/>
            <ac:spMk id="156" creationId="{00000000-0000-0000-0000-000000000000}"/>
          </ac:spMkLst>
        </pc:spChg>
        <pc:grpChg chg="add del">
          <ac:chgData name="reza kabir" userId="af3c95a13102d509" providerId="LiveId" clId="{88C0DC0E-EF2C-4A8E-831A-DE6434E041D6}" dt="2020-03-30T12:15:44.969" v="39" actId="21"/>
          <ac:grpSpMkLst>
            <pc:docMk/>
            <pc:sldMk cId="0" sldId="307"/>
            <ac:grpSpMk id="33" creationId="{72159C1F-3D4A-4FFD-A0C1-1D3BC2647399}"/>
          </ac:grpSpMkLst>
        </pc:grpChg>
      </pc:sldChg>
      <pc:sldChg chg="addSp delSp modSp mod">
        <pc:chgData name="reza kabir" userId="af3c95a13102d509" providerId="LiveId" clId="{88C0DC0E-EF2C-4A8E-831A-DE6434E041D6}" dt="2020-03-30T12:16:55.171" v="57" actId="21"/>
        <pc:sldMkLst>
          <pc:docMk/>
          <pc:sldMk cId="0" sldId="308"/>
        </pc:sldMkLst>
        <pc:spChg chg="mod">
          <ac:chgData name="reza kabir" userId="af3c95a13102d509" providerId="LiveId" clId="{88C0DC0E-EF2C-4A8E-831A-DE6434E041D6}" dt="2020-03-30T12:16:05.006" v="42" actId="207"/>
          <ac:spMkLst>
            <pc:docMk/>
            <pc:sldMk cId="0" sldId="308"/>
            <ac:spMk id="168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6:17.560" v="43" actId="255"/>
          <ac:spMkLst>
            <pc:docMk/>
            <pc:sldMk cId="0" sldId="308"/>
            <ac:spMk id="170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6:17.560" v="43" actId="255"/>
          <ac:spMkLst>
            <pc:docMk/>
            <pc:sldMk cId="0" sldId="308"/>
            <ac:spMk id="17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6:24.100" v="54" actId="1037"/>
          <ac:spMkLst>
            <pc:docMk/>
            <pc:sldMk cId="0" sldId="308"/>
            <ac:spMk id="17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6:24.100" v="54" actId="1037"/>
          <ac:spMkLst>
            <pc:docMk/>
            <pc:sldMk cId="0" sldId="308"/>
            <ac:spMk id="17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6:36.832" v="55" actId="2711"/>
          <ac:spMkLst>
            <pc:docMk/>
            <pc:sldMk cId="0" sldId="308"/>
            <ac:spMk id="178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6:36.832" v="55" actId="2711"/>
          <ac:spMkLst>
            <pc:docMk/>
            <pc:sldMk cId="0" sldId="308"/>
            <ac:spMk id="179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6:36.832" v="55" actId="2711"/>
          <ac:spMkLst>
            <pc:docMk/>
            <pc:sldMk cId="0" sldId="308"/>
            <ac:spMk id="180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6:36.832" v="55" actId="2711"/>
          <ac:spMkLst>
            <pc:docMk/>
            <pc:sldMk cId="0" sldId="308"/>
            <ac:spMk id="18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6:36.832" v="55" actId="2711"/>
          <ac:spMkLst>
            <pc:docMk/>
            <pc:sldMk cId="0" sldId="308"/>
            <ac:spMk id="18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6:05.006" v="42" actId="207"/>
          <ac:spMkLst>
            <pc:docMk/>
            <pc:sldMk cId="0" sldId="308"/>
            <ac:spMk id="18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6:05.006" v="42" actId="207"/>
          <ac:spMkLst>
            <pc:docMk/>
            <pc:sldMk cId="0" sldId="308"/>
            <ac:spMk id="18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6:05.006" v="42" actId="207"/>
          <ac:spMkLst>
            <pc:docMk/>
            <pc:sldMk cId="0" sldId="308"/>
            <ac:spMk id="185" creationId="{00000000-0000-0000-0000-000000000000}"/>
          </ac:spMkLst>
        </pc:spChg>
        <pc:grpChg chg="add del">
          <ac:chgData name="reza kabir" userId="af3c95a13102d509" providerId="LiveId" clId="{88C0DC0E-EF2C-4A8E-831A-DE6434E041D6}" dt="2020-03-30T12:16:55.171" v="57" actId="21"/>
          <ac:grpSpMkLst>
            <pc:docMk/>
            <pc:sldMk cId="0" sldId="308"/>
            <ac:grpSpMk id="20" creationId="{9ACC27E0-7AB5-4AFF-A599-828C674C28A7}"/>
          </ac:grpSpMkLst>
        </pc:grpChg>
      </pc:sldChg>
      <pc:sldChg chg="addSp delSp modSp mod">
        <pc:chgData name="reza kabir" userId="af3c95a13102d509" providerId="LiveId" clId="{88C0DC0E-EF2C-4A8E-831A-DE6434E041D6}" dt="2020-03-30T12:36:06.375" v="136" actId="21"/>
        <pc:sldMkLst>
          <pc:docMk/>
          <pc:sldMk cId="0" sldId="309"/>
        </pc:sldMkLst>
        <pc:spChg chg="mod">
          <ac:chgData name="reza kabir" userId="af3c95a13102d509" providerId="LiveId" clId="{88C0DC0E-EF2C-4A8E-831A-DE6434E041D6}" dt="2020-03-30T12:17:45.045" v="65" actId="2711"/>
          <ac:spMkLst>
            <pc:docMk/>
            <pc:sldMk cId="0" sldId="309"/>
            <ac:spMk id="19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9:30.630" v="70" actId="2711"/>
          <ac:spMkLst>
            <pc:docMk/>
            <pc:sldMk cId="0" sldId="309"/>
            <ac:spMk id="19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9:30.630" v="70" actId="2711"/>
          <ac:spMkLst>
            <pc:docMk/>
            <pc:sldMk cId="0" sldId="309"/>
            <ac:spMk id="19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9:30.630" v="70" actId="2711"/>
          <ac:spMkLst>
            <pc:docMk/>
            <pc:sldMk cId="0" sldId="309"/>
            <ac:spMk id="19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9:30.630" v="70" actId="2711"/>
          <ac:spMkLst>
            <pc:docMk/>
            <pc:sldMk cId="0" sldId="309"/>
            <ac:spMk id="19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7:45.045" v="65" actId="2711"/>
          <ac:spMkLst>
            <pc:docMk/>
            <pc:sldMk cId="0" sldId="309"/>
            <ac:spMk id="19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7:45.045" v="65" actId="2711"/>
          <ac:spMkLst>
            <pc:docMk/>
            <pc:sldMk cId="0" sldId="309"/>
            <ac:spMk id="197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7:45.045" v="65" actId="2711"/>
          <ac:spMkLst>
            <pc:docMk/>
            <pc:sldMk cId="0" sldId="309"/>
            <ac:spMk id="198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7:45.045" v="65" actId="2711"/>
          <ac:spMkLst>
            <pc:docMk/>
            <pc:sldMk cId="0" sldId="309"/>
            <ac:spMk id="199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7:52.372" v="66" actId="2711"/>
          <ac:spMkLst>
            <pc:docMk/>
            <pc:sldMk cId="0" sldId="309"/>
            <ac:spMk id="200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7:45.045" v="65" actId="2711"/>
          <ac:spMkLst>
            <pc:docMk/>
            <pc:sldMk cId="0" sldId="309"/>
            <ac:spMk id="20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7:45.045" v="65" actId="2711"/>
          <ac:spMkLst>
            <pc:docMk/>
            <pc:sldMk cId="0" sldId="309"/>
            <ac:spMk id="20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17:45.045" v="65" actId="2711"/>
          <ac:spMkLst>
            <pc:docMk/>
            <pc:sldMk cId="0" sldId="309"/>
            <ac:spMk id="203" creationId="{00000000-0000-0000-0000-000000000000}"/>
          </ac:spMkLst>
        </pc:spChg>
        <pc:grpChg chg="add del">
          <ac:chgData name="reza kabir" userId="af3c95a13102d509" providerId="LiveId" clId="{88C0DC0E-EF2C-4A8E-831A-DE6434E041D6}" dt="2020-03-30T12:36:06.375" v="136" actId="21"/>
          <ac:grpSpMkLst>
            <pc:docMk/>
            <pc:sldMk cId="0" sldId="309"/>
            <ac:grpSpMk id="16" creationId="{20BCC903-773E-4EB0-A9AE-D25FCC5A4D68}"/>
          </ac:grpSpMkLst>
        </pc:grpChg>
      </pc:sldChg>
      <pc:sldChg chg="modSp mod">
        <pc:chgData name="reza kabir" userId="af3c95a13102d509" providerId="LiveId" clId="{88C0DC0E-EF2C-4A8E-831A-DE6434E041D6}" dt="2020-03-30T12:20:38.078" v="91" actId="1037"/>
        <pc:sldMkLst>
          <pc:docMk/>
          <pc:sldMk cId="496771901" sldId="310"/>
        </pc:sldMkLst>
        <pc:spChg chg="mod">
          <ac:chgData name="reza kabir" userId="af3c95a13102d509" providerId="LiveId" clId="{88C0DC0E-EF2C-4A8E-831A-DE6434E041D6}" dt="2020-03-30T12:20:21.755" v="74" actId="404"/>
          <ac:spMkLst>
            <pc:docMk/>
            <pc:sldMk cId="496771901" sldId="310"/>
            <ac:spMk id="64" creationId="{E3D6D664-AB99-6547-984A-599FF09EC417}"/>
          </ac:spMkLst>
        </pc:spChg>
        <pc:spChg chg="mod">
          <ac:chgData name="reza kabir" userId="af3c95a13102d509" providerId="LiveId" clId="{88C0DC0E-EF2C-4A8E-831A-DE6434E041D6}" dt="2020-03-30T12:19:59.389" v="71" actId="2711"/>
          <ac:spMkLst>
            <pc:docMk/>
            <pc:sldMk cId="496771901" sldId="310"/>
            <ac:spMk id="65" creationId="{4D4D8879-95F8-A946-8213-1265F519D081}"/>
          </ac:spMkLst>
        </pc:spChg>
        <pc:spChg chg="mod">
          <ac:chgData name="reza kabir" userId="af3c95a13102d509" providerId="LiveId" clId="{88C0DC0E-EF2C-4A8E-831A-DE6434E041D6}" dt="2020-03-30T12:19:59.389" v="71" actId="2711"/>
          <ac:spMkLst>
            <pc:docMk/>
            <pc:sldMk cId="496771901" sldId="310"/>
            <ac:spMk id="66" creationId="{27F22450-2D4E-9A4D-8779-DFC9B9702BD2}"/>
          </ac:spMkLst>
        </pc:spChg>
        <pc:spChg chg="mod">
          <ac:chgData name="reza kabir" userId="af3c95a13102d509" providerId="LiveId" clId="{88C0DC0E-EF2C-4A8E-831A-DE6434E041D6}" dt="2020-03-30T12:19:59.389" v="71" actId="2711"/>
          <ac:spMkLst>
            <pc:docMk/>
            <pc:sldMk cId="496771901" sldId="310"/>
            <ac:spMk id="67" creationId="{A177B691-8F35-2D4F-94C7-BC27F35F492C}"/>
          </ac:spMkLst>
        </pc:spChg>
        <pc:spChg chg="mod">
          <ac:chgData name="reza kabir" userId="af3c95a13102d509" providerId="LiveId" clId="{88C0DC0E-EF2C-4A8E-831A-DE6434E041D6}" dt="2020-03-30T12:19:59.389" v="71" actId="2711"/>
          <ac:spMkLst>
            <pc:docMk/>
            <pc:sldMk cId="496771901" sldId="310"/>
            <ac:spMk id="68" creationId="{F787AB9B-5E6E-2D4C-9197-9185033EB287}"/>
          </ac:spMkLst>
        </pc:spChg>
        <pc:spChg chg="mod">
          <ac:chgData name="reza kabir" userId="af3c95a13102d509" providerId="LiveId" clId="{88C0DC0E-EF2C-4A8E-831A-DE6434E041D6}" dt="2020-03-30T12:20:27.751" v="78" actId="404"/>
          <ac:spMkLst>
            <pc:docMk/>
            <pc:sldMk cId="496771901" sldId="310"/>
            <ac:spMk id="69" creationId="{17A8D87D-3B82-CE45-B638-63838590284C}"/>
          </ac:spMkLst>
        </pc:spChg>
        <pc:spChg chg="mod">
          <ac:chgData name="reza kabir" userId="af3c95a13102d509" providerId="LiveId" clId="{88C0DC0E-EF2C-4A8E-831A-DE6434E041D6}" dt="2020-03-30T12:20:27.751" v="78" actId="404"/>
          <ac:spMkLst>
            <pc:docMk/>
            <pc:sldMk cId="496771901" sldId="310"/>
            <ac:spMk id="70" creationId="{6EA062F0-99E0-5D40-A87E-CE57FCAC7563}"/>
          </ac:spMkLst>
        </pc:spChg>
        <pc:spChg chg="mod">
          <ac:chgData name="reza kabir" userId="af3c95a13102d509" providerId="LiveId" clId="{88C0DC0E-EF2C-4A8E-831A-DE6434E041D6}" dt="2020-03-30T12:20:38.078" v="91" actId="1037"/>
          <ac:spMkLst>
            <pc:docMk/>
            <pc:sldMk cId="496771901" sldId="310"/>
            <ac:spMk id="71" creationId="{3B0A629D-2C9C-AB4D-A294-51730E0E9A3F}"/>
          </ac:spMkLst>
        </pc:spChg>
        <pc:spChg chg="mod">
          <ac:chgData name="reza kabir" userId="af3c95a13102d509" providerId="LiveId" clId="{88C0DC0E-EF2C-4A8E-831A-DE6434E041D6}" dt="2020-03-30T12:20:38.078" v="91" actId="1037"/>
          <ac:spMkLst>
            <pc:docMk/>
            <pc:sldMk cId="496771901" sldId="310"/>
            <ac:spMk id="72" creationId="{3D9757F2-1308-8947-81A2-87F63FD4B069}"/>
          </ac:spMkLst>
        </pc:spChg>
        <pc:spChg chg="mod">
          <ac:chgData name="reza kabir" userId="af3c95a13102d509" providerId="LiveId" clId="{88C0DC0E-EF2C-4A8E-831A-DE6434E041D6}" dt="2020-03-30T12:20:06.093" v="72" actId="2711"/>
          <ac:spMkLst>
            <pc:docMk/>
            <pc:sldMk cId="496771901" sldId="310"/>
            <ac:spMk id="73" creationId="{E2F36E14-C4F3-EE48-BCF5-93937B5F0A1A}"/>
          </ac:spMkLst>
        </pc:spChg>
        <pc:spChg chg="mod">
          <ac:chgData name="reza kabir" userId="af3c95a13102d509" providerId="LiveId" clId="{88C0DC0E-EF2C-4A8E-831A-DE6434E041D6}" dt="2020-03-30T12:20:21.755" v="74" actId="404"/>
          <ac:spMkLst>
            <pc:docMk/>
            <pc:sldMk cId="496771901" sldId="310"/>
            <ac:spMk id="74" creationId="{EB98D2F5-17F5-C14A-9499-451ADCF04261}"/>
          </ac:spMkLst>
        </pc:spChg>
        <pc:spChg chg="mod">
          <ac:chgData name="reza kabir" userId="af3c95a13102d509" providerId="LiveId" clId="{88C0DC0E-EF2C-4A8E-831A-DE6434E041D6}" dt="2020-03-30T12:20:21.755" v="74" actId="404"/>
          <ac:spMkLst>
            <pc:docMk/>
            <pc:sldMk cId="496771901" sldId="310"/>
            <ac:spMk id="75" creationId="{F841F62F-2AFA-9849-BE15-ACB2CF3215D1}"/>
          </ac:spMkLst>
        </pc:spChg>
        <pc:spChg chg="mod">
          <ac:chgData name="reza kabir" userId="af3c95a13102d509" providerId="LiveId" clId="{88C0DC0E-EF2C-4A8E-831A-DE6434E041D6}" dt="2020-03-30T12:20:21.755" v="74" actId="404"/>
          <ac:spMkLst>
            <pc:docMk/>
            <pc:sldMk cId="496771901" sldId="310"/>
            <ac:spMk id="76" creationId="{A928996E-0B56-8F42-810D-B5394A9F2F6B}"/>
          </ac:spMkLst>
        </pc:spChg>
      </pc:sldChg>
      <pc:sldChg chg="modSp mod">
        <pc:chgData name="reza kabir" userId="af3c95a13102d509" providerId="LiveId" clId="{88C0DC0E-EF2C-4A8E-831A-DE6434E041D6}" dt="2020-03-30T12:22:55.964" v="135" actId="404"/>
        <pc:sldMkLst>
          <pc:docMk/>
          <pc:sldMk cId="0" sldId="311"/>
        </pc:sldMkLst>
        <pc:spChg chg="mod">
          <ac:chgData name="reza kabir" userId="af3c95a13102d509" providerId="LiveId" clId="{88C0DC0E-EF2C-4A8E-831A-DE6434E041D6}" dt="2020-03-30T12:22:55.964" v="135" actId="404"/>
          <ac:spMkLst>
            <pc:docMk/>
            <pc:sldMk cId="0" sldId="311"/>
            <ac:spMk id="208" creationId="{00000000-0000-0000-0000-000000000000}"/>
          </ac:spMkLst>
        </pc:spChg>
        <pc:spChg chg="mod">
          <ac:chgData name="reza kabir" userId="af3c95a13102d509" providerId="LiveId" clId="{88C0DC0E-EF2C-4A8E-831A-DE6434E041D6}" dt="2020-03-30T12:21:46.811" v="133" actId="1038"/>
          <ac:spMkLst>
            <pc:docMk/>
            <pc:sldMk cId="0" sldId="311"/>
            <ac:spMk id="210" creationId="{00000000-0000-0000-0000-000000000000}"/>
          </ac:spMkLst>
        </pc:spChg>
        <pc:spChg chg="mod">
          <ac:chgData name="reza kabir" userId="af3c95a13102d509" providerId="LiveId" clId="{88C0DC0E-EF2C-4A8E-831A-DE6434E041D6}" dt="2020-03-30T12:21:46.811" v="133" actId="1038"/>
          <ac:spMkLst>
            <pc:docMk/>
            <pc:sldMk cId="0" sldId="311"/>
            <ac:spMk id="21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21:37.086" v="116" actId="1037"/>
          <ac:spMkLst>
            <pc:docMk/>
            <pc:sldMk cId="0" sldId="311"/>
            <ac:spMk id="21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21:37.086" v="116" actId="1037"/>
          <ac:spMkLst>
            <pc:docMk/>
            <pc:sldMk cId="0" sldId="311"/>
            <ac:spMk id="21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21:37.086" v="116" actId="1037"/>
          <ac:spMkLst>
            <pc:docMk/>
            <pc:sldMk cId="0" sldId="311"/>
            <ac:spMk id="21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21:01.473" v="93" actId="2711"/>
          <ac:spMkLst>
            <pc:docMk/>
            <pc:sldMk cId="0" sldId="311"/>
            <ac:spMk id="220" creationId="{00000000-0000-0000-0000-000000000000}"/>
          </ac:spMkLst>
        </pc:spChg>
        <pc:spChg chg="mod">
          <ac:chgData name="reza kabir" userId="af3c95a13102d509" providerId="LiveId" clId="{88C0DC0E-EF2C-4A8E-831A-DE6434E041D6}" dt="2020-03-30T12:21:05.082" v="94" actId="14100"/>
          <ac:spMkLst>
            <pc:docMk/>
            <pc:sldMk cId="0" sldId="311"/>
            <ac:spMk id="22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21:01.473" v="93" actId="2711"/>
          <ac:spMkLst>
            <pc:docMk/>
            <pc:sldMk cId="0" sldId="311"/>
            <ac:spMk id="22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21:10.066" v="96" actId="14100"/>
          <ac:spMkLst>
            <pc:docMk/>
            <pc:sldMk cId="0" sldId="311"/>
            <ac:spMk id="22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21:11.915" v="97" actId="14100"/>
          <ac:spMkLst>
            <pc:docMk/>
            <pc:sldMk cId="0" sldId="311"/>
            <ac:spMk id="22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22:55.964" v="135" actId="404"/>
          <ac:spMkLst>
            <pc:docMk/>
            <pc:sldMk cId="0" sldId="311"/>
            <ac:spMk id="22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22:55.964" v="135" actId="404"/>
          <ac:spMkLst>
            <pc:docMk/>
            <pc:sldMk cId="0" sldId="311"/>
            <ac:spMk id="22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22:55.964" v="135" actId="404"/>
          <ac:spMkLst>
            <pc:docMk/>
            <pc:sldMk cId="0" sldId="311"/>
            <ac:spMk id="227" creationId="{00000000-0000-0000-0000-000000000000}"/>
          </ac:spMkLst>
        </pc:spChg>
        <pc:spChg chg="mod">
          <ac:chgData name="reza kabir" userId="af3c95a13102d509" providerId="LiveId" clId="{88C0DC0E-EF2C-4A8E-831A-DE6434E041D6}" dt="2020-03-30T12:22:55.964" v="135" actId="404"/>
          <ac:spMkLst>
            <pc:docMk/>
            <pc:sldMk cId="0" sldId="311"/>
            <ac:spMk id="228" creationId="{00000000-0000-0000-0000-000000000000}"/>
          </ac:spMkLst>
        </pc:spChg>
      </pc:sldChg>
      <pc:sldChg chg="addSp delSp modSp mod">
        <pc:chgData name="reza kabir" userId="af3c95a13102d509" providerId="LiveId" clId="{88C0DC0E-EF2C-4A8E-831A-DE6434E041D6}" dt="2020-03-30T12:37:43.113" v="162" actId="21"/>
        <pc:sldMkLst>
          <pc:docMk/>
          <pc:sldMk cId="0" sldId="312"/>
        </pc:sldMkLst>
        <pc:spChg chg="mod">
          <ac:chgData name="reza kabir" userId="af3c95a13102d509" providerId="LiveId" clId="{88C0DC0E-EF2C-4A8E-831A-DE6434E041D6}" dt="2020-03-30T12:37:36.267" v="161" actId="2711"/>
          <ac:spMkLst>
            <pc:docMk/>
            <pc:sldMk cId="0" sldId="312"/>
            <ac:spMk id="23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7:36.267" v="161" actId="2711"/>
          <ac:spMkLst>
            <pc:docMk/>
            <pc:sldMk cId="0" sldId="312"/>
            <ac:spMk id="36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7:36.267" v="161" actId="2711"/>
          <ac:spMkLst>
            <pc:docMk/>
            <pc:sldMk cId="0" sldId="312"/>
            <ac:spMk id="367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7:36.267" v="161" actId="2711"/>
          <ac:spMkLst>
            <pc:docMk/>
            <pc:sldMk cId="0" sldId="312"/>
            <ac:spMk id="368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7:36.267" v="161" actId="2711"/>
          <ac:spMkLst>
            <pc:docMk/>
            <pc:sldMk cId="0" sldId="312"/>
            <ac:spMk id="369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7:36.267" v="161" actId="2711"/>
          <ac:spMkLst>
            <pc:docMk/>
            <pc:sldMk cId="0" sldId="312"/>
            <ac:spMk id="370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7:36.267" v="161" actId="2711"/>
          <ac:spMkLst>
            <pc:docMk/>
            <pc:sldMk cId="0" sldId="312"/>
            <ac:spMk id="37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6:30.993" v="141" actId="207"/>
          <ac:spMkLst>
            <pc:docMk/>
            <pc:sldMk cId="0" sldId="312"/>
            <ac:spMk id="378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7:36.267" v="161" actId="2711"/>
          <ac:spMkLst>
            <pc:docMk/>
            <pc:sldMk cId="0" sldId="312"/>
            <ac:spMk id="379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7:36.267" v="161" actId="2711"/>
          <ac:spMkLst>
            <pc:docMk/>
            <pc:sldMk cId="0" sldId="312"/>
            <ac:spMk id="380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7:36.267" v="161" actId="2711"/>
          <ac:spMkLst>
            <pc:docMk/>
            <pc:sldMk cId="0" sldId="312"/>
            <ac:spMk id="38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7:36.267" v="161" actId="2711"/>
          <ac:spMkLst>
            <pc:docMk/>
            <pc:sldMk cId="0" sldId="312"/>
            <ac:spMk id="38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7:36.267" v="161" actId="2711"/>
          <ac:spMkLst>
            <pc:docMk/>
            <pc:sldMk cId="0" sldId="312"/>
            <ac:spMk id="383" creationId="{00000000-0000-0000-0000-000000000000}"/>
          </ac:spMkLst>
        </pc:spChg>
        <pc:grpChg chg="add del">
          <ac:chgData name="reza kabir" userId="af3c95a13102d509" providerId="LiveId" clId="{88C0DC0E-EF2C-4A8E-831A-DE6434E041D6}" dt="2020-03-30T12:37:43.113" v="162" actId="21"/>
          <ac:grpSpMkLst>
            <pc:docMk/>
            <pc:sldMk cId="0" sldId="312"/>
            <ac:grpSpMk id="153" creationId="{A612C270-C4B8-4201-869F-8190DF559C5E}"/>
          </ac:grpSpMkLst>
        </pc:grpChg>
      </pc:sldChg>
      <pc:sldChg chg="addSp delSp modSp mod">
        <pc:chgData name="reza kabir" userId="af3c95a13102d509" providerId="LiveId" clId="{88C0DC0E-EF2C-4A8E-831A-DE6434E041D6}" dt="2020-03-30T12:40:57.151" v="209" actId="21"/>
        <pc:sldMkLst>
          <pc:docMk/>
          <pc:sldMk cId="0" sldId="313"/>
        </pc:sldMkLst>
        <pc:spChg chg="mod">
          <ac:chgData name="reza kabir" userId="af3c95a13102d509" providerId="LiveId" clId="{88C0DC0E-EF2C-4A8E-831A-DE6434E041D6}" dt="2020-03-30T12:38:07.408" v="166" actId="255"/>
          <ac:spMkLst>
            <pc:docMk/>
            <pc:sldMk cId="0" sldId="313"/>
            <ac:spMk id="388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7:58.948" v="164" actId="255"/>
          <ac:spMkLst>
            <pc:docMk/>
            <pc:sldMk cId="0" sldId="313"/>
            <ac:spMk id="40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7:58.948" v="164" actId="255"/>
          <ac:spMkLst>
            <pc:docMk/>
            <pc:sldMk cId="0" sldId="313"/>
            <ac:spMk id="40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7:58.948" v="164" actId="255"/>
          <ac:spMkLst>
            <pc:docMk/>
            <pc:sldMk cId="0" sldId="313"/>
            <ac:spMk id="40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7:58.948" v="164" actId="255"/>
          <ac:spMkLst>
            <pc:docMk/>
            <pc:sldMk cId="0" sldId="313"/>
            <ac:spMk id="40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7:58.948" v="164" actId="255"/>
          <ac:spMkLst>
            <pc:docMk/>
            <pc:sldMk cId="0" sldId="313"/>
            <ac:spMk id="40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8:07.408" v="166" actId="255"/>
          <ac:spMkLst>
            <pc:docMk/>
            <pc:sldMk cId="0" sldId="313"/>
            <ac:spMk id="41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8:07.408" v="166" actId="255"/>
          <ac:spMkLst>
            <pc:docMk/>
            <pc:sldMk cId="0" sldId="313"/>
            <ac:spMk id="41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8:07.408" v="166" actId="255"/>
          <ac:spMkLst>
            <pc:docMk/>
            <pc:sldMk cId="0" sldId="313"/>
            <ac:spMk id="41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8:07.408" v="166" actId="255"/>
          <ac:spMkLst>
            <pc:docMk/>
            <pc:sldMk cId="0" sldId="313"/>
            <ac:spMk id="415" creationId="{00000000-0000-0000-0000-000000000000}"/>
          </ac:spMkLst>
        </pc:spChg>
        <pc:grpChg chg="add del">
          <ac:chgData name="reza kabir" userId="af3c95a13102d509" providerId="LiveId" clId="{88C0DC0E-EF2C-4A8E-831A-DE6434E041D6}" dt="2020-03-30T12:40:57.151" v="209" actId="21"/>
          <ac:grpSpMkLst>
            <pc:docMk/>
            <pc:sldMk cId="0" sldId="313"/>
            <ac:grpSpMk id="30" creationId="{DA55F47F-A470-4137-8727-2409E4BEAE0D}"/>
          </ac:grpSpMkLst>
        </pc:grpChg>
      </pc:sldChg>
      <pc:sldChg chg="delSp modSp mod">
        <pc:chgData name="reza kabir" userId="af3c95a13102d509" providerId="LiveId" clId="{88C0DC0E-EF2C-4A8E-831A-DE6434E041D6}" dt="2020-03-30T12:40:07.957" v="199" actId="2711"/>
        <pc:sldMkLst>
          <pc:docMk/>
          <pc:sldMk cId="0" sldId="314"/>
        </pc:sldMkLst>
        <pc:spChg chg="mod">
          <ac:chgData name="reza kabir" userId="af3c95a13102d509" providerId="LiveId" clId="{88C0DC0E-EF2C-4A8E-831A-DE6434E041D6}" dt="2020-03-30T12:39:23" v="198" actId="2711"/>
          <ac:spMkLst>
            <pc:docMk/>
            <pc:sldMk cId="0" sldId="314"/>
            <ac:spMk id="420" creationId="{00000000-0000-0000-0000-000000000000}"/>
          </ac:spMkLst>
        </pc:spChg>
        <pc:spChg chg="del mod">
          <ac:chgData name="reza kabir" userId="af3c95a13102d509" providerId="LiveId" clId="{88C0DC0E-EF2C-4A8E-831A-DE6434E041D6}" dt="2020-03-30T12:39:07.328" v="195" actId="478"/>
          <ac:spMkLst>
            <pc:docMk/>
            <pc:sldMk cId="0" sldId="314"/>
            <ac:spMk id="42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0:07.957" v="199" actId="2711"/>
          <ac:spMkLst>
            <pc:docMk/>
            <pc:sldMk cId="0" sldId="314"/>
            <ac:spMk id="42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0:07.957" v="199" actId="2711"/>
          <ac:spMkLst>
            <pc:docMk/>
            <pc:sldMk cId="0" sldId="314"/>
            <ac:spMk id="42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0:07.957" v="199" actId="2711"/>
          <ac:spMkLst>
            <pc:docMk/>
            <pc:sldMk cId="0" sldId="314"/>
            <ac:spMk id="42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0:07.957" v="199" actId="2711"/>
          <ac:spMkLst>
            <pc:docMk/>
            <pc:sldMk cId="0" sldId="314"/>
            <ac:spMk id="42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0:07.957" v="199" actId="2711"/>
          <ac:spMkLst>
            <pc:docMk/>
            <pc:sldMk cId="0" sldId="314"/>
            <ac:spMk id="42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0:07.957" v="199" actId="2711"/>
          <ac:spMkLst>
            <pc:docMk/>
            <pc:sldMk cId="0" sldId="314"/>
            <ac:spMk id="427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9:23" v="198" actId="2711"/>
          <ac:spMkLst>
            <pc:docMk/>
            <pc:sldMk cId="0" sldId="314"/>
            <ac:spMk id="46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9:23" v="198" actId="2711"/>
          <ac:spMkLst>
            <pc:docMk/>
            <pc:sldMk cId="0" sldId="314"/>
            <ac:spMk id="46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9:23" v="198" actId="2711"/>
          <ac:spMkLst>
            <pc:docMk/>
            <pc:sldMk cId="0" sldId="314"/>
            <ac:spMk id="46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9:23" v="198" actId="2711"/>
          <ac:spMkLst>
            <pc:docMk/>
            <pc:sldMk cId="0" sldId="314"/>
            <ac:spMk id="46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39:23" v="198" actId="2711"/>
          <ac:spMkLst>
            <pc:docMk/>
            <pc:sldMk cId="0" sldId="314"/>
            <ac:spMk id="467" creationId="{00000000-0000-0000-0000-000000000000}"/>
          </ac:spMkLst>
        </pc:spChg>
      </pc:sldChg>
      <pc:sldChg chg="modSp mod">
        <pc:chgData name="reza kabir" userId="af3c95a13102d509" providerId="LiveId" clId="{88C0DC0E-EF2C-4A8E-831A-DE6434E041D6}" dt="2020-03-30T12:41:18.185" v="213" actId="1076"/>
        <pc:sldMkLst>
          <pc:docMk/>
          <pc:sldMk cId="0" sldId="315"/>
        </pc:sldMkLst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7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7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7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7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7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77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78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79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80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8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8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8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8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0:53.517" v="208" actId="207"/>
          <ac:spMkLst>
            <pc:docMk/>
            <pc:sldMk cId="0" sldId="315"/>
            <ac:spMk id="48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8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87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88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89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90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9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9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9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9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9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9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97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98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499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500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50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50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50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50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50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18.185" v="213" actId="1076"/>
          <ac:spMkLst>
            <pc:docMk/>
            <pc:sldMk cId="0" sldId="315"/>
            <ac:spMk id="506" creationId="{00000000-0000-0000-0000-000000000000}"/>
          </ac:spMkLst>
        </pc:spChg>
      </pc:sldChg>
      <pc:sldChg chg="addSp delSp modSp mod">
        <pc:chgData name="reza kabir" userId="af3c95a13102d509" providerId="LiveId" clId="{88C0DC0E-EF2C-4A8E-831A-DE6434E041D6}" dt="2020-03-30T12:50:15.236" v="283" actId="21"/>
        <pc:sldMkLst>
          <pc:docMk/>
          <pc:sldMk cId="0" sldId="316"/>
        </pc:sldMkLst>
        <pc:spChg chg="mod">
          <ac:chgData name="reza kabir" userId="af3c95a13102d509" providerId="LiveId" clId="{88C0DC0E-EF2C-4A8E-831A-DE6434E041D6}" dt="2020-03-30T12:41:51.180" v="230" actId="1037"/>
          <ac:spMkLst>
            <pc:docMk/>
            <pc:sldMk cId="0" sldId="316"/>
            <ac:spMk id="51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34.958" v="216" actId="404"/>
          <ac:spMkLst>
            <pc:docMk/>
            <pc:sldMk cId="0" sldId="316"/>
            <ac:spMk id="51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34.958" v="216" actId="404"/>
          <ac:spMkLst>
            <pc:docMk/>
            <pc:sldMk cId="0" sldId="316"/>
            <ac:spMk id="51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51.180" v="230" actId="1037"/>
          <ac:spMkLst>
            <pc:docMk/>
            <pc:sldMk cId="0" sldId="316"/>
            <ac:spMk id="51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34.958" v="216" actId="404"/>
          <ac:spMkLst>
            <pc:docMk/>
            <pc:sldMk cId="0" sldId="316"/>
            <ac:spMk id="51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51.180" v="230" actId="1037"/>
          <ac:spMkLst>
            <pc:docMk/>
            <pc:sldMk cId="0" sldId="316"/>
            <ac:spMk id="517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34.958" v="216" actId="404"/>
          <ac:spMkLst>
            <pc:docMk/>
            <pc:sldMk cId="0" sldId="316"/>
            <ac:spMk id="518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51.180" v="230" actId="1037"/>
          <ac:spMkLst>
            <pc:docMk/>
            <pc:sldMk cId="0" sldId="316"/>
            <ac:spMk id="519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1:57.211" v="231" actId="122"/>
          <ac:spMkLst>
            <pc:docMk/>
            <pc:sldMk cId="0" sldId="316"/>
            <ac:spMk id="548" creationId="{00000000-0000-0000-0000-000000000000}"/>
          </ac:spMkLst>
        </pc:spChg>
        <pc:grpChg chg="add del">
          <ac:chgData name="reza kabir" userId="af3c95a13102d509" providerId="LiveId" clId="{88C0DC0E-EF2C-4A8E-831A-DE6434E041D6}" dt="2020-03-30T12:50:15.236" v="283" actId="21"/>
          <ac:grpSpMkLst>
            <pc:docMk/>
            <pc:sldMk cId="0" sldId="316"/>
            <ac:grpSpMk id="47" creationId="{7810AD90-E493-4051-8588-B68F34C9878B}"/>
          </ac:grpSpMkLst>
        </pc:grpChg>
      </pc:sldChg>
      <pc:sldChg chg="modSp mod">
        <pc:chgData name="reza kabir" userId="af3c95a13102d509" providerId="LiveId" clId="{88C0DC0E-EF2C-4A8E-831A-DE6434E041D6}" dt="2020-03-30T12:43:59.568" v="254" actId="1076"/>
        <pc:sldMkLst>
          <pc:docMk/>
          <pc:sldMk cId="0" sldId="317"/>
        </pc:sldMkLst>
        <pc:spChg chg="mod">
          <ac:chgData name="reza kabir" userId="af3c95a13102d509" providerId="LiveId" clId="{88C0DC0E-EF2C-4A8E-831A-DE6434E041D6}" dt="2020-03-30T12:43:25.056" v="244" actId="1076"/>
          <ac:spMkLst>
            <pc:docMk/>
            <pc:sldMk cId="0" sldId="317"/>
            <ac:spMk id="560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3:59.568" v="254" actId="1076"/>
          <ac:spMkLst>
            <pc:docMk/>
            <pc:sldMk cId="0" sldId="317"/>
            <ac:spMk id="58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3:54.408" v="253" actId="1076"/>
          <ac:spMkLst>
            <pc:docMk/>
            <pc:sldMk cId="0" sldId="317"/>
            <ac:spMk id="58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3:50.960" v="252" actId="1076"/>
          <ac:spMkLst>
            <pc:docMk/>
            <pc:sldMk cId="0" sldId="317"/>
            <ac:spMk id="58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3:38.656" v="247" actId="1076"/>
          <ac:spMkLst>
            <pc:docMk/>
            <pc:sldMk cId="0" sldId="317"/>
            <ac:spMk id="58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3:38.656" v="247" actId="1076"/>
          <ac:spMkLst>
            <pc:docMk/>
            <pc:sldMk cId="0" sldId="317"/>
            <ac:spMk id="58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3:38.656" v="247" actId="1076"/>
          <ac:spMkLst>
            <pc:docMk/>
            <pc:sldMk cId="0" sldId="317"/>
            <ac:spMk id="587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2:56.812" v="235" actId="207"/>
          <ac:spMkLst>
            <pc:docMk/>
            <pc:sldMk cId="0" sldId="317"/>
            <ac:spMk id="600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3:25.056" v="244" actId="1076"/>
          <ac:spMkLst>
            <pc:docMk/>
            <pc:sldMk cId="0" sldId="317"/>
            <ac:spMk id="60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3:25.056" v="244" actId="1076"/>
          <ac:spMkLst>
            <pc:docMk/>
            <pc:sldMk cId="0" sldId="317"/>
            <ac:spMk id="60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3:25.056" v="244" actId="1076"/>
          <ac:spMkLst>
            <pc:docMk/>
            <pc:sldMk cId="0" sldId="317"/>
            <ac:spMk id="60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3:25.056" v="244" actId="1076"/>
          <ac:spMkLst>
            <pc:docMk/>
            <pc:sldMk cId="0" sldId="317"/>
            <ac:spMk id="60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43:25.056" v="244" actId="1076"/>
          <ac:spMkLst>
            <pc:docMk/>
            <pc:sldMk cId="0" sldId="317"/>
            <ac:spMk id="605" creationId="{00000000-0000-0000-0000-000000000000}"/>
          </ac:spMkLst>
        </pc:spChg>
      </pc:sldChg>
      <pc:sldChg chg="modSp mod">
        <pc:chgData name="reza kabir" userId="af3c95a13102d509" providerId="LiveId" clId="{88C0DC0E-EF2C-4A8E-831A-DE6434E041D6}" dt="2020-03-30T12:50:04.930" v="282" actId="2711"/>
        <pc:sldMkLst>
          <pc:docMk/>
          <pc:sldMk cId="0" sldId="318"/>
        </pc:sldMkLst>
        <pc:spChg chg="mod">
          <ac:chgData name="reza kabir" userId="af3c95a13102d509" providerId="LiveId" clId="{88C0DC0E-EF2C-4A8E-831A-DE6434E041D6}" dt="2020-03-30T12:50:04.930" v="282" actId="2711"/>
          <ac:spMkLst>
            <pc:docMk/>
            <pc:sldMk cId="0" sldId="318"/>
            <ac:spMk id="610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0:04.930" v="282" actId="2711"/>
          <ac:spMkLst>
            <pc:docMk/>
            <pc:sldMk cId="0" sldId="318"/>
            <ac:spMk id="61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0:04.930" v="282" actId="2711"/>
          <ac:spMkLst>
            <pc:docMk/>
            <pc:sldMk cId="0" sldId="318"/>
            <ac:spMk id="61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0:04.930" v="282" actId="2711"/>
          <ac:spMkLst>
            <pc:docMk/>
            <pc:sldMk cId="0" sldId="318"/>
            <ac:spMk id="61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0:04.930" v="282" actId="2711"/>
          <ac:spMkLst>
            <pc:docMk/>
            <pc:sldMk cId="0" sldId="318"/>
            <ac:spMk id="61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0:04.930" v="282" actId="2711"/>
          <ac:spMkLst>
            <pc:docMk/>
            <pc:sldMk cId="0" sldId="318"/>
            <ac:spMk id="61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0:04.930" v="282" actId="2711"/>
          <ac:spMkLst>
            <pc:docMk/>
            <pc:sldMk cId="0" sldId="318"/>
            <ac:spMk id="61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0:04.930" v="282" actId="2711"/>
          <ac:spMkLst>
            <pc:docMk/>
            <pc:sldMk cId="0" sldId="318"/>
            <ac:spMk id="617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0:04.930" v="282" actId="2711"/>
          <ac:spMkLst>
            <pc:docMk/>
            <pc:sldMk cId="0" sldId="318"/>
            <ac:spMk id="618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0:04.930" v="282" actId="2711"/>
          <ac:spMkLst>
            <pc:docMk/>
            <pc:sldMk cId="0" sldId="318"/>
            <ac:spMk id="619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0:04.930" v="282" actId="2711"/>
          <ac:spMkLst>
            <pc:docMk/>
            <pc:sldMk cId="0" sldId="318"/>
            <ac:spMk id="620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0:04.930" v="282" actId="2711"/>
          <ac:spMkLst>
            <pc:docMk/>
            <pc:sldMk cId="0" sldId="318"/>
            <ac:spMk id="62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0:04.930" v="282" actId="2711"/>
          <ac:spMkLst>
            <pc:docMk/>
            <pc:sldMk cId="0" sldId="318"/>
            <ac:spMk id="62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0:04.930" v="282" actId="2711"/>
          <ac:spMkLst>
            <pc:docMk/>
            <pc:sldMk cId="0" sldId="318"/>
            <ac:spMk id="62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0:04.930" v="282" actId="2711"/>
          <ac:spMkLst>
            <pc:docMk/>
            <pc:sldMk cId="0" sldId="318"/>
            <ac:spMk id="62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0:04.930" v="282" actId="2711"/>
          <ac:spMkLst>
            <pc:docMk/>
            <pc:sldMk cId="0" sldId="318"/>
            <ac:spMk id="650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0:04.930" v="282" actId="2711"/>
          <ac:spMkLst>
            <pc:docMk/>
            <pc:sldMk cId="0" sldId="318"/>
            <ac:spMk id="65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0:04.930" v="282" actId="2711"/>
          <ac:spMkLst>
            <pc:docMk/>
            <pc:sldMk cId="0" sldId="318"/>
            <ac:spMk id="65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0:04.930" v="282" actId="2711"/>
          <ac:spMkLst>
            <pc:docMk/>
            <pc:sldMk cId="0" sldId="318"/>
            <ac:spMk id="65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0:04.930" v="282" actId="2711"/>
          <ac:spMkLst>
            <pc:docMk/>
            <pc:sldMk cId="0" sldId="318"/>
            <ac:spMk id="65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0:04.930" v="282" actId="2711"/>
          <ac:spMkLst>
            <pc:docMk/>
            <pc:sldMk cId="0" sldId="318"/>
            <ac:spMk id="655" creationId="{00000000-0000-0000-0000-000000000000}"/>
          </ac:spMkLst>
        </pc:spChg>
      </pc:sldChg>
      <pc:sldChg chg="addSp delSp modSp mod">
        <pc:chgData name="reza kabir" userId="af3c95a13102d509" providerId="LiveId" clId="{88C0DC0E-EF2C-4A8E-831A-DE6434E041D6}" dt="2020-03-30T12:55:37.855" v="343" actId="21"/>
        <pc:sldMkLst>
          <pc:docMk/>
          <pc:sldMk cId="0" sldId="319"/>
        </pc:sldMkLst>
        <pc:spChg chg="mod">
          <ac:chgData name="reza kabir" userId="af3c95a13102d509" providerId="LiveId" clId="{88C0DC0E-EF2C-4A8E-831A-DE6434E041D6}" dt="2020-03-30T12:51:31.140" v="295" actId="2711"/>
          <ac:spMkLst>
            <pc:docMk/>
            <pc:sldMk cId="0" sldId="319"/>
            <ac:spMk id="660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0:50" v="290" actId="207"/>
          <ac:spMkLst>
            <pc:docMk/>
            <pc:sldMk cId="0" sldId="319"/>
            <ac:spMk id="66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1:31.140" v="295" actId="2711"/>
          <ac:spMkLst>
            <pc:docMk/>
            <pc:sldMk cId="0" sldId="319"/>
            <ac:spMk id="66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1:31.140" v="295" actId="2711"/>
          <ac:spMkLst>
            <pc:docMk/>
            <pc:sldMk cId="0" sldId="319"/>
            <ac:spMk id="66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1:31.140" v="295" actId="2711"/>
          <ac:spMkLst>
            <pc:docMk/>
            <pc:sldMk cId="0" sldId="319"/>
            <ac:spMk id="66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1:31.140" v="295" actId="2711"/>
          <ac:spMkLst>
            <pc:docMk/>
            <pc:sldMk cId="0" sldId="319"/>
            <ac:spMk id="66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1:31.140" v="295" actId="2711"/>
          <ac:spMkLst>
            <pc:docMk/>
            <pc:sldMk cId="0" sldId="319"/>
            <ac:spMk id="67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1:31.140" v="295" actId="2711"/>
          <ac:spMkLst>
            <pc:docMk/>
            <pc:sldMk cId="0" sldId="319"/>
            <ac:spMk id="677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1:31.140" v="295" actId="2711"/>
          <ac:spMkLst>
            <pc:docMk/>
            <pc:sldMk cId="0" sldId="319"/>
            <ac:spMk id="678" creationId="{00000000-0000-0000-0000-000000000000}"/>
          </ac:spMkLst>
        </pc:spChg>
        <pc:grpChg chg="add del">
          <ac:chgData name="reza kabir" userId="af3c95a13102d509" providerId="LiveId" clId="{88C0DC0E-EF2C-4A8E-831A-DE6434E041D6}" dt="2020-03-30T12:55:37.855" v="343" actId="21"/>
          <ac:grpSpMkLst>
            <pc:docMk/>
            <pc:sldMk cId="0" sldId="319"/>
            <ac:grpSpMk id="21" creationId="{6D7EBC50-2174-4A0F-AB42-D5FA1B96F892}"/>
          </ac:grpSpMkLst>
        </pc:grpChg>
      </pc:sldChg>
      <pc:sldChg chg="modSp mod">
        <pc:chgData name="reza kabir" userId="af3c95a13102d509" providerId="LiveId" clId="{88C0DC0E-EF2C-4A8E-831A-DE6434E041D6}" dt="2020-03-30T12:51:46.067" v="297" actId="122"/>
        <pc:sldMkLst>
          <pc:docMk/>
          <pc:sldMk cId="2246756204" sldId="320"/>
        </pc:sldMkLst>
        <pc:spChg chg="mod">
          <ac:chgData name="reza kabir" userId="af3c95a13102d509" providerId="LiveId" clId="{88C0DC0E-EF2C-4A8E-831A-DE6434E041D6}" dt="2020-03-30T12:51:46.067" v="297" actId="122"/>
          <ac:spMkLst>
            <pc:docMk/>
            <pc:sldMk cId="2246756204" sldId="320"/>
            <ac:spMk id="686" creationId="{00000000-0000-0000-0000-000000000000}"/>
          </ac:spMkLst>
        </pc:spChg>
      </pc:sldChg>
      <pc:sldChg chg="modSp mod">
        <pc:chgData name="reza kabir" userId="af3c95a13102d509" providerId="LiveId" clId="{88C0DC0E-EF2C-4A8E-831A-DE6434E041D6}" dt="2020-03-30T12:53:19.670" v="320" actId="404"/>
        <pc:sldMkLst>
          <pc:docMk/>
          <pc:sldMk cId="753715957" sldId="321"/>
        </pc:sldMkLst>
        <pc:spChg chg="mod">
          <ac:chgData name="reza kabir" userId="af3c95a13102d509" providerId="LiveId" clId="{88C0DC0E-EF2C-4A8E-831A-DE6434E041D6}" dt="2020-03-30T12:53:19.670" v="320" actId="404"/>
          <ac:spMkLst>
            <pc:docMk/>
            <pc:sldMk cId="753715957" sldId="321"/>
            <ac:spMk id="727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3:11.462" v="318" actId="1076"/>
          <ac:spMkLst>
            <pc:docMk/>
            <pc:sldMk cId="753715957" sldId="321"/>
            <ac:spMk id="73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3:11.462" v="318" actId="1076"/>
          <ac:spMkLst>
            <pc:docMk/>
            <pc:sldMk cId="753715957" sldId="321"/>
            <ac:spMk id="73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3:11.462" v="318" actId="1076"/>
          <ac:spMkLst>
            <pc:docMk/>
            <pc:sldMk cId="753715957" sldId="321"/>
            <ac:spMk id="73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2:57.978" v="312" actId="2711"/>
          <ac:spMkLst>
            <pc:docMk/>
            <pc:sldMk cId="753715957" sldId="321"/>
            <ac:spMk id="740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2:57.978" v="312" actId="2711"/>
          <ac:spMkLst>
            <pc:docMk/>
            <pc:sldMk cId="753715957" sldId="321"/>
            <ac:spMk id="74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2:57.978" v="312" actId="2711"/>
          <ac:spMkLst>
            <pc:docMk/>
            <pc:sldMk cId="753715957" sldId="321"/>
            <ac:spMk id="74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3:19.670" v="320" actId="404"/>
          <ac:spMkLst>
            <pc:docMk/>
            <pc:sldMk cId="753715957" sldId="321"/>
            <ac:spMk id="74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3:19.670" v="320" actId="404"/>
          <ac:spMkLst>
            <pc:docMk/>
            <pc:sldMk cId="753715957" sldId="321"/>
            <ac:spMk id="744" creationId="{00000000-0000-0000-0000-000000000000}"/>
          </ac:spMkLst>
        </pc:spChg>
      </pc:sldChg>
      <pc:sldChg chg="addSp delSp modSp mod">
        <pc:chgData name="reza kabir" userId="af3c95a13102d509" providerId="LiveId" clId="{88C0DC0E-EF2C-4A8E-831A-DE6434E041D6}" dt="2020-03-30T12:56:58.298" v="392" actId="21"/>
        <pc:sldMkLst>
          <pc:docMk/>
          <pc:sldMk cId="0" sldId="322"/>
        </pc:sldMkLst>
        <pc:spChg chg="mod">
          <ac:chgData name="reza kabir" userId="af3c95a13102d509" providerId="LiveId" clId="{88C0DC0E-EF2C-4A8E-831A-DE6434E041D6}" dt="2020-03-30T12:56:33.830" v="383" actId="2711"/>
          <ac:spMkLst>
            <pc:docMk/>
            <pc:sldMk cId="0" sldId="322"/>
            <ac:spMk id="77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6:45.261" v="389" actId="2711"/>
          <ac:spMkLst>
            <pc:docMk/>
            <pc:sldMk cId="0" sldId="322"/>
            <ac:spMk id="77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6:45.261" v="389" actId="2711"/>
          <ac:spMkLst>
            <pc:docMk/>
            <pc:sldMk cId="0" sldId="322"/>
            <ac:spMk id="77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6:45.261" v="389" actId="2711"/>
          <ac:spMkLst>
            <pc:docMk/>
            <pc:sldMk cId="0" sldId="322"/>
            <ac:spMk id="777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6:45.261" v="389" actId="2711"/>
          <ac:spMkLst>
            <pc:docMk/>
            <pc:sldMk cId="0" sldId="322"/>
            <ac:spMk id="778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6:45.261" v="389" actId="2711"/>
          <ac:spMkLst>
            <pc:docMk/>
            <pc:sldMk cId="0" sldId="322"/>
            <ac:spMk id="779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6:45.261" v="389" actId="2711"/>
          <ac:spMkLst>
            <pc:docMk/>
            <pc:sldMk cId="0" sldId="322"/>
            <ac:spMk id="780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6:55.522" v="391" actId="122"/>
          <ac:spMkLst>
            <pc:docMk/>
            <pc:sldMk cId="0" sldId="322"/>
            <ac:spMk id="79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6:33.830" v="383" actId="2711"/>
          <ac:spMkLst>
            <pc:docMk/>
            <pc:sldMk cId="0" sldId="322"/>
            <ac:spMk id="79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6:33.830" v="383" actId="2711"/>
          <ac:spMkLst>
            <pc:docMk/>
            <pc:sldMk cId="0" sldId="322"/>
            <ac:spMk id="79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6:33.830" v="383" actId="2711"/>
          <ac:spMkLst>
            <pc:docMk/>
            <pc:sldMk cId="0" sldId="322"/>
            <ac:spMk id="797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6:33.830" v="383" actId="2711"/>
          <ac:spMkLst>
            <pc:docMk/>
            <pc:sldMk cId="0" sldId="322"/>
            <ac:spMk id="798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6:33.830" v="383" actId="2711"/>
          <ac:spMkLst>
            <pc:docMk/>
            <pc:sldMk cId="0" sldId="322"/>
            <ac:spMk id="799" creationId="{00000000-0000-0000-0000-000000000000}"/>
          </ac:spMkLst>
        </pc:spChg>
        <pc:grpChg chg="add del">
          <ac:chgData name="reza kabir" userId="af3c95a13102d509" providerId="LiveId" clId="{88C0DC0E-EF2C-4A8E-831A-DE6434E041D6}" dt="2020-03-30T12:56:58.298" v="392" actId="21"/>
          <ac:grpSpMkLst>
            <pc:docMk/>
            <pc:sldMk cId="0" sldId="322"/>
            <ac:grpSpMk id="28" creationId="{05C1CD6B-92D0-443B-BEBA-EC8FE3D18AB2}"/>
          </ac:grpSpMkLst>
        </pc:grpChg>
      </pc:sldChg>
      <pc:sldChg chg="addSp delSp modSp mod">
        <pc:chgData name="reza kabir" userId="af3c95a13102d509" providerId="LiveId" clId="{88C0DC0E-EF2C-4A8E-831A-DE6434E041D6}" dt="2020-03-30T12:57:42.140" v="406" actId="2711"/>
        <pc:sldMkLst>
          <pc:docMk/>
          <pc:sldMk cId="2980491214" sldId="323"/>
        </pc:sldMkLst>
        <pc:spChg chg="mod">
          <ac:chgData name="reza kabir" userId="af3c95a13102d509" providerId="LiveId" clId="{88C0DC0E-EF2C-4A8E-831A-DE6434E041D6}" dt="2020-03-30T12:57:42.140" v="406" actId="2711"/>
          <ac:spMkLst>
            <pc:docMk/>
            <pc:sldMk cId="2980491214" sldId="323"/>
            <ac:spMk id="80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7:42.140" v="406" actId="2711"/>
          <ac:spMkLst>
            <pc:docMk/>
            <pc:sldMk cId="2980491214" sldId="323"/>
            <ac:spMk id="80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7:42.140" v="406" actId="2711"/>
          <ac:spMkLst>
            <pc:docMk/>
            <pc:sldMk cId="2980491214" sldId="323"/>
            <ac:spMk id="80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7:42.140" v="406" actId="2711"/>
          <ac:spMkLst>
            <pc:docMk/>
            <pc:sldMk cId="2980491214" sldId="323"/>
            <ac:spMk id="807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7:42.140" v="406" actId="2711"/>
          <ac:spMkLst>
            <pc:docMk/>
            <pc:sldMk cId="2980491214" sldId="323"/>
            <ac:spMk id="808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7:42.140" v="406" actId="2711"/>
          <ac:spMkLst>
            <pc:docMk/>
            <pc:sldMk cId="2980491214" sldId="323"/>
            <ac:spMk id="809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7:07.377" v="395" actId="255"/>
          <ac:spMkLst>
            <pc:docMk/>
            <pc:sldMk cId="2980491214" sldId="323"/>
            <ac:spMk id="81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7:42.140" v="406" actId="2711"/>
          <ac:spMkLst>
            <pc:docMk/>
            <pc:sldMk cId="2980491214" sldId="323"/>
            <ac:spMk id="82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7:42.140" v="406" actId="2711"/>
          <ac:spMkLst>
            <pc:docMk/>
            <pc:sldMk cId="2980491214" sldId="323"/>
            <ac:spMk id="82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7:42.140" v="406" actId="2711"/>
          <ac:spMkLst>
            <pc:docMk/>
            <pc:sldMk cId="2980491214" sldId="323"/>
            <ac:spMk id="82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7:42.140" v="406" actId="2711"/>
          <ac:spMkLst>
            <pc:docMk/>
            <pc:sldMk cId="2980491214" sldId="323"/>
            <ac:spMk id="824" creationId="{00000000-0000-0000-0000-000000000000}"/>
          </ac:spMkLst>
        </pc:spChg>
        <pc:grpChg chg="add del">
          <ac:chgData name="reza kabir" userId="af3c95a13102d509" providerId="LiveId" clId="{88C0DC0E-EF2C-4A8E-831A-DE6434E041D6}" dt="2020-03-30T12:57:34.139" v="405" actId="21"/>
          <ac:grpSpMkLst>
            <pc:docMk/>
            <pc:sldMk cId="2980491214" sldId="323"/>
            <ac:grpSpMk id="23" creationId="{4777C994-68F9-4D84-86A4-CEE8968AC5F5}"/>
          </ac:grpSpMkLst>
        </pc:grpChg>
      </pc:sldChg>
      <pc:sldChg chg="addSp modSp mod">
        <pc:chgData name="reza kabir" userId="af3c95a13102d509" providerId="LiveId" clId="{88C0DC0E-EF2C-4A8E-831A-DE6434E041D6}" dt="2020-03-30T12:58:45.176" v="419" actId="2711"/>
        <pc:sldMkLst>
          <pc:docMk/>
          <pc:sldMk cId="2239993705" sldId="324"/>
        </pc:sldMkLst>
        <pc:spChg chg="mod">
          <ac:chgData name="reza kabir" userId="af3c95a13102d509" providerId="LiveId" clId="{88C0DC0E-EF2C-4A8E-831A-DE6434E041D6}" dt="2020-03-30T12:58:45.176" v="419" actId="2711"/>
          <ac:spMkLst>
            <pc:docMk/>
            <pc:sldMk cId="2239993705" sldId="324"/>
            <ac:spMk id="829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45.176" v="419" actId="2711"/>
          <ac:spMkLst>
            <pc:docMk/>
            <pc:sldMk cId="2239993705" sldId="324"/>
            <ac:spMk id="830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33.480" v="418" actId="2711"/>
          <ac:spMkLst>
            <pc:docMk/>
            <pc:sldMk cId="2239993705" sldId="324"/>
            <ac:spMk id="83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33.480" v="418" actId="2711"/>
          <ac:spMkLst>
            <pc:docMk/>
            <pc:sldMk cId="2239993705" sldId="324"/>
            <ac:spMk id="83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45.176" v="419" actId="2711"/>
          <ac:spMkLst>
            <pc:docMk/>
            <pc:sldMk cId="2239993705" sldId="324"/>
            <ac:spMk id="83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33.480" v="418" actId="2711"/>
          <ac:spMkLst>
            <pc:docMk/>
            <pc:sldMk cId="2239993705" sldId="324"/>
            <ac:spMk id="83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45.176" v="419" actId="2711"/>
          <ac:spMkLst>
            <pc:docMk/>
            <pc:sldMk cId="2239993705" sldId="324"/>
            <ac:spMk id="83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33.480" v="418" actId="2711"/>
          <ac:spMkLst>
            <pc:docMk/>
            <pc:sldMk cId="2239993705" sldId="324"/>
            <ac:spMk id="83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45.176" v="419" actId="2711"/>
          <ac:spMkLst>
            <pc:docMk/>
            <pc:sldMk cId="2239993705" sldId="324"/>
            <ac:spMk id="837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45.176" v="419" actId="2711"/>
          <ac:spMkLst>
            <pc:docMk/>
            <pc:sldMk cId="2239993705" sldId="324"/>
            <ac:spMk id="838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33.480" v="418" actId="2711"/>
          <ac:spMkLst>
            <pc:docMk/>
            <pc:sldMk cId="2239993705" sldId="324"/>
            <ac:spMk id="839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33.480" v="418" actId="2711"/>
          <ac:spMkLst>
            <pc:docMk/>
            <pc:sldMk cId="2239993705" sldId="324"/>
            <ac:spMk id="840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45.176" v="419" actId="2711"/>
          <ac:spMkLst>
            <pc:docMk/>
            <pc:sldMk cId="2239993705" sldId="324"/>
            <ac:spMk id="84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33.480" v="418" actId="2711"/>
          <ac:spMkLst>
            <pc:docMk/>
            <pc:sldMk cId="2239993705" sldId="324"/>
            <ac:spMk id="842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45.176" v="419" actId="2711"/>
          <ac:spMkLst>
            <pc:docMk/>
            <pc:sldMk cId="2239993705" sldId="324"/>
            <ac:spMk id="843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33.480" v="418" actId="2711"/>
          <ac:spMkLst>
            <pc:docMk/>
            <pc:sldMk cId="2239993705" sldId="324"/>
            <ac:spMk id="844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45.176" v="419" actId="2711"/>
          <ac:spMkLst>
            <pc:docMk/>
            <pc:sldMk cId="2239993705" sldId="324"/>
            <ac:spMk id="84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45.176" v="419" actId="2711"/>
          <ac:spMkLst>
            <pc:docMk/>
            <pc:sldMk cId="2239993705" sldId="324"/>
            <ac:spMk id="846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45.176" v="419" actId="2711"/>
          <ac:spMkLst>
            <pc:docMk/>
            <pc:sldMk cId="2239993705" sldId="324"/>
            <ac:spMk id="847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45.176" v="419" actId="2711"/>
          <ac:spMkLst>
            <pc:docMk/>
            <pc:sldMk cId="2239993705" sldId="324"/>
            <ac:spMk id="848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33.480" v="418" actId="2711"/>
          <ac:spMkLst>
            <pc:docMk/>
            <pc:sldMk cId="2239993705" sldId="324"/>
            <ac:spMk id="849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33.480" v="418" actId="2711"/>
          <ac:spMkLst>
            <pc:docMk/>
            <pc:sldMk cId="2239993705" sldId="324"/>
            <ac:spMk id="850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33.480" v="418" actId="2711"/>
          <ac:spMkLst>
            <pc:docMk/>
            <pc:sldMk cId="2239993705" sldId="324"/>
            <ac:spMk id="851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8:33.480" v="418" actId="2711"/>
          <ac:spMkLst>
            <pc:docMk/>
            <pc:sldMk cId="2239993705" sldId="324"/>
            <ac:spMk id="852" creationId="{00000000-0000-0000-0000-000000000000}"/>
          </ac:spMkLst>
        </pc:spChg>
        <pc:grpChg chg="add">
          <ac:chgData name="reza kabir" userId="af3c95a13102d509" providerId="LiveId" clId="{88C0DC0E-EF2C-4A8E-831A-DE6434E041D6}" dt="2020-03-30T12:57:46.093" v="407"/>
          <ac:grpSpMkLst>
            <pc:docMk/>
            <pc:sldMk cId="2239993705" sldId="324"/>
            <ac:grpSpMk id="42" creationId="{1BA21147-CE4D-4B91-8078-EB67693F8A13}"/>
          </ac:grpSpMkLst>
        </pc:grpChg>
      </pc:sldChg>
      <pc:sldChg chg="modSp mod">
        <pc:chgData name="reza kabir" userId="af3c95a13102d509" providerId="LiveId" clId="{88C0DC0E-EF2C-4A8E-831A-DE6434E041D6}" dt="2020-03-30T12:59:07.142" v="428" actId="1076"/>
        <pc:sldMkLst>
          <pc:docMk/>
          <pc:sldMk cId="1045117039" sldId="325"/>
        </pc:sldMkLst>
        <pc:spChg chg="mod">
          <ac:chgData name="reza kabir" userId="af3c95a13102d509" providerId="LiveId" clId="{88C0DC0E-EF2C-4A8E-831A-DE6434E041D6}" dt="2020-03-30T12:59:07.142" v="428" actId="1076"/>
          <ac:spMkLst>
            <pc:docMk/>
            <pc:sldMk cId="1045117039" sldId="325"/>
            <ac:spMk id="895" creationId="{00000000-0000-0000-0000-000000000000}"/>
          </ac:spMkLst>
        </pc:spChg>
        <pc:spChg chg="mod">
          <ac:chgData name="reza kabir" userId="af3c95a13102d509" providerId="LiveId" clId="{88C0DC0E-EF2C-4A8E-831A-DE6434E041D6}" dt="2020-03-30T12:59:07.142" v="428" actId="1076"/>
          <ac:spMkLst>
            <pc:docMk/>
            <pc:sldMk cId="1045117039" sldId="325"/>
            <ac:spMk id="896" creationId="{00000000-0000-0000-0000-000000000000}"/>
          </ac:spMkLst>
        </pc:spChg>
      </pc:sldChg>
      <pc:sldChg chg="addSp delSp modSp mod">
        <pc:chgData name="reza kabir" userId="af3c95a13102d509" providerId="LiveId" clId="{88C0DC0E-EF2C-4A8E-831A-DE6434E041D6}" dt="2020-03-30T13:09:26.934" v="448"/>
        <pc:sldMkLst>
          <pc:docMk/>
          <pc:sldMk cId="3753140982" sldId="326"/>
        </pc:sldMkLst>
        <pc:spChg chg="mod">
          <ac:chgData name="reza kabir" userId="af3c95a13102d509" providerId="LiveId" clId="{88C0DC0E-EF2C-4A8E-831A-DE6434E041D6}" dt="2020-03-30T13:00:04.508" v="440" actId="2711"/>
          <ac:spMkLst>
            <pc:docMk/>
            <pc:sldMk cId="3753140982" sldId="326"/>
            <ac:spMk id="90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00:04.508" v="440" actId="2711"/>
          <ac:spMkLst>
            <pc:docMk/>
            <pc:sldMk cId="3753140982" sldId="326"/>
            <ac:spMk id="90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00:04.508" v="440" actId="2711"/>
          <ac:spMkLst>
            <pc:docMk/>
            <pc:sldMk cId="3753140982" sldId="326"/>
            <ac:spMk id="90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00:04.508" v="440" actId="2711"/>
          <ac:spMkLst>
            <pc:docMk/>
            <pc:sldMk cId="3753140982" sldId="326"/>
            <ac:spMk id="90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00:13.859" v="441" actId="2711"/>
          <ac:spMkLst>
            <pc:docMk/>
            <pc:sldMk cId="3753140982" sldId="326"/>
            <ac:spMk id="91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00:13.859" v="441" actId="2711"/>
          <ac:spMkLst>
            <pc:docMk/>
            <pc:sldMk cId="3753140982" sldId="326"/>
            <ac:spMk id="91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00:13.859" v="441" actId="2711"/>
          <ac:spMkLst>
            <pc:docMk/>
            <pc:sldMk cId="3753140982" sldId="326"/>
            <ac:spMk id="91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00:04.508" v="440" actId="2711"/>
          <ac:spMkLst>
            <pc:docMk/>
            <pc:sldMk cId="3753140982" sldId="326"/>
            <ac:spMk id="91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00:04.508" v="440" actId="2711"/>
          <ac:spMkLst>
            <pc:docMk/>
            <pc:sldMk cId="3753140982" sldId="326"/>
            <ac:spMk id="916" creationId="{00000000-0000-0000-0000-000000000000}"/>
          </ac:spMkLst>
        </pc:spChg>
        <pc:picChg chg="add del">
          <ac:chgData name="reza kabir" userId="af3c95a13102d509" providerId="LiveId" clId="{88C0DC0E-EF2C-4A8E-831A-DE6434E041D6}" dt="2020-03-30T13:09:26.934" v="448"/>
          <ac:picMkLst>
            <pc:docMk/>
            <pc:sldMk cId="3753140982" sldId="326"/>
            <ac:picMk id="2" creationId="{E78EDB4E-76CB-49F2-BA6B-66E1871A7E0E}"/>
          </ac:picMkLst>
        </pc:picChg>
      </pc:sldChg>
      <pc:sldChg chg="addSp delSp modSp add del mod">
        <pc:chgData name="reza kabir" userId="af3c95a13102d509" providerId="LiveId" clId="{88C0DC0E-EF2C-4A8E-831A-DE6434E041D6}" dt="2020-03-30T12:10:27.762" v="12"/>
        <pc:sldMkLst>
          <pc:docMk/>
          <pc:sldMk cId="3360810128" sldId="327"/>
        </pc:sldMkLst>
        <pc:graphicFrameChg chg="add del modGraphic">
          <ac:chgData name="reza kabir" userId="af3c95a13102d509" providerId="LiveId" clId="{88C0DC0E-EF2C-4A8E-831A-DE6434E041D6}" dt="2020-03-30T12:10:25.757" v="11" actId="27309"/>
          <ac:graphicFrameMkLst>
            <pc:docMk/>
            <pc:sldMk cId="3360810128" sldId="327"/>
            <ac:graphicFrameMk id="3" creationId="{145F5F9F-0E21-426C-8C07-2C7BE38347A7}"/>
          </ac:graphicFrameMkLst>
        </pc:graphicFrameChg>
      </pc:sldChg>
      <pc:sldChg chg="modSp add del mod">
        <pc:chgData name="reza kabir" userId="af3c95a13102d509" providerId="LiveId" clId="{88C0DC0E-EF2C-4A8E-831A-DE6434E041D6}" dt="2020-03-30T13:14:32.458" v="461" actId="47"/>
        <pc:sldMkLst>
          <pc:docMk/>
          <pc:sldMk cId="1357023483" sldId="1418"/>
        </pc:sldMkLst>
        <pc:spChg chg="mod">
          <ac:chgData name="reza kabir" userId="af3c95a13102d509" providerId="LiveId" clId="{88C0DC0E-EF2C-4A8E-831A-DE6434E041D6}" dt="2020-03-30T13:10:09.854" v="454" actId="14100"/>
          <ac:spMkLst>
            <pc:docMk/>
            <pc:sldMk cId="1357023483" sldId="1418"/>
            <ac:spMk id="4" creationId="{00000000-0000-0000-0000-000000000000}"/>
          </ac:spMkLst>
        </pc:spChg>
      </pc:sldChg>
      <pc:sldChg chg="addSp delSp modSp add del mod delAnim modAnim">
        <pc:chgData name="reza kabir" userId="af3c95a13102d509" providerId="LiveId" clId="{88C0DC0E-EF2C-4A8E-831A-DE6434E041D6}" dt="2020-03-30T13:20:40.178" v="536" actId="14100"/>
        <pc:sldMkLst>
          <pc:docMk/>
          <pc:sldMk cId="2198179317" sldId="1422"/>
        </pc:sldMkLst>
        <pc:spChg chg="mod">
          <ac:chgData name="reza kabir" userId="af3c95a13102d509" providerId="LiveId" clId="{88C0DC0E-EF2C-4A8E-831A-DE6434E041D6}" dt="2020-03-30T13:20:40.178" v="536" actId="14100"/>
          <ac:spMkLst>
            <pc:docMk/>
            <pc:sldMk cId="2198179317" sldId="1422"/>
            <ac:spMk id="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0:28.113" v="531" actId="1036"/>
          <ac:spMkLst>
            <pc:docMk/>
            <pc:sldMk cId="2198179317" sldId="1422"/>
            <ac:spMk id="21" creationId="{00000000-0000-0000-0000-000000000000}"/>
          </ac:spMkLst>
        </pc:spChg>
        <pc:spChg chg="add mod">
          <ac:chgData name="reza kabir" userId="af3c95a13102d509" providerId="LiveId" clId="{88C0DC0E-EF2C-4A8E-831A-DE6434E041D6}" dt="2020-03-30T13:19:50.937" v="516" actId="571"/>
          <ac:spMkLst>
            <pc:docMk/>
            <pc:sldMk cId="2198179317" sldId="1422"/>
            <ac:spMk id="213" creationId="{7B648C00-CDEE-4598-A700-A075ADD5BB7F}"/>
          </ac:spMkLst>
        </pc:spChg>
        <pc:spChg chg="add mod">
          <ac:chgData name="reza kabir" userId="af3c95a13102d509" providerId="LiveId" clId="{88C0DC0E-EF2C-4A8E-831A-DE6434E041D6}" dt="2020-03-30T13:19:50.937" v="516" actId="571"/>
          <ac:spMkLst>
            <pc:docMk/>
            <pc:sldMk cId="2198179317" sldId="1422"/>
            <ac:spMk id="214" creationId="{11692C94-474E-4150-91A2-4DBE15A2E346}"/>
          </ac:spMkLst>
        </pc:spChg>
        <pc:spChg chg="add mod">
          <ac:chgData name="reza kabir" userId="af3c95a13102d509" providerId="LiveId" clId="{88C0DC0E-EF2C-4A8E-831A-DE6434E041D6}" dt="2020-03-30T13:20:28.113" v="531" actId="1036"/>
          <ac:spMkLst>
            <pc:docMk/>
            <pc:sldMk cId="2198179317" sldId="1422"/>
            <ac:spMk id="215" creationId="{0358139E-08BF-45CA-9D92-0AECA8DF02FD}"/>
          </ac:spMkLst>
        </pc:spChg>
        <pc:spChg chg="add mod">
          <ac:chgData name="reza kabir" userId="af3c95a13102d509" providerId="LiveId" clId="{88C0DC0E-EF2C-4A8E-831A-DE6434E041D6}" dt="2020-03-30T13:20:28.113" v="531" actId="1036"/>
          <ac:spMkLst>
            <pc:docMk/>
            <pc:sldMk cId="2198179317" sldId="1422"/>
            <ac:spMk id="216" creationId="{90B64CBB-9885-4962-9FC4-0FAED1914EBF}"/>
          </ac:spMkLst>
        </pc:spChg>
        <pc:spChg chg="add mod">
          <ac:chgData name="reza kabir" userId="af3c95a13102d509" providerId="LiveId" clId="{88C0DC0E-EF2C-4A8E-831A-DE6434E041D6}" dt="2020-03-30T13:20:28.113" v="531" actId="1036"/>
          <ac:spMkLst>
            <pc:docMk/>
            <pc:sldMk cId="2198179317" sldId="1422"/>
            <ac:spMk id="217" creationId="{BCBE612F-C58F-47EC-A83D-8EF47EFB883A}"/>
          </ac:spMkLst>
        </pc:spChg>
        <pc:spChg chg="add mod">
          <ac:chgData name="reza kabir" userId="af3c95a13102d509" providerId="LiveId" clId="{88C0DC0E-EF2C-4A8E-831A-DE6434E041D6}" dt="2020-03-30T13:20:28.113" v="531" actId="1036"/>
          <ac:spMkLst>
            <pc:docMk/>
            <pc:sldMk cId="2198179317" sldId="1422"/>
            <ac:spMk id="218" creationId="{E29DC413-3DC3-4F58-9FD2-56360C9506DA}"/>
          </ac:spMkLst>
        </pc:spChg>
        <pc:spChg chg="add mod">
          <ac:chgData name="reza kabir" userId="af3c95a13102d509" providerId="LiveId" clId="{88C0DC0E-EF2C-4A8E-831A-DE6434E041D6}" dt="2020-03-30T13:20:28.113" v="531" actId="1036"/>
          <ac:spMkLst>
            <pc:docMk/>
            <pc:sldMk cId="2198179317" sldId="1422"/>
            <ac:spMk id="219" creationId="{DC3DBD75-E8F7-41D3-98E7-16C54D251992}"/>
          </ac:spMkLst>
        </pc:spChg>
        <pc:spChg chg="add mod">
          <ac:chgData name="reza kabir" userId="af3c95a13102d509" providerId="LiveId" clId="{88C0DC0E-EF2C-4A8E-831A-DE6434E041D6}" dt="2020-03-30T13:20:28.113" v="531" actId="1036"/>
          <ac:spMkLst>
            <pc:docMk/>
            <pc:sldMk cId="2198179317" sldId="1422"/>
            <ac:spMk id="220" creationId="{0508F400-B746-4E2A-BAA5-5FC1B7E3F2F6}"/>
          </ac:spMkLst>
        </pc:spChg>
        <pc:spChg chg="mod">
          <ac:chgData name="reza kabir" userId="af3c95a13102d509" providerId="LiveId" clId="{88C0DC0E-EF2C-4A8E-831A-DE6434E041D6}" dt="2020-03-30T13:20:28.113" v="531" actId="1036"/>
          <ac:spMkLst>
            <pc:docMk/>
            <pc:sldMk cId="2198179317" sldId="1422"/>
            <ac:spMk id="45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0:28.113" v="531" actId="1036"/>
          <ac:spMkLst>
            <pc:docMk/>
            <pc:sldMk cId="2198179317" sldId="1422"/>
            <ac:spMk id="452" creationId="{00000000-0000-0000-0000-000000000000}"/>
          </ac:spMkLst>
        </pc:spChg>
        <pc:spChg chg="del mod">
          <ac:chgData name="reza kabir" userId="af3c95a13102d509" providerId="LiveId" clId="{88C0DC0E-EF2C-4A8E-831A-DE6434E041D6}" dt="2020-03-30T13:19:46.447" v="514" actId="478"/>
          <ac:spMkLst>
            <pc:docMk/>
            <pc:sldMk cId="2198179317" sldId="1422"/>
            <ac:spMk id="507" creationId="{00000000-0000-0000-0000-000000000000}"/>
          </ac:spMkLst>
        </pc:spChg>
        <pc:spChg chg="del mod">
          <ac:chgData name="reza kabir" userId="af3c95a13102d509" providerId="LiveId" clId="{88C0DC0E-EF2C-4A8E-831A-DE6434E041D6}" dt="2020-03-30T13:19:46.447" v="514" actId="478"/>
          <ac:spMkLst>
            <pc:docMk/>
            <pc:sldMk cId="2198179317" sldId="1422"/>
            <ac:spMk id="508" creationId="{00000000-0000-0000-0000-000000000000}"/>
          </ac:spMkLst>
        </pc:spChg>
        <pc:spChg chg="del mod">
          <ac:chgData name="reza kabir" userId="af3c95a13102d509" providerId="LiveId" clId="{88C0DC0E-EF2C-4A8E-831A-DE6434E041D6}" dt="2020-03-30T13:19:46.447" v="514" actId="478"/>
          <ac:spMkLst>
            <pc:docMk/>
            <pc:sldMk cId="2198179317" sldId="1422"/>
            <ac:spMk id="709" creationId="{00000000-0000-0000-0000-000000000000}"/>
          </ac:spMkLst>
        </pc:spChg>
        <pc:spChg chg="del mod">
          <ac:chgData name="reza kabir" userId="af3c95a13102d509" providerId="LiveId" clId="{88C0DC0E-EF2C-4A8E-831A-DE6434E041D6}" dt="2020-03-30T13:19:46.447" v="514" actId="478"/>
          <ac:spMkLst>
            <pc:docMk/>
            <pc:sldMk cId="2198179317" sldId="1422"/>
            <ac:spMk id="710" creationId="{00000000-0000-0000-0000-000000000000}"/>
          </ac:spMkLst>
        </pc:spChg>
        <pc:spChg chg="del mod">
          <ac:chgData name="reza kabir" userId="af3c95a13102d509" providerId="LiveId" clId="{88C0DC0E-EF2C-4A8E-831A-DE6434E041D6}" dt="2020-03-30T13:19:46.447" v="514" actId="478"/>
          <ac:spMkLst>
            <pc:docMk/>
            <pc:sldMk cId="2198179317" sldId="1422"/>
            <ac:spMk id="810" creationId="{00000000-0000-0000-0000-000000000000}"/>
          </ac:spMkLst>
        </pc:spChg>
        <pc:spChg chg="del mod">
          <ac:chgData name="reza kabir" userId="af3c95a13102d509" providerId="LiveId" clId="{88C0DC0E-EF2C-4A8E-831A-DE6434E041D6}" dt="2020-03-30T13:19:46.447" v="514" actId="478"/>
          <ac:spMkLst>
            <pc:docMk/>
            <pc:sldMk cId="2198179317" sldId="1422"/>
            <ac:spMk id="811" creationId="{00000000-0000-0000-0000-000000000000}"/>
          </ac:spMkLst>
        </pc:spChg>
        <pc:grpChg chg="mod">
          <ac:chgData name="reza kabir" userId="af3c95a13102d509" providerId="LiveId" clId="{88C0DC0E-EF2C-4A8E-831A-DE6434E041D6}" dt="2020-03-30T13:20:28.113" v="531" actId="1036"/>
          <ac:grpSpMkLst>
            <pc:docMk/>
            <pc:sldMk cId="2198179317" sldId="1422"/>
            <ac:grpSpMk id="22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20:28.113" v="531" actId="1036"/>
          <ac:grpSpMkLst>
            <pc:docMk/>
            <pc:sldMk cId="2198179317" sldId="1422"/>
            <ac:grpSpMk id="26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20:28.113" v="531" actId="1036"/>
          <ac:grpSpMkLst>
            <pc:docMk/>
            <pc:sldMk cId="2198179317" sldId="1422"/>
            <ac:grpSpMk id="30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20:28.113" v="531" actId="1036"/>
          <ac:grpSpMkLst>
            <pc:docMk/>
            <pc:sldMk cId="2198179317" sldId="1422"/>
            <ac:grpSpMk id="352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20:28.113" v="531" actId="1036"/>
          <ac:grpSpMkLst>
            <pc:docMk/>
            <pc:sldMk cId="2198179317" sldId="1422"/>
            <ac:grpSpMk id="459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20:28.113" v="531" actId="1036"/>
          <ac:grpSpMkLst>
            <pc:docMk/>
            <pc:sldMk cId="2198179317" sldId="1422"/>
            <ac:grpSpMk id="590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20:28.113" v="531" actId="1036"/>
          <ac:grpSpMkLst>
            <pc:docMk/>
            <pc:sldMk cId="2198179317" sldId="1422"/>
            <ac:grpSpMk id="762" creationId="{00000000-0000-0000-0000-000000000000}"/>
          </ac:grpSpMkLst>
        </pc:grpChg>
      </pc:sldChg>
      <pc:sldChg chg="addSp delSp modSp add mod">
        <pc:chgData name="reza kabir" userId="af3c95a13102d509" providerId="LiveId" clId="{88C0DC0E-EF2C-4A8E-831A-DE6434E041D6}" dt="2020-03-30T13:49:45.762" v="663" actId="1076"/>
        <pc:sldMkLst>
          <pc:docMk/>
          <pc:sldMk cId="3957426054" sldId="1497"/>
        </pc:sldMkLst>
        <pc:spChg chg="add del mod">
          <ac:chgData name="reza kabir" userId="af3c95a13102d509" providerId="LiveId" clId="{88C0DC0E-EF2C-4A8E-831A-DE6434E041D6}" dt="2020-03-30T13:47:54.940" v="640"/>
          <ac:spMkLst>
            <pc:docMk/>
            <pc:sldMk cId="3957426054" sldId="1497"/>
            <ac:spMk id="2" creationId="{5CEFDB15-8B2A-43B8-AFED-C3AAE31A4ACA}"/>
          </ac:spMkLst>
        </pc:spChg>
        <pc:spChg chg="add mod">
          <ac:chgData name="reza kabir" userId="af3c95a13102d509" providerId="LiveId" clId="{88C0DC0E-EF2C-4A8E-831A-DE6434E041D6}" dt="2020-03-30T13:48:44.542" v="647"/>
          <ac:spMkLst>
            <pc:docMk/>
            <pc:sldMk cId="3957426054" sldId="1497"/>
            <ac:spMk id="4" creationId="{653F0DEA-3BCD-4070-8BCD-770B03CFF53B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4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5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5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5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5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5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5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5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5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5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5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6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6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6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6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6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6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6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6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6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6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7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7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7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7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7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7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7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7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7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7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8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8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8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8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8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8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8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8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8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8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9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9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9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9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9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9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9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9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9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19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200" creationId="{00000000-0000-0000-0000-000000000000}"/>
          </ac:spMkLst>
        </pc:spChg>
        <pc:spChg chg="del">
          <ac:chgData name="reza kabir" userId="af3c95a13102d509" providerId="LiveId" clId="{88C0DC0E-EF2C-4A8E-831A-DE6434E041D6}" dt="2020-03-30T13:47:51.343" v="639" actId="478"/>
          <ac:spMkLst>
            <pc:docMk/>
            <pc:sldMk cId="3957426054" sldId="1497"/>
            <ac:spMk id="201" creationId="{00000000-0000-0000-0000-000000000000}"/>
          </ac:spMkLst>
        </pc:spChg>
        <pc:spChg chg="del">
          <ac:chgData name="reza kabir" userId="af3c95a13102d509" providerId="LiveId" clId="{88C0DC0E-EF2C-4A8E-831A-DE6434E041D6}" dt="2020-03-30T13:47:51.343" v="639" actId="478"/>
          <ac:spMkLst>
            <pc:docMk/>
            <pc:sldMk cId="3957426054" sldId="1497"/>
            <ac:spMk id="20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22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22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24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24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24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24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24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24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25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25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25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25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25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25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25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25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25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2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2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2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2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3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3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3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3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3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3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3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3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3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3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4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4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4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4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4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4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4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4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4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4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5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5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8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8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8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8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8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8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38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0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0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0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1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1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1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1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1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1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1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1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1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1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2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2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2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2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2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2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2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2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2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2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3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3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3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3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0.391" v="661" actId="164"/>
          <ac:spMkLst>
            <pc:docMk/>
            <pc:sldMk cId="3957426054" sldId="1497"/>
            <ac:spMk id="43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5.762" v="663" actId="1076"/>
          <ac:spMkLst>
            <pc:docMk/>
            <pc:sldMk cId="3957426054" sldId="1497"/>
            <ac:spMk id="43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5.762" v="663" actId="1076"/>
          <ac:spMkLst>
            <pc:docMk/>
            <pc:sldMk cId="3957426054" sldId="1497"/>
            <ac:spMk id="43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5.762" v="663" actId="1076"/>
          <ac:spMkLst>
            <pc:docMk/>
            <pc:sldMk cId="3957426054" sldId="1497"/>
            <ac:spMk id="43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5.762" v="663" actId="1076"/>
          <ac:spMkLst>
            <pc:docMk/>
            <pc:sldMk cId="3957426054" sldId="1497"/>
            <ac:spMk id="43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5.762" v="663" actId="1076"/>
          <ac:spMkLst>
            <pc:docMk/>
            <pc:sldMk cId="3957426054" sldId="1497"/>
            <ac:spMk id="44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5.762" v="663" actId="1076"/>
          <ac:spMkLst>
            <pc:docMk/>
            <pc:sldMk cId="3957426054" sldId="1497"/>
            <ac:spMk id="44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5.762" v="663" actId="1076"/>
          <ac:spMkLst>
            <pc:docMk/>
            <pc:sldMk cId="3957426054" sldId="1497"/>
            <ac:spMk id="44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5.762" v="663" actId="1076"/>
          <ac:spMkLst>
            <pc:docMk/>
            <pc:sldMk cId="3957426054" sldId="1497"/>
            <ac:spMk id="44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5.762" v="663" actId="1076"/>
          <ac:spMkLst>
            <pc:docMk/>
            <pc:sldMk cId="3957426054" sldId="1497"/>
            <ac:spMk id="44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5.762" v="663" actId="1076"/>
          <ac:spMkLst>
            <pc:docMk/>
            <pc:sldMk cId="3957426054" sldId="1497"/>
            <ac:spMk id="44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5.762" v="663" actId="1076"/>
          <ac:spMkLst>
            <pc:docMk/>
            <pc:sldMk cId="3957426054" sldId="1497"/>
            <ac:spMk id="44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45.762" v="663" actId="1076"/>
          <ac:spMkLst>
            <pc:docMk/>
            <pc:sldMk cId="3957426054" sldId="1497"/>
            <ac:spMk id="447" creationId="{00000000-0000-0000-0000-000000000000}"/>
          </ac:spMkLst>
        </pc:spChg>
        <pc:grpChg chg="mod">
          <ac:chgData name="reza kabir" userId="af3c95a13102d509" providerId="LiveId" clId="{88C0DC0E-EF2C-4A8E-831A-DE6434E041D6}" dt="2020-03-30T13:49:40.391" v="661" actId="164"/>
          <ac:grpSpMkLst>
            <pc:docMk/>
            <pc:sldMk cId="3957426054" sldId="1497"/>
            <ac:grpSpMk id="3" creationId="{00000000-0000-0000-0000-000000000000}"/>
          </ac:grpSpMkLst>
        </pc:grpChg>
        <pc:grpChg chg="add mod">
          <ac:chgData name="reza kabir" userId="af3c95a13102d509" providerId="LiveId" clId="{88C0DC0E-EF2C-4A8E-831A-DE6434E041D6}" dt="2020-03-30T13:49:42.547" v="662" actId="1076"/>
          <ac:grpSpMkLst>
            <pc:docMk/>
            <pc:sldMk cId="3957426054" sldId="1497"/>
            <ac:grpSpMk id="5" creationId="{6619AB2B-927F-4997-B35D-123605465B4A}"/>
          </ac:grpSpMkLst>
        </pc:grpChg>
        <pc:grpChg chg="del">
          <ac:chgData name="reza kabir" userId="af3c95a13102d509" providerId="LiveId" clId="{88C0DC0E-EF2C-4A8E-831A-DE6434E041D6}" dt="2020-03-30T13:47:51.343" v="639" actId="478"/>
          <ac:grpSpMkLst>
            <pc:docMk/>
            <pc:sldMk cId="3957426054" sldId="1497"/>
            <ac:grpSpMk id="202" creationId="{00000000-0000-0000-0000-000000000000}"/>
          </ac:grpSpMkLst>
        </pc:grpChg>
      </pc:sldChg>
      <pc:sldChg chg="addSp delSp modSp add mod">
        <pc:chgData name="reza kabir" userId="af3c95a13102d509" providerId="LiveId" clId="{88C0DC0E-EF2C-4A8E-831A-DE6434E041D6}" dt="2020-03-30T13:49:36.673" v="660" actId="1076"/>
        <pc:sldMkLst>
          <pc:docMk/>
          <pc:sldMk cId="1694818994" sldId="1498"/>
        </pc:sldMkLst>
        <pc:spChg chg="add del mod">
          <ac:chgData name="reza kabir" userId="af3c95a13102d509" providerId="LiveId" clId="{88C0DC0E-EF2C-4A8E-831A-DE6434E041D6}" dt="2020-03-30T13:49:03.356" v="650"/>
          <ac:spMkLst>
            <pc:docMk/>
            <pc:sldMk cId="1694818994" sldId="1498"/>
            <ac:spMk id="2" creationId="{7FB08BA7-854F-4A11-AB88-26D2375FA03F}"/>
          </ac:spMkLst>
        </pc:spChg>
        <pc:spChg chg="add mod">
          <ac:chgData name="reza kabir" userId="af3c95a13102d509" providerId="LiveId" clId="{88C0DC0E-EF2C-4A8E-831A-DE6434E041D6}" dt="2020-03-30T13:49:07.634" v="651"/>
          <ac:spMkLst>
            <pc:docMk/>
            <pc:sldMk cId="1694818994" sldId="1498"/>
            <ac:spMk id="3" creationId="{BAE1DE4B-88B2-4C69-B05C-D696E5A344B5}"/>
          </ac:spMkLst>
        </pc:spChg>
        <pc:spChg chg="del">
          <ac:chgData name="reza kabir" userId="af3c95a13102d509" providerId="LiveId" clId="{88C0DC0E-EF2C-4A8E-831A-DE6434E041D6}" dt="2020-03-30T13:48:53.092" v="648" actId="478"/>
          <ac:spMkLst>
            <pc:docMk/>
            <pc:sldMk cId="1694818994" sldId="1498"/>
            <ac:spMk id="55" creationId="{00000000-0000-0000-0000-000000000000}"/>
          </ac:spMkLst>
        </pc:spChg>
        <pc:spChg chg="del">
          <ac:chgData name="reza kabir" userId="af3c95a13102d509" providerId="LiveId" clId="{88C0DC0E-EF2C-4A8E-831A-DE6434E041D6}" dt="2020-03-30T13:48:53.092" v="648" actId="478"/>
          <ac:spMkLst>
            <pc:docMk/>
            <pc:sldMk cId="1694818994" sldId="1498"/>
            <ac:spMk id="6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0.584" v="657" actId="2711"/>
          <ac:spMkLst>
            <pc:docMk/>
            <pc:sldMk cId="1694818994" sldId="1498"/>
            <ac:spMk id="35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0.584" v="657" actId="2711"/>
          <ac:spMkLst>
            <pc:docMk/>
            <pc:sldMk cId="1694818994" sldId="1498"/>
            <ac:spMk id="35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0.584" v="657" actId="2711"/>
          <ac:spMkLst>
            <pc:docMk/>
            <pc:sldMk cId="1694818994" sldId="1498"/>
            <ac:spMk id="35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0.584" v="657" actId="2711"/>
          <ac:spMkLst>
            <pc:docMk/>
            <pc:sldMk cId="1694818994" sldId="1498"/>
            <ac:spMk id="35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0.584" v="657" actId="2711"/>
          <ac:spMkLst>
            <pc:docMk/>
            <pc:sldMk cId="1694818994" sldId="1498"/>
            <ac:spMk id="35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0.584" v="657" actId="2711"/>
          <ac:spMkLst>
            <pc:docMk/>
            <pc:sldMk cId="1694818994" sldId="1498"/>
            <ac:spMk id="35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0.584" v="657" actId="2711"/>
          <ac:spMkLst>
            <pc:docMk/>
            <pc:sldMk cId="1694818994" sldId="1498"/>
            <ac:spMk id="35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0.584" v="657" actId="2711"/>
          <ac:spMkLst>
            <pc:docMk/>
            <pc:sldMk cId="1694818994" sldId="1498"/>
            <ac:spMk id="36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0.584" v="657" actId="2711"/>
          <ac:spMkLst>
            <pc:docMk/>
            <pc:sldMk cId="1694818994" sldId="1498"/>
            <ac:spMk id="36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0.584" v="657" actId="2711"/>
          <ac:spMkLst>
            <pc:docMk/>
            <pc:sldMk cId="1694818994" sldId="1498"/>
            <ac:spMk id="36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0.584" v="657" actId="2711"/>
          <ac:spMkLst>
            <pc:docMk/>
            <pc:sldMk cId="1694818994" sldId="1498"/>
            <ac:spMk id="36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0.584" v="657" actId="2711"/>
          <ac:spMkLst>
            <pc:docMk/>
            <pc:sldMk cId="1694818994" sldId="1498"/>
            <ac:spMk id="36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4.046" v="659" actId="207"/>
          <ac:spMkLst>
            <pc:docMk/>
            <pc:sldMk cId="1694818994" sldId="1498"/>
            <ac:spMk id="36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4.046" v="659" actId="207"/>
          <ac:spMkLst>
            <pc:docMk/>
            <pc:sldMk cId="1694818994" sldId="1498"/>
            <ac:spMk id="36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4.046" v="659" actId="207"/>
          <ac:spMkLst>
            <pc:docMk/>
            <pc:sldMk cId="1694818994" sldId="1498"/>
            <ac:spMk id="36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0.584" v="657" actId="2711"/>
          <ac:spMkLst>
            <pc:docMk/>
            <pc:sldMk cId="1694818994" sldId="1498"/>
            <ac:spMk id="36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0.584" v="657" actId="2711"/>
          <ac:spMkLst>
            <pc:docMk/>
            <pc:sldMk cId="1694818994" sldId="1498"/>
            <ac:spMk id="36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0.584" v="657" actId="2711"/>
          <ac:spMkLst>
            <pc:docMk/>
            <pc:sldMk cId="1694818994" sldId="1498"/>
            <ac:spMk id="37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0.584" v="657" actId="2711"/>
          <ac:spMkLst>
            <pc:docMk/>
            <pc:sldMk cId="1694818994" sldId="1498"/>
            <ac:spMk id="37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0.584" v="657" actId="2711"/>
          <ac:spMkLst>
            <pc:docMk/>
            <pc:sldMk cId="1694818994" sldId="1498"/>
            <ac:spMk id="37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0.584" v="657" actId="2711"/>
          <ac:spMkLst>
            <pc:docMk/>
            <pc:sldMk cId="1694818994" sldId="1498"/>
            <ac:spMk id="37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0.584" v="657" actId="2711"/>
          <ac:spMkLst>
            <pc:docMk/>
            <pc:sldMk cId="1694818994" sldId="1498"/>
            <ac:spMk id="37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0.584" v="657" actId="2711"/>
          <ac:spMkLst>
            <pc:docMk/>
            <pc:sldMk cId="1694818994" sldId="1498"/>
            <ac:spMk id="37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0.584" v="657" actId="2711"/>
          <ac:spMkLst>
            <pc:docMk/>
            <pc:sldMk cId="1694818994" sldId="1498"/>
            <ac:spMk id="37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4.046" v="659" actId="207"/>
          <ac:spMkLst>
            <pc:docMk/>
            <pc:sldMk cId="1694818994" sldId="1498"/>
            <ac:spMk id="37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4.046" v="659" actId="207"/>
          <ac:spMkLst>
            <pc:docMk/>
            <pc:sldMk cId="1694818994" sldId="1498"/>
            <ac:spMk id="37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4.046" v="659" actId="207"/>
          <ac:spMkLst>
            <pc:docMk/>
            <pc:sldMk cId="1694818994" sldId="1498"/>
            <ac:spMk id="37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4.046" v="659" actId="207"/>
          <ac:spMkLst>
            <pc:docMk/>
            <pc:sldMk cId="1694818994" sldId="1498"/>
            <ac:spMk id="38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0.584" v="657" actId="2711"/>
          <ac:spMkLst>
            <pc:docMk/>
            <pc:sldMk cId="1694818994" sldId="1498"/>
            <ac:spMk id="38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9:34.046" v="659" actId="207"/>
          <ac:spMkLst>
            <pc:docMk/>
            <pc:sldMk cId="1694818994" sldId="1498"/>
            <ac:spMk id="382" creationId="{00000000-0000-0000-0000-000000000000}"/>
          </ac:spMkLst>
        </pc:spChg>
        <pc:spChg chg="del">
          <ac:chgData name="reza kabir" userId="af3c95a13102d509" providerId="LiveId" clId="{88C0DC0E-EF2C-4A8E-831A-DE6434E041D6}" dt="2020-03-30T13:49:12.162" v="652" actId="478"/>
          <ac:spMkLst>
            <pc:docMk/>
            <pc:sldMk cId="1694818994" sldId="1498"/>
            <ac:spMk id="395" creationId="{00000000-0000-0000-0000-000000000000}"/>
          </ac:spMkLst>
        </pc:spChg>
        <pc:spChg chg="del">
          <ac:chgData name="reza kabir" userId="af3c95a13102d509" providerId="LiveId" clId="{88C0DC0E-EF2C-4A8E-831A-DE6434E041D6}" dt="2020-03-30T13:49:12.162" v="652" actId="478"/>
          <ac:spMkLst>
            <pc:docMk/>
            <pc:sldMk cId="1694818994" sldId="1498"/>
            <ac:spMk id="396" creationId="{00000000-0000-0000-0000-000000000000}"/>
          </ac:spMkLst>
        </pc:spChg>
        <pc:spChg chg="del">
          <ac:chgData name="reza kabir" userId="af3c95a13102d509" providerId="LiveId" clId="{88C0DC0E-EF2C-4A8E-831A-DE6434E041D6}" dt="2020-03-30T13:49:12.162" v="652" actId="478"/>
          <ac:spMkLst>
            <pc:docMk/>
            <pc:sldMk cId="1694818994" sldId="1498"/>
            <ac:spMk id="397" creationId="{00000000-0000-0000-0000-000000000000}"/>
          </ac:spMkLst>
        </pc:spChg>
        <pc:spChg chg="del">
          <ac:chgData name="reza kabir" userId="af3c95a13102d509" providerId="LiveId" clId="{88C0DC0E-EF2C-4A8E-831A-DE6434E041D6}" dt="2020-03-30T13:49:12.162" v="652" actId="478"/>
          <ac:spMkLst>
            <pc:docMk/>
            <pc:sldMk cId="1694818994" sldId="1498"/>
            <ac:spMk id="398" creationId="{00000000-0000-0000-0000-000000000000}"/>
          </ac:spMkLst>
        </pc:spChg>
        <pc:spChg chg="del">
          <ac:chgData name="reza kabir" userId="af3c95a13102d509" providerId="LiveId" clId="{88C0DC0E-EF2C-4A8E-831A-DE6434E041D6}" dt="2020-03-30T13:49:12.162" v="652" actId="478"/>
          <ac:spMkLst>
            <pc:docMk/>
            <pc:sldMk cId="1694818994" sldId="1498"/>
            <ac:spMk id="399" creationId="{00000000-0000-0000-0000-000000000000}"/>
          </ac:spMkLst>
        </pc:spChg>
        <pc:spChg chg="del">
          <ac:chgData name="reza kabir" userId="af3c95a13102d509" providerId="LiveId" clId="{88C0DC0E-EF2C-4A8E-831A-DE6434E041D6}" dt="2020-03-30T13:49:12.162" v="652" actId="478"/>
          <ac:spMkLst>
            <pc:docMk/>
            <pc:sldMk cId="1694818994" sldId="1498"/>
            <ac:spMk id="400" creationId="{00000000-0000-0000-0000-000000000000}"/>
          </ac:spMkLst>
        </pc:spChg>
        <pc:spChg chg="del">
          <ac:chgData name="reza kabir" userId="af3c95a13102d509" providerId="LiveId" clId="{88C0DC0E-EF2C-4A8E-831A-DE6434E041D6}" dt="2020-03-30T13:49:12.162" v="652" actId="478"/>
          <ac:spMkLst>
            <pc:docMk/>
            <pc:sldMk cId="1694818994" sldId="1498"/>
            <ac:spMk id="401" creationId="{00000000-0000-0000-0000-000000000000}"/>
          </ac:spMkLst>
        </pc:spChg>
        <pc:spChg chg="del">
          <ac:chgData name="reza kabir" userId="af3c95a13102d509" providerId="LiveId" clId="{88C0DC0E-EF2C-4A8E-831A-DE6434E041D6}" dt="2020-03-30T13:49:12.162" v="652" actId="478"/>
          <ac:spMkLst>
            <pc:docMk/>
            <pc:sldMk cId="1694818994" sldId="1498"/>
            <ac:spMk id="402" creationId="{00000000-0000-0000-0000-000000000000}"/>
          </ac:spMkLst>
        </pc:spChg>
        <pc:spChg chg="del">
          <ac:chgData name="reza kabir" userId="af3c95a13102d509" providerId="LiveId" clId="{88C0DC0E-EF2C-4A8E-831A-DE6434E041D6}" dt="2020-03-30T13:49:12.162" v="652" actId="478"/>
          <ac:spMkLst>
            <pc:docMk/>
            <pc:sldMk cId="1694818994" sldId="1498"/>
            <ac:spMk id="403" creationId="{00000000-0000-0000-0000-000000000000}"/>
          </ac:spMkLst>
        </pc:spChg>
        <pc:grpChg chg="add mod">
          <ac:chgData name="reza kabir" userId="af3c95a13102d509" providerId="LiveId" clId="{88C0DC0E-EF2C-4A8E-831A-DE6434E041D6}" dt="2020-03-30T13:49:36.673" v="660" actId="1076"/>
          <ac:grpSpMkLst>
            <pc:docMk/>
            <pc:sldMk cId="1694818994" sldId="1498"/>
            <ac:grpSpMk id="4" creationId="{2B0ABEB0-45C2-4AFB-AE18-CCF754AE5235}"/>
          </ac:grpSpMkLst>
        </pc:grpChg>
        <pc:grpChg chg="del">
          <ac:chgData name="reza kabir" userId="af3c95a13102d509" providerId="LiveId" clId="{88C0DC0E-EF2C-4A8E-831A-DE6434E041D6}" dt="2020-03-30T13:48:53.092" v="648" actId="478"/>
          <ac:grpSpMkLst>
            <pc:docMk/>
            <pc:sldMk cId="1694818994" sldId="1498"/>
            <ac:grpSpMk id="57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49:15.956" v="653" actId="164"/>
          <ac:grpSpMkLst>
            <pc:docMk/>
            <pc:sldMk cId="1694818994" sldId="1498"/>
            <ac:grpSpMk id="352" creationId="{00000000-0000-0000-0000-000000000000}"/>
          </ac:grpSpMkLst>
        </pc:grpChg>
        <pc:grpChg chg="del">
          <ac:chgData name="reza kabir" userId="af3c95a13102d509" providerId="LiveId" clId="{88C0DC0E-EF2C-4A8E-831A-DE6434E041D6}" dt="2020-03-30T13:49:12.162" v="652" actId="478"/>
          <ac:grpSpMkLst>
            <pc:docMk/>
            <pc:sldMk cId="1694818994" sldId="1498"/>
            <ac:grpSpMk id="404" creationId="{00000000-0000-0000-0000-000000000000}"/>
          </ac:grpSpMkLst>
        </pc:grpChg>
        <pc:grpChg chg="del">
          <ac:chgData name="reza kabir" userId="af3c95a13102d509" providerId="LiveId" clId="{88C0DC0E-EF2C-4A8E-831A-DE6434E041D6}" dt="2020-03-30T13:49:12.162" v="652" actId="478"/>
          <ac:grpSpMkLst>
            <pc:docMk/>
            <pc:sldMk cId="1694818994" sldId="1498"/>
            <ac:grpSpMk id="408" creationId="{00000000-0000-0000-0000-000000000000}"/>
          </ac:grpSpMkLst>
        </pc:grpChg>
      </pc:sldChg>
      <pc:sldChg chg="addSp delSp modSp add mod">
        <pc:chgData name="reza kabir" userId="af3c95a13102d509" providerId="LiveId" clId="{88C0DC0E-EF2C-4A8E-831A-DE6434E041D6}" dt="2020-03-30T13:46:53.850" v="635" actId="404"/>
        <pc:sldMkLst>
          <pc:docMk/>
          <pc:sldMk cId="2588504471" sldId="1499"/>
        </pc:sldMkLst>
        <pc:spChg chg="del">
          <ac:chgData name="reza kabir" userId="af3c95a13102d509" providerId="LiveId" clId="{88C0DC0E-EF2C-4A8E-831A-DE6434E041D6}" dt="2020-03-30T13:46:31.661" v="625" actId="478"/>
          <ac:spMkLst>
            <pc:docMk/>
            <pc:sldMk cId="2588504471" sldId="1499"/>
            <ac:spMk id="405" creationId="{00000000-0000-0000-0000-000000000000}"/>
          </ac:spMkLst>
        </pc:spChg>
        <pc:spChg chg="del">
          <ac:chgData name="reza kabir" userId="af3c95a13102d509" providerId="LiveId" clId="{88C0DC0E-EF2C-4A8E-831A-DE6434E041D6}" dt="2020-03-30T13:46:31.661" v="625" actId="478"/>
          <ac:spMkLst>
            <pc:docMk/>
            <pc:sldMk cId="2588504471" sldId="1499"/>
            <ac:spMk id="41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6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6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6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6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6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7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7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7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7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7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7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7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7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7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7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8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8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8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8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8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8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8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8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8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9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9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9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9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9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9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9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9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59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60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60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60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60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60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60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60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61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61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61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61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61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1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1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1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1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2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2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2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2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2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2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2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2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2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2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3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3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3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3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3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3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3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3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3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3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4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4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4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4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4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4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4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4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4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4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5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5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5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5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5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5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5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5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5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5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6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6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6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6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6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6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6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6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6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6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7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7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7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7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7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7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7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7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7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7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8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8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8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8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8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8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8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8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8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8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9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9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9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9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9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9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9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9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9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29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0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0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0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0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0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0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0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0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0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0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1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1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1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1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1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1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1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1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1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1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2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2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2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2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2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2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2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2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2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2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3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3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3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3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3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3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3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3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3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3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4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4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4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4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4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4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4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4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4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4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5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5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5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5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5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5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5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5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5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5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6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6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6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6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6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6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6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6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6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6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7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7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7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7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7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7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7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7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7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7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8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8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8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8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8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8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8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8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8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8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9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9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9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9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9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9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9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9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9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39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0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0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0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0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0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0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0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0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0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0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1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1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1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1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1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1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1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1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1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1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2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2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2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2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2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2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2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2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2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2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3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3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3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3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3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3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3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3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3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3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4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4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4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4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4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4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4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4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4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4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5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5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5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5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5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5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5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5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5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5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6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6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6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6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6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6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6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6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6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6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7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7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7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7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7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7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7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7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7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7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8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8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8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8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8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8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8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8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8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8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9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9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9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9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9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9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9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9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9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49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0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0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0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0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0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0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0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0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0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0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1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1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1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1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1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1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1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1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1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1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2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2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2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2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2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2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2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2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2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2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3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3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3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3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3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3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3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3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3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3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4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4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4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4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4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4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7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7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8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8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8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8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8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8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8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8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8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8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9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9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9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9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46:53.850" v="635" actId="404"/>
          <ac:spMkLst>
            <pc:docMk/>
            <pc:sldMk cId="2588504471" sldId="1499"/>
            <ac:spMk id="4594" creationId="{00000000-0000-0000-0000-000000000000}"/>
          </ac:spMkLst>
        </pc:spChg>
        <pc:grpChg chg="add mod">
          <ac:chgData name="reza kabir" userId="af3c95a13102d509" providerId="LiveId" clId="{88C0DC0E-EF2C-4A8E-831A-DE6434E041D6}" dt="2020-03-30T13:46:45.139" v="629" actId="1076"/>
          <ac:grpSpMkLst>
            <pc:docMk/>
            <pc:sldMk cId="2588504471" sldId="1499"/>
            <ac:grpSpMk id="2" creationId="{FCC90AC4-99C8-4DD0-966A-445B0E31BAEA}"/>
          </ac:grpSpMkLst>
        </pc:grpChg>
        <pc:grpChg chg="mod">
          <ac:chgData name="reza kabir" userId="af3c95a13102d509" providerId="LiveId" clId="{88C0DC0E-EF2C-4A8E-831A-DE6434E041D6}" dt="2020-03-30T13:46:34.698" v="626" actId="164"/>
          <ac:grpSpMkLst>
            <pc:docMk/>
            <pc:sldMk cId="2588504471" sldId="1499"/>
            <ac:grpSpMk id="9" creationId="{00000000-0000-0000-0000-000000000000}"/>
          </ac:grpSpMkLst>
        </pc:grpChg>
        <pc:grpChg chg="del">
          <ac:chgData name="reza kabir" userId="af3c95a13102d509" providerId="LiveId" clId="{88C0DC0E-EF2C-4A8E-831A-DE6434E041D6}" dt="2020-03-30T13:46:31.661" v="625" actId="478"/>
          <ac:grpSpMkLst>
            <pc:docMk/>
            <pc:sldMk cId="2588504471" sldId="1499"/>
            <ac:grpSpMk id="406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46:34.698" v="626" actId="164"/>
          <ac:grpSpMkLst>
            <pc:docMk/>
            <pc:sldMk cId="2588504471" sldId="1499"/>
            <ac:grpSpMk id="563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46:34.698" v="626" actId="164"/>
          <ac:grpSpMkLst>
            <pc:docMk/>
            <pc:sldMk cId="2588504471" sldId="1499"/>
            <ac:grpSpMk id="567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46:34.698" v="626" actId="164"/>
          <ac:grpSpMkLst>
            <pc:docMk/>
            <pc:sldMk cId="2588504471" sldId="1499"/>
            <ac:grpSpMk id="585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46:34.698" v="626" actId="164"/>
          <ac:grpSpMkLst>
            <pc:docMk/>
            <pc:sldMk cId="2588504471" sldId="1499"/>
            <ac:grpSpMk id="595" creationId="{00000000-0000-0000-0000-000000000000}"/>
          </ac:grpSpMkLst>
        </pc:grpChg>
      </pc:sldChg>
      <pc:sldChg chg="addSp delSp modSp add mod">
        <pc:chgData name="reza kabir" userId="af3c95a13102d509" providerId="LiveId" clId="{88C0DC0E-EF2C-4A8E-831A-DE6434E041D6}" dt="2020-03-30T13:51:27.223" v="674"/>
        <pc:sldMkLst>
          <pc:docMk/>
          <pc:sldMk cId="1547429271" sldId="1534"/>
        </pc:sldMkLst>
        <pc:spChg chg="add mod">
          <ac:chgData name="reza kabir" userId="af3c95a13102d509" providerId="LiveId" clId="{88C0DC0E-EF2C-4A8E-831A-DE6434E041D6}" dt="2020-03-30T13:51:27.223" v="674"/>
          <ac:spMkLst>
            <pc:docMk/>
            <pc:sldMk cId="1547429271" sldId="1534"/>
            <ac:spMk id="2" creationId="{7B28A31F-CE48-4B32-B67A-7DC51A191E34}"/>
          </ac:spMkLst>
        </pc:spChg>
        <pc:spChg chg="mod">
          <ac:chgData name="reza kabir" userId="af3c95a13102d509" providerId="LiveId" clId="{88C0DC0E-EF2C-4A8E-831A-DE6434E041D6}" dt="2020-03-30T13:50:43.464" v="667" actId="1076"/>
          <ac:spMkLst>
            <pc:docMk/>
            <pc:sldMk cId="1547429271" sldId="1534"/>
            <ac:spMk id="2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50:43.464" v="667" actId="1076"/>
          <ac:spMkLst>
            <pc:docMk/>
            <pc:sldMk cId="1547429271" sldId="1534"/>
            <ac:spMk id="2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50:43.464" v="667" actId="1076"/>
          <ac:spMkLst>
            <pc:docMk/>
            <pc:sldMk cId="1547429271" sldId="1534"/>
            <ac:spMk id="2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50:43.464" v="667" actId="1076"/>
          <ac:spMkLst>
            <pc:docMk/>
            <pc:sldMk cId="1547429271" sldId="1534"/>
            <ac:spMk id="3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50:43.464" v="667" actId="1076"/>
          <ac:spMkLst>
            <pc:docMk/>
            <pc:sldMk cId="1547429271" sldId="1534"/>
            <ac:spMk id="3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51:19.962" v="673" actId="2711"/>
          <ac:spMkLst>
            <pc:docMk/>
            <pc:sldMk cId="1547429271" sldId="1534"/>
            <ac:spMk id="3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50:59.692" v="671" actId="14100"/>
          <ac:spMkLst>
            <pc:docMk/>
            <pc:sldMk cId="1547429271" sldId="1534"/>
            <ac:spMk id="3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50:43.464" v="667" actId="1076"/>
          <ac:spMkLst>
            <pc:docMk/>
            <pc:sldMk cId="1547429271" sldId="1534"/>
            <ac:spMk id="8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50:43.464" v="667" actId="1076"/>
          <ac:spMkLst>
            <pc:docMk/>
            <pc:sldMk cId="1547429271" sldId="1534"/>
            <ac:spMk id="9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50:43.464" v="667" actId="1076"/>
          <ac:spMkLst>
            <pc:docMk/>
            <pc:sldMk cId="1547429271" sldId="1534"/>
            <ac:spMk id="9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51:19.962" v="673" actId="2711"/>
          <ac:spMkLst>
            <pc:docMk/>
            <pc:sldMk cId="1547429271" sldId="1534"/>
            <ac:spMk id="9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50:59.692" v="671" actId="14100"/>
          <ac:spMkLst>
            <pc:docMk/>
            <pc:sldMk cId="1547429271" sldId="1534"/>
            <ac:spMk id="9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51:19.962" v="673" actId="2711"/>
          <ac:spMkLst>
            <pc:docMk/>
            <pc:sldMk cId="1547429271" sldId="1534"/>
            <ac:spMk id="9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50:59.692" v="671" actId="14100"/>
          <ac:spMkLst>
            <pc:docMk/>
            <pc:sldMk cId="1547429271" sldId="1534"/>
            <ac:spMk id="9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51:19.962" v="673" actId="2711"/>
          <ac:spMkLst>
            <pc:docMk/>
            <pc:sldMk cId="1547429271" sldId="1534"/>
            <ac:spMk id="9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50:59.692" v="671" actId="14100"/>
          <ac:spMkLst>
            <pc:docMk/>
            <pc:sldMk cId="1547429271" sldId="1534"/>
            <ac:spMk id="99" creationId="{00000000-0000-0000-0000-000000000000}"/>
          </ac:spMkLst>
        </pc:spChg>
        <pc:spChg chg="del">
          <ac:chgData name="reza kabir" userId="af3c95a13102d509" providerId="LiveId" clId="{88C0DC0E-EF2C-4A8E-831A-DE6434E041D6}" dt="2020-03-30T13:50:34.479" v="665" actId="478"/>
          <ac:spMkLst>
            <pc:docMk/>
            <pc:sldMk cId="1547429271" sldId="1534"/>
            <ac:spMk id="100" creationId="{00000000-0000-0000-0000-000000000000}"/>
          </ac:spMkLst>
        </pc:spChg>
        <pc:spChg chg="del">
          <ac:chgData name="reza kabir" userId="af3c95a13102d509" providerId="LiveId" clId="{88C0DC0E-EF2C-4A8E-831A-DE6434E041D6}" dt="2020-03-30T13:50:34.479" v="665" actId="478"/>
          <ac:spMkLst>
            <pc:docMk/>
            <pc:sldMk cId="1547429271" sldId="1534"/>
            <ac:spMk id="109" creationId="{00000000-0000-0000-0000-000000000000}"/>
          </ac:spMkLst>
        </pc:spChg>
        <pc:grpChg chg="mod">
          <ac:chgData name="reza kabir" userId="af3c95a13102d509" providerId="LiveId" clId="{88C0DC0E-EF2C-4A8E-831A-DE6434E041D6}" dt="2020-03-30T13:50:43.464" v="667" actId="1076"/>
          <ac:grpSpMkLst>
            <pc:docMk/>
            <pc:sldMk cId="1547429271" sldId="1534"/>
            <ac:grpSpMk id="34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50:43.464" v="667" actId="1076"/>
          <ac:grpSpMkLst>
            <pc:docMk/>
            <pc:sldMk cId="1547429271" sldId="1534"/>
            <ac:grpSpMk id="38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50:43.464" v="667" actId="1076"/>
          <ac:grpSpMkLst>
            <pc:docMk/>
            <pc:sldMk cId="1547429271" sldId="1534"/>
            <ac:grpSpMk id="39" creationId="{00000000-0000-0000-0000-000000000000}"/>
          </ac:grpSpMkLst>
        </pc:grpChg>
        <pc:grpChg chg="del">
          <ac:chgData name="reza kabir" userId="af3c95a13102d509" providerId="LiveId" clId="{88C0DC0E-EF2C-4A8E-831A-DE6434E041D6}" dt="2020-03-30T13:50:34.479" v="665" actId="478"/>
          <ac:grpSpMkLst>
            <pc:docMk/>
            <pc:sldMk cId="1547429271" sldId="1534"/>
            <ac:grpSpMk id="101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50:43.464" v="667" actId="1076"/>
          <ac:grpSpMkLst>
            <pc:docMk/>
            <pc:sldMk cId="1547429271" sldId="1534"/>
            <ac:grpSpMk id="128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50:43.464" v="667" actId="1076"/>
          <ac:grpSpMkLst>
            <pc:docMk/>
            <pc:sldMk cId="1547429271" sldId="1534"/>
            <ac:grpSpMk id="129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50:43.464" v="667" actId="1076"/>
          <ac:grpSpMkLst>
            <pc:docMk/>
            <pc:sldMk cId="1547429271" sldId="1534"/>
            <ac:grpSpMk id="130" creationId="{00000000-0000-0000-0000-000000000000}"/>
          </ac:grpSpMkLst>
        </pc:grpChg>
      </pc:sldChg>
      <pc:sldChg chg="addSp delSp modSp add mod">
        <pc:chgData name="reza kabir" userId="af3c95a13102d509" providerId="LiveId" clId="{88C0DC0E-EF2C-4A8E-831A-DE6434E041D6}" dt="2020-03-30T13:27:33.350" v="593" actId="207"/>
        <pc:sldMkLst>
          <pc:docMk/>
          <pc:sldMk cId="1806559565" sldId="1604"/>
        </pc:sldMkLst>
        <pc:spChg chg="add del mod">
          <ac:chgData name="reza kabir" userId="af3c95a13102d509" providerId="LiveId" clId="{88C0DC0E-EF2C-4A8E-831A-DE6434E041D6}" dt="2020-03-30T13:24:00.356" v="586"/>
          <ac:spMkLst>
            <pc:docMk/>
            <pc:sldMk cId="1806559565" sldId="1604"/>
            <ac:spMk id="2" creationId="{29E4C8FD-8DC0-4327-B9E1-4A51C1AE49DC}"/>
          </ac:spMkLst>
        </pc:spChg>
        <pc:spChg chg="mod">
          <ac:chgData name="reza kabir" userId="af3c95a13102d509" providerId="LiveId" clId="{88C0DC0E-EF2C-4A8E-831A-DE6434E041D6}" dt="2020-03-30T13:27:33.350" v="593" actId="207"/>
          <ac:spMkLst>
            <pc:docMk/>
            <pc:sldMk cId="1806559565" sldId="1604"/>
            <ac:spMk id="9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33.350" v="593" actId="207"/>
          <ac:spMkLst>
            <pc:docMk/>
            <pc:sldMk cId="1806559565" sldId="1604"/>
            <ac:spMk id="10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33.350" v="593" actId="207"/>
          <ac:spMkLst>
            <pc:docMk/>
            <pc:sldMk cId="1806559565" sldId="1604"/>
            <ac:spMk id="14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33.350" v="593" actId="207"/>
          <ac:spMkLst>
            <pc:docMk/>
            <pc:sldMk cId="1806559565" sldId="1604"/>
            <ac:spMk id="14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33.350" v="593" actId="207"/>
          <ac:spMkLst>
            <pc:docMk/>
            <pc:sldMk cId="1806559565" sldId="1604"/>
            <ac:spMk id="14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33.350" v="593" actId="207"/>
          <ac:spMkLst>
            <pc:docMk/>
            <pc:sldMk cId="1806559565" sldId="1604"/>
            <ac:spMk id="14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33.350" v="593" actId="207"/>
          <ac:spMkLst>
            <pc:docMk/>
            <pc:sldMk cId="1806559565" sldId="1604"/>
            <ac:spMk id="14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33.350" v="593" actId="207"/>
          <ac:spMkLst>
            <pc:docMk/>
            <pc:sldMk cId="1806559565" sldId="1604"/>
            <ac:spMk id="151" creationId="{00000000-0000-0000-0000-000000000000}"/>
          </ac:spMkLst>
        </pc:spChg>
      </pc:sldChg>
      <pc:sldChg chg="modSp add">
        <pc:chgData name="reza kabir" userId="af3c95a13102d509" providerId="LiveId" clId="{88C0DC0E-EF2C-4A8E-831A-DE6434E041D6}" dt="2020-03-30T13:27:45.972" v="595" actId="207"/>
        <pc:sldMkLst>
          <pc:docMk/>
          <pc:sldMk cId="3798025719" sldId="1605"/>
        </pc:sldMkLst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1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1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2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2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2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2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2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2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3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3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3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3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3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3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5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5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5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5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6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6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8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9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11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45.972" v="595" actId="207"/>
          <ac:spMkLst>
            <pc:docMk/>
            <pc:sldMk cId="3798025719" sldId="1605"/>
            <ac:spMk id="134" creationId="{00000000-0000-0000-0000-000000000000}"/>
          </ac:spMkLst>
        </pc:spChg>
        <pc:grpChg chg="mod">
          <ac:chgData name="reza kabir" userId="af3c95a13102d509" providerId="LiveId" clId="{88C0DC0E-EF2C-4A8E-831A-DE6434E041D6}" dt="2020-03-30T13:27:45.972" v="595" actId="207"/>
          <ac:grpSpMkLst>
            <pc:docMk/>
            <pc:sldMk cId="3798025719" sldId="1605"/>
            <ac:grpSpMk id="2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27:45.972" v="595" actId="207"/>
          <ac:grpSpMkLst>
            <pc:docMk/>
            <pc:sldMk cId="3798025719" sldId="1605"/>
            <ac:grpSpMk id="3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27:45.972" v="595" actId="207"/>
          <ac:grpSpMkLst>
            <pc:docMk/>
            <pc:sldMk cId="3798025719" sldId="1605"/>
            <ac:grpSpMk id="49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27:45.972" v="595" actId="207"/>
          <ac:grpSpMkLst>
            <pc:docMk/>
            <pc:sldMk cId="3798025719" sldId="1605"/>
            <ac:grpSpMk id="51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27:45.972" v="595" actId="207"/>
          <ac:grpSpMkLst>
            <pc:docMk/>
            <pc:sldMk cId="3798025719" sldId="1605"/>
            <ac:grpSpMk id="63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27:45.972" v="595" actId="207"/>
          <ac:grpSpMkLst>
            <pc:docMk/>
            <pc:sldMk cId="3798025719" sldId="1605"/>
            <ac:grpSpMk id="79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27:45.972" v="595" actId="207"/>
          <ac:grpSpMkLst>
            <pc:docMk/>
            <pc:sldMk cId="3798025719" sldId="1605"/>
            <ac:grpSpMk id="81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27:45.972" v="595" actId="207"/>
          <ac:grpSpMkLst>
            <pc:docMk/>
            <pc:sldMk cId="3798025719" sldId="1605"/>
            <ac:grpSpMk id="102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27:45.972" v="595" actId="207"/>
          <ac:grpSpMkLst>
            <pc:docMk/>
            <pc:sldMk cId="3798025719" sldId="1605"/>
            <ac:grpSpMk id="113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27:45.972" v="595" actId="207"/>
          <ac:grpSpMkLst>
            <pc:docMk/>
            <pc:sldMk cId="3798025719" sldId="1605"/>
            <ac:grpSpMk id="121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27:45.972" v="595" actId="207"/>
          <ac:grpSpMkLst>
            <pc:docMk/>
            <pc:sldMk cId="3798025719" sldId="1605"/>
            <ac:grpSpMk id="130" creationId="{00000000-0000-0000-0000-000000000000}"/>
          </ac:grpSpMkLst>
        </pc:grpChg>
      </pc:sldChg>
      <pc:sldChg chg="modSp add mod">
        <pc:chgData name="reza kabir" userId="af3c95a13102d509" providerId="LiveId" clId="{88C0DC0E-EF2C-4A8E-831A-DE6434E041D6}" dt="2020-03-30T13:27:39.643" v="594" actId="207"/>
        <pc:sldMkLst>
          <pc:docMk/>
          <pc:sldMk cId="789302257" sldId="1610"/>
        </pc:sldMkLst>
        <pc:spChg chg="mod">
          <ac:chgData name="reza kabir" userId="af3c95a13102d509" providerId="LiveId" clId="{88C0DC0E-EF2C-4A8E-831A-DE6434E041D6}" dt="2020-03-30T13:27:39.643" v="594" actId="207"/>
          <ac:spMkLst>
            <pc:docMk/>
            <pc:sldMk cId="789302257" sldId="1610"/>
            <ac:spMk id="9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39.643" v="594" actId="207"/>
          <ac:spMkLst>
            <pc:docMk/>
            <pc:sldMk cId="789302257" sldId="1610"/>
            <ac:spMk id="13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39.643" v="594" actId="207"/>
          <ac:spMkLst>
            <pc:docMk/>
            <pc:sldMk cId="789302257" sldId="1610"/>
            <ac:spMk id="14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39.643" v="594" actId="207"/>
          <ac:spMkLst>
            <pc:docMk/>
            <pc:sldMk cId="789302257" sldId="1610"/>
            <ac:spMk id="14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39.643" v="594" actId="207"/>
          <ac:spMkLst>
            <pc:docMk/>
            <pc:sldMk cId="789302257" sldId="1610"/>
            <ac:spMk id="152" creationId="{00000000-0000-0000-0000-000000000000}"/>
          </ac:spMkLst>
        </pc:spChg>
      </pc:sldChg>
      <pc:sldChg chg="add del">
        <pc:chgData name="reza kabir" userId="af3c95a13102d509" providerId="LiveId" clId="{88C0DC0E-EF2C-4A8E-831A-DE6434E041D6}" dt="2020-03-30T13:45:27.909" v="622" actId="47"/>
        <pc:sldMkLst>
          <pc:docMk/>
          <pc:sldMk cId="1118642517" sldId="1661"/>
        </pc:sldMkLst>
      </pc:sldChg>
      <pc:sldChg chg="modSp add del mod">
        <pc:chgData name="reza kabir" userId="af3c95a13102d509" providerId="LiveId" clId="{88C0DC0E-EF2C-4A8E-831A-DE6434E041D6}" dt="2020-03-30T13:22:19.014" v="560" actId="1076"/>
        <pc:sldMkLst>
          <pc:docMk/>
          <pc:sldMk cId="3022395093" sldId="1741"/>
        </pc:sldMkLst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1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1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1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1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1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1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1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1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1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1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2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2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2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2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4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4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4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4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4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4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4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4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4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4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5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1:55.155" v="559" actId="27636"/>
          <ac:spMkLst>
            <pc:docMk/>
            <pc:sldMk cId="3022395093" sldId="1741"/>
            <ac:spMk id="5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5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6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6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6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6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64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6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1:10.271" v="539" actId="404"/>
          <ac:spMkLst>
            <pc:docMk/>
            <pc:sldMk cId="3022395093" sldId="1741"/>
            <ac:spMk id="7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1:10.271" v="539" actId="404"/>
          <ac:spMkLst>
            <pc:docMk/>
            <pc:sldMk cId="3022395093" sldId="1741"/>
            <ac:spMk id="7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1:10.271" v="539" actId="404"/>
          <ac:spMkLst>
            <pc:docMk/>
            <pc:sldMk cId="3022395093" sldId="1741"/>
            <ac:spMk id="8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1:10.271" v="539" actId="404"/>
          <ac:spMkLst>
            <pc:docMk/>
            <pc:sldMk cId="3022395093" sldId="1741"/>
            <ac:spMk id="8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1:10.271" v="539" actId="404"/>
          <ac:spMkLst>
            <pc:docMk/>
            <pc:sldMk cId="3022395093" sldId="1741"/>
            <ac:spMk id="10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1:10.271" v="539" actId="404"/>
          <ac:spMkLst>
            <pc:docMk/>
            <pc:sldMk cId="3022395093" sldId="1741"/>
            <ac:spMk id="10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1:10.271" v="539" actId="404"/>
          <ac:spMkLst>
            <pc:docMk/>
            <pc:sldMk cId="3022395093" sldId="1741"/>
            <ac:spMk id="11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1:10.271" v="539" actId="404"/>
          <ac:spMkLst>
            <pc:docMk/>
            <pc:sldMk cId="3022395093" sldId="1741"/>
            <ac:spMk id="11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11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11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11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2:19.014" v="560" actId="1076"/>
          <ac:spMkLst>
            <pc:docMk/>
            <pc:sldMk cId="3022395093" sldId="1741"/>
            <ac:spMk id="118" creationId="{00000000-0000-0000-0000-000000000000}"/>
          </ac:spMkLst>
        </pc:spChg>
        <pc:grpChg chg="mod">
          <ac:chgData name="reza kabir" userId="af3c95a13102d509" providerId="LiveId" clId="{88C0DC0E-EF2C-4A8E-831A-DE6434E041D6}" dt="2020-03-30T13:22:19.014" v="560" actId="1076"/>
          <ac:grpSpMkLst>
            <pc:docMk/>
            <pc:sldMk cId="3022395093" sldId="1741"/>
            <ac:grpSpMk id="80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22:19.014" v="560" actId="1076"/>
          <ac:grpSpMkLst>
            <pc:docMk/>
            <pc:sldMk cId="3022395093" sldId="1741"/>
            <ac:grpSpMk id="87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22:19.014" v="560" actId="1076"/>
          <ac:grpSpMkLst>
            <pc:docMk/>
            <pc:sldMk cId="3022395093" sldId="1741"/>
            <ac:grpSpMk id="105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22:19.014" v="560" actId="1076"/>
          <ac:grpSpMkLst>
            <pc:docMk/>
            <pc:sldMk cId="3022395093" sldId="1741"/>
            <ac:grpSpMk id="110" creationId="{00000000-0000-0000-0000-000000000000}"/>
          </ac:grpSpMkLst>
        </pc:grpChg>
      </pc:sldChg>
      <pc:sldChg chg="modSp add">
        <pc:chgData name="reza kabir" userId="af3c95a13102d509" providerId="LiveId" clId="{88C0DC0E-EF2C-4A8E-831A-DE6434E041D6}" dt="2020-03-30T13:27:51.677" v="596" actId="207"/>
        <pc:sldMkLst>
          <pc:docMk/>
          <pc:sldMk cId="435474187" sldId="1897"/>
        </pc:sldMkLst>
        <pc:spChg chg="mod">
          <ac:chgData name="reza kabir" userId="af3c95a13102d509" providerId="LiveId" clId="{88C0DC0E-EF2C-4A8E-831A-DE6434E041D6}" dt="2020-03-30T13:27:51.677" v="596" actId="207"/>
          <ac:spMkLst>
            <pc:docMk/>
            <pc:sldMk cId="435474187" sldId="1897"/>
            <ac:spMk id="1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51.677" v="596" actId="207"/>
          <ac:spMkLst>
            <pc:docMk/>
            <pc:sldMk cId="435474187" sldId="1897"/>
            <ac:spMk id="1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51.677" v="596" actId="207"/>
          <ac:spMkLst>
            <pc:docMk/>
            <pc:sldMk cId="435474187" sldId="1897"/>
            <ac:spMk id="1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51.677" v="596" actId="207"/>
          <ac:spMkLst>
            <pc:docMk/>
            <pc:sldMk cId="435474187" sldId="1897"/>
            <ac:spMk id="1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51.677" v="596" actId="207"/>
          <ac:spMkLst>
            <pc:docMk/>
            <pc:sldMk cId="435474187" sldId="1897"/>
            <ac:spMk id="2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51.677" v="596" actId="207"/>
          <ac:spMkLst>
            <pc:docMk/>
            <pc:sldMk cId="435474187" sldId="1897"/>
            <ac:spMk id="2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51.677" v="596" actId="207"/>
          <ac:spMkLst>
            <pc:docMk/>
            <pc:sldMk cId="435474187" sldId="1897"/>
            <ac:spMk id="45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51.677" v="596" actId="207"/>
          <ac:spMkLst>
            <pc:docMk/>
            <pc:sldMk cId="435474187" sldId="1897"/>
            <ac:spMk id="47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51.677" v="596" actId="207"/>
          <ac:spMkLst>
            <pc:docMk/>
            <pc:sldMk cId="435474187" sldId="1897"/>
            <ac:spMk id="6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51.677" v="596" actId="207"/>
          <ac:spMkLst>
            <pc:docMk/>
            <pc:sldMk cId="435474187" sldId="1897"/>
            <ac:spMk id="69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51.677" v="596" actId="207"/>
          <ac:spMkLst>
            <pc:docMk/>
            <pc:sldMk cId="435474187" sldId="1897"/>
            <ac:spMk id="8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51.677" v="596" actId="207"/>
          <ac:spMkLst>
            <pc:docMk/>
            <pc:sldMk cId="435474187" sldId="1897"/>
            <ac:spMk id="8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51.677" v="596" actId="207"/>
          <ac:spMkLst>
            <pc:docMk/>
            <pc:sldMk cId="435474187" sldId="1897"/>
            <ac:spMk id="90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51.677" v="596" actId="207"/>
          <ac:spMkLst>
            <pc:docMk/>
            <pc:sldMk cId="435474187" sldId="1897"/>
            <ac:spMk id="92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51.677" v="596" actId="207"/>
          <ac:spMkLst>
            <pc:docMk/>
            <pc:sldMk cId="435474187" sldId="1897"/>
            <ac:spMk id="93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7:51.677" v="596" actId="207"/>
          <ac:spMkLst>
            <pc:docMk/>
            <pc:sldMk cId="435474187" sldId="1897"/>
            <ac:spMk id="94" creationId="{00000000-0000-0000-0000-000000000000}"/>
          </ac:spMkLst>
        </pc:spChg>
        <pc:grpChg chg="mod">
          <ac:chgData name="reza kabir" userId="af3c95a13102d509" providerId="LiveId" clId="{88C0DC0E-EF2C-4A8E-831A-DE6434E041D6}" dt="2020-03-30T13:27:51.677" v="596" actId="207"/>
          <ac:grpSpMkLst>
            <pc:docMk/>
            <pc:sldMk cId="435474187" sldId="1897"/>
            <ac:grpSpMk id="3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27:51.677" v="596" actId="207"/>
          <ac:grpSpMkLst>
            <pc:docMk/>
            <pc:sldMk cId="435474187" sldId="1897"/>
            <ac:grpSpMk id="4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27:51.677" v="596" actId="207"/>
          <ac:grpSpMkLst>
            <pc:docMk/>
            <pc:sldMk cId="435474187" sldId="1897"/>
            <ac:grpSpMk id="5" creationId="{00000000-0000-0000-0000-000000000000}"/>
          </ac:grpSpMkLst>
        </pc:grpChg>
        <pc:grpChg chg="mod">
          <ac:chgData name="reza kabir" userId="af3c95a13102d509" providerId="LiveId" clId="{88C0DC0E-EF2C-4A8E-831A-DE6434E041D6}" dt="2020-03-30T13:27:51.677" v="596" actId="207"/>
          <ac:grpSpMkLst>
            <pc:docMk/>
            <pc:sldMk cId="435474187" sldId="1897"/>
            <ac:grpSpMk id="9" creationId="{00000000-0000-0000-0000-000000000000}"/>
          </ac:grpSpMkLst>
        </pc:grpChg>
        <pc:cxnChg chg="mod">
          <ac:chgData name="reza kabir" userId="af3c95a13102d509" providerId="LiveId" clId="{88C0DC0E-EF2C-4A8E-831A-DE6434E041D6}" dt="2020-03-30T13:27:51.677" v="596" actId="207"/>
          <ac:cxnSpMkLst>
            <pc:docMk/>
            <pc:sldMk cId="435474187" sldId="1897"/>
            <ac:cxnSpMk id="78" creationId="{00000000-0000-0000-0000-000000000000}"/>
          </ac:cxnSpMkLst>
        </pc:cxnChg>
        <pc:cxnChg chg="mod">
          <ac:chgData name="reza kabir" userId="af3c95a13102d509" providerId="LiveId" clId="{88C0DC0E-EF2C-4A8E-831A-DE6434E041D6}" dt="2020-03-30T13:27:51.677" v="596" actId="207"/>
          <ac:cxnSpMkLst>
            <pc:docMk/>
            <pc:sldMk cId="435474187" sldId="1897"/>
            <ac:cxnSpMk id="87" creationId="{00000000-0000-0000-0000-000000000000}"/>
          </ac:cxnSpMkLst>
        </pc:cxnChg>
        <pc:cxnChg chg="mod">
          <ac:chgData name="reza kabir" userId="af3c95a13102d509" providerId="LiveId" clId="{88C0DC0E-EF2C-4A8E-831A-DE6434E041D6}" dt="2020-03-30T13:27:51.677" v="596" actId="207"/>
          <ac:cxnSpMkLst>
            <pc:docMk/>
            <pc:sldMk cId="435474187" sldId="1897"/>
            <ac:cxnSpMk id="89" creationId="{00000000-0000-0000-0000-000000000000}"/>
          </ac:cxnSpMkLst>
        </pc:cxnChg>
      </pc:sldChg>
      <pc:sldChg chg="modSp add">
        <pc:chgData name="reza kabir" userId="af3c95a13102d509" providerId="LiveId" clId="{88C0DC0E-EF2C-4A8E-831A-DE6434E041D6}" dt="2020-03-30T13:28:01.550" v="597" actId="207"/>
        <pc:sldMkLst>
          <pc:docMk/>
          <pc:sldMk cId="3659878037" sldId="1907"/>
        </pc:sldMkLst>
        <pc:spChg chg="mod">
          <ac:chgData name="reza kabir" userId="af3c95a13102d509" providerId="LiveId" clId="{88C0DC0E-EF2C-4A8E-831A-DE6434E041D6}" dt="2020-03-30T13:28:01.550" v="597" actId="207"/>
          <ac:spMkLst>
            <pc:docMk/>
            <pc:sldMk cId="3659878037" sldId="1907"/>
            <ac:spMk id="88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8:01.550" v="597" actId="207"/>
          <ac:spMkLst>
            <pc:docMk/>
            <pc:sldMk cId="3659878037" sldId="1907"/>
            <ac:spMk id="89" creationId="{00000000-0000-0000-0000-000000000000}"/>
          </ac:spMkLst>
        </pc:spChg>
      </pc:sldChg>
      <pc:sldChg chg="modSp add">
        <pc:chgData name="reza kabir" userId="af3c95a13102d509" providerId="LiveId" clId="{88C0DC0E-EF2C-4A8E-831A-DE6434E041D6}" dt="2020-03-30T13:28:07.918" v="598" actId="207"/>
        <pc:sldMkLst>
          <pc:docMk/>
          <pc:sldMk cId="3579858883" sldId="1908"/>
        </pc:sldMkLst>
        <pc:spChg chg="mod">
          <ac:chgData name="reza kabir" userId="af3c95a13102d509" providerId="LiveId" clId="{88C0DC0E-EF2C-4A8E-831A-DE6434E041D6}" dt="2020-03-30T13:28:07.918" v="598" actId="207"/>
          <ac:spMkLst>
            <pc:docMk/>
            <pc:sldMk cId="3579858883" sldId="1908"/>
            <ac:spMk id="76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8:07.918" v="598" actId="207"/>
          <ac:spMkLst>
            <pc:docMk/>
            <pc:sldMk cId="3579858883" sldId="1908"/>
            <ac:spMk id="81" creationId="{00000000-0000-0000-0000-000000000000}"/>
          </ac:spMkLst>
        </pc:spChg>
        <pc:spChg chg="mod">
          <ac:chgData name="reza kabir" userId="af3c95a13102d509" providerId="LiveId" clId="{88C0DC0E-EF2C-4A8E-831A-DE6434E041D6}" dt="2020-03-30T13:28:07.918" v="598" actId="207"/>
          <ac:spMkLst>
            <pc:docMk/>
            <pc:sldMk cId="3579858883" sldId="1908"/>
            <ac:spMk id="83" creationId="{00000000-0000-0000-0000-000000000000}"/>
          </ac:spMkLst>
        </pc:spChg>
      </pc:sldChg>
      <pc:sldChg chg="add">
        <pc:chgData name="reza kabir" userId="af3c95a13102d509" providerId="LiveId" clId="{88C0DC0E-EF2C-4A8E-831A-DE6434E041D6}" dt="2020-03-30T13:27:18.142" v="592"/>
        <pc:sldMkLst>
          <pc:docMk/>
          <pc:sldMk cId="3475505369" sldId="1913"/>
        </pc:sldMkLst>
      </pc:sldChg>
      <pc:sldChg chg="addSp delSp modSp add mod modAnim">
        <pc:chgData name="reza kabir" userId="af3c95a13102d509" providerId="LiveId" clId="{88C0DC0E-EF2C-4A8E-831A-DE6434E041D6}" dt="2020-03-30T13:45:02.609" v="621" actId="1076"/>
        <pc:sldMkLst>
          <pc:docMk/>
          <pc:sldMk cId="117677661" sldId="1914"/>
        </pc:sldMkLst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2" creationId="{C26AF434-32DC-42B7-A75B-F137B54916AC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3" creationId="{7F297E81-A03D-4FC4-8632-889A0DC4EB81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4" creationId="{7DF2A459-837C-43E9-B385-AE737910ED9D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5" creationId="{9139B1FA-0FF9-47F0-922D-3E42C569B837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6" creationId="{B73F483B-EEF9-49E1-96E6-D3AC53E2C3CE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7" creationId="{7795B1F3-5C4E-4E02-A0D1-E3E5D633EE5E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8" creationId="{7FD6445B-ABAB-44AF-9180-7045E6137DFC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27" creationId="{6ED59B50-C344-44AE-8FF1-02CEFA556763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28" creationId="{ED13E280-827C-4440-83F6-6AB7FD3B5FBB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29" creationId="{4907CD61-8961-4766-8A37-51633827A8AE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30" creationId="{80CFDABF-A82C-4991-AF03-8A8ACFC4A248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31" creationId="{0AC24872-E746-4680-A386-F26C50E381E0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32" creationId="{7BB40E1A-4204-4EFC-A6EA-B2A986BF9E09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33" creationId="{90D10F1F-4D79-4C75-9245-0EED178EC709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34" creationId="{AE4133C2-2FFF-4A22-B53D-60062DFBCC84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35" creationId="{491FFE9D-6E2A-44E6-8905-E007FF0FA518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36" creationId="{E70EF2D8-4DDA-407B-AA10-2D000734F4DD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37" creationId="{3E7B5732-5ACD-4866-8601-A19CBEFC0CB2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38" creationId="{DE983B62-2584-4FD6-872B-1921E33CC17A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39" creationId="{8358E193-455C-49CC-AF77-120767023046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40" creationId="{96AD627F-CAB5-43FE-979E-27B9A8FB716C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41" creationId="{66EB5E06-20CF-4D91-AF1E-38CC73C5BBA5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42" creationId="{7E4F2ABF-333A-40BD-BD5D-98246B97263E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43" creationId="{4E39C2F3-EB41-4147-9FB5-5CF5F8BD8A56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44" creationId="{DD12C7EC-4821-407F-B1F6-2C2C1A9F5558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45" creationId="{1A787C7A-AA93-4FC4-8C5E-939007298EA1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46" creationId="{1BE8958E-62DC-4A7F-B53B-D7AF2491E3D8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47" creationId="{F76B3F80-1C83-4458-8C3B-7E7FAD4724F7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48" creationId="{6C5CB98F-B415-49C1-80C8-C9AEEB7E4FF8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49" creationId="{3F8BC99F-811D-44EC-A784-D437ED3A3FC4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56" creationId="{049CA6CA-F6C0-4282-B890-C4B0E8CC7A51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64" creationId="{313D01B8-47F6-4F96-A963-FA330BFF6ED8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65" creationId="{0D894CE7-519A-464E-B3DF-3D2DC73350B5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66" creationId="{FB209BE3-073E-49F5-8561-0527D3E53227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85" creationId="{344E8D99-1D93-43EF-ABD0-0DE8F4147BEB}"/>
          </ac:spMkLst>
        </pc:spChg>
        <pc:spChg chg="add mod">
          <ac:chgData name="reza kabir" userId="af3c95a13102d509" providerId="LiveId" clId="{88C0DC0E-EF2C-4A8E-831A-DE6434E041D6}" dt="2020-03-30T13:44:31.077" v="609" actId="164"/>
          <ac:spMkLst>
            <pc:docMk/>
            <pc:sldMk cId="117677661" sldId="1914"/>
            <ac:spMk id="86" creationId="{B28386E3-1C68-47CF-A4C0-648A603F3AAA}"/>
          </ac:spMkLst>
        </pc:spChg>
        <pc:spChg chg="add del">
          <ac:chgData name="reza kabir" userId="af3c95a13102d509" providerId="LiveId" clId="{88C0DC0E-EF2C-4A8E-831A-DE6434E041D6}" dt="2020-03-30T13:44:28.633" v="608" actId="478"/>
          <ac:spMkLst>
            <pc:docMk/>
            <pc:sldMk cId="117677661" sldId="1914"/>
            <ac:spMk id="87" creationId="{81F3C9CD-57CA-44D9-8F03-FF4CD7797980}"/>
          </ac:spMkLst>
        </pc:spChg>
        <pc:spChg chg="add del">
          <ac:chgData name="reza kabir" userId="af3c95a13102d509" providerId="LiveId" clId="{88C0DC0E-EF2C-4A8E-831A-DE6434E041D6}" dt="2020-03-30T13:44:27.943" v="607" actId="478"/>
          <ac:spMkLst>
            <pc:docMk/>
            <pc:sldMk cId="117677661" sldId="1914"/>
            <ac:spMk id="88" creationId="{6E8F7B69-0091-433E-BCBE-40DEC2090E3F}"/>
          </ac:spMkLst>
        </pc:spChg>
        <pc:spChg chg="add del">
          <ac:chgData name="reza kabir" userId="af3c95a13102d509" providerId="LiveId" clId="{88C0DC0E-EF2C-4A8E-831A-DE6434E041D6}" dt="2020-03-30T13:44:21.162" v="604" actId="478"/>
          <ac:spMkLst>
            <pc:docMk/>
            <pc:sldMk cId="117677661" sldId="1914"/>
            <ac:spMk id="89" creationId="{14B6511F-2468-48F3-9C37-0FF81704F165}"/>
          </ac:spMkLst>
        </pc:spChg>
        <pc:spChg chg="add del">
          <ac:chgData name="reza kabir" userId="af3c95a13102d509" providerId="LiveId" clId="{88C0DC0E-EF2C-4A8E-831A-DE6434E041D6}" dt="2020-03-30T13:44:21.162" v="604" actId="478"/>
          <ac:spMkLst>
            <pc:docMk/>
            <pc:sldMk cId="117677661" sldId="1914"/>
            <ac:spMk id="90" creationId="{F71BEF6E-1642-400F-98FA-47BB6B6E97DB}"/>
          </ac:spMkLst>
        </pc:spChg>
        <pc:spChg chg="add del">
          <ac:chgData name="reza kabir" userId="af3c95a13102d509" providerId="LiveId" clId="{88C0DC0E-EF2C-4A8E-831A-DE6434E041D6}" dt="2020-03-30T13:44:25.185" v="605" actId="478"/>
          <ac:spMkLst>
            <pc:docMk/>
            <pc:sldMk cId="117677661" sldId="1914"/>
            <ac:spMk id="91" creationId="{F105142A-1D79-4A47-AF30-70426B510952}"/>
          </ac:spMkLst>
        </pc:spChg>
        <pc:spChg chg="add del">
          <ac:chgData name="reza kabir" userId="af3c95a13102d509" providerId="LiveId" clId="{88C0DC0E-EF2C-4A8E-831A-DE6434E041D6}" dt="2020-03-30T13:44:26.305" v="606" actId="478"/>
          <ac:spMkLst>
            <pc:docMk/>
            <pc:sldMk cId="117677661" sldId="1914"/>
            <ac:spMk id="92" creationId="{AD533F8F-96EA-4C99-918E-CB9785FDFA0B}"/>
          </ac:spMkLst>
        </pc:spChg>
        <pc:spChg chg="add del mod">
          <ac:chgData name="reza kabir" userId="af3c95a13102d509" providerId="LiveId" clId="{88C0DC0E-EF2C-4A8E-831A-DE6434E041D6}" dt="2020-03-30T13:44:16.294" v="603" actId="478"/>
          <ac:spMkLst>
            <pc:docMk/>
            <pc:sldMk cId="117677661" sldId="1914"/>
            <ac:spMk id="93" creationId="{70D9B58F-E073-4F56-B399-E8FC99256EAA}"/>
          </ac:spMkLst>
        </pc:spChg>
        <pc:spChg chg="add mod">
          <ac:chgData name="reza kabir" userId="af3c95a13102d509" providerId="LiveId" clId="{88C0DC0E-EF2C-4A8E-831A-DE6434E041D6}" dt="2020-03-30T13:44:54.066" v="615" actId="1076"/>
          <ac:spMkLst>
            <pc:docMk/>
            <pc:sldMk cId="117677661" sldId="1914"/>
            <ac:spMk id="95" creationId="{7BA08EEF-8A50-4DA3-9D65-2AC1D2F9B73B}"/>
          </ac:spMkLst>
        </pc:spChg>
        <pc:spChg chg="add mod">
          <ac:chgData name="reza kabir" userId="af3c95a13102d509" providerId="LiveId" clId="{88C0DC0E-EF2C-4A8E-831A-DE6434E041D6}" dt="2020-03-30T13:44:59.562" v="619" actId="1076"/>
          <ac:spMkLst>
            <pc:docMk/>
            <pc:sldMk cId="117677661" sldId="1914"/>
            <ac:spMk id="96" creationId="{BA47A6C9-797C-412E-A30E-C1BDB7FB481D}"/>
          </ac:spMkLst>
        </pc:spChg>
        <pc:spChg chg="add mod">
          <ac:chgData name="reza kabir" userId="af3c95a13102d509" providerId="LiveId" clId="{88C0DC0E-EF2C-4A8E-831A-DE6434E041D6}" dt="2020-03-30T13:45:02.609" v="621" actId="1076"/>
          <ac:spMkLst>
            <pc:docMk/>
            <pc:sldMk cId="117677661" sldId="1914"/>
            <ac:spMk id="97" creationId="{8BED6AB9-6E78-483C-B6D8-D993A9649A8F}"/>
          </ac:spMkLst>
        </pc:spChg>
        <pc:grpChg chg="add mod">
          <ac:chgData name="reza kabir" userId="af3c95a13102d509" providerId="LiveId" clId="{88C0DC0E-EF2C-4A8E-831A-DE6434E041D6}" dt="2020-03-30T13:44:31.077" v="609" actId="164"/>
          <ac:grpSpMkLst>
            <pc:docMk/>
            <pc:sldMk cId="117677661" sldId="1914"/>
            <ac:grpSpMk id="9" creationId="{5CB71A82-7E4B-4814-9D0F-D206819F2EF5}"/>
          </ac:grpSpMkLst>
        </pc:grpChg>
        <pc:grpChg chg="add mod">
          <ac:chgData name="reza kabir" userId="af3c95a13102d509" providerId="LiveId" clId="{88C0DC0E-EF2C-4A8E-831A-DE6434E041D6}" dt="2020-03-30T13:44:31.077" v="609" actId="164"/>
          <ac:grpSpMkLst>
            <pc:docMk/>
            <pc:sldMk cId="117677661" sldId="1914"/>
            <ac:grpSpMk id="19" creationId="{5D6F57B9-93BC-42EA-A6B9-AE3F2A29EE1B}"/>
          </ac:grpSpMkLst>
        </pc:grpChg>
        <pc:grpChg chg="add mod">
          <ac:chgData name="reza kabir" userId="af3c95a13102d509" providerId="LiveId" clId="{88C0DC0E-EF2C-4A8E-831A-DE6434E041D6}" dt="2020-03-30T13:44:31.077" v="609" actId="164"/>
          <ac:grpSpMkLst>
            <pc:docMk/>
            <pc:sldMk cId="117677661" sldId="1914"/>
            <ac:grpSpMk id="22" creationId="{075A1C2C-696A-4ACF-8FE3-C01EA5296E29}"/>
          </ac:grpSpMkLst>
        </pc:grpChg>
        <pc:grpChg chg="add mod">
          <ac:chgData name="reza kabir" userId="af3c95a13102d509" providerId="LiveId" clId="{88C0DC0E-EF2C-4A8E-831A-DE6434E041D6}" dt="2020-03-30T13:44:31.077" v="609" actId="164"/>
          <ac:grpSpMkLst>
            <pc:docMk/>
            <pc:sldMk cId="117677661" sldId="1914"/>
            <ac:grpSpMk id="50" creationId="{E9C6DA0D-091F-46E9-927D-AC5286886505}"/>
          </ac:grpSpMkLst>
        </pc:grpChg>
        <pc:grpChg chg="add mod">
          <ac:chgData name="reza kabir" userId="af3c95a13102d509" providerId="LiveId" clId="{88C0DC0E-EF2C-4A8E-831A-DE6434E041D6}" dt="2020-03-30T13:44:31.077" v="609" actId="164"/>
          <ac:grpSpMkLst>
            <pc:docMk/>
            <pc:sldMk cId="117677661" sldId="1914"/>
            <ac:grpSpMk id="57" creationId="{43990926-9E3E-485C-82A8-B6C6FF372C00}"/>
          </ac:grpSpMkLst>
        </pc:grpChg>
        <pc:grpChg chg="add mod">
          <ac:chgData name="reza kabir" userId="af3c95a13102d509" providerId="LiveId" clId="{88C0DC0E-EF2C-4A8E-831A-DE6434E041D6}" dt="2020-03-30T13:44:31.077" v="609" actId="164"/>
          <ac:grpSpMkLst>
            <pc:docMk/>
            <pc:sldMk cId="117677661" sldId="1914"/>
            <ac:grpSpMk id="67" creationId="{7C1D199B-5A63-4D34-8145-94685AF1B4DF}"/>
          </ac:grpSpMkLst>
        </pc:grpChg>
        <pc:grpChg chg="add mod">
          <ac:chgData name="reza kabir" userId="af3c95a13102d509" providerId="LiveId" clId="{88C0DC0E-EF2C-4A8E-831A-DE6434E041D6}" dt="2020-03-30T13:44:31.077" v="609" actId="164"/>
          <ac:grpSpMkLst>
            <pc:docMk/>
            <pc:sldMk cId="117677661" sldId="1914"/>
            <ac:grpSpMk id="76" creationId="{35A383A8-8445-4820-8006-6C3DD412021E}"/>
          </ac:grpSpMkLst>
        </pc:grpChg>
        <pc:grpChg chg="add mod">
          <ac:chgData name="reza kabir" userId="af3c95a13102d509" providerId="LiveId" clId="{88C0DC0E-EF2C-4A8E-831A-DE6434E041D6}" dt="2020-03-30T13:44:31.077" v="609" actId="164"/>
          <ac:grpSpMkLst>
            <pc:docMk/>
            <pc:sldMk cId="117677661" sldId="1914"/>
            <ac:grpSpMk id="80" creationId="{7F02B703-F98D-48AF-AA6F-D7A9E7A58296}"/>
          </ac:grpSpMkLst>
        </pc:grpChg>
        <pc:grpChg chg="add mod">
          <ac:chgData name="reza kabir" userId="af3c95a13102d509" providerId="LiveId" clId="{88C0DC0E-EF2C-4A8E-831A-DE6434E041D6}" dt="2020-03-30T13:44:36.588" v="611" actId="1076"/>
          <ac:grpSpMkLst>
            <pc:docMk/>
            <pc:sldMk cId="117677661" sldId="1914"/>
            <ac:grpSpMk id="94" creationId="{F9328F57-A9B8-47AE-B60C-E64BF771E03B}"/>
          </ac:grpSpMkLst>
        </pc:grpChg>
      </pc:sldChg>
      <pc:sldMasterChg chg="addSldLayout delSldLayout modSldLayout">
        <pc:chgData name="reza kabir" userId="af3c95a13102d509" providerId="LiveId" clId="{88C0DC0E-EF2C-4A8E-831A-DE6434E041D6}" dt="2020-03-30T12:18:46.035" v="69" actId="478"/>
        <pc:sldMasterMkLst>
          <pc:docMk/>
          <pc:sldMasterMk cId="612793706" sldId="2147483660"/>
        </pc:sldMasterMkLst>
        <pc:sldLayoutChg chg="add del">
          <pc:chgData name="reza kabir" userId="af3c95a13102d509" providerId="LiveId" clId="{88C0DC0E-EF2C-4A8E-831A-DE6434E041D6}" dt="2020-03-30T12:10:13.175" v="8" actId="2696"/>
          <pc:sldLayoutMkLst>
            <pc:docMk/>
            <pc:sldMasterMk cId="612793706" sldId="2147483660"/>
            <pc:sldLayoutMk cId="1408604299" sldId="2147483666"/>
          </pc:sldLayoutMkLst>
        </pc:sldLayoutChg>
        <pc:sldLayoutChg chg="addSp delSp modSp mod">
          <pc:chgData name="reza kabir" userId="af3c95a13102d509" providerId="LiveId" clId="{88C0DC0E-EF2C-4A8E-831A-DE6434E041D6}" dt="2020-03-30T12:18:46.035" v="69" actId="478"/>
          <pc:sldLayoutMkLst>
            <pc:docMk/>
            <pc:sldMasterMk cId="612793706" sldId="2147483660"/>
            <pc:sldLayoutMk cId="1794652083" sldId="2147483667"/>
          </pc:sldLayoutMkLst>
          <pc:spChg chg="add del mod">
            <ac:chgData name="reza kabir" userId="af3c95a13102d509" providerId="LiveId" clId="{88C0DC0E-EF2C-4A8E-831A-DE6434E041D6}" dt="2020-03-30T12:18:46.035" v="69" actId="478"/>
            <ac:spMkLst>
              <pc:docMk/>
              <pc:sldMasterMk cId="612793706" sldId="2147483660"/>
              <pc:sldLayoutMk cId="1794652083" sldId="2147483667"/>
              <ac:spMk id="2" creationId="{E2C990C1-40F9-4E76-8D44-81370238C096}"/>
            </ac:spMkLst>
          </pc:spChg>
        </pc:sldLayoutChg>
        <pc:sldLayoutChg chg="add del">
          <pc:chgData name="reza kabir" userId="af3c95a13102d509" providerId="LiveId" clId="{88C0DC0E-EF2C-4A8E-831A-DE6434E041D6}" dt="2020-03-30T12:10:23.037" v="9" actId="2696"/>
          <pc:sldLayoutMkLst>
            <pc:docMk/>
            <pc:sldMasterMk cId="612793706" sldId="2147483660"/>
            <pc:sldLayoutMk cId="2636851804" sldId="2147483668"/>
          </pc:sldLayoutMkLst>
        </pc:sldLayoutChg>
      </pc:sldMasterChg>
      <pc:sldMasterChg chg="delSldLayout modSldLayout">
        <pc:chgData name="reza kabir" userId="af3c95a13102d509" providerId="LiveId" clId="{88C0DC0E-EF2C-4A8E-831A-DE6434E041D6}" dt="2020-03-30T13:45:53.408" v="624" actId="2696"/>
        <pc:sldMasterMkLst>
          <pc:docMk/>
          <pc:sldMasterMk cId="425798916" sldId="2147483669"/>
        </pc:sldMasterMkLst>
        <pc:sldLayoutChg chg="del">
          <pc:chgData name="reza kabir" userId="af3c95a13102d509" providerId="LiveId" clId="{88C0DC0E-EF2C-4A8E-831A-DE6434E041D6}" dt="2020-03-30T13:17:58.510" v="493" actId="2696"/>
          <pc:sldLayoutMkLst>
            <pc:docMk/>
            <pc:sldMasterMk cId="425798916" sldId="2147483669"/>
            <pc:sldLayoutMk cId="2029889377" sldId="2147483670"/>
          </pc:sldLayoutMkLst>
        </pc:sldLayoutChg>
        <pc:sldLayoutChg chg="del">
          <pc:chgData name="reza kabir" userId="af3c95a13102d509" providerId="LiveId" clId="{88C0DC0E-EF2C-4A8E-831A-DE6434E041D6}" dt="2020-03-30T13:17:58.512" v="494" actId="2696"/>
          <pc:sldLayoutMkLst>
            <pc:docMk/>
            <pc:sldMasterMk cId="425798916" sldId="2147483669"/>
            <pc:sldLayoutMk cId="2994117979" sldId="2147483671"/>
          </pc:sldLayoutMkLst>
        </pc:sldLayoutChg>
        <pc:sldLayoutChg chg="del">
          <pc:chgData name="reza kabir" userId="af3c95a13102d509" providerId="LiveId" clId="{88C0DC0E-EF2C-4A8E-831A-DE6434E041D6}" dt="2020-03-30T13:17:58.514" v="495" actId="2696"/>
          <pc:sldLayoutMkLst>
            <pc:docMk/>
            <pc:sldMasterMk cId="425798916" sldId="2147483669"/>
            <pc:sldLayoutMk cId="4124948790" sldId="2147483672"/>
          </pc:sldLayoutMkLst>
        </pc:sldLayoutChg>
        <pc:sldLayoutChg chg="del">
          <pc:chgData name="reza kabir" userId="af3c95a13102d509" providerId="LiveId" clId="{88C0DC0E-EF2C-4A8E-831A-DE6434E041D6}" dt="2020-03-30T13:17:58.517" v="496" actId="2696"/>
          <pc:sldLayoutMkLst>
            <pc:docMk/>
            <pc:sldMasterMk cId="425798916" sldId="2147483669"/>
            <pc:sldLayoutMk cId="2672351679" sldId="2147483673"/>
          </pc:sldLayoutMkLst>
        </pc:sldLayoutChg>
        <pc:sldLayoutChg chg="del">
          <pc:chgData name="reza kabir" userId="af3c95a13102d509" providerId="LiveId" clId="{88C0DC0E-EF2C-4A8E-831A-DE6434E041D6}" dt="2020-03-30T13:17:58.519" v="497" actId="2696"/>
          <pc:sldLayoutMkLst>
            <pc:docMk/>
            <pc:sldMasterMk cId="425798916" sldId="2147483669"/>
            <pc:sldLayoutMk cId="1553448385" sldId="2147483674"/>
          </pc:sldLayoutMkLst>
        </pc:sldLayoutChg>
        <pc:sldLayoutChg chg="del">
          <pc:chgData name="reza kabir" userId="af3c95a13102d509" providerId="LiveId" clId="{88C0DC0E-EF2C-4A8E-831A-DE6434E041D6}" dt="2020-03-30T13:17:58.520" v="498" actId="2696"/>
          <pc:sldLayoutMkLst>
            <pc:docMk/>
            <pc:sldMasterMk cId="425798916" sldId="2147483669"/>
            <pc:sldLayoutMk cId="2076659042" sldId="2147483675"/>
          </pc:sldLayoutMkLst>
        </pc:sldLayoutChg>
        <pc:sldLayoutChg chg="del">
          <pc:chgData name="reza kabir" userId="af3c95a13102d509" providerId="LiveId" clId="{88C0DC0E-EF2C-4A8E-831A-DE6434E041D6}" dt="2020-03-30T13:17:58.522" v="499" actId="2696"/>
          <pc:sldLayoutMkLst>
            <pc:docMk/>
            <pc:sldMasterMk cId="425798916" sldId="2147483669"/>
            <pc:sldLayoutMk cId="1917560776" sldId="2147483676"/>
          </pc:sldLayoutMkLst>
        </pc:sldLayoutChg>
        <pc:sldLayoutChg chg="del">
          <pc:chgData name="reza kabir" userId="af3c95a13102d509" providerId="LiveId" clId="{88C0DC0E-EF2C-4A8E-831A-DE6434E041D6}" dt="2020-03-30T13:17:58.527" v="500" actId="2696"/>
          <pc:sldLayoutMkLst>
            <pc:docMk/>
            <pc:sldMasterMk cId="425798916" sldId="2147483669"/>
            <pc:sldLayoutMk cId="1955033376" sldId="2147483677"/>
          </pc:sldLayoutMkLst>
        </pc:sldLayoutChg>
        <pc:sldLayoutChg chg="del">
          <pc:chgData name="reza kabir" userId="af3c95a13102d509" providerId="LiveId" clId="{88C0DC0E-EF2C-4A8E-831A-DE6434E041D6}" dt="2020-03-30T13:17:58.531" v="501" actId="2696"/>
          <pc:sldLayoutMkLst>
            <pc:docMk/>
            <pc:sldMasterMk cId="425798916" sldId="2147483669"/>
            <pc:sldLayoutMk cId="680303740" sldId="2147483678"/>
          </pc:sldLayoutMkLst>
        </pc:sldLayoutChg>
        <pc:sldLayoutChg chg="del">
          <pc:chgData name="reza kabir" userId="af3c95a13102d509" providerId="LiveId" clId="{88C0DC0E-EF2C-4A8E-831A-DE6434E041D6}" dt="2020-03-30T13:17:58.535" v="502" actId="2696"/>
          <pc:sldLayoutMkLst>
            <pc:docMk/>
            <pc:sldMasterMk cId="425798916" sldId="2147483669"/>
            <pc:sldLayoutMk cId="2989611277" sldId="2147483679"/>
          </pc:sldLayoutMkLst>
        </pc:sldLayoutChg>
        <pc:sldLayoutChg chg="del">
          <pc:chgData name="reza kabir" userId="af3c95a13102d509" providerId="LiveId" clId="{88C0DC0E-EF2C-4A8E-831A-DE6434E041D6}" dt="2020-03-30T13:17:58.539" v="503" actId="2696"/>
          <pc:sldLayoutMkLst>
            <pc:docMk/>
            <pc:sldMasterMk cId="425798916" sldId="2147483669"/>
            <pc:sldLayoutMk cId="2510022185" sldId="2147483680"/>
          </pc:sldLayoutMkLst>
        </pc:sldLayoutChg>
        <pc:sldLayoutChg chg="del">
          <pc:chgData name="reza kabir" userId="af3c95a13102d509" providerId="LiveId" clId="{88C0DC0E-EF2C-4A8E-831A-DE6434E041D6}" dt="2020-03-30T13:17:58.546" v="504" actId="2696"/>
          <pc:sldLayoutMkLst>
            <pc:docMk/>
            <pc:sldMasterMk cId="425798916" sldId="2147483669"/>
            <pc:sldLayoutMk cId="3049733979" sldId="2147483681"/>
          </pc:sldLayoutMkLst>
        </pc:sldLayoutChg>
        <pc:sldLayoutChg chg="del">
          <pc:chgData name="reza kabir" userId="af3c95a13102d509" providerId="LiveId" clId="{88C0DC0E-EF2C-4A8E-831A-DE6434E041D6}" dt="2020-03-30T13:17:58.550" v="505" actId="2696"/>
          <pc:sldLayoutMkLst>
            <pc:docMk/>
            <pc:sldMasterMk cId="425798916" sldId="2147483669"/>
            <pc:sldLayoutMk cId="2147998283" sldId="2147483682"/>
          </pc:sldLayoutMkLst>
        </pc:sldLayoutChg>
        <pc:sldLayoutChg chg="del">
          <pc:chgData name="reza kabir" userId="af3c95a13102d509" providerId="LiveId" clId="{88C0DC0E-EF2C-4A8E-831A-DE6434E041D6}" dt="2020-03-30T13:17:58.554" v="506" actId="2696"/>
          <pc:sldLayoutMkLst>
            <pc:docMk/>
            <pc:sldMasterMk cId="425798916" sldId="2147483669"/>
            <pc:sldLayoutMk cId="3608918600" sldId="2147483683"/>
          </pc:sldLayoutMkLst>
        </pc:sldLayoutChg>
        <pc:sldLayoutChg chg="del">
          <pc:chgData name="reza kabir" userId="af3c95a13102d509" providerId="LiveId" clId="{88C0DC0E-EF2C-4A8E-831A-DE6434E041D6}" dt="2020-03-30T13:17:58.562" v="507" actId="2696"/>
          <pc:sldLayoutMkLst>
            <pc:docMk/>
            <pc:sldMasterMk cId="425798916" sldId="2147483669"/>
            <pc:sldLayoutMk cId="3905320733" sldId="2147483684"/>
          </pc:sldLayoutMkLst>
        </pc:sldLayoutChg>
        <pc:sldLayoutChg chg="del">
          <pc:chgData name="reza kabir" userId="af3c95a13102d509" providerId="LiveId" clId="{88C0DC0E-EF2C-4A8E-831A-DE6434E041D6}" dt="2020-03-30T13:17:58.564" v="508" actId="2696"/>
          <pc:sldLayoutMkLst>
            <pc:docMk/>
            <pc:sldMasterMk cId="425798916" sldId="2147483669"/>
            <pc:sldLayoutMk cId="782235557" sldId="2147483685"/>
          </pc:sldLayoutMkLst>
        </pc:sldLayoutChg>
        <pc:sldLayoutChg chg="del">
          <pc:chgData name="reza kabir" userId="af3c95a13102d509" providerId="LiveId" clId="{88C0DC0E-EF2C-4A8E-831A-DE6434E041D6}" dt="2020-03-30T13:17:58.506" v="492" actId="2696"/>
          <pc:sldLayoutMkLst>
            <pc:docMk/>
            <pc:sldMasterMk cId="425798916" sldId="2147483669"/>
            <pc:sldLayoutMk cId="1105736738" sldId="2147483686"/>
          </pc:sldLayoutMkLst>
        </pc:sldLayoutChg>
        <pc:sldLayoutChg chg="delSp modSp mod">
          <pc:chgData name="reza kabir" userId="af3c95a13102d509" providerId="LiveId" clId="{88C0DC0E-EF2C-4A8E-831A-DE6434E041D6}" dt="2020-03-30T13:21:55.031" v="558" actId="255"/>
          <pc:sldLayoutMkLst>
            <pc:docMk/>
            <pc:sldMasterMk cId="425798916" sldId="2147483669"/>
            <pc:sldLayoutMk cId="288351262" sldId="2147483687"/>
          </pc:sldLayoutMkLst>
          <pc:spChg chg="mod">
            <ac:chgData name="reza kabir" userId="af3c95a13102d509" providerId="LiveId" clId="{88C0DC0E-EF2C-4A8E-831A-DE6434E041D6}" dt="2020-03-30T13:21:55.031" v="558" actId="255"/>
            <ac:spMkLst>
              <pc:docMk/>
              <pc:sldMasterMk cId="425798916" sldId="2147483669"/>
              <pc:sldLayoutMk cId="288351262" sldId="2147483687"/>
              <ac:spMk id="2" creationId="{00000000-0000-0000-0000-000000000000}"/>
            </ac:spMkLst>
          </pc:spChg>
          <pc:spChg chg="del">
            <ac:chgData name="reza kabir" userId="af3c95a13102d509" providerId="LiveId" clId="{88C0DC0E-EF2C-4A8E-831A-DE6434E041D6}" dt="2020-03-30T13:17:22.269" v="465" actId="478"/>
            <ac:spMkLst>
              <pc:docMk/>
              <pc:sldMasterMk cId="425798916" sldId="2147483669"/>
              <pc:sldLayoutMk cId="288351262" sldId="2147483687"/>
              <ac:spMk id="4" creationId="{00000000-0000-0000-0000-000000000000}"/>
            </ac:spMkLst>
          </pc:spChg>
          <pc:spChg chg="del">
            <ac:chgData name="reza kabir" userId="af3c95a13102d509" providerId="LiveId" clId="{88C0DC0E-EF2C-4A8E-831A-DE6434E041D6}" dt="2020-03-30T13:17:22.269" v="465" actId="478"/>
            <ac:spMkLst>
              <pc:docMk/>
              <pc:sldMasterMk cId="425798916" sldId="2147483669"/>
              <pc:sldLayoutMk cId="288351262" sldId="2147483687"/>
              <ac:spMk id="5" creationId="{00000000-0000-0000-0000-000000000000}"/>
            </ac:spMkLst>
          </pc:spChg>
          <pc:spChg chg="del">
            <ac:chgData name="reza kabir" userId="af3c95a13102d509" providerId="LiveId" clId="{88C0DC0E-EF2C-4A8E-831A-DE6434E041D6}" dt="2020-03-30T13:17:22.269" v="465" actId="478"/>
            <ac:spMkLst>
              <pc:docMk/>
              <pc:sldMasterMk cId="425798916" sldId="2147483669"/>
              <pc:sldLayoutMk cId="288351262" sldId="2147483687"/>
              <ac:spMk id="56" creationId="{00000000-0000-0000-0000-000000000000}"/>
            </ac:spMkLst>
          </pc:spChg>
          <pc:spChg chg="del">
            <ac:chgData name="reza kabir" userId="af3c95a13102d509" providerId="LiveId" clId="{88C0DC0E-EF2C-4A8E-831A-DE6434E041D6}" dt="2020-03-30T13:17:22.269" v="465" actId="478"/>
            <ac:spMkLst>
              <pc:docMk/>
              <pc:sldMasterMk cId="425798916" sldId="2147483669"/>
              <pc:sldLayoutMk cId="288351262" sldId="2147483687"/>
              <ac:spMk id="58" creationId="{00000000-0000-0000-0000-000000000000}"/>
            </ac:spMkLst>
          </pc:spChg>
          <pc:spChg chg="del">
            <ac:chgData name="reza kabir" userId="af3c95a13102d509" providerId="LiveId" clId="{88C0DC0E-EF2C-4A8E-831A-DE6434E041D6}" dt="2020-03-30T13:17:22.269" v="465" actId="478"/>
            <ac:spMkLst>
              <pc:docMk/>
              <pc:sldMasterMk cId="425798916" sldId="2147483669"/>
              <pc:sldLayoutMk cId="288351262" sldId="2147483687"/>
              <ac:spMk id="59" creationId="{00000000-0000-0000-0000-000000000000}"/>
            </ac:spMkLst>
          </pc:spChg>
          <pc:spChg chg="del">
            <ac:chgData name="reza kabir" userId="af3c95a13102d509" providerId="LiveId" clId="{88C0DC0E-EF2C-4A8E-831A-DE6434E041D6}" dt="2020-03-30T13:17:22.269" v="465" actId="478"/>
            <ac:spMkLst>
              <pc:docMk/>
              <pc:sldMasterMk cId="425798916" sldId="2147483669"/>
              <pc:sldLayoutMk cId="288351262" sldId="2147483687"/>
              <ac:spMk id="60" creationId="{00000000-0000-0000-0000-000000000000}"/>
            </ac:spMkLst>
          </pc:spChg>
          <pc:spChg chg="del">
            <ac:chgData name="reza kabir" userId="af3c95a13102d509" providerId="LiveId" clId="{88C0DC0E-EF2C-4A8E-831A-DE6434E041D6}" dt="2020-03-30T13:17:22.269" v="465" actId="478"/>
            <ac:spMkLst>
              <pc:docMk/>
              <pc:sldMasterMk cId="425798916" sldId="2147483669"/>
              <pc:sldLayoutMk cId="288351262" sldId="2147483687"/>
              <ac:spMk id="61" creationId="{00000000-0000-0000-0000-000000000000}"/>
            </ac:spMkLst>
          </pc:spChg>
          <pc:spChg chg="del">
            <ac:chgData name="reza kabir" userId="af3c95a13102d509" providerId="LiveId" clId="{88C0DC0E-EF2C-4A8E-831A-DE6434E041D6}" dt="2020-03-30T13:17:22.269" v="465" actId="478"/>
            <ac:spMkLst>
              <pc:docMk/>
              <pc:sldMasterMk cId="425798916" sldId="2147483669"/>
              <pc:sldLayoutMk cId="288351262" sldId="2147483687"/>
              <ac:spMk id="62" creationId="{00000000-0000-0000-0000-000000000000}"/>
            </ac:spMkLst>
          </pc:spChg>
          <pc:spChg chg="del">
            <ac:chgData name="reza kabir" userId="af3c95a13102d509" providerId="LiveId" clId="{88C0DC0E-EF2C-4A8E-831A-DE6434E041D6}" dt="2020-03-30T13:17:22.269" v="465" actId="478"/>
            <ac:spMkLst>
              <pc:docMk/>
              <pc:sldMasterMk cId="425798916" sldId="2147483669"/>
              <pc:sldLayoutMk cId="288351262" sldId="2147483687"/>
              <ac:spMk id="63" creationId="{00000000-0000-0000-0000-000000000000}"/>
            </ac:spMkLst>
          </pc:spChg>
          <pc:grpChg chg="del">
            <ac:chgData name="reza kabir" userId="af3c95a13102d509" providerId="LiveId" clId="{88C0DC0E-EF2C-4A8E-831A-DE6434E041D6}" dt="2020-03-30T13:17:22.269" v="465" actId="478"/>
            <ac:grpSpMkLst>
              <pc:docMk/>
              <pc:sldMasterMk cId="425798916" sldId="2147483669"/>
              <pc:sldLayoutMk cId="288351262" sldId="2147483687"/>
              <ac:grpSpMk id="14" creationId="{00000000-0000-0000-0000-000000000000}"/>
            </ac:grpSpMkLst>
          </pc:grpChg>
          <pc:grpChg chg="del">
            <ac:chgData name="reza kabir" userId="af3c95a13102d509" providerId="LiveId" clId="{88C0DC0E-EF2C-4A8E-831A-DE6434E041D6}" dt="2020-03-30T13:17:22.269" v="465" actId="478"/>
            <ac:grpSpMkLst>
              <pc:docMk/>
              <pc:sldMasterMk cId="425798916" sldId="2147483669"/>
              <pc:sldLayoutMk cId="288351262" sldId="2147483687"/>
              <ac:grpSpMk id="15" creationId="{00000000-0000-0000-0000-000000000000}"/>
            </ac:grpSpMkLst>
          </pc:grpChg>
          <pc:cxnChg chg="del">
            <ac:chgData name="reza kabir" userId="af3c95a13102d509" providerId="LiveId" clId="{88C0DC0E-EF2C-4A8E-831A-DE6434E041D6}" dt="2020-03-30T13:17:22.269" v="465" actId="478"/>
            <ac:cxnSpMkLst>
              <pc:docMk/>
              <pc:sldMasterMk cId="425798916" sldId="2147483669"/>
              <pc:sldLayoutMk cId="288351262" sldId="2147483687"/>
              <ac:cxnSpMk id="100" creationId="{00000000-0000-0000-0000-000000000000}"/>
            </ac:cxnSpMkLst>
          </pc:cxnChg>
        </pc:sldLayoutChg>
        <pc:sldLayoutChg chg="del">
          <pc:chgData name="reza kabir" userId="af3c95a13102d509" providerId="LiveId" clId="{88C0DC0E-EF2C-4A8E-831A-DE6434E041D6}" dt="2020-03-30T13:17:36.720" v="466" actId="2696"/>
          <pc:sldLayoutMkLst>
            <pc:docMk/>
            <pc:sldMasterMk cId="425798916" sldId="2147483669"/>
            <pc:sldLayoutMk cId="3198105558" sldId="2147483688"/>
          </pc:sldLayoutMkLst>
        </pc:sldLayoutChg>
        <pc:sldLayoutChg chg="delSp mod">
          <pc:chgData name="reza kabir" userId="af3c95a13102d509" providerId="LiveId" clId="{88C0DC0E-EF2C-4A8E-831A-DE6434E041D6}" dt="2020-03-30T13:24:10.232" v="587" actId="478"/>
          <pc:sldLayoutMkLst>
            <pc:docMk/>
            <pc:sldMasterMk cId="425798916" sldId="2147483669"/>
            <pc:sldLayoutMk cId="3755370803" sldId="2147483688"/>
          </pc:sldLayoutMkLst>
          <pc:spChg chg="del">
            <ac:chgData name="reza kabir" userId="af3c95a13102d509" providerId="LiveId" clId="{88C0DC0E-EF2C-4A8E-831A-DE6434E041D6}" dt="2020-03-30T13:24:10.232" v="587" actId="478"/>
            <ac:spMkLst>
              <pc:docMk/>
              <pc:sldMasterMk cId="425798916" sldId="2147483669"/>
              <pc:sldLayoutMk cId="3755370803" sldId="2147483688"/>
              <ac:spMk id="4" creationId="{00000000-0000-0000-0000-000000000000}"/>
            </ac:spMkLst>
          </pc:spChg>
          <pc:spChg chg="del">
            <ac:chgData name="reza kabir" userId="af3c95a13102d509" providerId="LiveId" clId="{88C0DC0E-EF2C-4A8E-831A-DE6434E041D6}" dt="2020-03-30T13:24:10.232" v="587" actId="478"/>
            <ac:spMkLst>
              <pc:docMk/>
              <pc:sldMasterMk cId="425798916" sldId="2147483669"/>
              <pc:sldLayoutMk cId="3755370803" sldId="2147483688"/>
              <ac:spMk id="5" creationId="{00000000-0000-0000-0000-000000000000}"/>
            </ac:spMkLst>
          </pc:spChg>
          <pc:spChg chg="del">
            <ac:chgData name="reza kabir" userId="af3c95a13102d509" providerId="LiveId" clId="{88C0DC0E-EF2C-4A8E-831A-DE6434E041D6}" dt="2020-03-30T13:24:10.232" v="587" actId="478"/>
            <ac:spMkLst>
              <pc:docMk/>
              <pc:sldMasterMk cId="425798916" sldId="2147483669"/>
              <pc:sldLayoutMk cId="3755370803" sldId="2147483688"/>
              <ac:spMk id="56" creationId="{00000000-0000-0000-0000-000000000000}"/>
            </ac:spMkLst>
          </pc:spChg>
          <pc:spChg chg="del">
            <ac:chgData name="reza kabir" userId="af3c95a13102d509" providerId="LiveId" clId="{88C0DC0E-EF2C-4A8E-831A-DE6434E041D6}" dt="2020-03-30T13:24:10.232" v="587" actId="478"/>
            <ac:spMkLst>
              <pc:docMk/>
              <pc:sldMasterMk cId="425798916" sldId="2147483669"/>
              <pc:sldLayoutMk cId="3755370803" sldId="2147483688"/>
              <ac:spMk id="58" creationId="{00000000-0000-0000-0000-000000000000}"/>
            </ac:spMkLst>
          </pc:spChg>
          <pc:spChg chg="del">
            <ac:chgData name="reza kabir" userId="af3c95a13102d509" providerId="LiveId" clId="{88C0DC0E-EF2C-4A8E-831A-DE6434E041D6}" dt="2020-03-30T13:24:10.232" v="587" actId="478"/>
            <ac:spMkLst>
              <pc:docMk/>
              <pc:sldMasterMk cId="425798916" sldId="2147483669"/>
              <pc:sldLayoutMk cId="3755370803" sldId="2147483688"/>
              <ac:spMk id="59" creationId="{00000000-0000-0000-0000-000000000000}"/>
            </ac:spMkLst>
          </pc:spChg>
          <pc:spChg chg="del">
            <ac:chgData name="reza kabir" userId="af3c95a13102d509" providerId="LiveId" clId="{88C0DC0E-EF2C-4A8E-831A-DE6434E041D6}" dt="2020-03-30T13:24:10.232" v="587" actId="478"/>
            <ac:spMkLst>
              <pc:docMk/>
              <pc:sldMasterMk cId="425798916" sldId="2147483669"/>
              <pc:sldLayoutMk cId="3755370803" sldId="2147483688"/>
              <ac:spMk id="60" creationId="{00000000-0000-0000-0000-000000000000}"/>
            </ac:spMkLst>
          </pc:spChg>
          <pc:spChg chg="del">
            <ac:chgData name="reza kabir" userId="af3c95a13102d509" providerId="LiveId" clId="{88C0DC0E-EF2C-4A8E-831A-DE6434E041D6}" dt="2020-03-30T13:24:10.232" v="587" actId="478"/>
            <ac:spMkLst>
              <pc:docMk/>
              <pc:sldMasterMk cId="425798916" sldId="2147483669"/>
              <pc:sldLayoutMk cId="3755370803" sldId="2147483688"/>
              <ac:spMk id="61" creationId="{00000000-0000-0000-0000-000000000000}"/>
            </ac:spMkLst>
          </pc:spChg>
          <pc:spChg chg="del">
            <ac:chgData name="reza kabir" userId="af3c95a13102d509" providerId="LiveId" clId="{88C0DC0E-EF2C-4A8E-831A-DE6434E041D6}" dt="2020-03-30T13:24:10.232" v="587" actId="478"/>
            <ac:spMkLst>
              <pc:docMk/>
              <pc:sldMasterMk cId="425798916" sldId="2147483669"/>
              <pc:sldLayoutMk cId="3755370803" sldId="2147483688"/>
              <ac:spMk id="62" creationId="{00000000-0000-0000-0000-000000000000}"/>
            </ac:spMkLst>
          </pc:spChg>
          <pc:spChg chg="del">
            <ac:chgData name="reza kabir" userId="af3c95a13102d509" providerId="LiveId" clId="{88C0DC0E-EF2C-4A8E-831A-DE6434E041D6}" dt="2020-03-30T13:24:10.232" v="587" actId="478"/>
            <ac:spMkLst>
              <pc:docMk/>
              <pc:sldMasterMk cId="425798916" sldId="2147483669"/>
              <pc:sldLayoutMk cId="3755370803" sldId="2147483688"/>
              <ac:spMk id="63" creationId="{00000000-0000-0000-0000-000000000000}"/>
            </ac:spMkLst>
          </pc:spChg>
          <pc:grpChg chg="del">
            <ac:chgData name="reza kabir" userId="af3c95a13102d509" providerId="LiveId" clId="{88C0DC0E-EF2C-4A8E-831A-DE6434E041D6}" dt="2020-03-30T13:24:10.232" v="587" actId="478"/>
            <ac:grpSpMkLst>
              <pc:docMk/>
              <pc:sldMasterMk cId="425798916" sldId="2147483669"/>
              <pc:sldLayoutMk cId="3755370803" sldId="2147483688"/>
              <ac:grpSpMk id="14" creationId="{00000000-0000-0000-0000-000000000000}"/>
            </ac:grpSpMkLst>
          </pc:grpChg>
          <pc:grpChg chg="del">
            <ac:chgData name="reza kabir" userId="af3c95a13102d509" providerId="LiveId" clId="{88C0DC0E-EF2C-4A8E-831A-DE6434E041D6}" dt="2020-03-30T13:24:10.232" v="587" actId="478"/>
            <ac:grpSpMkLst>
              <pc:docMk/>
              <pc:sldMasterMk cId="425798916" sldId="2147483669"/>
              <pc:sldLayoutMk cId="3755370803" sldId="2147483688"/>
              <ac:grpSpMk id="15" creationId="{00000000-0000-0000-0000-000000000000}"/>
            </ac:grpSpMkLst>
          </pc:grpChg>
        </pc:sldLayoutChg>
        <pc:sldLayoutChg chg="del">
          <pc:chgData name="reza kabir" userId="af3c95a13102d509" providerId="LiveId" clId="{88C0DC0E-EF2C-4A8E-831A-DE6434E041D6}" dt="2020-03-30T13:17:36.736" v="467" actId="2696"/>
          <pc:sldLayoutMkLst>
            <pc:docMk/>
            <pc:sldMasterMk cId="425798916" sldId="2147483669"/>
            <pc:sldLayoutMk cId="824334228" sldId="2147483689"/>
          </pc:sldLayoutMkLst>
        </pc:sldLayoutChg>
        <pc:sldLayoutChg chg="del">
          <pc:chgData name="reza kabir" userId="af3c95a13102d509" providerId="LiveId" clId="{88C0DC0E-EF2C-4A8E-831A-DE6434E041D6}" dt="2020-03-30T13:45:53.408" v="624" actId="2696"/>
          <pc:sldLayoutMkLst>
            <pc:docMk/>
            <pc:sldMasterMk cId="425798916" sldId="2147483669"/>
            <pc:sldLayoutMk cId="3803373093" sldId="2147483689"/>
          </pc:sldLayoutMkLst>
        </pc:sldLayoutChg>
        <pc:sldLayoutChg chg="del">
          <pc:chgData name="reza kabir" userId="af3c95a13102d509" providerId="LiveId" clId="{88C0DC0E-EF2C-4A8E-831A-DE6434E041D6}" dt="2020-03-30T13:45:27.909" v="622" actId="47"/>
          <pc:sldLayoutMkLst>
            <pc:docMk/>
            <pc:sldMasterMk cId="425798916" sldId="2147483669"/>
            <pc:sldLayoutMk cId="1716217382" sldId="2147483690"/>
          </pc:sldLayoutMkLst>
        </pc:sldLayoutChg>
        <pc:sldLayoutChg chg="del">
          <pc:chgData name="reza kabir" userId="af3c95a13102d509" providerId="LiveId" clId="{88C0DC0E-EF2C-4A8E-831A-DE6434E041D6}" dt="2020-03-30T13:17:36.771" v="468" actId="2696"/>
          <pc:sldLayoutMkLst>
            <pc:docMk/>
            <pc:sldMasterMk cId="425798916" sldId="2147483669"/>
            <pc:sldLayoutMk cId="3967895411" sldId="2147483690"/>
          </pc:sldLayoutMkLst>
        </pc:sldLayoutChg>
        <pc:sldLayoutChg chg="del">
          <pc:chgData name="reza kabir" userId="af3c95a13102d509" providerId="LiveId" clId="{88C0DC0E-EF2C-4A8E-831A-DE6434E041D6}" dt="2020-03-30T13:17:36.788" v="469" actId="2696"/>
          <pc:sldLayoutMkLst>
            <pc:docMk/>
            <pc:sldMasterMk cId="425798916" sldId="2147483669"/>
            <pc:sldLayoutMk cId="2840073355" sldId="2147483691"/>
          </pc:sldLayoutMkLst>
        </pc:sldLayoutChg>
        <pc:sldLayoutChg chg="del">
          <pc:chgData name="reza kabir" userId="af3c95a13102d509" providerId="LiveId" clId="{88C0DC0E-EF2C-4A8E-831A-DE6434E041D6}" dt="2020-03-30T13:17:36.803" v="470" actId="2696"/>
          <pc:sldLayoutMkLst>
            <pc:docMk/>
            <pc:sldMasterMk cId="425798916" sldId="2147483669"/>
            <pc:sldLayoutMk cId="3149794289" sldId="2147483692"/>
          </pc:sldLayoutMkLst>
        </pc:sldLayoutChg>
        <pc:sldLayoutChg chg="del">
          <pc:chgData name="reza kabir" userId="af3c95a13102d509" providerId="LiveId" clId="{88C0DC0E-EF2C-4A8E-831A-DE6434E041D6}" dt="2020-03-30T13:17:36.812" v="471" actId="2696"/>
          <pc:sldLayoutMkLst>
            <pc:docMk/>
            <pc:sldMasterMk cId="425798916" sldId="2147483669"/>
            <pc:sldLayoutMk cId="746639190" sldId="2147483693"/>
          </pc:sldLayoutMkLst>
        </pc:sldLayoutChg>
        <pc:sldLayoutChg chg="del">
          <pc:chgData name="reza kabir" userId="af3c95a13102d509" providerId="LiveId" clId="{88C0DC0E-EF2C-4A8E-831A-DE6434E041D6}" dt="2020-03-30T13:17:36.832" v="472" actId="2696"/>
          <pc:sldLayoutMkLst>
            <pc:docMk/>
            <pc:sldMasterMk cId="425798916" sldId="2147483669"/>
            <pc:sldLayoutMk cId="3692212565" sldId="2147483694"/>
          </pc:sldLayoutMkLst>
        </pc:sldLayoutChg>
        <pc:sldLayoutChg chg="del">
          <pc:chgData name="reza kabir" userId="af3c95a13102d509" providerId="LiveId" clId="{88C0DC0E-EF2C-4A8E-831A-DE6434E041D6}" dt="2020-03-30T13:17:36.841" v="473" actId="2696"/>
          <pc:sldLayoutMkLst>
            <pc:docMk/>
            <pc:sldMasterMk cId="425798916" sldId="2147483669"/>
            <pc:sldLayoutMk cId="297588504" sldId="2147483695"/>
          </pc:sldLayoutMkLst>
        </pc:sldLayoutChg>
        <pc:sldLayoutChg chg="del">
          <pc:chgData name="reza kabir" userId="af3c95a13102d509" providerId="LiveId" clId="{88C0DC0E-EF2C-4A8E-831A-DE6434E041D6}" dt="2020-03-30T13:17:36.865" v="474" actId="2696"/>
          <pc:sldLayoutMkLst>
            <pc:docMk/>
            <pc:sldMasterMk cId="425798916" sldId="2147483669"/>
            <pc:sldLayoutMk cId="2921025173" sldId="2147483696"/>
          </pc:sldLayoutMkLst>
        </pc:sldLayoutChg>
        <pc:sldLayoutChg chg="del">
          <pc:chgData name="reza kabir" userId="af3c95a13102d509" providerId="LiveId" clId="{88C0DC0E-EF2C-4A8E-831A-DE6434E041D6}" dt="2020-03-30T13:17:36.879" v="475" actId="2696"/>
          <pc:sldLayoutMkLst>
            <pc:docMk/>
            <pc:sldMasterMk cId="425798916" sldId="2147483669"/>
            <pc:sldLayoutMk cId="2683241689" sldId="2147483697"/>
          </pc:sldLayoutMkLst>
        </pc:sldLayoutChg>
        <pc:sldLayoutChg chg="del">
          <pc:chgData name="reza kabir" userId="af3c95a13102d509" providerId="LiveId" clId="{88C0DC0E-EF2C-4A8E-831A-DE6434E041D6}" dt="2020-03-30T13:17:36.890" v="476" actId="2696"/>
          <pc:sldLayoutMkLst>
            <pc:docMk/>
            <pc:sldMasterMk cId="425798916" sldId="2147483669"/>
            <pc:sldLayoutMk cId="287653794" sldId="2147483698"/>
          </pc:sldLayoutMkLst>
        </pc:sldLayoutChg>
        <pc:sldLayoutChg chg="del">
          <pc:chgData name="reza kabir" userId="af3c95a13102d509" providerId="LiveId" clId="{88C0DC0E-EF2C-4A8E-831A-DE6434E041D6}" dt="2020-03-30T13:17:36.904" v="477" actId="2696"/>
          <pc:sldLayoutMkLst>
            <pc:docMk/>
            <pc:sldMasterMk cId="425798916" sldId="2147483669"/>
            <pc:sldLayoutMk cId="3242334853" sldId="2147483699"/>
          </pc:sldLayoutMkLst>
        </pc:sldLayoutChg>
        <pc:sldLayoutChg chg="del">
          <pc:chgData name="reza kabir" userId="af3c95a13102d509" providerId="LiveId" clId="{88C0DC0E-EF2C-4A8E-831A-DE6434E041D6}" dt="2020-03-30T13:17:36.919" v="478" actId="2696"/>
          <pc:sldLayoutMkLst>
            <pc:docMk/>
            <pc:sldMasterMk cId="425798916" sldId="2147483669"/>
            <pc:sldLayoutMk cId="3792879829" sldId="2147483700"/>
          </pc:sldLayoutMkLst>
        </pc:sldLayoutChg>
        <pc:sldLayoutChg chg="del">
          <pc:chgData name="reza kabir" userId="af3c95a13102d509" providerId="LiveId" clId="{88C0DC0E-EF2C-4A8E-831A-DE6434E041D6}" dt="2020-03-30T13:17:36.933" v="479" actId="2696"/>
          <pc:sldLayoutMkLst>
            <pc:docMk/>
            <pc:sldMasterMk cId="425798916" sldId="2147483669"/>
            <pc:sldLayoutMk cId="2673904003" sldId="2147483701"/>
          </pc:sldLayoutMkLst>
        </pc:sldLayoutChg>
        <pc:sldLayoutChg chg="del">
          <pc:chgData name="reza kabir" userId="af3c95a13102d509" providerId="LiveId" clId="{88C0DC0E-EF2C-4A8E-831A-DE6434E041D6}" dt="2020-03-30T13:17:36.948" v="480" actId="2696"/>
          <pc:sldLayoutMkLst>
            <pc:docMk/>
            <pc:sldMasterMk cId="425798916" sldId="2147483669"/>
            <pc:sldLayoutMk cId="3984470471" sldId="2147483702"/>
          </pc:sldLayoutMkLst>
        </pc:sldLayoutChg>
        <pc:sldLayoutChg chg="del">
          <pc:chgData name="reza kabir" userId="af3c95a13102d509" providerId="LiveId" clId="{88C0DC0E-EF2C-4A8E-831A-DE6434E041D6}" dt="2020-03-30T13:17:36.964" v="481" actId="2696"/>
          <pc:sldLayoutMkLst>
            <pc:docMk/>
            <pc:sldMasterMk cId="425798916" sldId="2147483669"/>
            <pc:sldLayoutMk cId="3463790231" sldId="2147483703"/>
          </pc:sldLayoutMkLst>
        </pc:sldLayoutChg>
        <pc:sldLayoutChg chg="del">
          <pc:chgData name="reza kabir" userId="af3c95a13102d509" providerId="LiveId" clId="{88C0DC0E-EF2C-4A8E-831A-DE6434E041D6}" dt="2020-03-30T13:17:36.975" v="482" actId="2696"/>
          <pc:sldLayoutMkLst>
            <pc:docMk/>
            <pc:sldMasterMk cId="425798916" sldId="2147483669"/>
            <pc:sldLayoutMk cId="3572947127" sldId="2147483704"/>
          </pc:sldLayoutMkLst>
        </pc:sldLayoutChg>
        <pc:sldLayoutChg chg="del">
          <pc:chgData name="reza kabir" userId="af3c95a13102d509" providerId="LiveId" clId="{88C0DC0E-EF2C-4A8E-831A-DE6434E041D6}" dt="2020-03-30T13:17:36.986" v="483" actId="2696"/>
          <pc:sldLayoutMkLst>
            <pc:docMk/>
            <pc:sldMasterMk cId="425798916" sldId="2147483669"/>
            <pc:sldLayoutMk cId="190881642" sldId="2147483705"/>
          </pc:sldLayoutMkLst>
        </pc:sldLayoutChg>
        <pc:sldLayoutChg chg="del">
          <pc:chgData name="reza kabir" userId="af3c95a13102d509" providerId="LiveId" clId="{88C0DC0E-EF2C-4A8E-831A-DE6434E041D6}" dt="2020-03-30T13:17:36.999" v="484" actId="2696"/>
          <pc:sldLayoutMkLst>
            <pc:docMk/>
            <pc:sldMasterMk cId="425798916" sldId="2147483669"/>
            <pc:sldLayoutMk cId="3759095111" sldId="2147483706"/>
          </pc:sldLayoutMkLst>
        </pc:sldLayoutChg>
        <pc:sldLayoutChg chg="del">
          <pc:chgData name="reza kabir" userId="af3c95a13102d509" providerId="LiveId" clId="{88C0DC0E-EF2C-4A8E-831A-DE6434E041D6}" dt="2020-03-30T13:17:37.014" v="485" actId="2696"/>
          <pc:sldLayoutMkLst>
            <pc:docMk/>
            <pc:sldMasterMk cId="425798916" sldId="2147483669"/>
            <pc:sldLayoutMk cId="1337775369" sldId="2147483707"/>
          </pc:sldLayoutMkLst>
        </pc:sldLayoutChg>
        <pc:sldLayoutChg chg="del">
          <pc:chgData name="reza kabir" userId="af3c95a13102d509" providerId="LiveId" clId="{88C0DC0E-EF2C-4A8E-831A-DE6434E041D6}" dt="2020-03-30T13:17:37.032" v="486" actId="2696"/>
          <pc:sldLayoutMkLst>
            <pc:docMk/>
            <pc:sldMasterMk cId="425798916" sldId="2147483669"/>
            <pc:sldLayoutMk cId="4061387515" sldId="2147483708"/>
          </pc:sldLayoutMkLst>
        </pc:sldLayoutChg>
        <pc:sldLayoutChg chg="del">
          <pc:chgData name="reza kabir" userId="af3c95a13102d509" providerId="LiveId" clId="{88C0DC0E-EF2C-4A8E-831A-DE6434E041D6}" dt="2020-03-30T13:17:37.036" v="487" actId="2696"/>
          <pc:sldLayoutMkLst>
            <pc:docMk/>
            <pc:sldMasterMk cId="425798916" sldId="2147483669"/>
            <pc:sldLayoutMk cId="3424911137" sldId="2147483709"/>
          </pc:sldLayoutMkLst>
        </pc:sldLayoutChg>
        <pc:sldLayoutChg chg="del">
          <pc:chgData name="reza kabir" userId="af3c95a13102d509" providerId="LiveId" clId="{88C0DC0E-EF2C-4A8E-831A-DE6434E041D6}" dt="2020-03-30T13:17:37.039" v="488" actId="2696"/>
          <pc:sldLayoutMkLst>
            <pc:docMk/>
            <pc:sldMasterMk cId="425798916" sldId="2147483669"/>
            <pc:sldLayoutMk cId="2741709195" sldId="2147483710"/>
          </pc:sldLayoutMkLst>
        </pc:sldLayoutChg>
        <pc:sldLayoutChg chg="del">
          <pc:chgData name="reza kabir" userId="af3c95a13102d509" providerId="LiveId" clId="{88C0DC0E-EF2C-4A8E-831A-DE6434E041D6}" dt="2020-03-30T13:17:37.048" v="489" actId="2696"/>
          <pc:sldLayoutMkLst>
            <pc:docMk/>
            <pc:sldMasterMk cId="425798916" sldId="2147483669"/>
            <pc:sldLayoutMk cId="2724022599" sldId="2147483711"/>
          </pc:sldLayoutMkLst>
        </pc:sldLayoutChg>
        <pc:sldLayoutChg chg="del">
          <pc:chgData name="reza kabir" userId="af3c95a13102d509" providerId="LiveId" clId="{88C0DC0E-EF2C-4A8E-831A-DE6434E041D6}" dt="2020-03-30T13:17:37.055" v="490" actId="2696"/>
          <pc:sldLayoutMkLst>
            <pc:docMk/>
            <pc:sldMasterMk cId="425798916" sldId="2147483669"/>
            <pc:sldLayoutMk cId="680240713" sldId="2147483712"/>
          </pc:sldLayoutMkLst>
        </pc:sldLayoutChg>
        <pc:sldLayoutChg chg="del">
          <pc:chgData name="reza kabir" userId="af3c95a13102d509" providerId="LiveId" clId="{88C0DC0E-EF2C-4A8E-831A-DE6434E041D6}" dt="2020-03-30T13:17:37.065" v="491" actId="2696"/>
          <pc:sldLayoutMkLst>
            <pc:docMk/>
            <pc:sldMasterMk cId="425798916" sldId="2147483669"/>
            <pc:sldLayoutMk cId="205867510" sldId="2147483713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004334-649E-4DA9-A984-75EFE66A6F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633CD-E388-434E-A623-4298E9A65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60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5936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458706B-AF85-48E8-B737-8735811375B1}"/>
              </a:ext>
            </a:extLst>
          </p:cNvPr>
          <p:cNvSpPr txBox="1"/>
          <p:nvPr userDrawn="1"/>
        </p:nvSpPr>
        <p:spPr>
          <a:xfrm>
            <a:off x="401101" y="13075867"/>
            <a:ext cx="22933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800" dirty="0"/>
              <a:t>www.ciloart.com</a:t>
            </a:r>
          </a:p>
        </p:txBody>
      </p:sp>
    </p:spTree>
    <p:extLst>
      <p:ext uri="{BB962C8B-B14F-4D97-AF65-F5344CB8AC3E}">
        <p14:creationId xmlns:p14="http://schemas.microsoft.com/office/powerpoint/2010/main" val="2196070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</p:sldLayoutIdLst>
  <p:hf hdr="0"/>
  <p:txStyles>
    <p:titleStyle>
      <a:lvl1pPr algn="ctr" defTabSz="2438401" rtl="0" eaLnBrk="1" latinLnBrk="0" hangingPunct="1">
        <a:spcBef>
          <a:spcPct val="0"/>
        </a:spcBef>
        <a:buNone/>
        <a:defRPr sz="11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1" indent="-914401" algn="l" defTabSz="2438401" rtl="0" eaLnBrk="1" latinLnBrk="0" hangingPunct="1">
        <a:spcBef>
          <a:spcPct val="2000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1981200" indent="-762001" algn="l" defTabSz="2438401" rtl="0" eaLnBrk="1" latinLnBrk="0" hangingPunct="1">
        <a:spcBef>
          <a:spcPct val="20000"/>
        </a:spcBef>
        <a:buFont typeface="Arial" panose="020B0604020202020204" pitchFamily="34" charset="0"/>
        <a:buChar char="–"/>
        <a:defRPr sz="7500" kern="1200">
          <a:solidFill>
            <a:schemeClr val="tx1"/>
          </a:solidFill>
          <a:latin typeface="+mn-lt"/>
          <a:ea typeface="+mn-ea"/>
          <a:cs typeface="+mn-cs"/>
        </a:defRPr>
      </a:lvl2pPr>
      <a:lvl3pPr marL="3048000" indent="-609599" algn="l" defTabSz="2438401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4267199" indent="-609599" algn="l" defTabSz="2438401" rtl="0" eaLnBrk="1" latinLnBrk="0" hangingPunct="1">
        <a:spcBef>
          <a:spcPct val="20000"/>
        </a:spcBef>
        <a:buFont typeface="Arial" panose="020B0604020202020204" pitchFamily="34" charset="0"/>
        <a:buChar char="–"/>
        <a:defRPr sz="53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399" indent="-609599" algn="l" defTabSz="2438401" rtl="0" eaLnBrk="1" latinLnBrk="0" hangingPunct="1">
        <a:spcBef>
          <a:spcPct val="20000"/>
        </a:spcBef>
        <a:buFont typeface="Arial" panose="020B0604020202020204" pitchFamily="34" charset="0"/>
        <a:buChar char="»"/>
        <a:defRPr sz="5300" kern="1200">
          <a:solidFill>
            <a:schemeClr val="tx1"/>
          </a:solidFill>
          <a:latin typeface="+mn-lt"/>
          <a:ea typeface="+mn-ea"/>
          <a:cs typeface="+mn-cs"/>
        </a:defRPr>
      </a:lvl5pPr>
      <a:lvl6pPr marL="6705600" indent="-609599" algn="l" defTabSz="2438401" rtl="0" eaLnBrk="1" latinLnBrk="0" hangingPunct="1">
        <a:spcBef>
          <a:spcPct val="20000"/>
        </a:spcBef>
        <a:buFont typeface="Arial" panose="020B0604020202020204" pitchFamily="34" charset="0"/>
        <a:buChar char="•"/>
        <a:defRPr sz="5300" kern="1200">
          <a:solidFill>
            <a:schemeClr val="tx1"/>
          </a:solidFill>
          <a:latin typeface="+mn-lt"/>
          <a:ea typeface="+mn-ea"/>
          <a:cs typeface="+mn-cs"/>
        </a:defRPr>
      </a:lvl6pPr>
      <a:lvl7pPr marL="7924800" indent="-609599" algn="l" defTabSz="2438401" rtl="0" eaLnBrk="1" latinLnBrk="0" hangingPunct="1">
        <a:spcBef>
          <a:spcPct val="20000"/>
        </a:spcBef>
        <a:buFont typeface="Arial" panose="020B0604020202020204" pitchFamily="34" charset="0"/>
        <a:buChar char="•"/>
        <a:defRPr sz="5300" kern="1200">
          <a:solidFill>
            <a:schemeClr val="tx1"/>
          </a:solidFill>
          <a:latin typeface="+mn-lt"/>
          <a:ea typeface="+mn-ea"/>
          <a:cs typeface="+mn-cs"/>
        </a:defRPr>
      </a:lvl7pPr>
      <a:lvl8pPr marL="9143999" indent="-609599" algn="l" defTabSz="2438401" rtl="0" eaLnBrk="1" latinLnBrk="0" hangingPunct="1">
        <a:spcBef>
          <a:spcPct val="20000"/>
        </a:spcBef>
        <a:buFont typeface="Arial" panose="020B0604020202020204" pitchFamily="34" charset="0"/>
        <a:buChar char="•"/>
        <a:defRPr sz="5300" kern="1200">
          <a:solidFill>
            <a:schemeClr val="tx1"/>
          </a:solidFill>
          <a:latin typeface="+mn-lt"/>
          <a:ea typeface="+mn-ea"/>
          <a:cs typeface="+mn-cs"/>
        </a:defRPr>
      </a:lvl8pPr>
      <a:lvl9pPr marL="10363200" indent="-609599" algn="l" defTabSz="2438401" rtl="0" eaLnBrk="1" latinLnBrk="0" hangingPunct="1">
        <a:spcBef>
          <a:spcPct val="20000"/>
        </a:spcBef>
        <a:buFont typeface="Arial" panose="020B0604020202020204" pitchFamily="34" charset="0"/>
        <a:buChar char="•"/>
        <a:defRPr sz="5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2438401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219200" algn="l" defTabSz="2438401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438401" algn="l" defTabSz="2438401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657600" algn="l" defTabSz="2438401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76800" algn="l" defTabSz="2438401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6096000" algn="l" defTabSz="2438401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315200" algn="l" defTabSz="2438401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534399" algn="l" defTabSz="2438401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753599" algn="l" defTabSz="2438401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>
            <a:extLst>
              <a:ext uri="{FF2B5EF4-FFF2-40B4-BE49-F238E27FC236}">
                <a16:creationId xmlns:a16="http://schemas.microsoft.com/office/drawing/2014/main" id="{4BDBA364-F5E9-4954-AFE1-58768861C1C6}"/>
              </a:ext>
            </a:extLst>
          </p:cNvPr>
          <p:cNvSpPr txBox="1"/>
          <p:nvPr/>
        </p:nvSpPr>
        <p:spPr>
          <a:xfrm>
            <a:off x="1769404" y="2384065"/>
            <a:ext cx="3736678" cy="22800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cs typeface="Mongolian Baiti" panose="03000500000000000000" pitchFamily="66" charset="0"/>
              </a:rPr>
              <a:t>Modern</a:t>
            </a:r>
          </a:p>
          <a:p>
            <a:pPr algn="r">
              <a:lnSpc>
                <a:spcPct val="110000"/>
              </a:lnSpc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Mongolian Baiti" panose="03000500000000000000" pitchFamily="66" charset="0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F0C148A-504D-4F3B-B211-62E262F4ABE8}"/>
              </a:ext>
            </a:extLst>
          </p:cNvPr>
          <p:cNvSpPr txBox="1"/>
          <p:nvPr/>
        </p:nvSpPr>
        <p:spPr>
          <a:xfrm>
            <a:off x="18877918" y="2384065"/>
            <a:ext cx="3736678" cy="22800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cs typeface="Mongolian Baiti" panose="03000500000000000000" pitchFamily="66" charset="0"/>
              </a:rPr>
              <a:t>Unique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Mongolian Baiti" panose="03000500000000000000" pitchFamily="66" charset="0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4177CBC-353B-44B3-B7C8-8AC6AEC38F68}"/>
              </a:ext>
            </a:extLst>
          </p:cNvPr>
          <p:cNvSpPr txBox="1"/>
          <p:nvPr/>
        </p:nvSpPr>
        <p:spPr>
          <a:xfrm>
            <a:off x="18877918" y="9051885"/>
            <a:ext cx="3736678" cy="22800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cs typeface="Mongolian Baiti" panose="03000500000000000000" pitchFamily="66" charset="0"/>
              </a:rPr>
              <a:t>Multipurpose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Mongolian Baiti" panose="03000500000000000000" pitchFamily="66" charset="0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EB035FA-F7F4-41CF-A460-5F0192D2216A}"/>
              </a:ext>
            </a:extLst>
          </p:cNvPr>
          <p:cNvSpPr txBox="1"/>
          <p:nvPr/>
        </p:nvSpPr>
        <p:spPr>
          <a:xfrm>
            <a:off x="1769404" y="9051885"/>
            <a:ext cx="3736678" cy="22800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cs typeface="Mongolian Baiti" panose="03000500000000000000" pitchFamily="66" charset="0"/>
              </a:rPr>
              <a:t>Awesome</a:t>
            </a:r>
          </a:p>
          <a:p>
            <a:pPr algn="r">
              <a:lnSpc>
                <a:spcPct val="110000"/>
              </a:lnSpc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Mongolian Baiti" panose="03000500000000000000" pitchFamily="66" charset="0"/>
              </a:rPr>
              <a:t>This is a sample text. You simply add your own text and description here. This text is fully editable. 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4EE4FBCA-9536-40BE-B94E-81AFF735703B}"/>
              </a:ext>
            </a:extLst>
          </p:cNvPr>
          <p:cNvGrpSpPr/>
          <p:nvPr/>
        </p:nvGrpSpPr>
        <p:grpSpPr>
          <a:xfrm>
            <a:off x="9671977" y="4408171"/>
            <a:ext cx="5040046" cy="4899657"/>
            <a:chOff x="6345238" y="4948238"/>
            <a:chExt cx="1027113" cy="1028700"/>
          </a:xfrm>
          <a:effectLst>
            <a:outerShdw blurRad="431800" dist="292100" dir="3000000" sx="102000" sy="102000" algn="tl" rotWithShape="0">
              <a:prstClr val="black">
                <a:alpha val="40000"/>
              </a:prstClr>
            </a:outerShdw>
          </a:effectLst>
        </p:grpSpPr>
        <p:sp>
          <p:nvSpPr>
            <p:cNvPr id="49" name="Oval 56">
              <a:extLst>
                <a:ext uri="{FF2B5EF4-FFF2-40B4-BE49-F238E27FC236}">
                  <a16:creationId xmlns:a16="http://schemas.microsoft.com/office/drawing/2014/main" id="{8C144665-3902-4E58-9B6C-55D686DB9D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45238" y="4948238"/>
              <a:ext cx="1027113" cy="10287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shade val="30000"/>
                    <a:satMod val="115000"/>
                  </a:schemeClr>
                </a:gs>
                <a:gs pos="100000">
                  <a:schemeClr val="bg2"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txBody>
            <a:bodyPr vert="horz" wrap="square" lIns="157661" tIns="78831" rIns="157661" bIns="78831" numCol="1" anchor="t" anchorCtr="0" compatLnSpc="1">
              <a:prstTxWarp prst="textNoShape">
                <a:avLst/>
              </a:prstTxWarp>
            </a:bodyPr>
            <a:lstStyle/>
            <a:p>
              <a:endParaRPr lang="ru-UA" sz="3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0" name="Oval 57">
              <a:extLst>
                <a:ext uri="{FF2B5EF4-FFF2-40B4-BE49-F238E27FC236}">
                  <a16:creationId xmlns:a16="http://schemas.microsoft.com/office/drawing/2014/main" id="{3741146A-1618-47B2-8788-FE83F699DD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9543" y="4962543"/>
              <a:ext cx="998503" cy="100009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66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Free</a:t>
              </a:r>
              <a:r>
                <a:rPr lang="en-US" sz="5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sz="2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Template</a:t>
              </a:r>
              <a:endParaRPr lang="ru-UA" sz="5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02" name="TextBox 101">
            <a:extLst>
              <a:ext uri="{FF2B5EF4-FFF2-40B4-BE49-F238E27FC236}">
                <a16:creationId xmlns:a16="http://schemas.microsoft.com/office/drawing/2014/main" id="{85D5B6E6-DA79-4426-BA2A-CA4FDC9A6CA5}"/>
              </a:ext>
            </a:extLst>
          </p:cNvPr>
          <p:cNvSpPr txBox="1"/>
          <p:nvPr/>
        </p:nvSpPr>
        <p:spPr>
          <a:xfrm>
            <a:off x="18877918" y="5717975"/>
            <a:ext cx="3736678" cy="22800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cs typeface="Mongolian Baiti" panose="03000500000000000000" pitchFamily="66" charset="0"/>
              </a:rPr>
              <a:t>Clean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Mongolian Baiti" panose="03000500000000000000" pitchFamily="66" charset="0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43" name="Freeform 63">
            <a:extLst>
              <a:ext uri="{FF2B5EF4-FFF2-40B4-BE49-F238E27FC236}">
                <a16:creationId xmlns:a16="http://schemas.microsoft.com/office/drawing/2014/main" id="{DEAB1BF1-32F6-4D90-BCDA-FE783B497DEF}"/>
              </a:ext>
            </a:extLst>
          </p:cNvPr>
          <p:cNvSpPr>
            <a:spLocks/>
          </p:cNvSpPr>
          <p:nvPr/>
        </p:nvSpPr>
        <p:spPr bwMode="auto">
          <a:xfrm>
            <a:off x="15301505" y="4410024"/>
            <a:ext cx="2601376" cy="4908732"/>
          </a:xfrm>
          <a:custGeom>
            <a:avLst/>
            <a:gdLst>
              <a:gd name="T0" fmla="*/ 124 w 172"/>
              <a:gd name="T1" fmla="*/ 0 h 325"/>
              <a:gd name="T2" fmla="*/ 114 w 172"/>
              <a:gd name="T3" fmla="*/ 3 h 325"/>
              <a:gd name="T4" fmla="*/ 14 w 172"/>
              <a:gd name="T5" fmla="*/ 61 h 325"/>
              <a:gd name="T6" fmla="*/ 4 w 172"/>
              <a:gd name="T7" fmla="*/ 91 h 325"/>
              <a:gd name="T8" fmla="*/ 16 w 172"/>
              <a:gd name="T9" fmla="*/ 163 h 325"/>
              <a:gd name="T10" fmla="*/ 4 w 172"/>
              <a:gd name="T11" fmla="*/ 234 h 325"/>
              <a:gd name="T12" fmla="*/ 14 w 172"/>
              <a:gd name="T13" fmla="*/ 264 h 325"/>
              <a:gd name="T14" fmla="*/ 114 w 172"/>
              <a:gd name="T15" fmla="*/ 323 h 325"/>
              <a:gd name="T16" fmla="*/ 124 w 172"/>
              <a:gd name="T17" fmla="*/ 325 h 325"/>
              <a:gd name="T18" fmla="*/ 140 w 172"/>
              <a:gd name="T19" fmla="*/ 315 h 325"/>
              <a:gd name="T20" fmla="*/ 172 w 172"/>
              <a:gd name="T21" fmla="*/ 163 h 325"/>
              <a:gd name="T22" fmla="*/ 140 w 172"/>
              <a:gd name="T23" fmla="*/ 11 h 325"/>
              <a:gd name="T24" fmla="*/ 124 w 172"/>
              <a:gd name="T25" fmla="*/ 0 h 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2" h="325">
                <a:moveTo>
                  <a:pt x="124" y="0"/>
                </a:moveTo>
                <a:cubicBezTo>
                  <a:pt x="121" y="0"/>
                  <a:pt x="117" y="1"/>
                  <a:pt x="114" y="3"/>
                </a:cubicBezTo>
                <a:cubicBezTo>
                  <a:pt x="14" y="61"/>
                  <a:pt x="14" y="61"/>
                  <a:pt x="14" y="61"/>
                </a:cubicBezTo>
                <a:cubicBezTo>
                  <a:pt x="4" y="67"/>
                  <a:pt x="0" y="80"/>
                  <a:pt x="4" y="91"/>
                </a:cubicBezTo>
                <a:cubicBezTo>
                  <a:pt x="12" y="114"/>
                  <a:pt x="16" y="138"/>
                  <a:pt x="16" y="163"/>
                </a:cubicBezTo>
                <a:cubicBezTo>
                  <a:pt x="16" y="187"/>
                  <a:pt x="12" y="211"/>
                  <a:pt x="4" y="234"/>
                </a:cubicBezTo>
                <a:cubicBezTo>
                  <a:pt x="0" y="246"/>
                  <a:pt x="4" y="259"/>
                  <a:pt x="14" y="264"/>
                </a:cubicBezTo>
                <a:cubicBezTo>
                  <a:pt x="114" y="323"/>
                  <a:pt x="114" y="323"/>
                  <a:pt x="114" y="323"/>
                </a:cubicBezTo>
                <a:cubicBezTo>
                  <a:pt x="117" y="324"/>
                  <a:pt x="121" y="325"/>
                  <a:pt x="124" y="325"/>
                </a:cubicBezTo>
                <a:cubicBezTo>
                  <a:pt x="131" y="325"/>
                  <a:pt x="137" y="321"/>
                  <a:pt x="140" y="315"/>
                </a:cubicBezTo>
                <a:cubicBezTo>
                  <a:pt x="161" y="267"/>
                  <a:pt x="172" y="216"/>
                  <a:pt x="172" y="163"/>
                </a:cubicBezTo>
                <a:cubicBezTo>
                  <a:pt x="172" y="110"/>
                  <a:pt x="161" y="59"/>
                  <a:pt x="140" y="11"/>
                </a:cubicBezTo>
                <a:cubicBezTo>
                  <a:pt x="137" y="4"/>
                  <a:pt x="131" y="0"/>
                  <a:pt x="12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243840" tIns="121920" rIns="243840" bIns="121920" numCol="1" anchor="t" anchorCtr="0" compatLnSpc="1">
            <a:prstTxWarp prst="textNoShape">
              <a:avLst/>
            </a:prstTxWarp>
          </a:bodyPr>
          <a:lstStyle/>
          <a:p>
            <a:endParaRPr lang="en-US" sz="4800"/>
          </a:p>
        </p:txBody>
      </p:sp>
      <p:sp>
        <p:nvSpPr>
          <p:cNvPr id="44" name="Freeform 64">
            <a:extLst>
              <a:ext uri="{FF2B5EF4-FFF2-40B4-BE49-F238E27FC236}">
                <a16:creationId xmlns:a16="http://schemas.microsoft.com/office/drawing/2014/main" id="{E44398D8-6A54-44AC-B0A7-54E064BE61A8}"/>
              </a:ext>
            </a:extLst>
          </p:cNvPr>
          <p:cNvSpPr>
            <a:spLocks/>
          </p:cNvSpPr>
          <p:nvPr/>
        </p:nvSpPr>
        <p:spPr bwMode="auto">
          <a:xfrm>
            <a:off x="7522951" y="8941654"/>
            <a:ext cx="4333493" cy="3611244"/>
          </a:xfrm>
          <a:custGeom>
            <a:avLst/>
            <a:gdLst>
              <a:gd name="T0" fmla="*/ 269 w 287"/>
              <a:gd name="T1" fmla="*/ 239 h 239"/>
              <a:gd name="T2" fmla="*/ 282 w 287"/>
              <a:gd name="T3" fmla="*/ 233 h 239"/>
              <a:gd name="T4" fmla="*/ 287 w 287"/>
              <a:gd name="T5" fmla="*/ 221 h 239"/>
              <a:gd name="T6" fmla="*/ 287 w 287"/>
              <a:gd name="T7" fmla="*/ 104 h 239"/>
              <a:gd name="T8" fmla="*/ 265 w 287"/>
              <a:gd name="T9" fmla="*/ 80 h 239"/>
              <a:gd name="T10" fmla="*/ 142 w 287"/>
              <a:gd name="T11" fmla="*/ 9 h 239"/>
              <a:gd name="T12" fmla="*/ 121 w 287"/>
              <a:gd name="T13" fmla="*/ 0 h 239"/>
              <a:gd name="T14" fmla="*/ 110 w 287"/>
              <a:gd name="T15" fmla="*/ 3 h 239"/>
              <a:gd name="T16" fmla="*/ 10 w 287"/>
              <a:gd name="T17" fmla="*/ 61 h 239"/>
              <a:gd name="T18" fmla="*/ 1 w 287"/>
              <a:gd name="T19" fmla="*/ 73 h 239"/>
              <a:gd name="T20" fmla="*/ 4 w 287"/>
              <a:gd name="T21" fmla="*/ 86 h 239"/>
              <a:gd name="T22" fmla="*/ 268 w 287"/>
              <a:gd name="T23" fmla="*/ 239 h 239"/>
              <a:gd name="T24" fmla="*/ 269 w 287"/>
              <a:gd name="T25" fmla="*/ 239 h 2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87" h="239">
                <a:moveTo>
                  <a:pt x="269" y="239"/>
                </a:moveTo>
                <a:cubicBezTo>
                  <a:pt x="274" y="239"/>
                  <a:pt x="278" y="237"/>
                  <a:pt x="282" y="233"/>
                </a:cubicBezTo>
                <a:cubicBezTo>
                  <a:pt x="285" y="230"/>
                  <a:pt x="287" y="225"/>
                  <a:pt x="287" y="221"/>
                </a:cubicBezTo>
                <a:cubicBezTo>
                  <a:pt x="287" y="104"/>
                  <a:pt x="287" y="104"/>
                  <a:pt x="287" y="104"/>
                </a:cubicBezTo>
                <a:cubicBezTo>
                  <a:pt x="287" y="93"/>
                  <a:pt x="277" y="83"/>
                  <a:pt x="265" y="80"/>
                </a:cubicBezTo>
                <a:cubicBezTo>
                  <a:pt x="218" y="71"/>
                  <a:pt x="174" y="46"/>
                  <a:pt x="142" y="9"/>
                </a:cubicBezTo>
                <a:cubicBezTo>
                  <a:pt x="137" y="3"/>
                  <a:pt x="129" y="0"/>
                  <a:pt x="121" y="0"/>
                </a:cubicBezTo>
                <a:cubicBezTo>
                  <a:pt x="117" y="0"/>
                  <a:pt x="114" y="1"/>
                  <a:pt x="110" y="3"/>
                </a:cubicBezTo>
                <a:cubicBezTo>
                  <a:pt x="10" y="61"/>
                  <a:pt x="10" y="61"/>
                  <a:pt x="10" y="61"/>
                </a:cubicBezTo>
                <a:cubicBezTo>
                  <a:pt x="5" y="63"/>
                  <a:pt x="2" y="68"/>
                  <a:pt x="1" y="73"/>
                </a:cubicBezTo>
                <a:cubicBezTo>
                  <a:pt x="0" y="77"/>
                  <a:pt x="1" y="82"/>
                  <a:pt x="4" y="86"/>
                </a:cubicBezTo>
                <a:cubicBezTo>
                  <a:pt x="67" y="172"/>
                  <a:pt x="163" y="227"/>
                  <a:pt x="268" y="239"/>
                </a:cubicBezTo>
                <a:cubicBezTo>
                  <a:pt x="268" y="239"/>
                  <a:pt x="269" y="239"/>
                  <a:pt x="269" y="23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243840" tIns="121920" rIns="243840" bIns="121920" numCol="1" anchor="t" anchorCtr="0" compatLnSpc="1">
            <a:prstTxWarp prst="textNoShape">
              <a:avLst/>
            </a:prstTxWarp>
          </a:bodyPr>
          <a:lstStyle/>
          <a:p>
            <a:endParaRPr lang="en-US" sz="4800"/>
          </a:p>
        </p:txBody>
      </p:sp>
      <p:sp>
        <p:nvSpPr>
          <p:cNvPr id="45" name="Freeform 65">
            <a:extLst>
              <a:ext uri="{FF2B5EF4-FFF2-40B4-BE49-F238E27FC236}">
                <a16:creationId xmlns:a16="http://schemas.microsoft.com/office/drawing/2014/main" id="{F153B14B-BD72-4746-A85A-CCD1BE25D76A}"/>
              </a:ext>
            </a:extLst>
          </p:cNvPr>
          <p:cNvSpPr>
            <a:spLocks/>
          </p:cNvSpPr>
          <p:nvPr/>
        </p:nvSpPr>
        <p:spPr bwMode="auto">
          <a:xfrm>
            <a:off x="12521168" y="1188668"/>
            <a:ext cx="4320710" cy="3611244"/>
          </a:xfrm>
          <a:custGeom>
            <a:avLst/>
            <a:gdLst>
              <a:gd name="T0" fmla="*/ 21 w 286"/>
              <a:gd name="T1" fmla="*/ 158 h 239"/>
              <a:gd name="T2" fmla="*/ 144 w 286"/>
              <a:gd name="T3" fmla="*/ 229 h 239"/>
              <a:gd name="T4" fmla="*/ 165 w 286"/>
              <a:gd name="T5" fmla="*/ 239 h 239"/>
              <a:gd name="T6" fmla="*/ 165 w 286"/>
              <a:gd name="T7" fmla="*/ 239 h 239"/>
              <a:gd name="T8" fmla="*/ 176 w 286"/>
              <a:gd name="T9" fmla="*/ 236 h 239"/>
              <a:gd name="T10" fmla="*/ 276 w 286"/>
              <a:gd name="T11" fmla="*/ 178 h 239"/>
              <a:gd name="T12" fmla="*/ 285 w 286"/>
              <a:gd name="T13" fmla="*/ 166 h 239"/>
              <a:gd name="T14" fmla="*/ 282 w 286"/>
              <a:gd name="T15" fmla="*/ 152 h 239"/>
              <a:gd name="T16" fmla="*/ 19 w 286"/>
              <a:gd name="T17" fmla="*/ 0 h 239"/>
              <a:gd name="T18" fmla="*/ 17 w 286"/>
              <a:gd name="T19" fmla="*/ 0 h 239"/>
              <a:gd name="T20" fmla="*/ 0 w 286"/>
              <a:gd name="T21" fmla="*/ 18 h 239"/>
              <a:gd name="T22" fmla="*/ 0 w 286"/>
              <a:gd name="T23" fmla="*/ 134 h 239"/>
              <a:gd name="T24" fmla="*/ 21 w 286"/>
              <a:gd name="T25" fmla="*/ 158 h 2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86" h="239">
                <a:moveTo>
                  <a:pt x="21" y="158"/>
                </a:moveTo>
                <a:cubicBezTo>
                  <a:pt x="68" y="168"/>
                  <a:pt x="112" y="193"/>
                  <a:pt x="144" y="229"/>
                </a:cubicBezTo>
                <a:cubicBezTo>
                  <a:pt x="150" y="235"/>
                  <a:pt x="157" y="239"/>
                  <a:pt x="165" y="239"/>
                </a:cubicBezTo>
                <a:cubicBezTo>
                  <a:pt x="165" y="239"/>
                  <a:pt x="165" y="239"/>
                  <a:pt x="165" y="239"/>
                </a:cubicBezTo>
                <a:cubicBezTo>
                  <a:pt x="169" y="239"/>
                  <a:pt x="172" y="238"/>
                  <a:pt x="176" y="236"/>
                </a:cubicBezTo>
                <a:cubicBezTo>
                  <a:pt x="276" y="178"/>
                  <a:pt x="276" y="178"/>
                  <a:pt x="276" y="178"/>
                </a:cubicBezTo>
                <a:cubicBezTo>
                  <a:pt x="281" y="175"/>
                  <a:pt x="284" y="171"/>
                  <a:pt x="285" y="166"/>
                </a:cubicBezTo>
                <a:cubicBezTo>
                  <a:pt x="286" y="161"/>
                  <a:pt x="285" y="156"/>
                  <a:pt x="282" y="152"/>
                </a:cubicBezTo>
                <a:cubicBezTo>
                  <a:pt x="220" y="67"/>
                  <a:pt x="123" y="11"/>
                  <a:pt x="19" y="0"/>
                </a:cubicBezTo>
                <a:cubicBezTo>
                  <a:pt x="18" y="0"/>
                  <a:pt x="17" y="0"/>
                  <a:pt x="17" y="0"/>
                </a:cubicBezTo>
                <a:cubicBezTo>
                  <a:pt x="7" y="0"/>
                  <a:pt x="0" y="8"/>
                  <a:pt x="0" y="18"/>
                </a:cubicBezTo>
                <a:cubicBezTo>
                  <a:pt x="0" y="134"/>
                  <a:pt x="0" y="134"/>
                  <a:pt x="0" y="134"/>
                </a:cubicBezTo>
                <a:cubicBezTo>
                  <a:pt x="0" y="145"/>
                  <a:pt x="9" y="156"/>
                  <a:pt x="21" y="15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243840" tIns="121920" rIns="243840" bIns="121920" numCol="1" anchor="t" anchorCtr="0" compatLnSpc="1">
            <a:prstTxWarp prst="textNoShape">
              <a:avLst/>
            </a:prstTxWarp>
          </a:bodyPr>
          <a:lstStyle/>
          <a:p>
            <a:endParaRPr lang="en-US" sz="4800"/>
          </a:p>
        </p:txBody>
      </p:sp>
      <p:sp>
        <p:nvSpPr>
          <p:cNvPr id="46" name="Freeform 66">
            <a:extLst>
              <a:ext uri="{FF2B5EF4-FFF2-40B4-BE49-F238E27FC236}">
                <a16:creationId xmlns:a16="http://schemas.microsoft.com/office/drawing/2014/main" id="{CD2500FB-41CE-4578-A5DA-024131E25B7F}"/>
              </a:ext>
            </a:extLst>
          </p:cNvPr>
          <p:cNvSpPr>
            <a:spLocks/>
          </p:cNvSpPr>
          <p:nvPr/>
        </p:nvSpPr>
        <p:spPr bwMode="auto">
          <a:xfrm>
            <a:off x="6481121" y="4410024"/>
            <a:ext cx="2582199" cy="4908732"/>
          </a:xfrm>
          <a:custGeom>
            <a:avLst/>
            <a:gdLst>
              <a:gd name="T0" fmla="*/ 47 w 171"/>
              <a:gd name="T1" fmla="*/ 325 h 325"/>
              <a:gd name="T2" fmla="*/ 57 w 171"/>
              <a:gd name="T3" fmla="*/ 323 h 325"/>
              <a:gd name="T4" fmla="*/ 157 w 171"/>
              <a:gd name="T5" fmla="*/ 264 h 325"/>
              <a:gd name="T6" fmla="*/ 167 w 171"/>
              <a:gd name="T7" fmla="*/ 234 h 325"/>
              <a:gd name="T8" fmla="*/ 156 w 171"/>
              <a:gd name="T9" fmla="*/ 163 h 325"/>
              <a:gd name="T10" fmla="*/ 167 w 171"/>
              <a:gd name="T11" fmla="*/ 91 h 325"/>
              <a:gd name="T12" fmla="*/ 157 w 171"/>
              <a:gd name="T13" fmla="*/ 61 h 325"/>
              <a:gd name="T14" fmla="*/ 57 w 171"/>
              <a:gd name="T15" fmla="*/ 3 h 325"/>
              <a:gd name="T16" fmla="*/ 47 w 171"/>
              <a:gd name="T17" fmla="*/ 0 h 325"/>
              <a:gd name="T18" fmla="*/ 32 w 171"/>
              <a:gd name="T19" fmla="*/ 11 h 325"/>
              <a:gd name="T20" fmla="*/ 0 w 171"/>
              <a:gd name="T21" fmla="*/ 163 h 325"/>
              <a:gd name="T22" fmla="*/ 32 w 171"/>
              <a:gd name="T23" fmla="*/ 315 h 325"/>
              <a:gd name="T24" fmla="*/ 47 w 171"/>
              <a:gd name="T25" fmla="*/ 325 h 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1" h="325">
                <a:moveTo>
                  <a:pt x="47" y="325"/>
                </a:moveTo>
                <a:cubicBezTo>
                  <a:pt x="51" y="325"/>
                  <a:pt x="54" y="324"/>
                  <a:pt x="57" y="323"/>
                </a:cubicBezTo>
                <a:cubicBezTo>
                  <a:pt x="157" y="264"/>
                  <a:pt x="157" y="264"/>
                  <a:pt x="157" y="264"/>
                </a:cubicBezTo>
                <a:cubicBezTo>
                  <a:pt x="167" y="259"/>
                  <a:pt x="171" y="246"/>
                  <a:pt x="167" y="234"/>
                </a:cubicBezTo>
                <a:cubicBezTo>
                  <a:pt x="160" y="211"/>
                  <a:pt x="156" y="187"/>
                  <a:pt x="156" y="163"/>
                </a:cubicBezTo>
                <a:cubicBezTo>
                  <a:pt x="156" y="138"/>
                  <a:pt x="160" y="114"/>
                  <a:pt x="167" y="91"/>
                </a:cubicBezTo>
                <a:cubicBezTo>
                  <a:pt x="171" y="80"/>
                  <a:pt x="167" y="67"/>
                  <a:pt x="157" y="61"/>
                </a:cubicBezTo>
                <a:cubicBezTo>
                  <a:pt x="57" y="3"/>
                  <a:pt x="57" y="3"/>
                  <a:pt x="57" y="3"/>
                </a:cubicBezTo>
                <a:cubicBezTo>
                  <a:pt x="54" y="1"/>
                  <a:pt x="51" y="0"/>
                  <a:pt x="47" y="0"/>
                </a:cubicBezTo>
                <a:cubicBezTo>
                  <a:pt x="40" y="0"/>
                  <a:pt x="34" y="4"/>
                  <a:pt x="32" y="11"/>
                </a:cubicBezTo>
                <a:cubicBezTo>
                  <a:pt x="10" y="59"/>
                  <a:pt x="0" y="110"/>
                  <a:pt x="0" y="163"/>
                </a:cubicBezTo>
                <a:cubicBezTo>
                  <a:pt x="0" y="216"/>
                  <a:pt x="10" y="267"/>
                  <a:pt x="32" y="315"/>
                </a:cubicBezTo>
                <a:cubicBezTo>
                  <a:pt x="34" y="321"/>
                  <a:pt x="40" y="325"/>
                  <a:pt x="47" y="32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243840" tIns="121920" rIns="243840" bIns="121920" numCol="1" anchor="t" anchorCtr="0" compatLnSpc="1">
            <a:prstTxWarp prst="textNoShape">
              <a:avLst/>
            </a:prstTxWarp>
          </a:bodyPr>
          <a:lstStyle/>
          <a:p>
            <a:endParaRPr lang="en-US" sz="4800"/>
          </a:p>
        </p:txBody>
      </p:sp>
      <p:sp>
        <p:nvSpPr>
          <p:cNvPr id="48" name="Freeform 67">
            <a:extLst>
              <a:ext uri="{FF2B5EF4-FFF2-40B4-BE49-F238E27FC236}">
                <a16:creationId xmlns:a16="http://schemas.microsoft.com/office/drawing/2014/main" id="{0B119FAC-D873-4E28-BF84-6A9A9544B27F}"/>
              </a:ext>
            </a:extLst>
          </p:cNvPr>
          <p:cNvSpPr>
            <a:spLocks/>
          </p:cNvSpPr>
          <p:nvPr/>
        </p:nvSpPr>
        <p:spPr bwMode="auto">
          <a:xfrm>
            <a:off x="12521168" y="8941654"/>
            <a:ext cx="4320710" cy="3611244"/>
          </a:xfrm>
          <a:custGeom>
            <a:avLst/>
            <a:gdLst>
              <a:gd name="T0" fmla="*/ 17 w 286"/>
              <a:gd name="T1" fmla="*/ 239 h 239"/>
              <a:gd name="T2" fmla="*/ 17 w 286"/>
              <a:gd name="T3" fmla="*/ 239 h 239"/>
              <a:gd name="T4" fmla="*/ 19 w 286"/>
              <a:gd name="T5" fmla="*/ 239 h 239"/>
              <a:gd name="T6" fmla="*/ 282 w 286"/>
              <a:gd name="T7" fmla="*/ 86 h 239"/>
              <a:gd name="T8" fmla="*/ 285 w 286"/>
              <a:gd name="T9" fmla="*/ 73 h 239"/>
              <a:gd name="T10" fmla="*/ 276 w 286"/>
              <a:gd name="T11" fmla="*/ 61 h 239"/>
              <a:gd name="T12" fmla="*/ 176 w 286"/>
              <a:gd name="T13" fmla="*/ 3 h 239"/>
              <a:gd name="T14" fmla="*/ 165 w 286"/>
              <a:gd name="T15" fmla="*/ 0 h 239"/>
              <a:gd name="T16" fmla="*/ 144 w 286"/>
              <a:gd name="T17" fmla="*/ 9 h 239"/>
              <a:gd name="T18" fmla="*/ 21 w 286"/>
              <a:gd name="T19" fmla="*/ 80 h 239"/>
              <a:gd name="T20" fmla="*/ 0 w 286"/>
              <a:gd name="T21" fmla="*/ 104 h 239"/>
              <a:gd name="T22" fmla="*/ 0 w 286"/>
              <a:gd name="T23" fmla="*/ 221 h 239"/>
              <a:gd name="T24" fmla="*/ 17 w 286"/>
              <a:gd name="T25" fmla="*/ 239 h 2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86" h="239">
                <a:moveTo>
                  <a:pt x="17" y="239"/>
                </a:moveTo>
                <a:cubicBezTo>
                  <a:pt x="17" y="239"/>
                  <a:pt x="17" y="239"/>
                  <a:pt x="17" y="239"/>
                </a:cubicBezTo>
                <a:cubicBezTo>
                  <a:pt x="17" y="239"/>
                  <a:pt x="18" y="239"/>
                  <a:pt x="19" y="239"/>
                </a:cubicBezTo>
                <a:cubicBezTo>
                  <a:pt x="123" y="227"/>
                  <a:pt x="220" y="172"/>
                  <a:pt x="282" y="86"/>
                </a:cubicBezTo>
                <a:cubicBezTo>
                  <a:pt x="285" y="82"/>
                  <a:pt x="286" y="77"/>
                  <a:pt x="285" y="73"/>
                </a:cubicBezTo>
                <a:cubicBezTo>
                  <a:pt x="284" y="68"/>
                  <a:pt x="281" y="63"/>
                  <a:pt x="276" y="61"/>
                </a:cubicBezTo>
                <a:cubicBezTo>
                  <a:pt x="176" y="3"/>
                  <a:pt x="176" y="3"/>
                  <a:pt x="176" y="3"/>
                </a:cubicBezTo>
                <a:cubicBezTo>
                  <a:pt x="172" y="1"/>
                  <a:pt x="169" y="0"/>
                  <a:pt x="165" y="0"/>
                </a:cubicBezTo>
                <a:cubicBezTo>
                  <a:pt x="157" y="0"/>
                  <a:pt x="150" y="3"/>
                  <a:pt x="144" y="9"/>
                </a:cubicBezTo>
                <a:cubicBezTo>
                  <a:pt x="112" y="46"/>
                  <a:pt x="68" y="71"/>
                  <a:pt x="21" y="80"/>
                </a:cubicBezTo>
                <a:cubicBezTo>
                  <a:pt x="9" y="83"/>
                  <a:pt x="0" y="93"/>
                  <a:pt x="0" y="104"/>
                </a:cubicBezTo>
                <a:cubicBezTo>
                  <a:pt x="0" y="221"/>
                  <a:pt x="0" y="221"/>
                  <a:pt x="0" y="221"/>
                </a:cubicBezTo>
                <a:cubicBezTo>
                  <a:pt x="0" y="231"/>
                  <a:pt x="7" y="239"/>
                  <a:pt x="17" y="23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243840" tIns="121920" rIns="243840" bIns="121920" numCol="1" anchor="t" anchorCtr="0" compatLnSpc="1">
            <a:prstTxWarp prst="textNoShape">
              <a:avLst/>
            </a:prstTxWarp>
          </a:bodyPr>
          <a:lstStyle/>
          <a:p>
            <a:endParaRPr lang="en-US" sz="4800"/>
          </a:p>
        </p:txBody>
      </p:sp>
      <p:sp>
        <p:nvSpPr>
          <p:cNvPr id="51" name="Freeform 68">
            <a:extLst>
              <a:ext uri="{FF2B5EF4-FFF2-40B4-BE49-F238E27FC236}">
                <a16:creationId xmlns:a16="http://schemas.microsoft.com/office/drawing/2014/main" id="{769585CA-F913-494B-9986-5B8B8D45F993}"/>
              </a:ext>
            </a:extLst>
          </p:cNvPr>
          <p:cNvSpPr>
            <a:spLocks/>
          </p:cNvSpPr>
          <p:nvPr/>
        </p:nvSpPr>
        <p:spPr bwMode="auto">
          <a:xfrm>
            <a:off x="7522951" y="1188668"/>
            <a:ext cx="4333493" cy="3611244"/>
          </a:xfrm>
          <a:custGeom>
            <a:avLst/>
            <a:gdLst>
              <a:gd name="T0" fmla="*/ 10 w 287"/>
              <a:gd name="T1" fmla="*/ 178 h 239"/>
              <a:gd name="T2" fmla="*/ 110 w 287"/>
              <a:gd name="T3" fmla="*/ 236 h 239"/>
              <a:gd name="T4" fmla="*/ 121 w 287"/>
              <a:gd name="T5" fmla="*/ 239 h 239"/>
              <a:gd name="T6" fmla="*/ 121 w 287"/>
              <a:gd name="T7" fmla="*/ 239 h 239"/>
              <a:gd name="T8" fmla="*/ 142 w 287"/>
              <a:gd name="T9" fmla="*/ 229 h 239"/>
              <a:gd name="T10" fmla="*/ 265 w 287"/>
              <a:gd name="T11" fmla="*/ 158 h 239"/>
              <a:gd name="T12" fmla="*/ 287 w 287"/>
              <a:gd name="T13" fmla="*/ 134 h 239"/>
              <a:gd name="T14" fmla="*/ 287 w 287"/>
              <a:gd name="T15" fmla="*/ 18 h 239"/>
              <a:gd name="T16" fmla="*/ 269 w 287"/>
              <a:gd name="T17" fmla="*/ 0 h 239"/>
              <a:gd name="T18" fmla="*/ 268 w 287"/>
              <a:gd name="T19" fmla="*/ 0 h 239"/>
              <a:gd name="T20" fmla="*/ 4 w 287"/>
              <a:gd name="T21" fmla="*/ 152 h 239"/>
              <a:gd name="T22" fmla="*/ 1 w 287"/>
              <a:gd name="T23" fmla="*/ 166 h 239"/>
              <a:gd name="T24" fmla="*/ 10 w 287"/>
              <a:gd name="T25" fmla="*/ 178 h 2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87" h="239">
                <a:moveTo>
                  <a:pt x="10" y="178"/>
                </a:moveTo>
                <a:cubicBezTo>
                  <a:pt x="110" y="236"/>
                  <a:pt x="110" y="236"/>
                  <a:pt x="110" y="236"/>
                </a:cubicBezTo>
                <a:cubicBezTo>
                  <a:pt x="114" y="238"/>
                  <a:pt x="117" y="239"/>
                  <a:pt x="121" y="239"/>
                </a:cubicBezTo>
                <a:cubicBezTo>
                  <a:pt x="121" y="239"/>
                  <a:pt x="121" y="239"/>
                  <a:pt x="121" y="239"/>
                </a:cubicBezTo>
                <a:cubicBezTo>
                  <a:pt x="129" y="239"/>
                  <a:pt x="137" y="235"/>
                  <a:pt x="142" y="229"/>
                </a:cubicBezTo>
                <a:cubicBezTo>
                  <a:pt x="174" y="193"/>
                  <a:pt x="218" y="168"/>
                  <a:pt x="265" y="158"/>
                </a:cubicBezTo>
                <a:cubicBezTo>
                  <a:pt x="277" y="156"/>
                  <a:pt x="287" y="145"/>
                  <a:pt x="287" y="134"/>
                </a:cubicBezTo>
                <a:cubicBezTo>
                  <a:pt x="287" y="18"/>
                  <a:pt x="287" y="18"/>
                  <a:pt x="287" y="18"/>
                </a:cubicBezTo>
                <a:cubicBezTo>
                  <a:pt x="287" y="8"/>
                  <a:pt x="279" y="0"/>
                  <a:pt x="269" y="0"/>
                </a:cubicBezTo>
                <a:cubicBezTo>
                  <a:pt x="269" y="0"/>
                  <a:pt x="268" y="0"/>
                  <a:pt x="268" y="0"/>
                </a:cubicBezTo>
                <a:cubicBezTo>
                  <a:pt x="163" y="11"/>
                  <a:pt x="67" y="67"/>
                  <a:pt x="4" y="152"/>
                </a:cubicBezTo>
                <a:cubicBezTo>
                  <a:pt x="1" y="156"/>
                  <a:pt x="0" y="161"/>
                  <a:pt x="1" y="166"/>
                </a:cubicBezTo>
                <a:cubicBezTo>
                  <a:pt x="2" y="171"/>
                  <a:pt x="5" y="175"/>
                  <a:pt x="10" y="17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243840" tIns="121920" rIns="243840" bIns="121920" numCol="1" anchor="t" anchorCtr="0" compatLnSpc="1">
            <a:prstTxWarp prst="textNoShape">
              <a:avLst/>
            </a:prstTxWarp>
          </a:bodyPr>
          <a:lstStyle/>
          <a:p>
            <a:endParaRPr lang="en-US" sz="4800"/>
          </a:p>
        </p:txBody>
      </p:sp>
      <p:sp>
        <p:nvSpPr>
          <p:cNvPr id="52" name="Freeform 14">
            <a:extLst>
              <a:ext uri="{FF2B5EF4-FFF2-40B4-BE49-F238E27FC236}">
                <a16:creationId xmlns:a16="http://schemas.microsoft.com/office/drawing/2014/main" id="{6C655579-03AC-430E-A89C-AC0B2E2122F3}"/>
              </a:ext>
            </a:extLst>
          </p:cNvPr>
          <p:cNvSpPr>
            <a:spLocks noEditPoints="1"/>
          </p:cNvSpPr>
          <p:nvPr/>
        </p:nvSpPr>
        <p:spPr bwMode="auto">
          <a:xfrm>
            <a:off x="15033058" y="4167144"/>
            <a:ext cx="3112703" cy="5394492"/>
          </a:xfrm>
          <a:custGeom>
            <a:avLst/>
            <a:gdLst>
              <a:gd name="T0" fmla="*/ 172 w 206"/>
              <a:gd name="T1" fmla="*/ 20 h 357"/>
              <a:gd name="T2" fmla="*/ 142 w 206"/>
              <a:gd name="T3" fmla="*/ 0 h 357"/>
              <a:gd name="T4" fmla="*/ 124 w 206"/>
              <a:gd name="T5" fmla="*/ 5 h 357"/>
              <a:gd name="T6" fmla="*/ 24 w 206"/>
              <a:gd name="T7" fmla="*/ 63 h 357"/>
              <a:gd name="T8" fmla="*/ 7 w 206"/>
              <a:gd name="T9" fmla="*/ 113 h 357"/>
              <a:gd name="T10" fmla="*/ 18 w 206"/>
              <a:gd name="T11" fmla="*/ 179 h 357"/>
              <a:gd name="T12" fmla="*/ 7 w 206"/>
              <a:gd name="T13" fmla="*/ 245 h 357"/>
              <a:gd name="T14" fmla="*/ 24 w 206"/>
              <a:gd name="T15" fmla="*/ 294 h 357"/>
              <a:gd name="T16" fmla="*/ 124 w 206"/>
              <a:gd name="T17" fmla="*/ 352 h 357"/>
              <a:gd name="T18" fmla="*/ 142 w 206"/>
              <a:gd name="T19" fmla="*/ 357 h 357"/>
              <a:gd name="T20" fmla="*/ 142 w 206"/>
              <a:gd name="T21" fmla="*/ 357 h 357"/>
              <a:gd name="T22" fmla="*/ 172 w 206"/>
              <a:gd name="T23" fmla="*/ 338 h 357"/>
              <a:gd name="T24" fmla="*/ 206 w 206"/>
              <a:gd name="T25" fmla="*/ 179 h 357"/>
              <a:gd name="T26" fmla="*/ 172 w 206"/>
              <a:gd name="T27" fmla="*/ 20 h 357"/>
              <a:gd name="T28" fmla="*/ 142 w 206"/>
              <a:gd name="T29" fmla="*/ 341 h 357"/>
              <a:gd name="T30" fmla="*/ 132 w 206"/>
              <a:gd name="T31" fmla="*/ 339 h 357"/>
              <a:gd name="T32" fmla="*/ 32 w 206"/>
              <a:gd name="T33" fmla="*/ 280 h 357"/>
              <a:gd name="T34" fmla="*/ 22 w 206"/>
              <a:gd name="T35" fmla="*/ 250 h 357"/>
              <a:gd name="T36" fmla="*/ 34 w 206"/>
              <a:gd name="T37" fmla="*/ 179 h 357"/>
              <a:gd name="T38" fmla="*/ 22 w 206"/>
              <a:gd name="T39" fmla="*/ 107 h 357"/>
              <a:gd name="T40" fmla="*/ 32 w 206"/>
              <a:gd name="T41" fmla="*/ 77 h 357"/>
              <a:gd name="T42" fmla="*/ 132 w 206"/>
              <a:gd name="T43" fmla="*/ 19 h 357"/>
              <a:gd name="T44" fmla="*/ 142 w 206"/>
              <a:gd name="T45" fmla="*/ 16 h 357"/>
              <a:gd name="T46" fmla="*/ 158 w 206"/>
              <a:gd name="T47" fmla="*/ 27 h 357"/>
              <a:gd name="T48" fmla="*/ 190 w 206"/>
              <a:gd name="T49" fmla="*/ 179 h 357"/>
              <a:gd name="T50" fmla="*/ 158 w 206"/>
              <a:gd name="T51" fmla="*/ 331 h 357"/>
              <a:gd name="T52" fmla="*/ 142 w 206"/>
              <a:gd name="T53" fmla="*/ 341 h 3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206" h="357">
                <a:moveTo>
                  <a:pt x="172" y="20"/>
                </a:moveTo>
                <a:cubicBezTo>
                  <a:pt x="167" y="8"/>
                  <a:pt x="155" y="0"/>
                  <a:pt x="142" y="0"/>
                </a:cubicBezTo>
                <a:cubicBezTo>
                  <a:pt x="136" y="0"/>
                  <a:pt x="130" y="2"/>
                  <a:pt x="124" y="5"/>
                </a:cubicBezTo>
                <a:cubicBezTo>
                  <a:pt x="24" y="63"/>
                  <a:pt x="24" y="63"/>
                  <a:pt x="24" y="63"/>
                </a:cubicBezTo>
                <a:cubicBezTo>
                  <a:pt x="8" y="73"/>
                  <a:pt x="0" y="94"/>
                  <a:pt x="7" y="113"/>
                </a:cubicBezTo>
                <a:cubicBezTo>
                  <a:pt x="14" y="134"/>
                  <a:pt x="18" y="156"/>
                  <a:pt x="18" y="179"/>
                </a:cubicBezTo>
                <a:cubicBezTo>
                  <a:pt x="18" y="201"/>
                  <a:pt x="14" y="224"/>
                  <a:pt x="7" y="245"/>
                </a:cubicBezTo>
                <a:cubicBezTo>
                  <a:pt x="0" y="264"/>
                  <a:pt x="8" y="285"/>
                  <a:pt x="24" y="294"/>
                </a:cubicBezTo>
                <a:cubicBezTo>
                  <a:pt x="124" y="352"/>
                  <a:pt x="124" y="352"/>
                  <a:pt x="124" y="352"/>
                </a:cubicBezTo>
                <a:cubicBezTo>
                  <a:pt x="130" y="356"/>
                  <a:pt x="136" y="357"/>
                  <a:pt x="142" y="357"/>
                </a:cubicBezTo>
                <a:cubicBezTo>
                  <a:pt x="142" y="357"/>
                  <a:pt x="142" y="357"/>
                  <a:pt x="142" y="357"/>
                </a:cubicBezTo>
                <a:cubicBezTo>
                  <a:pt x="155" y="357"/>
                  <a:pt x="167" y="350"/>
                  <a:pt x="172" y="338"/>
                </a:cubicBezTo>
                <a:cubicBezTo>
                  <a:pt x="194" y="287"/>
                  <a:pt x="206" y="234"/>
                  <a:pt x="206" y="179"/>
                </a:cubicBezTo>
                <a:cubicBezTo>
                  <a:pt x="206" y="124"/>
                  <a:pt x="194" y="70"/>
                  <a:pt x="172" y="20"/>
                </a:cubicBezTo>
                <a:close/>
                <a:moveTo>
                  <a:pt x="142" y="341"/>
                </a:moveTo>
                <a:cubicBezTo>
                  <a:pt x="139" y="341"/>
                  <a:pt x="135" y="340"/>
                  <a:pt x="132" y="339"/>
                </a:cubicBezTo>
                <a:cubicBezTo>
                  <a:pt x="32" y="280"/>
                  <a:pt x="32" y="280"/>
                  <a:pt x="32" y="280"/>
                </a:cubicBezTo>
                <a:cubicBezTo>
                  <a:pt x="22" y="275"/>
                  <a:pt x="18" y="262"/>
                  <a:pt x="22" y="250"/>
                </a:cubicBezTo>
                <a:cubicBezTo>
                  <a:pt x="30" y="227"/>
                  <a:pt x="34" y="203"/>
                  <a:pt x="34" y="179"/>
                </a:cubicBezTo>
                <a:cubicBezTo>
                  <a:pt x="34" y="154"/>
                  <a:pt x="30" y="130"/>
                  <a:pt x="22" y="107"/>
                </a:cubicBezTo>
                <a:cubicBezTo>
                  <a:pt x="18" y="96"/>
                  <a:pt x="22" y="83"/>
                  <a:pt x="32" y="77"/>
                </a:cubicBezTo>
                <a:cubicBezTo>
                  <a:pt x="132" y="19"/>
                  <a:pt x="132" y="19"/>
                  <a:pt x="132" y="19"/>
                </a:cubicBezTo>
                <a:cubicBezTo>
                  <a:pt x="135" y="17"/>
                  <a:pt x="139" y="16"/>
                  <a:pt x="142" y="16"/>
                </a:cubicBezTo>
                <a:cubicBezTo>
                  <a:pt x="149" y="16"/>
                  <a:pt x="155" y="20"/>
                  <a:pt x="158" y="27"/>
                </a:cubicBezTo>
                <a:cubicBezTo>
                  <a:pt x="179" y="75"/>
                  <a:pt x="190" y="126"/>
                  <a:pt x="190" y="179"/>
                </a:cubicBezTo>
                <a:cubicBezTo>
                  <a:pt x="190" y="232"/>
                  <a:pt x="179" y="283"/>
                  <a:pt x="158" y="331"/>
                </a:cubicBezTo>
                <a:cubicBezTo>
                  <a:pt x="155" y="337"/>
                  <a:pt x="149" y="341"/>
                  <a:pt x="142" y="341"/>
                </a:cubicBezTo>
                <a:close/>
              </a:path>
            </a:pathLst>
          </a:custGeom>
          <a:solidFill>
            <a:schemeClr val="accent3">
              <a:alpha val="30000"/>
            </a:schemeClr>
          </a:solidFill>
          <a:ln>
            <a:noFill/>
          </a:ln>
          <a:effectLst/>
        </p:spPr>
        <p:txBody>
          <a:bodyPr vert="horz" wrap="square" lIns="243840" tIns="121920" rIns="243840" bIns="121920" numCol="1" anchor="t" anchorCtr="0" compatLnSpc="1">
            <a:prstTxWarp prst="textNoShape">
              <a:avLst/>
            </a:prstTxWarp>
          </a:bodyPr>
          <a:lstStyle/>
          <a:p>
            <a:endParaRPr lang="en-US" sz="4800"/>
          </a:p>
        </p:txBody>
      </p:sp>
      <p:sp>
        <p:nvSpPr>
          <p:cNvPr id="53" name="Freeform 15">
            <a:extLst>
              <a:ext uri="{FF2B5EF4-FFF2-40B4-BE49-F238E27FC236}">
                <a16:creationId xmlns:a16="http://schemas.microsoft.com/office/drawing/2014/main" id="{0C630750-DE60-4743-9486-5F6E69921670}"/>
              </a:ext>
            </a:extLst>
          </p:cNvPr>
          <p:cNvSpPr>
            <a:spLocks noEditPoints="1"/>
          </p:cNvSpPr>
          <p:nvPr/>
        </p:nvSpPr>
        <p:spPr bwMode="auto">
          <a:xfrm>
            <a:off x="7267288" y="8698774"/>
            <a:ext cx="4832036" cy="4097004"/>
          </a:xfrm>
          <a:custGeom>
            <a:avLst/>
            <a:gdLst>
              <a:gd name="T0" fmla="*/ 285 w 320"/>
              <a:gd name="T1" fmla="*/ 81 h 271"/>
              <a:gd name="T2" fmla="*/ 171 w 320"/>
              <a:gd name="T3" fmla="*/ 15 h 271"/>
              <a:gd name="T4" fmla="*/ 138 w 320"/>
              <a:gd name="T5" fmla="*/ 0 h 271"/>
              <a:gd name="T6" fmla="*/ 119 w 320"/>
              <a:gd name="T7" fmla="*/ 5 h 271"/>
              <a:gd name="T8" fmla="*/ 19 w 320"/>
              <a:gd name="T9" fmla="*/ 63 h 271"/>
              <a:gd name="T10" fmla="*/ 2 w 320"/>
              <a:gd name="T11" fmla="*/ 85 h 271"/>
              <a:gd name="T12" fmla="*/ 8 w 320"/>
              <a:gd name="T13" fmla="*/ 112 h 271"/>
              <a:gd name="T14" fmla="*/ 283 w 320"/>
              <a:gd name="T15" fmla="*/ 270 h 271"/>
              <a:gd name="T16" fmla="*/ 286 w 320"/>
              <a:gd name="T17" fmla="*/ 271 h 271"/>
              <a:gd name="T18" fmla="*/ 310 w 320"/>
              <a:gd name="T19" fmla="*/ 261 h 271"/>
              <a:gd name="T20" fmla="*/ 320 w 320"/>
              <a:gd name="T21" fmla="*/ 237 h 271"/>
              <a:gd name="T22" fmla="*/ 320 w 320"/>
              <a:gd name="T23" fmla="*/ 120 h 271"/>
              <a:gd name="T24" fmla="*/ 285 w 320"/>
              <a:gd name="T25" fmla="*/ 81 h 271"/>
              <a:gd name="T26" fmla="*/ 304 w 320"/>
              <a:gd name="T27" fmla="*/ 237 h 271"/>
              <a:gd name="T28" fmla="*/ 299 w 320"/>
              <a:gd name="T29" fmla="*/ 249 h 271"/>
              <a:gd name="T30" fmla="*/ 286 w 320"/>
              <a:gd name="T31" fmla="*/ 255 h 271"/>
              <a:gd name="T32" fmla="*/ 285 w 320"/>
              <a:gd name="T33" fmla="*/ 255 h 271"/>
              <a:gd name="T34" fmla="*/ 21 w 320"/>
              <a:gd name="T35" fmla="*/ 102 h 271"/>
              <a:gd name="T36" fmla="*/ 18 w 320"/>
              <a:gd name="T37" fmla="*/ 89 h 271"/>
              <a:gd name="T38" fmla="*/ 27 w 320"/>
              <a:gd name="T39" fmla="*/ 77 h 271"/>
              <a:gd name="T40" fmla="*/ 127 w 320"/>
              <a:gd name="T41" fmla="*/ 19 h 271"/>
              <a:gd name="T42" fmla="*/ 138 w 320"/>
              <a:gd name="T43" fmla="*/ 16 h 271"/>
              <a:gd name="T44" fmla="*/ 159 w 320"/>
              <a:gd name="T45" fmla="*/ 25 h 271"/>
              <a:gd name="T46" fmla="*/ 282 w 320"/>
              <a:gd name="T47" fmla="*/ 96 h 271"/>
              <a:gd name="T48" fmla="*/ 304 w 320"/>
              <a:gd name="T49" fmla="*/ 120 h 271"/>
              <a:gd name="T50" fmla="*/ 304 w 320"/>
              <a:gd name="T51" fmla="*/ 237 h 2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320" h="271">
                <a:moveTo>
                  <a:pt x="285" y="81"/>
                </a:moveTo>
                <a:cubicBezTo>
                  <a:pt x="241" y="72"/>
                  <a:pt x="201" y="49"/>
                  <a:pt x="171" y="15"/>
                </a:cubicBezTo>
                <a:cubicBezTo>
                  <a:pt x="163" y="5"/>
                  <a:pt x="151" y="0"/>
                  <a:pt x="138" y="0"/>
                </a:cubicBezTo>
                <a:cubicBezTo>
                  <a:pt x="132" y="0"/>
                  <a:pt x="125" y="1"/>
                  <a:pt x="119" y="5"/>
                </a:cubicBezTo>
                <a:cubicBezTo>
                  <a:pt x="19" y="63"/>
                  <a:pt x="19" y="63"/>
                  <a:pt x="19" y="63"/>
                </a:cubicBezTo>
                <a:cubicBezTo>
                  <a:pt x="10" y="68"/>
                  <a:pt x="4" y="76"/>
                  <a:pt x="2" y="85"/>
                </a:cubicBezTo>
                <a:cubicBezTo>
                  <a:pt x="0" y="95"/>
                  <a:pt x="2" y="104"/>
                  <a:pt x="8" y="112"/>
                </a:cubicBezTo>
                <a:cubicBezTo>
                  <a:pt x="73" y="201"/>
                  <a:pt x="174" y="259"/>
                  <a:pt x="283" y="270"/>
                </a:cubicBezTo>
                <a:cubicBezTo>
                  <a:pt x="284" y="271"/>
                  <a:pt x="285" y="271"/>
                  <a:pt x="286" y="271"/>
                </a:cubicBezTo>
                <a:cubicBezTo>
                  <a:pt x="295" y="271"/>
                  <a:pt x="304" y="267"/>
                  <a:pt x="310" y="261"/>
                </a:cubicBezTo>
                <a:cubicBezTo>
                  <a:pt x="316" y="254"/>
                  <a:pt x="320" y="246"/>
                  <a:pt x="320" y="237"/>
                </a:cubicBezTo>
                <a:cubicBezTo>
                  <a:pt x="320" y="120"/>
                  <a:pt x="320" y="120"/>
                  <a:pt x="320" y="120"/>
                </a:cubicBezTo>
                <a:cubicBezTo>
                  <a:pt x="320" y="102"/>
                  <a:pt x="305" y="85"/>
                  <a:pt x="285" y="81"/>
                </a:cubicBezTo>
                <a:close/>
                <a:moveTo>
                  <a:pt x="304" y="237"/>
                </a:moveTo>
                <a:cubicBezTo>
                  <a:pt x="304" y="241"/>
                  <a:pt x="302" y="246"/>
                  <a:pt x="299" y="249"/>
                </a:cubicBezTo>
                <a:cubicBezTo>
                  <a:pt x="295" y="253"/>
                  <a:pt x="291" y="255"/>
                  <a:pt x="286" y="255"/>
                </a:cubicBezTo>
                <a:cubicBezTo>
                  <a:pt x="286" y="255"/>
                  <a:pt x="285" y="255"/>
                  <a:pt x="285" y="255"/>
                </a:cubicBezTo>
                <a:cubicBezTo>
                  <a:pt x="180" y="243"/>
                  <a:pt x="84" y="188"/>
                  <a:pt x="21" y="102"/>
                </a:cubicBezTo>
                <a:cubicBezTo>
                  <a:pt x="18" y="98"/>
                  <a:pt x="17" y="93"/>
                  <a:pt x="18" y="89"/>
                </a:cubicBezTo>
                <a:cubicBezTo>
                  <a:pt x="19" y="84"/>
                  <a:pt x="22" y="79"/>
                  <a:pt x="27" y="77"/>
                </a:cubicBezTo>
                <a:cubicBezTo>
                  <a:pt x="127" y="19"/>
                  <a:pt x="127" y="19"/>
                  <a:pt x="127" y="19"/>
                </a:cubicBezTo>
                <a:cubicBezTo>
                  <a:pt x="131" y="17"/>
                  <a:pt x="134" y="16"/>
                  <a:pt x="138" y="16"/>
                </a:cubicBezTo>
                <a:cubicBezTo>
                  <a:pt x="146" y="16"/>
                  <a:pt x="154" y="19"/>
                  <a:pt x="159" y="25"/>
                </a:cubicBezTo>
                <a:cubicBezTo>
                  <a:pt x="191" y="62"/>
                  <a:pt x="235" y="87"/>
                  <a:pt x="282" y="96"/>
                </a:cubicBezTo>
                <a:cubicBezTo>
                  <a:pt x="294" y="99"/>
                  <a:pt x="304" y="109"/>
                  <a:pt x="304" y="120"/>
                </a:cubicBezTo>
                <a:lnTo>
                  <a:pt x="304" y="237"/>
                </a:lnTo>
                <a:close/>
              </a:path>
            </a:pathLst>
          </a:custGeom>
          <a:solidFill>
            <a:schemeClr val="accent5">
              <a:alpha val="30000"/>
            </a:schemeClr>
          </a:solidFill>
          <a:ln>
            <a:noFill/>
          </a:ln>
          <a:effectLst/>
        </p:spPr>
        <p:txBody>
          <a:bodyPr vert="horz" wrap="square" lIns="243840" tIns="121920" rIns="243840" bIns="121920" numCol="1" anchor="t" anchorCtr="0" compatLnSpc="1">
            <a:prstTxWarp prst="textNoShape">
              <a:avLst/>
            </a:prstTxWarp>
          </a:bodyPr>
          <a:lstStyle/>
          <a:p>
            <a:endParaRPr lang="en-US" sz="4800"/>
          </a:p>
        </p:txBody>
      </p:sp>
      <p:sp>
        <p:nvSpPr>
          <p:cNvPr id="54" name="Freeform 16">
            <a:extLst>
              <a:ext uri="{FF2B5EF4-FFF2-40B4-BE49-F238E27FC236}">
                <a16:creationId xmlns:a16="http://schemas.microsoft.com/office/drawing/2014/main" id="{AD5F43EE-F352-4BEC-BC3F-70742F35E324}"/>
              </a:ext>
            </a:extLst>
          </p:cNvPr>
          <p:cNvSpPr>
            <a:spLocks noEditPoints="1"/>
          </p:cNvSpPr>
          <p:nvPr/>
        </p:nvSpPr>
        <p:spPr bwMode="auto">
          <a:xfrm>
            <a:off x="12284678" y="920222"/>
            <a:ext cx="4819253" cy="4122570"/>
          </a:xfrm>
          <a:custGeom>
            <a:avLst/>
            <a:gdLst>
              <a:gd name="T0" fmla="*/ 311 w 319"/>
              <a:gd name="T1" fmla="*/ 161 h 273"/>
              <a:gd name="T2" fmla="*/ 36 w 319"/>
              <a:gd name="T3" fmla="*/ 2 h 273"/>
              <a:gd name="T4" fmla="*/ 0 w 319"/>
              <a:gd name="T5" fmla="*/ 36 h 273"/>
              <a:gd name="T6" fmla="*/ 0 w 319"/>
              <a:gd name="T7" fmla="*/ 152 h 273"/>
              <a:gd name="T8" fmla="*/ 34 w 319"/>
              <a:gd name="T9" fmla="*/ 192 h 273"/>
              <a:gd name="T10" fmla="*/ 148 w 319"/>
              <a:gd name="T11" fmla="*/ 258 h 273"/>
              <a:gd name="T12" fmla="*/ 181 w 319"/>
              <a:gd name="T13" fmla="*/ 273 h 273"/>
              <a:gd name="T14" fmla="*/ 181 w 319"/>
              <a:gd name="T15" fmla="*/ 273 h 273"/>
              <a:gd name="T16" fmla="*/ 200 w 319"/>
              <a:gd name="T17" fmla="*/ 268 h 273"/>
              <a:gd name="T18" fmla="*/ 300 w 319"/>
              <a:gd name="T19" fmla="*/ 210 h 273"/>
              <a:gd name="T20" fmla="*/ 317 w 319"/>
              <a:gd name="T21" fmla="*/ 187 h 273"/>
              <a:gd name="T22" fmla="*/ 311 w 319"/>
              <a:gd name="T23" fmla="*/ 161 h 273"/>
              <a:gd name="T24" fmla="*/ 301 w 319"/>
              <a:gd name="T25" fmla="*/ 184 h 273"/>
              <a:gd name="T26" fmla="*/ 292 w 319"/>
              <a:gd name="T27" fmla="*/ 196 h 273"/>
              <a:gd name="T28" fmla="*/ 192 w 319"/>
              <a:gd name="T29" fmla="*/ 254 h 273"/>
              <a:gd name="T30" fmla="*/ 181 w 319"/>
              <a:gd name="T31" fmla="*/ 257 h 273"/>
              <a:gd name="T32" fmla="*/ 181 w 319"/>
              <a:gd name="T33" fmla="*/ 257 h 273"/>
              <a:gd name="T34" fmla="*/ 160 w 319"/>
              <a:gd name="T35" fmla="*/ 247 h 273"/>
              <a:gd name="T36" fmla="*/ 37 w 319"/>
              <a:gd name="T37" fmla="*/ 176 h 273"/>
              <a:gd name="T38" fmla="*/ 16 w 319"/>
              <a:gd name="T39" fmla="*/ 152 h 273"/>
              <a:gd name="T40" fmla="*/ 16 w 319"/>
              <a:gd name="T41" fmla="*/ 36 h 273"/>
              <a:gd name="T42" fmla="*/ 33 w 319"/>
              <a:gd name="T43" fmla="*/ 18 h 273"/>
              <a:gd name="T44" fmla="*/ 35 w 319"/>
              <a:gd name="T45" fmla="*/ 18 h 273"/>
              <a:gd name="T46" fmla="*/ 298 w 319"/>
              <a:gd name="T47" fmla="*/ 170 h 273"/>
              <a:gd name="T48" fmla="*/ 301 w 319"/>
              <a:gd name="T49" fmla="*/ 184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19" h="273">
                <a:moveTo>
                  <a:pt x="311" y="161"/>
                </a:moveTo>
                <a:cubicBezTo>
                  <a:pt x="246" y="72"/>
                  <a:pt x="146" y="14"/>
                  <a:pt x="36" y="2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152"/>
                  <a:pt x="0" y="152"/>
                  <a:pt x="0" y="152"/>
                </a:cubicBezTo>
                <a:cubicBezTo>
                  <a:pt x="0" y="171"/>
                  <a:pt x="14" y="188"/>
                  <a:pt x="34" y="192"/>
                </a:cubicBezTo>
                <a:cubicBezTo>
                  <a:pt x="78" y="201"/>
                  <a:pt x="119" y="224"/>
                  <a:pt x="148" y="258"/>
                </a:cubicBezTo>
                <a:cubicBezTo>
                  <a:pt x="157" y="267"/>
                  <a:pt x="169" y="273"/>
                  <a:pt x="181" y="273"/>
                </a:cubicBezTo>
                <a:cubicBezTo>
                  <a:pt x="181" y="273"/>
                  <a:pt x="181" y="273"/>
                  <a:pt x="181" y="273"/>
                </a:cubicBezTo>
                <a:cubicBezTo>
                  <a:pt x="188" y="273"/>
                  <a:pt x="194" y="271"/>
                  <a:pt x="200" y="268"/>
                </a:cubicBezTo>
                <a:cubicBezTo>
                  <a:pt x="300" y="210"/>
                  <a:pt x="300" y="210"/>
                  <a:pt x="300" y="210"/>
                </a:cubicBezTo>
                <a:cubicBezTo>
                  <a:pt x="309" y="205"/>
                  <a:pt x="315" y="197"/>
                  <a:pt x="317" y="187"/>
                </a:cubicBezTo>
                <a:cubicBezTo>
                  <a:pt x="319" y="178"/>
                  <a:pt x="317" y="169"/>
                  <a:pt x="311" y="161"/>
                </a:cubicBezTo>
                <a:close/>
                <a:moveTo>
                  <a:pt x="301" y="184"/>
                </a:moveTo>
                <a:cubicBezTo>
                  <a:pt x="300" y="189"/>
                  <a:pt x="297" y="193"/>
                  <a:pt x="292" y="196"/>
                </a:cubicBezTo>
                <a:cubicBezTo>
                  <a:pt x="192" y="254"/>
                  <a:pt x="192" y="254"/>
                  <a:pt x="192" y="254"/>
                </a:cubicBezTo>
                <a:cubicBezTo>
                  <a:pt x="188" y="256"/>
                  <a:pt x="185" y="257"/>
                  <a:pt x="181" y="257"/>
                </a:cubicBezTo>
                <a:cubicBezTo>
                  <a:pt x="181" y="257"/>
                  <a:pt x="181" y="257"/>
                  <a:pt x="181" y="257"/>
                </a:cubicBezTo>
                <a:cubicBezTo>
                  <a:pt x="173" y="257"/>
                  <a:pt x="166" y="253"/>
                  <a:pt x="160" y="247"/>
                </a:cubicBezTo>
                <a:cubicBezTo>
                  <a:pt x="128" y="211"/>
                  <a:pt x="84" y="186"/>
                  <a:pt x="37" y="176"/>
                </a:cubicBezTo>
                <a:cubicBezTo>
                  <a:pt x="25" y="174"/>
                  <a:pt x="16" y="163"/>
                  <a:pt x="16" y="152"/>
                </a:cubicBezTo>
                <a:cubicBezTo>
                  <a:pt x="16" y="36"/>
                  <a:pt x="16" y="36"/>
                  <a:pt x="16" y="36"/>
                </a:cubicBezTo>
                <a:cubicBezTo>
                  <a:pt x="16" y="26"/>
                  <a:pt x="23" y="18"/>
                  <a:pt x="33" y="18"/>
                </a:cubicBezTo>
                <a:cubicBezTo>
                  <a:pt x="33" y="18"/>
                  <a:pt x="34" y="18"/>
                  <a:pt x="35" y="18"/>
                </a:cubicBezTo>
                <a:cubicBezTo>
                  <a:pt x="139" y="29"/>
                  <a:pt x="236" y="85"/>
                  <a:pt x="298" y="170"/>
                </a:cubicBezTo>
                <a:cubicBezTo>
                  <a:pt x="301" y="174"/>
                  <a:pt x="302" y="179"/>
                  <a:pt x="301" y="184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>
            <a:noFill/>
          </a:ln>
          <a:effectLst/>
        </p:spPr>
        <p:txBody>
          <a:bodyPr vert="horz" wrap="square" lIns="243840" tIns="121920" rIns="243840" bIns="121920" numCol="1" anchor="t" anchorCtr="0" compatLnSpc="1">
            <a:prstTxWarp prst="textNoShape">
              <a:avLst/>
            </a:prstTxWarp>
          </a:bodyPr>
          <a:lstStyle/>
          <a:p>
            <a:endParaRPr lang="en-US" sz="4800"/>
          </a:p>
        </p:txBody>
      </p:sp>
      <p:sp>
        <p:nvSpPr>
          <p:cNvPr id="55" name="Freeform 17">
            <a:extLst>
              <a:ext uri="{FF2B5EF4-FFF2-40B4-BE49-F238E27FC236}">
                <a16:creationId xmlns:a16="http://schemas.microsoft.com/office/drawing/2014/main" id="{2EF83DA1-0408-4792-972C-25CCFF0E18A0}"/>
              </a:ext>
            </a:extLst>
          </p:cNvPr>
          <p:cNvSpPr>
            <a:spLocks noEditPoints="1"/>
          </p:cNvSpPr>
          <p:nvPr/>
        </p:nvSpPr>
        <p:spPr bwMode="auto">
          <a:xfrm>
            <a:off x="6238241" y="4167144"/>
            <a:ext cx="3099919" cy="5394492"/>
          </a:xfrm>
          <a:custGeom>
            <a:avLst/>
            <a:gdLst>
              <a:gd name="T0" fmla="*/ 188 w 205"/>
              <a:gd name="T1" fmla="*/ 179 h 357"/>
              <a:gd name="T2" fmla="*/ 199 w 205"/>
              <a:gd name="T3" fmla="*/ 113 h 357"/>
              <a:gd name="T4" fmla="*/ 181 w 205"/>
              <a:gd name="T5" fmla="*/ 63 h 357"/>
              <a:gd name="T6" fmla="*/ 81 w 205"/>
              <a:gd name="T7" fmla="*/ 5 h 357"/>
              <a:gd name="T8" fmla="*/ 63 w 205"/>
              <a:gd name="T9" fmla="*/ 0 h 357"/>
              <a:gd name="T10" fmla="*/ 33 w 205"/>
              <a:gd name="T11" fmla="*/ 20 h 357"/>
              <a:gd name="T12" fmla="*/ 0 w 205"/>
              <a:gd name="T13" fmla="*/ 179 h 357"/>
              <a:gd name="T14" fmla="*/ 33 w 205"/>
              <a:gd name="T15" fmla="*/ 338 h 357"/>
              <a:gd name="T16" fmla="*/ 63 w 205"/>
              <a:gd name="T17" fmla="*/ 357 h 357"/>
              <a:gd name="T18" fmla="*/ 63 w 205"/>
              <a:gd name="T19" fmla="*/ 357 h 357"/>
              <a:gd name="T20" fmla="*/ 81 w 205"/>
              <a:gd name="T21" fmla="*/ 352 h 357"/>
              <a:gd name="T22" fmla="*/ 181 w 205"/>
              <a:gd name="T23" fmla="*/ 294 h 357"/>
              <a:gd name="T24" fmla="*/ 199 w 205"/>
              <a:gd name="T25" fmla="*/ 245 h 357"/>
              <a:gd name="T26" fmla="*/ 188 w 205"/>
              <a:gd name="T27" fmla="*/ 179 h 357"/>
              <a:gd name="T28" fmla="*/ 183 w 205"/>
              <a:gd name="T29" fmla="*/ 250 h 357"/>
              <a:gd name="T30" fmla="*/ 173 w 205"/>
              <a:gd name="T31" fmla="*/ 280 h 357"/>
              <a:gd name="T32" fmla="*/ 73 w 205"/>
              <a:gd name="T33" fmla="*/ 339 h 357"/>
              <a:gd name="T34" fmla="*/ 63 w 205"/>
              <a:gd name="T35" fmla="*/ 341 h 357"/>
              <a:gd name="T36" fmla="*/ 48 w 205"/>
              <a:gd name="T37" fmla="*/ 331 h 357"/>
              <a:gd name="T38" fmla="*/ 16 w 205"/>
              <a:gd name="T39" fmla="*/ 179 h 357"/>
              <a:gd name="T40" fmla="*/ 48 w 205"/>
              <a:gd name="T41" fmla="*/ 27 h 357"/>
              <a:gd name="T42" fmla="*/ 63 w 205"/>
              <a:gd name="T43" fmla="*/ 16 h 357"/>
              <a:gd name="T44" fmla="*/ 73 w 205"/>
              <a:gd name="T45" fmla="*/ 19 h 357"/>
              <a:gd name="T46" fmla="*/ 173 w 205"/>
              <a:gd name="T47" fmla="*/ 77 h 357"/>
              <a:gd name="T48" fmla="*/ 183 w 205"/>
              <a:gd name="T49" fmla="*/ 107 h 357"/>
              <a:gd name="T50" fmla="*/ 172 w 205"/>
              <a:gd name="T51" fmla="*/ 179 h 357"/>
              <a:gd name="T52" fmla="*/ 183 w 205"/>
              <a:gd name="T53" fmla="*/ 250 h 3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205" h="357">
                <a:moveTo>
                  <a:pt x="188" y="179"/>
                </a:moveTo>
                <a:cubicBezTo>
                  <a:pt x="188" y="156"/>
                  <a:pt x="191" y="134"/>
                  <a:pt x="199" y="113"/>
                </a:cubicBezTo>
                <a:cubicBezTo>
                  <a:pt x="205" y="94"/>
                  <a:pt x="198" y="73"/>
                  <a:pt x="181" y="63"/>
                </a:cubicBezTo>
                <a:cubicBezTo>
                  <a:pt x="81" y="5"/>
                  <a:pt x="81" y="5"/>
                  <a:pt x="81" y="5"/>
                </a:cubicBezTo>
                <a:cubicBezTo>
                  <a:pt x="75" y="2"/>
                  <a:pt x="69" y="0"/>
                  <a:pt x="63" y="0"/>
                </a:cubicBezTo>
                <a:cubicBezTo>
                  <a:pt x="50" y="0"/>
                  <a:pt x="38" y="8"/>
                  <a:pt x="33" y="20"/>
                </a:cubicBezTo>
                <a:cubicBezTo>
                  <a:pt x="11" y="70"/>
                  <a:pt x="0" y="124"/>
                  <a:pt x="0" y="179"/>
                </a:cubicBezTo>
                <a:cubicBezTo>
                  <a:pt x="0" y="234"/>
                  <a:pt x="11" y="287"/>
                  <a:pt x="33" y="338"/>
                </a:cubicBezTo>
                <a:cubicBezTo>
                  <a:pt x="38" y="350"/>
                  <a:pt x="50" y="357"/>
                  <a:pt x="63" y="357"/>
                </a:cubicBezTo>
                <a:cubicBezTo>
                  <a:pt x="63" y="357"/>
                  <a:pt x="63" y="357"/>
                  <a:pt x="63" y="357"/>
                </a:cubicBezTo>
                <a:cubicBezTo>
                  <a:pt x="69" y="357"/>
                  <a:pt x="75" y="356"/>
                  <a:pt x="81" y="352"/>
                </a:cubicBezTo>
                <a:cubicBezTo>
                  <a:pt x="181" y="294"/>
                  <a:pt x="181" y="294"/>
                  <a:pt x="181" y="294"/>
                </a:cubicBezTo>
                <a:cubicBezTo>
                  <a:pt x="198" y="285"/>
                  <a:pt x="205" y="264"/>
                  <a:pt x="199" y="245"/>
                </a:cubicBezTo>
                <a:cubicBezTo>
                  <a:pt x="191" y="224"/>
                  <a:pt x="188" y="201"/>
                  <a:pt x="188" y="179"/>
                </a:cubicBezTo>
                <a:close/>
                <a:moveTo>
                  <a:pt x="183" y="250"/>
                </a:moveTo>
                <a:cubicBezTo>
                  <a:pt x="187" y="262"/>
                  <a:pt x="183" y="275"/>
                  <a:pt x="173" y="280"/>
                </a:cubicBezTo>
                <a:cubicBezTo>
                  <a:pt x="73" y="339"/>
                  <a:pt x="73" y="339"/>
                  <a:pt x="73" y="339"/>
                </a:cubicBezTo>
                <a:cubicBezTo>
                  <a:pt x="70" y="340"/>
                  <a:pt x="67" y="341"/>
                  <a:pt x="63" y="341"/>
                </a:cubicBezTo>
                <a:cubicBezTo>
                  <a:pt x="56" y="341"/>
                  <a:pt x="50" y="337"/>
                  <a:pt x="48" y="331"/>
                </a:cubicBezTo>
                <a:cubicBezTo>
                  <a:pt x="26" y="283"/>
                  <a:pt x="16" y="232"/>
                  <a:pt x="16" y="179"/>
                </a:cubicBezTo>
                <a:cubicBezTo>
                  <a:pt x="16" y="126"/>
                  <a:pt x="26" y="75"/>
                  <a:pt x="48" y="27"/>
                </a:cubicBezTo>
                <a:cubicBezTo>
                  <a:pt x="50" y="20"/>
                  <a:pt x="56" y="16"/>
                  <a:pt x="63" y="16"/>
                </a:cubicBezTo>
                <a:cubicBezTo>
                  <a:pt x="67" y="16"/>
                  <a:pt x="70" y="17"/>
                  <a:pt x="73" y="19"/>
                </a:cubicBezTo>
                <a:cubicBezTo>
                  <a:pt x="173" y="77"/>
                  <a:pt x="173" y="77"/>
                  <a:pt x="173" y="77"/>
                </a:cubicBezTo>
                <a:cubicBezTo>
                  <a:pt x="183" y="83"/>
                  <a:pt x="187" y="96"/>
                  <a:pt x="183" y="107"/>
                </a:cubicBezTo>
                <a:cubicBezTo>
                  <a:pt x="176" y="130"/>
                  <a:pt x="172" y="154"/>
                  <a:pt x="172" y="179"/>
                </a:cubicBezTo>
                <a:cubicBezTo>
                  <a:pt x="172" y="203"/>
                  <a:pt x="176" y="227"/>
                  <a:pt x="183" y="250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>
            <a:noFill/>
          </a:ln>
          <a:effectLst/>
        </p:spPr>
        <p:txBody>
          <a:bodyPr vert="horz" wrap="square" lIns="243840" tIns="121920" rIns="243840" bIns="121920" numCol="1" anchor="t" anchorCtr="0" compatLnSpc="1">
            <a:prstTxWarp prst="textNoShape">
              <a:avLst/>
            </a:prstTxWarp>
          </a:bodyPr>
          <a:lstStyle/>
          <a:p>
            <a:endParaRPr lang="en-US" sz="4800"/>
          </a:p>
        </p:txBody>
      </p:sp>
      <p:sp>
        <p:nvSpPr>
          <p:cNvPr id="56" name="Freeform 18">
            <a:extLst>
              <a:ext uri="{FF2B5EF4-FFF2-40B4-BE49-F238E27FC236}">
                <a16:creationId xmlns:a16="http://schemas.microsoft.com/office/drawing/2014/main" id="{0136A743-3D32-4CF4-BDB2-88B34040982A}"/>
              </a:ext>
            </a:extLst>
          </p:cNvPr>
          <p:cNvSpPr>
            <a:spLocks noEditPoints="1"/>
          </p:cNvSpPr>
          <p:nvPr/>
        </p:nvSpPr>
        <p:spPr bwMode="auto">
          <a:xfrm>
            <a:off x="12284678" y="8698774"/>
            <a:ext cx="4819253" cy="4097004"/>
          </a:xfrm>
          <a:custGeom>
            <a:avLst/>
            <a:gdLst>
              <a:gd name="T0" fmla="*/ 317 w 319"/>
              <a:gd name="T1" fmla="*/ 85 h 271"/>
              <a:gd name="T2" fmla="*/ 300 w 319"/>
              <a:gd name="T3" fmla="*/ 63 h 271"/>
              <a:gd name="T4" fmla="*/ 200 w 319"/>
              <a:gd name="T5" fmla="*/ 5 h 271"/>
              <a:gd name="T6" fmla="*/ 181 w 319"/>
              <a:gd name="T7" fmla="*/ 0 h 271"/>
              <a:gd name="T8" fmla="*/ 148 w 319"/>
              <a:gd name="T9" fmla="*/ 15 h 271"/>
              <a:gd name="T10" fmla="*/ 34 w 319"/>
              <a:gd name="T11" fmla="*/ 81 h 271"/>
              <a:gd name="T12" fmla="*/ 0 w 319"/>
              <a:gd name="T13" fmla="*/ 120 h 271"/>
              <a:gd name="T14" fmla="*/ 0 w 319"/>
              <a:gd name="T15" fmla="*/ 237 h 271"/>
              <a:gd name="T16" fmla="*/ 33 w 319"/>
              <a:gd name="T17" fmla="*/ 271 h 271"/>
              <a:gd name="T18" fmla="*/ 33 w 319"/>
              <a:gd name="T19" fmla="*/ 271 h 271"/>
              <a:gd name="T20" fmla="*/ 36 w 319"/>
              <a:gd name="T21" fmla="*/ 270 h 271"/>
              <a:gd name="T22" fmla="*/ 311 w 319"/>
              <a:gd name="T23" fmla="*/ 112 h 271"/>
              <a:gd name="T24" fmla="*/ 317 w 319"/>
              <a:gd name="T25" fmla="*/ 85 h 271"/>
              <a:gd name="T26" fmla="*/ 33 w 319"/>
              <a:gd name="T27" fmla="*/ 255 h 271"/>
              <a:gd name="T28" fmla="*/ 33 w 319"/>
              <a:gd name="T29" fmla="*/ 255 h 271"/>
              <a:gd name="T30" fmla="*/ 16 w 319"/>
              <a:gd name="T31" fmla="*/ 237 h 271"/>
              <a:gd name="T32" fmla="*/ 16 w 319"/>
              <a:gd name="T33" fmla="*/ 120 h 271"/>
              <a:gd name="T34" fmla="*/ 37 w 319"/>
              <a:gd name="T35" fmla="*/ 96 h 271"/>
              <a:gd name="T36" fmla="*/ 160 w 319"/>
              <a:gd name="T37" fmla="*/ 25 h 271"/>
              <a:gd name="T38" fmla="*/ 181 w 319"/>
              <a:gd name="T39" fmla="*/ 16 h 271"/>
              <a:gd name="T40" fmla="*/ 192 w 319"/>
              <a:gd name="T41" fmla="*/ 19 h 271"/>
              <a:gd name="T42" fmla="*/ 292 w 319"/>
              <a:gd name="T43" fmla="*/ 77 h 271"/>
              <a:gd name="T44" fmla="*/ 301 w 319"/>
              <a:gd name="T45" fmla="*/ 89 h 271"/>
              <a:gd name="T46" fmla="*/ 298 w 319"/>
              <a:gd name="T47" fmla="*/ 102 h 271"/>
              <a:gd name="T48" fmla="*/ 35 w 319"/>
              <a:gd name="T49" fmla="*/ 255 h 271"/>
              <a:gd name="T50" fmla="*/ 33 w 319"/>
              <a:gd name="T51" fmla="*/ 255 h 2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319" h="271">
                <a:moveTo>
                  <a:pt x="317" y="85"/>
                </a:moveTo>
                <a:cubicBezTo>
                  <a:pt x="315" y="76"/>
                  <a:pt x="309" y="68"/>
                  <a:pt x="300" y="63"/>
                </a:cubicBezTo>
                <a:cubicBezTo>
                  <a:pt x="200" y="5"/>
                  <a:pt x="200" y="5"/>
                  <a:pt x="200" y="5"/>
                </a:cubicBezTo>
                <a:cubicBezTo>
                  <a:pt x="194" y="1"/>
                  <a:pt x="188" y="0"/>
                  <a:pt x="181" y="0"/>
                </a:cubicBezTo>
                <a:cubicBezTo>
                  <a:pt x="169" y="0"/>
                  <a:pt x="157" y="5"/>
                  <a:pt x="148" y="15"/>
                </a:cubicBezTo>
                <a:cubicBezTo>
                  <a:pt x="119" y="49"/>
                  <a:pt x="78" y="72"/>
                  <a:pt x="34" y="81"/>
                </a:cubicBezTo>
                <a:cubicBezTo>
                  <a:pt x="14" y="85"/>
                  <a:pt x="0" y="102"/>
                  <a:pt x="0" y="120"/>
                </a:cubicBezTo>
                <a:cubicBezTo>
                  <a:pt x="0" y="237"/>
                  <a:pt x="0" y="237"/>
                  <a:pt x="0" y="237"/>
                </a:cubicBezTo>
                <a:cubicBezTo>
                  <a:pt x="0" y="256"/>
                  <a:pt x="14" y="271"/>
                  <a:pt x="33" y="271"/>
                </a:cubicBezTo>
                <a:cubicBezTo>
                  <a:pt x="33" y="271"/>
                  <a:pt x="33" y="271"/>
                  <a:pt x="33" y="271"/>
                </a:cubicBezTo>
                <a:cubicBezTo>
                  <a:pt x="34" y="271"/>
                  <a:pt x="35" y="271"/>
                  <a:pt x="36" y="270"/>
                </a:cubicBezTo>
                <a:cubicBezTo>
                  <a:pt x="146" y="259"/>
                  <a:pt x="246" y="201"/>
                  <a:pt x="311" y="112"/>
                </a:cubicBezTo>
                <a:cubicBezTo>
                  <a:pt x="317" y="104"/>
                  <a:pt x="319" y="95"/>
                  <a:pt x="317" y="85"/>
                </a:cubicBezTo>
                <a:close/>
                <a:moveTo>
                  <a:pt x="33" y="255"/>
                </a:moveTo>
                <a:cubicBezTo>
                  <a:pt x="33" y="255"/>
                  <a:pt x="33" y="255"/>
                  <a:pt x="33" y="255"/>
                </a:cubicBezTo>
                <a:cubicBezTo>
                  <a:pt x="23" y="255"/>
                  <a:pt x="16" y="247"/>
                  <a:pt x="16" y="237"/>
                </a:cubicBezTo>
                <a:cubicBezTo>
                  <a:pt x="16" y="120"/>
                  <a:pt x="16" y="120"/>
                  <a:pt x="16" y="120"/>
                </a:cubicBezTo>
                <a:cubicBezTo>
                  <a:pt x="16" y="109"/>
                  <a:pt x="25" y="99"/>
                  <a:pt x="37" y="96"/>
                </a:cubicBezTo>
                <a:cubicBezTo>
                  <a:pt x="84" y="87"/>
                  <a:pt x="128" y="62"/>
                  <a:pt x="160" y="25"/>
                </a:cubicBezTo>
                <a:cubicBezTo>
                  <a:pt x="166" y="19"/>
                  <a:pt x="173" y="16"/>
                  <a:pt x="181" y="16"/>
                </a:cubicBezTo>
                <a:cubicBezTo>
                  <a:pt x="185" y="16"/>
                  <a:pt x="188" y="17"/>
                  <a:pt x="192" y="19"/>
                </a:cubicBezTo>
                <a:cubicBezTo>
                  <a:pt x="292" y="77"/>
                  <a:pt x="292" y="77"/>
                  <a:pt x="292" y="77"/>
                </a:cubicBezTo>
                <a:cubicBezTo>
                  <a:pt x="297" y="79"/>
                  <a:pt x="300" y="84"/>
                  <a:pt x="301" y="89"/>
                </a:cubicBezTo>
                <a:cubicBezTo>
                  <a:pt x="302" y="93"/>
                  <a:pt x="301" y="98"/>
                  <a:pt x="298" y="102"/>
                </a:cubicBezTo>
                <a:cubicBezTo>
                  <a:pt x="236" y="188"/>
                  <a:pt x="139" y="243"/>
                  <a:pt x="35" y="255"/>
                </a:cubicBezTo>
                <a:cubicBezTo>
                  <a:pt x="34" y="255"/>
                  <a:pt x="33" y="255"/>
                  <a:pt x="33" y="255"/>
                </a:cubicBez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  <a:effectLst/>
        </p:spPr>
        <p:txBody>
          <a:bodyPr vert="horz" wrap="square" lIns="243840" tIns="121920" rIns="243840" bIns="121920" numCol="1" anchor="t" anchorCtr="0" compatLnSpc="1">
            <a:prstTxWarp prst="textNoShape">
              <a:avLst/>
            </a:prstTxWarp>
          </a:bodyPr>
          <a:lstStyle/>
          <a:p>
            <a:endParaRPr lang="en-US" sz="4800"/>
          </a:p>
        </p:txBody>
      </p:sp>
      <p:sp>
        <p:nvSpPr>
          <p:cNvPr id="57" name="Freeform 19">
            <a:extLst>
              <a:ext uri="{FF2B5EF4-FFF2-40B4-BE49-F238E27FC236}">
                <a16:creationId xmlns:a16="http://schemas.microsoft.com/office/drawing/2014/main" id="{799FF9EA-E69D-4086-B055-35B2F42945E8}"/>
              </a:ext>
            </a:extLst>
          </p:cNvPr>
          <p:cNvSpPr>
            <a:spLocks noEditPoints="1"/>
          </p:cNvSpPr>
          <p:nvPr/>
        </p:nvSpPr>
        <p:spPr bwMode="auto">
          <a:xfrm>
            <a:off x="7267288" y="920222"/>
            <a:ext cx="4832036" cy="4122570"/>
          </a:xfrm>
          <a:custGeom>
            <a:avLst/>
            <a:gdLst>
              <a:gd name="T0" fmla="*/ 283 w 320"/>
              <a:gd name="T1" fmla="*/ 2 h 273"/>
              <a:gd name="T2" fmla="*/ 8 w 320"/>
              <a:gd name="T3" fmla="*/ 161 h 273"/>
              <a:gd name="T4" fmla="*/ 2 w 320"/>
              <a:gd name="T5" fmla="*/ 187 h 273"/>
              <a:gd name="T6" fmla="*/ 19 w 320"/>
              <a:gd name="T7" fmla="*/ 210 h 273"/>
              <a:gd name="T8" fmla="*/ 119 w 320"/>
              <a:gd name="T9" fmla="*/ 268 h 273"/>
              <a:gd name="T10" fmla="*/ 138 w 320"/>
              <a:gd name="T11" fmla="*/ 273 h 273"/>
              <a:gd name="T12" fmla="*/ 138 w 320"/>
              <a:gd name="T13" fmla="*/ 273 h 273"/>
              <a:gd name="T14" fmla="*/ 171 w 320"/>
              <a:gd name="T15" fmla="*/ 258 h 273"/>
              <a:gd name="T16" fmla="*/ 285 w 320"/>
              <a:gd name="T17" fmla="*/ 192 h 273"/>
              <a:gd name="T18" fmla="*/ 320 w 320"/>
              <a:gd name="T19" fmla="*/ 152 h 273"/>
              <a:gd name="T20" fmla="*/ 320 w 320"/>
              <a:gd name="T21" fmla="*/ 36 h 273"/>
              <a:gd name="T22" fmla="*/ 283 w 320"/>
              <a:gd name="T23" fmla="*/ 2 h 273"/>
              <a:gd name="T24" fmla="*/ 304 w 320"/>
              <a:gd name="T25" fmla="*/ 152 h 273"/>
              <a:gd name="T26" fmla="*/ 282 w 320"/>
              <a:gd name="T27" fmla="*/ 176 h 273"/>
              <a:gd name="T28" fmla="*/ 159 w 320"/>
              <a:gd name="T29" fmla="*/ 247 h 273"/>
              <a:gd name="T30" fmla="*/ 138 w 320"/>
              <a:gd name="T31" fmla="*/ 257 h 273"/>
              <a:gd name="T32" fmla="*/ 138 w 320"/>
              <a:gd name="T33" fmla="*/ 257 h 273"/>
              <a:gd name="T34" fmla="*/ 127 w 320"/>
              <a:gd name="T35" fmla="*/ 254 h 273"/>
              <a:gd name="T36" fmla="*/ 27 w 320"/>
              <a:gd name="T37" fmla="*/ 196 h 273"/>
              <a:gd name="T38" fmla="*/ 18 w 320"/>
              <a:gd name="T39" fmla="*/ 184 h 273"/>
              <a:gd name="T40" fmla="*/ 21 w 320"/>
              <a:gd name="T41" fmla="*/ 170 h 273"/>
              <a:gd name="T42" fmla="*/ 285 w 320"/>
              <a:gd name="T43" fmla="*/ 18 h 273"/>
              <a:gd name="T44" fmla="*/ 286 w 320"/>
              <a:gd name="T45" fmla="*/ 18 h 273"/>
              <a:gd name="T46" fmla="*/ 304 w 320"/>
              <a:gd name="T47" fmla="*/ 36 h 273"/>
              <a:gd name="T48" fmla="*/ 304 w 320"/>
              <a:gd name="T49" fmla="*/ 152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20" h="273">
                <a:moveTo>
                  <a:pt x="283" y="2"/>
                </a:moveTo>
                <a:cubicBezTo>
                  <a:pt x="174" y="14"/>
                  <a:pt x="73" y="72"/>
                  <a:pt x="8" y="161"/>
                </a:cubicBezTo>
                <a:cubicBezTo>
                  <a:pt x="2" y="169"/>
                  <a:pt x="0" y="178"/>
                  <a:pt x="2" y="187"/>
                </a:cubicBezTo>
                <a:cubicBezTo>
                  <a:pt x="4" y="197"/>
                  <a:pt x="10" y="205"/>
                  <a:pt x="19" y="210"/>
                </a:cubicBezTo>
                <a:cubicBezTo>
                  <a:pt x="119" y="268"/>
                  <a:pt x="119" y="268"/>
                  <a:pt x="119" y="268"/>
                </a:cubicBezTo>
                <a:cubicBezTo>
                  <a:pt x="125" y="271"/>
                  <a:pt x="132" y="273"/>
                  <a:pt x="138" y="273"/>
                </a:cubicBezTo>
                <a:cubicBezTo>
                  <a:pt x="138" y="273"/>
                  <a:pt x="138" y="273"/>
                  <a:pt x="138" y="273"/>
                </a:cubicBezTo>
                <a:cubicBezTo>
                  <a:pt x="151" y="273"/>
                  <a:pt x="163" y="267"/>
                  <a:pt x="171" y="258"/>
                </a:cubicBezTo>
                <a:cubicBezTo>
                  <a:pt x="201" y="224"/>
                  <a:pt x="241" y="201"/>
                  <a:pt x="285" y="192"/>
                </a:cubicBezTo>
                <a:cubicBezTo>
                  <a:pt x="305" y="188"/>
                  <a:pt x="320" y="171"/>
                  <a:pt x="320" y="152"/>
                </a:cubicBezTo>
                <a:cubicBezTo>
                  <a:pt x="320" y="36"/>
                  <a:pt x="320" y="36"/>
                  <a:pt x="320" y="36"/>
                </a:cubicBezTo>
                <a:cubicBezTo>
                  <a:pt x="320" y="16"/>
                  <a:pt x="303" y="0"/>
                  <a:pt x="283" y="2"/>
                </a:cubicBezTo>
                <a:close/>
                <a:moveTo>
                  <a:pt x="304" y="152"/>
                </a:moveTo>
                <a:cubicBezTo>
                  <a:pt x="304" y="163"/>
                  <a:pt x="294" y="174"/>
                  <a:pt x="282" y="176"/>
                </a:cubicBezTo>
                <a:cubicBezTo>
                  <a:pt x="235" y="186"/>
                  <a:pt x="191" y="211"/>
                  <a:pt x="159" y="247"/>
                </a:cubicBezTo>
                <a:cubicBezTo>
                  <a:pt x="154" y="253"/>
                  <a:pt x="146" y="257"/>
                  <a:pt x="138" y="257"/>
                </a:cubicBezTo>
                <a:cubicBezTo>
                  <a:pt x="138" y="257"/>
                  <a:pt x="138" y="257"/>
                  <a:pt x="138" y="257"/>
                </a:cubicBezTo>
                <a:cubicBezTo>
                  <a:pt x="134" y="257"/>
                  <a:pt x="131" y="256"/>
                  <a:pt x="127" y="254"/>
                </a:cubicBezTo>
                <a:cubicBezTo>
                  <a:pt x="27" y="196"/>
                  <a:pt x="27" y="196"/>
                  <a:pt x="27" y="196"/>
                </a:cubicBezTo>
                <a:cubicBezTo>
                  <a:pt x="22" y="193"/>
                  <a:pt x="19" y="189"/>
                  <a:pt x="18" y="184"/>
                </a:cubicBezTo>
                <a:cubicBezTo>
                  <a:pt x="17" y="179"/>
                  <a:pt x="18" y="174"/>
                  <a:pt x="21" y="170"/>
                </a:cubicBezTo>
                <a:cubicBezTo>
                  <a:pt x="84" y="85"/>
                  <a:pt x="180" y="29"/>
                  <a:pt x="285" y="18"/>
                </a:cubicBezTo>
                <a:cubicBezTo>
                  <a:pt x="285" y="18"/>
                  <a:pt x="286" y="18"/>
                  <a:pt x="286" y="18"/>
                </a:cubicBezTo>
                <a:cubicBezTo>
                  <a:pt x="296" y="18"/>
                  <a:pt x="304" y="26"/>
                  <a:pt x="304" y="36"/>
                </a:cubicBezTo>
                <a:lnTo>
                  <a:pt x="304" y="152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txBody>
          <a:bodyPr vert="horz" wrap="square" lIns="243840" tIns="121920" rIns="243840" bIns="121920" numCol="1" anchor="t" anchorCtr="0" compatLnSpc="1">
            <a:prstTxWarp prst="textNoShape">
              <a:avLst/>
            </a:prstTxWarp>
          </a:bodyPr>
          <a:lstStyle/>
          <a:p>
            <a:endParaRPr lang="en-US" sz="480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A000081-9755-4CAD-8CC7-0871DE0339A9}"/>
              </a:ext>
            </a:extLst>
          </p:cNvPr>
          <p:cNvSpPr txBox="1"/>
          <p:nvPr/>
        </p:nvSpPr>
        <p:spPr>
          <a:xfrm>
            <a:off x="1769404" y="5717975"/>
            <a:ext cx="3736678" cy="228004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cs typeface="Mongolian Baiti" panose="03000500000000000000" pitchFamily="66" charset="0"/>
              </a:rPr>
              <a:t>Free</a:t>
            </a:r>
          </a:p>
          <a:p>
            <a:pPr algn="r">
              <a:lnSpc>
                <a:spcPct val="110000"/>
              </a:lnSpc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Mongolian Baiti" panose="03000500000000000000" pitchFamily="66" charset="0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60" name="Freeform 20">
            <a:extLst>
              <a:ext uri="{FF2B5EF4-FFF2-40B4-BE49-F238E27FC236}">
                <a16:creationId xmlns:a16="http://schemas.microsoft.com/office/drawing/2014/main" id="{2F1E127B-9041-46CD-A4A2-FB00732F9058}"/>
              </a:ext>
            </a:extLst>
          </p:cNvPr>
          <p:cNvSpPr>
            <a:spLocks noEditPoints="1"/>
          </p:cNvSpPr>
          <p:nvPr/>
        </p:nvSpPr>
        <p:spPr bwMode="auto">
          <a:xfrm>
            <a:off x="13778683" y="10221692"/>
            <a:ext cx="1039004" cy="1044266"/>
          </a:xfrm>
          <a:custGeom>
            <a:avLst/>
            <a:gdLst>
              <a:gd name="T0" fmla="*/ 417 w 417"/>
              <a:gd name="T1" fmla="*/ 228 h 418"/>
              <a:gd name="T2" fmla="*/ 367 w 417"/>
              <a:gd name="T3" fmla="*/ 257 h 418"/>
              <a:gd name="T4" fmla="*/ 372 w 417"/>
              <a:gd name="T5" fmla="*/ 312 h 418"/>
              <a:gd name="T6" fmla="*/ 343 w 417"/>
              <a:gd name="T7" fmla="*/ 370 h 418"/>
              <a:gd name="T8" fmla="*/ 311 w 417"/>
              <a:gd name="T9" fmla="*/ 373 h 418"/>
              <a:gd name="T10" fmla="*/ 257 w 417"/>
              <a:gd name="T11" fmla="*/ 367 h 418"/>
              <a:gd name="T12" fmla="*/ 227 w 417"/>
              <a:gd name="T13" fmla="*/ 418 h 418"/>
              <a:gd name="T14" fmla="*/ 166 w 417"/>
              <a:gd name="T15" fmla="*/ 398 h 418"/>
              <a:gd name="T16" fmla="*/ 132 w 417"/>
              <a:gd name="T17" fmla="*/ 355 h 418"/>
              <a:gd name="T18" fmla="*/ 92 w 417"/>
              <a:gd name="T19" fmla="*/ 378 h 418"/>
              <a:gd name="T20" fmla="*/ 48 w 417"/>
              <a:gd name="T21" fmla="*/ 345 h 418"/>
              <a:gd name="T22" fmla="*/ 63 w 417"/>
              <a:gd name="T23" fmla="*/ 288 h 418"/>
              <a:gd name="T24" fmla="*/ 20 w 417"/>
              <a:gd name="T25" fmla="*/ 253 h 418"/>
              <a:gd name="T26" fmla="*/ 0 w 417"/>
              <a:gd name="T27" fmla="*/ 192 h 418"/>
              <a:gd name="T28" fmla="*/ 50 w 417"/>
              <a:gd name="T29" fmla="*/ 162 h 418"/>
              <a:gd name="T30" fmla="*/ 44 w 417"/>
              <a:gd name="T31" fmla="*/ 107 h 418"/>
              <a:gd name="T32" fmla="*/ 73 w 417"/>
              <a:gd name="T33" fmla="*/ 49 h 418"/>
              <a:gd name="T34" fmla="*/ 105 w 417"/>
              <a:gd name="T35" fmla="*/ 46 h 418"/>
              <a:gd name="T36" fmla="*/ 159 w 417"/>
              <a:gd name="T37" fmla="*/ 52 h 418"/>
              <a:gd name="T38" fmla="*/ 189 w 417"/>
              <a:gd name="T39" fmla="*/ 0 h 418"/>
              <a:gd name="T40" fmla="*/ 250 w 417"/>
              <a:gd name="T41" fmla="*/ 21 h 418"/>
              <a:gd name="T42" fmla="*/ 286 w 417"/>
              <a:gd name="T43" fmla="*/ 64 h 418"/>
              <a:gd name="T44" fmla="*/ 326 w 417"/>
              <a:gd name="T45" fmla="*/ 41 h 418"/>
              <a:gd name="T46" fmla="*/ 369 w 417"/>
              <a:gd name="T47" fmla="*/ 75 h 418"/>
              <a:gd name="T48" fmla="*/ 354 w 417"/>
              <a:gd name="T49" fmla="*/ 131 h 418"/>
              <a:gd name="T50" fmla="*/ 397 w 417"/>
              <a:gd name="T51" fmla="*/ 166 h 418"/>
              <a:gd name="T52" fmla="*/ 223 w 417"/>
              <a:gd name="T53" fmla="*/ 199 h 418"/>
              <a:gd name="T54" fmla="*/ 171 w 417"/>
              <a:gd name="T55" fmla="*/ 176 h 418"/>
              <a:gd name="T56" fmla="*/ 246 w 417"/>
              <a:gd name="T57" fmla="*/ 154 h 418"/>
              <a:gd name="T58" fmla="*/ 246 w 417"/>
              <a:gd name="T59" fmla="*/ 133 h 418"/>
              <a:gd name="T60" fmla="*/ 219 w 417"/>
              <a:gd name="T61" fmla="*/ 113 h 418"/>
              <a:gd name="T62" fmla="*/ 198 w 417"/>
              <a:gd name="T63" fmla="*/ 113 h 418"/>
              <a:gd name="T64" fmla="*/ 194 w 417"/>
              <a:gd name="T65" fmla="*/ 133 h 418"/>
              <a:gd name="T66" fmla="*/ 194 w 417"/>
              <a:gd name="T67" fmla="*/ 220 h 418"/>
              <a:gd name="T68" fmla="*/ 245 w 417"/>
              <a:gd name="T69" fmla="*/ 242 h 418"/>
              <a:gd name="T70" fmla="*/ 170 w 417"/>
              <a:gd name="T71" fmla="*/ 264 h 418"/>
              <a:gd name="T72" fmla="*/ 170 w 417"/>
              <a:gd name="T73" fmla="*/ 285 h 418"/>
              <a:gd name="T74" fmla="*/ 198 w 417"/>
              <a:gd name="T75" fmla="*/ 306 h 418"/>
              <a:gd name="T76" fmla="*/ 219 w 417"/>
              <a:gd name="T77" fmla="*/ 306 h 418"/>
              <a:gd name="T78" fmla="*/ 224 w 417"/>
              <a:gd name="T79" fmla="*/ 285 h 418"/>
              <a:gd name="T80" fmla="*/ 267 w 417"/>
              <a:gd name="T81" fmla="*/ 242 h 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417" h="418">
                <a:moveTo>
                  <a:pt x="417" y="191"/>
                </a:moveTo>
                <a:cubicBezTo>
                  <a:pt x="417" y="228"/>
                  <a:pt x="417" y="228"/>
                  <a:pt x="417" y="228"/>
                </a:cubicBezTo>
                <a:cubicBezTo>
                  <a:pt x="417" y="240"/>
                  <a:pt x="409" y="250"/>
                  <a:pt x="397" y="252"/>
                </a:cubicBezTo>
                <a:cubicBezTo>
                  <a:pt x="367" y="257"/>
                  <a:pt x="367" y="257"/>
                  <a:pt x="367" y="257"/>
                </a:cubicBezTo>
                <a:cubicBezTo>
                  <a:pt x="363" y="267"/>
                  <a:pt x="359" y="277"/>
                  <a:pt x="354" y="287"/>
                </a:cubicBezTo>
                <a:cubicBezTo>
                  <a:pt x="372" y="312"/>
                  <a:pt x="372" y="312"/>
                  <a:pt x="372" y="312"/>
                </a:cubicBezTo>
                <a:cubicBezTo>
                  <a:pt x="379" y="322"/>
                  <a:pt x="378" y="335"/>
                  <a:pt x="369" y="344"/>
                </a:cubicBezTo>
                <a:cubicBezTo>
                  <a:pt x="343" y="370"/>
                  <a:pt x="343" y="370"/>
                  <a:pt x="343" y="370"/>
                </a:cubicBezTo>
                <a:cubicBezTo>
                  <a:pt x="339" y="375"/>
                  <a:pt x="332" y="377"/>
                  <a:pt x="326" y="377"/>
                </a:cubicBezTo>
                <a:cubicBezTo>
                  <a:pt x="321" y="377"/>
                  <a:pt x="316" y="376"/>
                  <a:pt x="311" y="373"/>
                </a:cubicBezTo>
                <a:cubicBezTo>
                  <a:pt x="286" y="355"/>
                  <a:pt x="286" y="355"/>
                  <a:pt x="286" y="355"/>
                </a:cubicBezTo>
                <a:cubicBezTo>
                  <a:pt x="277" y="360"/>
                  <a:pt x="267" y="364"/>
                  <a:pt x="257" y="367"/>
                </a:cubicBezTo>
                <a:cubicBezTo>
                  <a:pt x="251" y="398"/>
                  <a:pt x="251" y="398"/>
                  <a:pt x="251" y="398"/>
                </a:cubicBezTo>
                <a:cubicBezTo>
                  <a:pt x="249" y="410"/>
                  <a:pt x="239" y="418"/>
                  <a:pt x="227" y="418"/>
                </a:cubicBezTo>
                <a:cubicBezTo>
                  <a:pt x="190" y="418"/>
                  <a:pt x="190" y="418"/>
                  <a:pt x="190" y="418"/>
                </a:cubicBezTo>
                <a:cubicBezTo>
                  <a:pt x="178" y="418"/>
                  <a:pt x="168" y="410"/>
                  <a:pt x="166" y="398"/>
                </a:cubicBezTo>
                <a:cubicBezTo>
                  <a:pt x="160" y="367"/>
                  <a:pt x="160" y="367"/>
                  <a:pt x="160" y="367"/>
                </a:cubicBezTo>
                <a:cubicBezTo>
                  <a:pt x="151" y="364"/>
                  <a:pt x="141" y="360"/>
                  <a:pt x="132" y="355"/>
                </a:cubicBezTo>
                <a:cubicBezTo>
                  <a:pt x="106" y="373"/>
                  <a:pt x="106" y="373"/>
                  <a:pt x="106" y="373"/>
                </a:cubicBezTo>
                <a:cubicBezTo>
                  <a:pt x="102" y="376"/>
                  <a:pt x="97" y="378"/>
                  <a:pt x="92" y="378"/>
                </a:cubicBezTo>
                <a:cubicBezTo>
                  <a:pt x="85" y="378"/>
                  <a:pt x="79" y="376"/>
                  <a:pt x="74" y="371"/>
                </a:cubicBezTo>
                <a:cubicBezTo>
                  <a:pt x="48" y="345"/>
                  <a:pt x="48" y="345"/>
                  <a:pt x="48" y="345"/>
                </a:cubicBezTo>
                <a:cubicBezTo>
                  <a:pt x="40" y="336"/>
                  <a:pt x="39" y="323"/>
                  <a:pt x="46" y="313"/>
                </a:cubicBezTo>
                <a:cubicBezTo>
                  <a:pt x="63" y="288"/>
                  <a:pt x="63" y="288"/>
                  <a:pt x="63" y="288"/>
                </a:cubicBezTo>
                <a:cubicBezTo>
                  <a:pt x="58" y="279"/>
                  <a:pt x="54" y="269"/>
                  <a:pt x="51" y="258"/>
                </a:cubicBezTo>
                <a:cubicBezTo>
                  <a:pt x="20" y="253"/>
                  <a:pt x="20" y="253"/>
                  <a:pt x="20" y="253"/>
                </a:cubicBezTo>
                <a:cubicBezTo>
                  <a:pt x="8" y="251"/>
                  <a:pt x="0" y="241"/>
                  <a:pt x="0" y="229"/>
                </a:cubicBezTo>
                <a:cubicBezTo>
                  <a:pt x="0" y="192"/>
                  <a:pt x="0" y="192"/>
                  <a:pt x="0" y="192"/>
                </a:cubicBezTo>
                <a:cubicBezTo>
                  <a:pt x="0" y="180"/>
                  <a:pt x="8" y="169"/>
                  <a:pt x="20" y="167"/>
                </a:cubicBezTo>
                <a:cubicBezTo>
                  <a:pt x="50" y="162"/>
                  <a:pt x="50" y="162"/>
                  <a:pt x="50" y="162"/>
                </a:cubicBezTo>
                <a:cubicBezTo>
                  <a:pt x="53" y="152"/>
                  <a:pt x="57" y="142"/>
                  <a:pt x="62" y="132"/>
                </a:cubicBezTo>
                <a:cubicBezTo>
                  <a:pt x="44" y="107"/>
                  <a:pt x="44" y="107"/>
                  <a:pt x="44" y="107"/>
                </a:cubicBezTo>
                <a:cubicBezTo>
                  <a:pt x="37" y="97"/>
                  <a:pt x="38" y="84"/>
                  <a:pt x="47" y="75"/>
                </a:cubicBezTo>
                <a:cubicBezTo>
                  <a:pt x="73" y="49"/>
                  <a:pt x="73" y="49"/>
                  <a:pt x="73" y="49"/>
                </a:cubicBezTo>
                <a:cubicBezTo>
                  <a:pt x="78" y="44"/>
                  <a:pt x="84" y="42"/>
                  <a:pt x="91" y="42"/>
                </a:cubicBezTo>
                <a:cubicBezTo>
                  <a:pt x="96" y="42"/>
                  <a:pt x="101" y="43"/>
                  <a:pt x="105" y="46"/>
                </a:cubicBezTo>
                <a:cubicBezTo>
                  <a:pt x="130" y="64"/>
                  <a:pt x="130" y="64"/>
                  <a:pt x="130" y="64"/>
                </a:cubicBezTo>
                <a:cubicBezTo>
                  <a:pt x="139" y="59"/>
                  <a:pt x="149" y="55"/>
                  <a:pt x="159" y="52"/>
                </a:cubicBezTo>
                <a:cubicBezTo>
                  <a:pt x="165" y="21"/>
                  <a:pt x="165" y="21"/>
                  <a:pt x="165" y="21"/>
                </a:cubicBezTo>
                <a:cubicBezTo>
                  <a:pt x="167" y="9"/>
                  <a:pt x="177" y="0"/>
                  <a:pt x="189" y="0"/>
                </a:cubicBezTo>
                <a:cubicBezTo>
                  <a:pt x="226" y="0"/>
                  <a:pt x="226" y="0"/>
                  <a:pt x="226" y="0"/>
                </a:cubicBezTo>
                <a:cubicBezTo>
                  <a:pt x="238" y="0"/>
                  <a:pt x="248" y="9"/>
                  <a:pt x="250" y="21"/>
                </a:cubicBezTo>
                <a:cubicBezTo>
                  <a:pt x="255" y="51"/>
                  <a:pt x="255" y="51"/>
                  <a:pt x="255" y="51"/>
                </a:cubicBezTo>
                <a:cubicBezTo>
                  <a:pt x="266" y="54"/>
                  <a:pt x="276" y="58"/>
                  <a:pt x="286" y="64"/>
                </a:cubicBezTo>
                <a:cubicBezTo>
                  <a:pt x="311" y="46"/>
                  <a:pt x="311" y="46"/>
                  <a:pt x="311" y="46"/>
                </a:cubicBezTo>
                <a:cubicBezTo>
                  <a:pt x="315" y="43"/>
                  <a:pt x="320" y="41"/>
                  <a:pt x="326" y="41"/>
                </a:cubicBezTo>
                <a:cubicBezTo>
                  <a:pt x="332" y="41"/>
                  <a:pt x="338" y="44"/>
                  <a:pt x="343" y="49"/>
                </a:cubicBezTo>
                <a:cubicBezTo>
                  <a:pt x="369" y="75"/>
                  <a:pt x="369" y="75"/>
                  <a:pt x="369" y="75"/>
                </a:cubicBezTo>
                <a:cubicBezTo>
                  <a:pt x="378" y="83"/>
                  <a:pt x="379" y="97"/>
                  <a:pt x="372" y="107"/>
                </a:cubicBezTo>
                <a:cubicBezTo>
                  <a:pt x="354" y="131"/>
                  <a:pt x="354" y="131"/>
                  <a:pt x="354" y="131"/>
                </a:cubicBezTo>
                <a:cubicBezTo>
                  <a:pt x="359" y="141"/>
                  <a:pt x="363" y="151"/>
                  <a:pt x="366" y="161"/>
                </a:cubicBezTo>
                <a:cubicBezTo>
                  <a:pt x="397" y="166"/>
                  <a:pt x="397" y="166"/>
                  <a:pt x="397" y="166"/>
                </a:cubicBezTo>
                <a:cubicBezTo>
                  <a:pt x="409" y="169"/>
                  <a:pt x="417" y="179"/>
                  <a:pt x="417" y="191"/>
                </a:cubicBezTo>
                <a:close/>
                <a:moveTo>
                  <a:pt x="223" y="199"/>
                </a:moveTo>
                <a:cubicBezTo>
                  <a:pt x="193" y="199"/>
                  <a:pt x="193" y="199"/>
                  <a:pt x="193" y="199"/>
                </a:cubicBezTo>
                <a:cubicBezTo>
                  <a:pt x="181" y="199"/>
                  <a:pt x="171" y="189"/>
                  <a:pt x="171" y="176"/>
                </a:cubicBezTo>
                <a:cubicBezTo>
                  <a:pt x="171" y="164"/>
                  <a:pt x="181" y="154"/>
                  <a:pt x="193" y="154"/>
                </a:cubicBezTo>
                <a:cubicBezTo>
                  <a:pt x="246" y="154"/>
                  <a:pt x="246" y="154"/>
                  <a:pt x="246" y="154"/>
                </a:cubicBezTo>
                <a:cubicBezTo>
                  <a:pt x="252" y="154"/>
                  <a:pt x="257" y="150"/>
                  <a:pt x="257" y="144"/>
                </a:cubicBezTo>
                <a:cubicBezTo>
                  <a:pt x="257" y="138"/>
                  <a:pt x="252" y="133"/>
                  <a:pt x="246" y="133"/>
                </a:cubicBezTo>
                <a:cubicBezTo>
                  <a:pt x="219" y="133"/>
                  <a:pt x="219" y="133"/>
                  <a:pt x="219" y="133"/>
                </a:cubicBezTo>
                <a:cubicBezTo>
                  <a:pt x="219" y="113"/>
                  <a:pt x="219" y="113"/>
                  <a:pt x="219" y="113"/>
                </a:cubicBezTo>
                <a:cubicBezTo>
                  <a:pt x="219" y="107"/>
                  <a:pt x="214" y="102"/>
                  <a:pt x="208" y="102"/>
                </a:cubicBezTo>
                <a:cubicBezTo>
                  <a:pt x="203" y="102"/>
                  <a:pt x="198" y="107"/>
                  <a:pt x="198" y="113"/>
                </a:cubicBezTo>
                <a:cubicBezTo>
                  <a:pt x="198" y="133"/>
                  <a:pt x="198" y="133"/>
                  <a:pt x="198" y="133"/>
                </a:cubicBezTo>
                <a:cubicBezTo>
                  <a:pt x="194" y="133"/>
                  <a:pt x="194" y="133"/>
                  <a:pt x="194" y="133"/>
                </a:cubicBezTo>
                <a:cubicBezTo>
                  <a:pt x="170" y="133"/>
                  <a:pt x="150" y="153"/>
                  <a:pt x="150" y="176"/>
                </a:cubicBezTo>
                <a:cubicBezTo>
                  <a:pt x="150" y="200"/>
                  <a:pt x="170" y="220"/>
                  <a:pt x="194" y="220"/>
                </a:cubicBezTo>
                <a:cubicBezTo>
                  <a:pt x="223" y="220"/>
                  <a:pt x="223" y="220"/>
                  <a:pt x="223" y="220"/>
                </a:cubicBezTo>
                <a:cubicBezTo>
                  <a:pt x="236" y="220"/>
                  <a:pt x="245" y="230"/>
                  <a:pt x="245" y="242"/>
                </a:cubicBezTo>
                <a:cubicBezTo>
                  <a:pt x="245" y="254"/>
                  <a:pt x="236" y="264"/>
                  <a:pt x="223" y="264"/>
                </a:cubicBezTo>
                <a:cubicBezTo>
                  <a:pt x="170" y="264"/>
                  <a:pt x="170" y="264"/>
                  <a:pt x="170" y="264"/>
                </a:cubicBezTo>
                <a:cubicBezTo>
                  <a:pt x="164" y="264"/>
                  <a:pt x="159" y="269"/>
                  <a:pt x="159" y="274"/>
                </a:cubicBezTo>
                <a:cubicBezTo>
                  <a:pt x="159" y="280"/>
                  <a:pt x="164" y="285"/>
                  <a:pt x="170" y="285"/>
                </a:cubicBezTo>
                <a:cubicBezTo>
                  <a:pt x="198" y="285"/>
                  <a:pt x="198" y="285"/>
                  <a:pt x="198" y="285"/>
                </a:cubicBezTo>
                <a:cubicBezTo>
                  <a:pt x="198" y="306"/>
                  <a:pt x="198" y="306"/>
                  <a:pt x="198" y="306"/>
                </a:cubicBezTo>
                <a:cubicBezTo>
                  <a:pt x="198" y="312"/>
                  <a:pt x="203" y="317"/>
                  <a:pt x="208" y="317"/>
                </a:cubicBezTo>
                <a:cubicBezTo>
                  <a:pt x="214" y="317"/>
                  <a:pt x="219" y="312"/>
                  <a:pt x="219" y="306"/>
                </a:cubicBezTo>
                <a:cubicBezTo>
                  <a:pt x="219" y="285"/>
                  <a:pt x="219" y="285"/>
                  <a:pt x="219" y="285"/>
                </a:cubicBezTo>
                <a:cubicBezTo>
                  <a:pt x="224" y="285"/>
                  <a:pt x="224" y="285"/>
                  <a:pt x="224" y="285"/>
                </a:cubicBezTo>
                <a:cubicBezTo>
                  <a:pt x="224" y="285"/>
                  <a:pt x="224" y="285"/>
                  <a:pt x="224" y="285"/>
                </a:cubicBezTo>
                <a:cubicBezTo>
                  <a:pt x="248" y="285"/>
                  <a:pt x="267" y="265"/>
                  <a:pt x="267" y="242"/>
                </a:cubicBezTo>
                <a:cubicBezTo>
                  <a:pt x="267" y="218"/>
                  <a:pt x="247" y="199"/>
                  <a:pt x="223" y="1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1" name="Graphic 43">
            <a:extLst>
              <a:ext uri="{FF2B5EF4-FFF2-40B4-BE49-F238E27FC236}">
                <a16:creationId xmlns:a16="http://schemas.microsoft.com/office/drawing/2014/main" id="{112C2B1D-8A44-4139-824F-4284ADC4FC5E}"/>
              </a:ext>
            </a:extLst>
          </p:cNvPr>
          <p:cNvSpPr/>
          <p:nvPr/>
        </p:nvSpPr>
        <p:spPr>
          <a:xfrm>
            <a:off x="9299999" y="2274045"/>
            <a:ext cx="1177492" cy="1130598"/>
          </a:xfrm>
          <a:custGeom>
            <a:avLst/>
            <a:gdLst>
              <a:gd name="connsiteX0" fmla="*/ 6469456 w 6486426"/>
              <a:gd name="connsiteY0" fmla="*/ 2353260 h 6228137"/>
              <a:gd name="connsiteX1" fmla="*/ 6172972 w 6486426"/>
              <a:gd name="connsiteY1" fmla="*/ 2116044 h 6228137"/>
              <a:gd name="connsiteX2" fmla="*/ 4300534 w 6486426"/>
              <a:gd name="connsiteY2" fmla="*/ 1945720 h 6228137"/>
              <a:gd name="connsiteX3" fmla="*/ 3560536 w 6486426"/>
              <a:gd name="connsiteY3" fmla="*/ 209844 h 6228137"/>
              <a:gd name="connsiteX4" fmla="*/ 3243217 w 6486426"/>
              <a:gd name="connsiteY4" fmla="*/ 0 h 6228137"/>
              <a:gd name="connsiteX5" fmla="*/ 2926195 w 6486426"/>
              <a:gd name="connsiteY5" fmla="*/ 209844 h 6228137"/>
              <a:gd name="connsiteX6" fmla="*/ 2186197 w 6486426"/>
              <a:gd name="connsiteY6" fmla="*/ 1945720 h 6228137"/>
              <a:gd name="connsiteX7" fmla="*/ 313463 w 6486426"/>
              <a:gd name="connsiteY7" fmla="*/ 2116044 h 6228137"/>
              <a:gd name="connsiteX8" fmla="*/ 16978 w 6486426"/>
              <a:gd name="connsiteY8" fmla="*/ 2353260 h 6228137"/>
              <a:gd name="connsiteX9" fmla="*/ 117539 w 6486426"/>
              <a:gd name="connsiteY9" fmla="*/ 2720437 h 6228137"/>
              <a:gd name="connsiteX10" fmla="*/ 1532952 w 6486426"/>
              <a:gd name="connsiteY10" fmla="*/ 3963982 h 6228137"/>
              <a:gd name="connsiteX11" fmla="*/ 1115618 w 6486426"/>
              <a:gd name="connsiteY11" fmla="*/ 5805672 h 6228137"/>
              <a:gd name="connsiteX12" fmla="*/ 1249681 w 6486426"/>
              <a:gd name="connsiteY12" fmla="*/ 6162338 h 6228137"/>
              <a:gd name="connsiteX13" fmla="*/ 1451841 w 6486426"/>
              <a:gd name="connsiteY13" fmla="*/ 6228137 h 6228137"/>
              <a:gd name="connsiteX14" fmla="*/ 1628613 w 6486426"/>
              <a:gd name="connsiteY14" fmla="*/ 6179147 h 6228137"/>
              <a:gd name="connsiteX15" fmla="*/ 3243217 w 6486426"/>
              <a:gd name="connsiteY15" fmla="*/ 5211841 h 6228137"/>
              <a:gd name="connsiteX16" fmla="*/ 4857524 w 6486426"/>
              <a:gd name="connsiteY16" fmla="*/ 6179147 h 6228137"/>
              <a:gd name="connsiteX17" fmla="*/ 5236753 w 6486426"/>
              <a:gd name="connsiteY17" fmla="*/ 6162338 h 6228137"/>
              <a:gd name="connsiteX18" fmla="*/ 5370816 w 6486426"/>
              <a:gd name="connsiteY18" fmla="*/ 5805672 h 6228137"/>
              <a:gd name="connsiteX19" fmla="*/ 4953482 w 6486426"/>
              <a:gd name="connsiteY19" fmla="*/ 3963982 h 6228137"/>
              <a:gd name="connsiteX20" fmla="*/ 6368896 w 6486426"/>
              <a:gd name="connsiteY20" fmla="*/ 2720437 h 6228137"/>
              <a:gd name="connsiteX21" fmla="*/ 6469456 w 6486426"/>
              <a:gd name="connsiteY21" fmla="*/ 2353260 h 6228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486426" h="6228137">
                <a:moveTo>
                  <a:pt x="6469456" y="2353260"/>
                </a:moveTo>
                <a:cubicBezTo>
                  <a:pt x="6426747" y="2221661"/>
                  <a:pt x="6310252" y="2128490"/>
                  <a:pt x="6172972" y="2116044"/>
                </a:cubicBezTo>
                <a:lnTo>
                  <a:pt x="4300534" y="1945720"/>
                </a:lnTo>
                <a:lnTo>
                  <a:pt x="3560536" y="209844"/>
                </a:lnTo>
                <a:cubicBezTo>
                  <a:pt x="3505901" y="82311"/>
                  <a:pt x="3381586" y="0"/>
                  <a:pt x="3243217" y="0"/>
                </a:cubicBezTo>
                <a:cubicBezTo>
                  <a:pt x="3104848" y="0"/>
                  <a:pt x="2980484" y="82311"/>
                  <a:pt x="2926195" y="209844"/>
                </a:cubicBezTo>
                <a:lnTo>
                  <a:pt x="2186197" y="1945720"/>
                </a:lnTo>
                <a:lnTo>
                  <a:pt x="313463" y="2116044"/>
                </a:lnTo>
                <a:cubicBezTo>
                  <a:pt x="176182" y="2128738"/>
                  <a:pt x="59934" y="2221909"/>
                  <a:pt x="16978" y="2353260"/>
                </a:cubicBezTo>
                <a:cubicBezTo>
                  <a:pt x="-25730" y="2484858"/>
                  <a:pt x="13712" y="2629201"/>
                  <a:pt x="117539" y="2720437"/>
                </a:cubicBezTo>
                <a:lnTo>
                  <a:pt x="1532952" y="3963982"/>
                </a:lnTo>
                <a:lnTo>
                  <a:pt x="1115618" y="5805672"/>
                </a:lnTo>
                <a:cubicBezTo>
                  <a:pt x="1085084" y="5941089"/>
                  <a:pt x="1137541" y="6081117"/>
                  <a:pt x="1249681" y="6162338"/>
                </a:cubicBezTo>
                <a:cubicBezTo>
                  <a:pt x="1309958" y="6206221"/>
                  <a:pt x="1380776" y="6228137"/>
                  <a:pt x="1451841" y="6228137"/>
                </a:cubicBezTo>
                <a:cubicBezTo>
                  <a:pt x="1512910" y="6228137"/>
                  <a:pt x="1574028" y="6211873"/>
                  <a:pt x="1628613" y="6179147"/>
                </a:cubicBezTo>
                <a:lnTo>
                  <a:pt x="3243217" y="5211841"/>
                </a:lnTo>
                <a:lnTo>
                  <a:pt x="4857524" y="6179147"/>
                </a:lnTo>
                <a:cubicBezTo>
                  <a:pt x="4975950" y="6250054"/>
                  <a:pt x="5124860" y="6243558"/>
                  <a:pt x="5236753" y="6162338"/>
                </a:cubicBezTo>
                <a:cubicBezTo>
                  <a:pt x="5348893" y="6081117"/>
                  <a:pt x="5401351" y="5941089"/>
                  <a:pt x="5370816" y="5805672"/>
                </a:cubicBezTo>
                <a:lnTo>
                  <a:pt x="4953482" y="3963982"/>
                </a:lnTo>
                <a:lnTo>
                  <a:pt x="6368896" y="2720437"/>
                </a:lnTo>
                <a:cubicBezTo>
                  <a:pt x="6472672" y="2629201"/>
                  <a:pt x="6512164" y="2485156"/>
                  <a:pt x="6469456" y="2353260"/>
                </a:cubicBezTo>
                <a:close/>
              </a:path>
            </a:pathLst>
          </a:custGeom>
          <a:solidFill>
            <a:schemeClr val="bg1"/>
          </a:solidFill>
          <a:ln w="126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2" name="Freeform 10">
            <a:extLst>
              <a:ext uri="{FF2B5EF4-FFF2-40B4-BE49-F238E27FC236}">
                <a16:creationId xmlns:a16="http://schemas.microsoft.com/office/drawing/2014/main" id="{AA46871D-A095-4981-9EDD-DB8CF8C7BC20}"/>
              </a:ext>
            </a:extLst>
          </p:cNvPr>
          <p:cNvSpPr>
            <a:spLocks noEditPoints="1"/>
          </p:cNvSpPr>
          <p:nvPr/>
        </p:nvSpPr>
        <p:spPr bwMode="auto">
          <a:xfrm>
            <a:off x="9230629" y="10145828"/>
            <a:ext cx="1072392" cy="1074074"/>
          </a:xfrm>
          <a:custGeom>
            <a:avLst/>
            <a:gdLst>
              <a:gd name="T0" fmla="*/ 278 w 534"/>
              <a:gd name="T1" fmla="*/ 0 h 534"/>
              <a:gd name="T2" fmla="*/ 267 w 534"/>
              <a:gd name="T3" fmla="*/ 11 h 534"/>
              <a:gd name="T4" fmla="*/ 267 w 534"/>
              <a:gd name="T5" fmla="*/ 256 h 534"/>
              <a:gd name="T6" fmla="*/ 278 w 534"/>
              <a:gd name="T7" fmla="*/ 267 h 534"/>
              <a:gd name="T8" fmla="*/ 523 w 534"/>
              <a:gd name="T9" fmla="*/ 267 h 534"/>
              <a:gd name="T10" fmla="*/ 534 w 534"/>
              <a:gd name="T11" fmla="*/ 256 h 534"/>
              <a:gd name="T12" fmla="*/ 278 w 534"/>
              <a:gd name="T13" fmla="*/ 0 h 534"/>
              <a:gd name="T14" fmla="*/ 398 w 534"/>
              <a:gd name="T15" fmla="*/ 472 h 534"/>
              <a:gd name="T16" fmla="*/ 244 w 534"/>
              <a:gd name="T17" fmla="*/ 275 h 534"/>
              <a:gd name="T18" fmla="*/ 244 w 534"/>
              <a:gd name="T19" fmla="*/ 34 h 534"/>
              <a:gd name="T20" fmla="*/ 233 w 534"/>
              <a:gd name="T21" fmla="*/ 22 h 534"/>
              <a:gd name="T22" fmla="*/ 0 w 534"/>
              <a:gd name="T23" fmla="*/ 278 h 534"/>
              <a:gd name="T24" fmla="*/ 256 w 534"/>
              <a:gd name="T25" fmla="*/ 534 h 534"/>
              <a:gd name="T26" fmla="*/ 396 w 534"/>
              <a:gd name="T27" fmla="*/ 487 h 534"/>
              <a:gd name="T28" fmla="*/ 398 w 534"/>
              <a:gd name="T29" fmla="*/ 472 h 534"/>
              <a:gd name="T30" fmla="*/ 523 w 534"/>
              <a:gd name="T31" fmla="*/ 289 h 534"/>
              <a:gd name="T32" fmla="*/ 300 w 534"/>
              <a:gd name="T33" fmla="*/ 289 h 534"/>
              <a:gd name="T34" fmla="*/ 290 w 534"/>
              <a:gd name="T35" fmla="*/ 296 h 534"/>
              <a:gd name="T36" fmla="*/ 291 w 534"/>
              <a:gd name="T37" fmla="*/ 308 h 534"/>
              <a:gd name="T38" fmla="*/ 436 w 534"/>
              <a:gd name="T39" fmla="*/ 487 h 534"/>
              <a:gd name="T40" fmla="*/ 444 w 534"/>
              <a:gd name="T41" fmla="*/ 491 h 534"/>
              <a:gd name="T42" fmla="*/ 445 w 534"/>
              <a:gd name="T43" fmla="*/ 491 h 534"/>
              <a:gd name="T44" fmla="*/ 452 w 534"/>
              <a:gd name="T45" fmla="*/ 488 h 534"/>
              <a:gd name="T46" fmla="*/ 534 w 534"/>
              <a:gd name="T47" fmla="*/ 301 h 534"/>
              <a:gd name="T48" fmla="*/ 523 w 534"/>
              <a:gd name="T49" fmla="*/ 289 h 5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534" h="534">
                <a:moveTo>
                  <a:pt x="278" y="0"/>
                </a:moveTo>
                <a:cubicBezTo>
                  <a:pt x="272" y="0"/>
                  <a:pt x="267" y="5"/>
                  <a:pt x="267" y="11"/>
                </a:cubicBezTo>
                <a:cubicBezTo>
                  <a:pt x="267" y="256"/>
                  <a:pt x="267" y="256"/>
                  <a:pt x="267" y="256"/>
                </a:cubicBezTo>
                <a:cubicBezTo>
                  <a:pt x="267" y="262"/>
                  <a:pt x="272" y="267"/>
                  <a:pt x="278" y="267"/>
                </a:cubicBezTo>
                <a:cubicBezTo>
                  <a:pt x="523" y="267"/>
                  <a:pt x="523" y="267"/>
                  <a:pt x="523" y="267"/>
                </a:cubicBezTo>
                <a:cubicBezTo>
                  <a:pt x="529" y="267"/>
                  <a:pt x="534" y="262"/>
                  <a:pt x="534" y="256"/>
                </a:cubicBezTo>
                <a:cubicBezTo>
                  <a:pt x="534" y="115"/>
                  <a:pt x="419" y="0"/>
                  <a:pt x="278" y="0"/>
                </a:cubicBezTo>
                <a:close/>
                <a:moveTo>
                  <a:pt x="398" y="472"/>
                </a:moveTo>
                <a:cubicBezTo>
                  <a:pt x="244" y="275"/>
                  <a:pt x="244" y="275"/>
                  <a:pt x="244" y="275"/>
                </a:cubicBezTo>
                <a:cubicBezTo>
                  <a:pt x="244" y="34"/>
                  <a:pt x="244" y="34"/>
                  <a:pt x="244" y="34"/>
                </a:cubicBezTo>
                <a:cubicBezTo>
                  <a:pt x="244" y="27"/>
                  <a:pt x="240" y="22"/>
                  <a:pt x="233" y="22"/>
                </a:cubicBezTo>
                <a:cubicBezTo>
                  <a:pt x="105" y="22"/>
                  <a:pt x="0" y="137"/>
                  <a:pt x="0" y="278"/>
                </a:cubicBezTo>
                <a:cubicBezTo>
                  <a:pt x="0" y="419"/>
                  <a:pt x="115" y="534"/>
                  <a:pt x="256" y="534"/>
                </a:cubicBezTo>
                <a:cubicBezTo>
                  <a:pt x="319" y="534"/>
                  <a:pt x="353" y="523"/>
                  <a:pt x="396" y="487"/>
                </a:cubicBezTo>
                <a:cubicBezTo>
                  <a:pt x="401" y="483"/>
                  <a:pt x="402" y="477"/>
                  <a:pt x="398" y="472"/>
                </a:cubicBezTo>
                <a:close/>
                <a:moveTo>
                  <a:pt x="523" y="289"/>
                </a:moveTo>
                <a:cubicBezTo>
                  <a:pt x="300" y="289"/>
                  <a:pt x="300" y="289"/>
                  <a:pt x="300" y="289"/>
                </a:cubicBezTo>
                <a:cubicBezTo>
                  <a:pt x="296" y="289"/>
                  <a:pt x="292" y="292"/>
                  <a:pt x="290" y="296"/>
                </a:cubicBezTo>
                <a:cubicBezTo>
                  <a:pt x="288" y="300"/>
                  <a:pt x="289" y="304"/>
                  <a:pt x="291" y="308"/>
                </a:cubicBezTo>
                <a:cubicBezTo>
                  <a:pt x="436" y="487"/>
                  <a:pt x="436" y="487"/>
                  <a:pt x="436" y="487"/>
                </a:cubicBezTo>
                <a:cubicBezTo>
                  <a:pt x="438" y="489"/>
                  <a:pt x="441" y="490"/>
                  <a:pt x="444" y="491"/>
                </a:cubicBezTo>
                <a:cubicBezTo>
                  <a:pt x="444" y="491"/>
                  <a:pt x="444" y="491"/>
                  <a:pt x="445" y="491"/>
                </a:cubicBezTo>
                <a:cubicBezTo>
                  <a:pt x="448" y="491"/>
                  <a:pt x="450" y="490"/>
                  <a:pt x="452" y="488"/>
                </a:cubicBezTo>
                <a:cubicBezTo>
                  <a:pt x="504" y="440"/>
                  <a:pt x="534" y="371"/>
                  <a:pt x="534" y="301"/>
                </a:cubicBezTo>
                <a:cubicBezTo>
                  <a:pt x="534" y="294"/>
                  <a:pt x="529" y="289"/>
                  <a:pt x="523" y="28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3" name="Freeform 22">
            <a:extLst>
              <a:ext uri="{FF2B5EF4-FFF2-40B4-BE49-F238E27FC236}">
                <a16:creationId xmlns:a16="http://schemas.microsoft.com/office/drawing/2014/main" id="{E7C1EB52-3C96-40F7-99F1-FD45F54F2954}"/>
              </a:ext>
            </a:extLst>
          </p:cNvPr>
          <p:cNvSpPr>
            <a:spLocks noEditPoints="1"/>
          </p:cNvSpPr>
          <p:nvPr/>
        </p:nvSpPr>
        <p:spPr bwMode="auto">
          <a:xfrm>
            <a:off x="13872089" y="2413782"/>
            <a:ext cx="1014752" cy="1013686"/>
          </a:xfrm>
          <a:custGeom>
            <a:avLst/>
            <a:gdLst>
              <a:gd name="T0" fmla="*/ 348 w 407"/>
              <a:gd name="T1" fmla="*/ 158 h 406"/>
              <a:gd name="T2" fmla="*/ 338 w 407"/>
              <a:gd name="T3" fmla="*/ 133 h 406"/>
              <a:gd name="T4" fmla="*/ 371 w 407"/>
              <a:gd name="T5" fmla="*/ 91 h 406"/>
              <a:gd name="T6" fmla="*/ 330 w 407"/>
              <a:gd name="T7" fmla="*/ 42 h 406"/>
              <a:gd name="T8" fmla="*/ 274 w 407"/>
              <a:gd name="T9" fmla="*/ 69 h 406"/>
              <a:gd name="T10" fmla="*/ 253 w 407"/>
              <a:gd name="T11" fmla="*/ 69 h 406"/>
              <a:gd name="T12" fmla="*/ 249 w 407"/>
              <a:gd name="T13" fmla="*/ 20 h 406"/>
              <a:gd name="T14" fmla="*/ 179 w 407"/>
              <a:gd name="T15" fmla="*/ 0 h 406"/>
              <a:gd name="T16" fmla="*/ 158 w 407"/>
              <a:gd name="T17" fmla="*/ 59 h 406"/>
              <a:gd name="T18" fmla="*/ 133 w 407"/>
              <a:gd name="T19" fmla="*/ 69 h 406"/>
              <a:gd name="T20" fmla="*/ 77 w 407"/>
              <a:gd name="T21" fmla="*/ 42 h 406"/>
              <a:gd name="T22" fmla="*/ 37 w 407"/>
              <a:gd name="T23" fmla="*/ 91 h 406"/>
              <a:gd name="T24" fmla="*/ 70 w 407"/>
              <a:gd name="T25" fmla="*/ 133 h 406"/>
              <a:gd name="T26" fmla="*/ 59 w 407"/>
              <a:gd name="T27" fmla="*/ 158 h 406"/>
              <a:gd name="T28" fmla="*/ 0 w 407"/>
              <a:gd name="T29" fmla="*/ 179 h 406"/>
              <a:gd name="T30" fmla="*/ 21 w 407"/>
              <a:gd name="T31" fmla="*/ 248 h 406"/>
              <a:gd name="T32" fmla="*/ 73 w 407"/>
              <a:gd name="T33" fmla="*/ 257 h 406"/>
              <a:gd name="T34" fmla="*/ 43 w 407"/>
              <a:gd name="T35" fmla="*/ 300 h 406"/>
              <a:gd name="T36" fmla="*/ 43 w 407"/>
              <a:gd name="T37" fmla="*/ 330 h 406"/>
              <a:gd name="T38" fmla="*/ 107 w 407"/>
              <a:gd name="T39" fmla="*/ 364 h 406"/>
              <a:gd name="T40" fmla="*/ 144 w 407"/>
              <a:gd name="T41" fmla="*/ 333 h 406"/>
              <a:gd name="T42" fmla="*/ 158 w 407"/>
              <a:gd name="T43" fmla="*/ 385 h 406"/>
              <a:gd name="T44" fmla="*/ 228 w 407"/>
              <a:gd name="T45" fmla="*/ 406 h 406"/>
              <a:gd name="T46" fmla="*/ 249 w 407"/>
              <a:gd name="T47" fmla="*/ 347 h 406"/>
              <a:gd name="T48" fmla="*/ 274 w 407"/>
              <a:gd name="T49" fmla="*/ 337 h 406"/>
              <a:gd name="T50" fmla="*/ 330 w 407"/>
              <a:gd name="T51" fmla="*/ 364 h 406"/>
              <a:gd name="T52" fmla="*/ 371 w 407"/>
              <a:gd name="T53" fmla="*/ 315 h 406"/>
              <a:gd name="T54" fmla="*/ 338 w 407"/>
              <a:gd name="T55" fmla="*/ 273 h 406"/>
              <a:gd name="T56" fmla="*/ 348 w 407"/>
              <a:gd name="T57" fmla="*/ 248 h 406"/>
              <a:gd name="T58" fmla="*/ 407 w 407"/>
              <a:gd name="T59" fmla="*/ 227 h 406"/>
              <a:gd name="T60" fmla="*/ 386 w 407"/>
              <a:gd name="T61" fmla="*/ 158 h 406"/>
              <a:gd name="T62" fmla="*/ 204 w 407"/>
              <a:gd name="T63" fmla="*/ 256 h 406"/>
              <a:gd name="T64" fmla="*/ 204 w 407"/>
              <a:gd name="T65" fmla="*/ 150 h 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07" h="406">
                <a:moveTo>
                  <a:pt x="386" y="158"/>
                </a:moveTo>
                <a:cubicBezTo>
                  <a:pt x="348" y="158"/>
                  <a:pt x="348" y="158"/>
                  <a:pt x="348" y="158"/>
                </a:cubicBezTo>
                <a:cubicBezTo>
                  <a:pt x="342" y="158"/>
                  <a:pt x="337" y="154"/>
                  <a:pt x="335" y="149"/>
                </a:cubicBezTo>
                <a:cubicBezTo>
                  <a:pt x="332" y="143"/>
                  <a:pt x="333" y="137"/>
                  <a:pt x="338" y="133"/>
                </a:cubicBezTo>
                <a:cubicBezTo>
                  <a:pt x="365" y="106"/>
                  <a:pt x="365" y="106"/>
                  <a:pt x="365" y="106"/>
                </a:cubicBezTo>
                <a:cubicBezTo>
                  <a:pt x="369" y="102"/>
                  <a:pt x="371" y="97"/>
                  <a:pt x="371" y="91"/>
                </a:cubicBezTo>
                <a:cubicBezTo>
                  <a:pt x="371" y="85"/>
                  <a:pt x="369" y="80"/>
                  <a:pt x="365" y="76"/>
                </a:cubicBezTo>
                <a:cubicBezTo>
                  <a:pt x="330" y="42"/>
                  <a:pt x="330" y="42"/>
                  <a:pt x="330" y="42"/>
                </a:cubicBezTo>
                <a:cubicBezTo>
                  <a:pt x="322" y="34"/>
                  <a:pt x="309" y="34"/>
                  <a:pt x="301" y="42"/>
                </a:cubicBezTo>
                <a:cubicBezTo>
                  <a:pt x="274" y="69"/>
                  <a:pt x="274" y="69"/>
                  <a:pt x="274" y="69"/>
                </a:cubicBezTo>
                <a:cubicBezTo>
                  <a:pt x="270" y="72"/>
                  <a:pt x="266" y="73"/>
                  <a:pt x="264" y="73"/>
                </a:cubicBezTo>
                <a:cubicBezTo>
                  <a:pt x="260" y="73"/>
                  <a:pt x="256" y="72"/>
                  <a:pt x="253" y="69"/>
                </a:cubicBezTo>
                <a:cubicBezTo>
                  <a:pt x="251" y="67"/>
                  <a:pt x="249" y="64"/>
                  <a:pt x="249" y="59"/>
                </a:cubicBezTo>
                <a:cubicBezTo>
                  <a:pt x="249" y="20"/>
                  <a:pt x="249" y="20"/>
                  <a:pt x="249" y="20"/>
                </a:cubicBezTo>
                <a:cubicBezTo>
                  <a:pt x="249" y="9"/>
                  <a:pt x="239" y="0"/>
                  <a:pt x="228" y="0"/>
                </a:cubicBezTo>
                <a:cubicBezTo>
                  <a:pt x="179" y="0"/>
                  <a:pt x="179" y="0"/>
                  <a:pt x="179" y="0"/>
                </a:cubicBezTo>
                <a:cubicBezTo>
                  <a:pt x="168" y="0"/>
                  <a:pt x="158" y="9"/>
                  <a:pt x="158" y="20"/>
                </a:cubicBezTo>
                <a:cubicBezTo>
                  <a:pt x="158" y="59"/>
                  <a:pt x="158" y="59"/>
                  <a:pt x="158" y="59"/>
                </a:cubicBezTo>
                <a:cubicBezTo>
                  <a:pt x="158" y="68"/>
                  <a:pt x="151" y="73"/>
                  <a:pt x="144" y="73"/>
                </a:cubicBezTo>
                <a:cubicBezTo>
                  <a:pt x="141" y="73"/>
                  <a:pt x="137" y="72"/>
                  <a:pt x="133" y="69"/>
                </a:cubicBezTo>
                <a:cubicBezTo>
                  <a:pt x="107" y="42"/>
                  <a:pt x="107" y="42"/>
                  <a:pt x="107" y="42"/>
                </a:cubicBezTo>
                <a:cubicBezTo>
                  <a:pt x="99" y="34"/>
                  <a:pt x="85" y="34"/>
                  <a:pt x="77" y="42"/>
                </a:cubicBezTo>
                <a:cubicBezTo>
                  <a:pt x="43" y="76"/>
                  <a:pt x="43" y="76"/>
                  <a:pt x="43" y="76"/>
                </a:cubicBezTo>
                <a:cubicBezTo>
                  <a:pt x="39" y="80"/>
                  <a:pt x="37" y="85"/>
                  <a:pt x="37" y="91"/>
                </a:cubicBezTo>
                <a:cubicBezTo>
                  <a:pt x="37" y="97"/>
                  <a:pt x="39" y="102"/>
                  <a:pt x="43" y="106"/>
                </a:cubicBezTo>
                <a:cubicBezTo>
                  <a:pt x="70" y="133"/>
                  <a:pt x="70" y="133"/>
                  <a:pt x="70" y="133"/>
                </a:cubicBezTo>
                <a:cubicBezTo>
                  <a:pt x="74" y="137"/>
                  <a:pt x="75" y="143"/>
                  <a:pt x="73" y="149"/>
                </a:cubicBezTo>
                <a:cubicBezTo>
                  <a:pt x="70" y="154"/>
                  <a:pt x="65" y="158"/>
                  <a:pt x="59" y="158"/>
                </a:cubicBezTo>
                <a:cubicBezTo>
                  <a:pt x="21" y="158"/>
                  <a:pt x="21" y="158"/>
                  <a:pt x="21" y="158"/>
                </a:cubicBezTo>
                <a:cubicBezTo>
                  <a:pt x="10" y="158"/>
                  <a:pt x="0" y="167"/>
                  <a:pt x="0" y="179"/>
                </a:cubicBezTo>
                <a:cubicBezTo>
                  <a:pt x="0" y="227"/>
                  <a:pt x="0" y="227"/>
                  <a:pt x="0" y="227"/>
                </a:cubicBezTo>
                <a:cubicBezTo>
                  <a:pt x="0" y="239"/>
                  <a:pt x="10" y="248"/>
                  <a:pt x="21" y="248"/>
                </a:cubicBezTo>
                <a:cubicBezTo>
                  <a:pt x="59" y="248"/>
                  <a:pt x="59" y="248"/>
                  <a:pt x="59" y="248"/>
                </a:cubicBezTo>
                <a:cubicBezTo>
                  <a:pt x="65" y="248"/>
                  <a:pt x="70" y="251"/>
                  <a:pt x="73" y="257"/>
                </a:cubicBezTo>
                <a:cubicBezTo>
                  <a:pt x="75" y="263"/>
                  <a:pt x="74" y="269"/>
                  <a:pt x="70" y="273"/>
                </a:cubicBezTo>
                <a:cubicBezTo>
                  <a:pt x="43" y="300"/>
                  <a:pt x="43" y="300"/>
                  <a:pt x="43" y="300"/>
                </a:cubicBezTo>
                <a:cubicBezTo>
                  <a:pt x="39" y="304"/>
                  <a:pt x="37" y="309"/>
                  <a:pt x="37" y="315"/>
                </a:cubicBezTo>
                <a:cubicBezTo>
                  <a:pt x="37" y="320"/>
                  <a:pt x="39" y="326"/>
                  <a:pt x="43" y="330"/>
                </a:cubicBezTo>
                <a:cubicBezTo>
                  <a:pt x="77" y="364"/>
                  <a:pt x="77" y="364"/>
                  <a:pt x="77" y="364"/>
                </a:cubicBezTo>
                <a:cubicBezTo>
                  <a:pt x="85" y="372"/>
                  <a:pt x="99" y="372"/>
                  <a:pt x="107" y="364"/>
                </a:cubicBezTo>
                <a:cubicBezTo>
                  <a:pt x="133" y="337"/>
                  <a:pt x="133" y="337"/>
                  <a:pt x="133" y="337"/>
                </a:cubicBezTo>
                <a:cubicBezTo>
                  <a:pt x="137" y="333"/>
                  <a:pt x="141" y="333"/>
                  <a:pt x="144" y="333"/>
                </a:cubicBezTo>
                <a:cubicBezTo>
                  <a:pt x="151" y="333"/>
                  <a:pt x="158" y="338"/>
                  <a:pt x="158" y="347"/>
                </a:cubicBezTo>
                <a:cubicBezTo>
                  <a:pt x="158" y="385"/>
                  <a:pt x="158" y="385"/>
                  <a:pt x="158" y="385"/>
                </a:cubicBezTo>
                <a:cubicBezTo>
                  <a:pt x="158" y="397"/>
                  <a:pt x="168" y="406"/>
                  <a:pt x="179" y="406"/>
                </a:cubicBezTo>
                <a:cubicBezTo>
                  <a:pt x="228" y="406"/>
                  <a:pt x="228" y="406"/>
                  <a:pt x="228" y="406"/>
                </a:cubicBezTo>
                <a:cubicBezTo>
                  <a:pt x="239" y="406"/>
                  <a:pt x="249" y="397"/>
                  <a:pt x="249" y="385"/>
                </a:cubicBezTo>
                <a:cubicBezTo>
                  <a:pt x="249" y="347"/>
                  <a:pt x="249" y="347"/>
                  <a:pt x="249" y="347"/>
                </a:cubicBezTo>
                <a:cubicBezTo>
                  <a:pt x="249" y="338"/>
                  <a:pt x="256" y="333"/>
                  <a:pt x="264" y="333"/>
                </a:cubicBezTo>
                <a:cubicBezTo>
                  <a:pt x="266" y="333"/>
                  <a:pt x="270" y="333"/>
                  <a:pt x="274" y="337"/>
                </a:cubicBezTo>
                <a:cubicBezTo>
                  <a:pt x="301" y="364"/>
                  <a:pt x="301" y="364"/>
                  <a:pt x="301" y="364"/>
                </a:cubicBezTo>
                <a:cubicBezTo>
                  <a:pt x="309" y="372"/>
                  <a:pt x="322" y="372"/>
                  <a:pt x="330" y="364"/>
                </a:cubicBezTo>
                <a:cubicBezTo>
                  <a:pt x="365" y="330"/>
                  <a:pt x="365" y="330"/>
                  <a:pt x="365" y="330"/>
                </a:cubicBezTo>
                <a:cubicBezTo>
                  <a:pt x="369" y="326"/>
                  <a:pt x="371" y="320"/>
                  <a:pt x="371" y="315"/>
                </a:cubicBezTo>
                <a:cubicBezTo>
                  <a:pt x="371" y="309"/>
                  <a:pt x="369" y="304"/>
                  <a:pt x="365" y="300"/>
                </a:cubicBezTo>
                <a:cubicBezTo>
                  <a:pt x="338" y="273"/>
                  <a:pt x="338" y="273"/>
                  <a:pt x="338" y="273"/>
                </a:cubicBezTo>
                <a:cubicBezTo>
                  <a:pt x="333" y="269"/>
                  <a:pt x="332" y="263"/>
                  <a:pt x="335" y="257"/>
                </a:cubicBezTo>
                <a:cubicBezTo>
                  <a:pt x="337" y="251"/>
                  <a:pt x="342" y="248"/>
                  <a:pt x="348" y="248"/>
                </a:cubicBezTo>
                <a:cubicBezTo>
                  <a:pt x="386" y="248"/>
                  <a:pt x="386" y="248"/>
                  <a:pt x="386" y="248"/>
                </a:cubicBezTo>
                <a:cubicBezTo>
                  <a:pt x="398" y="248"/>
                  <a:pt x="407" y="239"/>
                  <a:pt x="407" y="227"/>
                </a:cubicBezTo>
                <a:cubicBezTo>
                  <a:pt x="407" y="179"/>
                  <a:pt x="407" y="179"/>
                  <a:pt x="407" y="179"/>
                </a:cubicBezTo>
                <a:cubicBezTo>
                  <a:pt x="407" y="167"/>
                  <a:pt x="398" y="158"/>
                  <a:pt x="386" y="158"/>
                </a:cubicBezTo>
                <a:close/>
                <a:moveTo>
                  <a:pt x="256" y="203"/>
                </a:moveTo>
                <a:cubicBezTo>
                  <a:pt x="256" y="232"/>
                  <a:pt x="233" y="256"/>
                  <a:pt x="204" y="256"/>
                </a:cubicBezTo>
                <a:cubicBezTo>
                  <a:pt x="175" y="256"/>
                  <a:pt x="151" y="232"/>
                  <a:pt x="151" y="203"/>
                </a:cubicBezTo>
                <a:cubicBezTo>
                  <a:pt x="151" y="174"/>
                  <a:pt x="175" y="150"/>
                  <a:pt x="204" y="150"/>
                </a:cubicBezTo>
                <a:cubicBezTo>
                  <a:pt x="233" y="150"/>
                  <a:pt x="256" y="174"/>
                  <a:pt x="256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043038F9-CD80-49C0-9637-E109E1947A1D}"/>
              </a:ext>
            </a:extLst>
          </p:cNvPr>
          <p:cNvSpPr/>
          <p:nvPr/>
        </p:nvSpPr>
        <p:spPr>
          <a:xfrm>
            <a:off x="6989630" y="6088972"/>
            <a:ext cx="1124632" cy="1059784"/>
          </a:xfrm>
          <a:custGeom>
            <a:avLst/>
            <a:gdLst>
              <a:gd name="connsiteX0" fmla="*/ 4775472 w 4876797"/>
              <a:gd name="connsiteY0" fmla="*/ 3516546 h 4595642"/>
              <a:gd name="connsiteX1" fmla="*/ 3052733 w 4876797"/>
              <a:gd name="connsiteY1" fmla="*/ 349712 h 4595642"/>
              <a:gd name="connsiteX2" fmla="*/ 1824065 w 4876797"/>
              <a:gd name="connsiteY2" fmla="*/ 349712 h 4595642"/>
              <a:gd name="connsiteX3" fmla="*/ 101412 w 4876797"/>
              <a:gd name="connsiteY3" fmla="*/ 3516546 h 4595642"/>
              <a:gd name="connsiteX4" fmla="*/ 715603 w 4876797"/>
              <a:gd name="connsiteY4" fmla="*/ 4595643 h 4595642"/>
              <a:gd name="connsiteX5" fmla="*/ 4161138 w 4876797"/>
              <a:gd name="connsiteY5" fmla="*/ 4595643 h 4595642"/>
              <a:gd name="connsiteX6" fmla="*/ 4775472 w 4876797"/>
              <a:gd name="connsiteY6" fmla="*/ 3516546 h 4595642"/>
              <a:gd name="connsiteX7" fmla="*/ 2438399 w 4876797"/>
              <a:gd name="connsiteY7" fmla="*/ 4024142 h 4595642"/>
              <a:gd name="connsiteX8" fmla="*/ 2152649 w 4876797"/>
              <a:gd name="connsiteY8" fmla="*/ 3738392 h 4595642"/>
              <a:gd name="connsiteX9" fmla="*/ 2438399 w 4876797"/>
              <a:gd name="connsiteY9" fmla="*/ 3452642 h 4595642"/>
              <a:gd name="connsiteX10" fmla="*/ 2724149 w 4876797"/>
              <a:gd name="connsiteY10" fmla="*/ 3738392 h 4595642"/>
              <a:gd name="connsiteX11" fmla="*/ 2438399 w 4876797"/>
              <a:gd name="connsiteY11" fmla="*/ 4024142 h 4595642"/>
              <a:gd name="connsiteX12" fmla="*/ 2724149 w 4876797"/>
              <a:gd name="connsiteY12" fmla="*/ 2881142 h 4595642"/>
              <a:gd name="connsiteX13" fmla="*/ 2438399 w 4876797"/>
              <a:gd name="connsiteY13" fmla="*/ 3166892 h 4595642"/>
              <a:gd name="connsiteX14" fmla="*/ 2152649 w 4876797"/>
              <a:gd name="connsiteY14" fmla="*/ 2881142 h 4595642"/>
              <a:gd name="connsiteX15" fmla="*/ 2152649 w 4876797"/>
              <a:gd name="connsiteY15" fmla="*/ 1452392 h 4595642"/>
              <a:gd name="connsiteX16" fmla="*/ 2438399 w 4876797"/>
              <a:gd name="connsiteY16" fmla="*/ 1166642 h 4595642"/>
              <a:gd name="connsiteX17" fmla="*/ 2724149 w 4876797"/>
              <a:gd name="connsiteY17" fmla="*/ 1452392 h 4595642"/>
              <a:gd name="connsiteX18" fmla="*/ 2724149 w 4876797"/>
              <a:gd name="connsiteY18" fmla="*/ 2881142 h 4595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876797" h="4595642">
                <a:moveTo>
                  <a:pt x="4775472" y="3516546"/>
                </a:moveTo>
                <a:lnTo>
                  <a:pt x="3052733" y="349712"/>
                </a:lnTo>
                <a:cubicBezTo>
                  <a:pt x="2775946" y="-116261"/>
                  <a:pt x="2101224" y="-116880"/>
                  <a:pt x="1824065" y="349712"/>
                </a:cubicBezTo>
                <a:lnTo>
                  <a:pt x="101412" y="3516546"/>
                </a:lnTo>
                <a:cubicBezTo>
                  <a:pt x="-181538" y="3992691"/>
                  <a:pt x="161029" y="4595643"/>
                  <a:pt x="715603" y="4595643"/>
                </a:cubicBezTo>
                <a:lnTo>
                  <a:pt x="4161138" y="4595643"/>
                </a:lnTo>
                <a:cubicBezTo>
                  <a:pt x="4715246" y="4595643"/>
                  <a:pt x="5058422" y="3993177"/>
                  <a:pt x="4775472" y="3516546"/>
                </a:cubicBezTo>
                <a:close/>
                <a:moveTo>
                  <a:pt x="2438399" y="4024142"/>
                </a:moveTo>
                <a:cubicBezTo>
                  <a:pt x="2280875" y="4024142"/>
                  <a:pt x="2152649" y="3895917"/>
                  <a:pt x="2152649" y="3738392"/>
                </a:cubicBezTo>
                <a:cubicBezTo>
                  <a:pt x="2152649" y="3580868"/>
                  <a:pt x="2280875" y="3452642"/>
                  <a:pt x="2438399" y="3452642"/>
                </a:cubicBezTo>
                <a:cubicBezTo>
                  <a:pt x="2595923" y="3452642"/>
                  <a:pt x="2724149" y="3580868"/>
                  <a:pt x="2724149" y="3738392"/>
                </a:cubicBezTo>
                <a:cubicBezTo>
                  <a:pt x="2724149" y="3895917"/>
                  <a:pt x="2595923" y="4024142"/>
                  <a:pt x="2438399" y="4024142"/>
                </a:cubicBezTo>
                <a:close/>
                <a:moveTo>
                  <a:pt x="2724149" y="2881142"/>
                </a:moveTo>
                <a:cubicBezTo>
                  <a:pt x="2724149" y="3038667"/>
                  <a:pt x="2595923" y="3166892"/>
                  <a:pt x="2438399" y="3166892"/>
                </a:cubicBezTo>
                <a:cubicBezTo>
                  <a:pt x="2280875" y="3166892"/>
                  <a:pt x="2152649" y="3038667"/>
                  <a:pt x="2152649" y="2881142"/>
                </a:cubicBezTo>
                <a:lnTo>
                  <a:pt x="2152649" y="1452392"/>
                </a:lnTo>
                <a:cubicBezTo>
                  <a:pt x="2152649" y="1294868"/>
                  <a:pt x="2280875" y="1166642"/>
                  <a:pt x="2438399" y="1166642"/>
                </a:cubicBezTo>
                <a:cubicBezTo>
                  <a:pt x="2595923" y="1166642"/>
                  <a:pt x="2724149" y="1294868"/>
                  <a:pt x="2724149" y="1452392"/>
                </a:cubicBezTo>
                <a:lnTo>
                  <a:pt x="2724149" y="288114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5" name="Freeform 23">
            <a:extLst>
              <a:ext uri="{FF2B5EF4-FFF2-40B4-BE49-F238E27FC236}">
                <a16:creationId xmlns:a16="http://schemas.microsoft.com/office/drawing/2014/main" id="{A0E583CD-A3C5-4597-8589-31B3D4DCF576}"/>
              </a:ext>
            </a:extLst>
          </p:cNvPr>
          <p:cNvSpPr>
            <a:spLocks/>
          </p:cNvSpPr>
          <p:nvPr/>
        </p:nvSpPr>
        <p:spPr bwMode="auto">
          <a:xfrm>
            <a:off x="16302771" y="6328771"/>
            <a:ext cx="786350" cy="1027226"/>
          </a:xfrm>
          <a:custGeom>
            <a:avLst/>
            <a:gdLst>
              <a:gd name="T0" fmla="*/ 345 w 387"/>
              <a:gd name="T1" fmla="*/ 361 h 504"/>
              <a:gd name="T2" fmla="*/ 265 w 387"/>
              <a:gd name="T3" fmla="*/ 320 h 504"/>
              <a:gd name="T4" fmla="*/ 252 w 387"/>
              <a:gd name="T5" fmla="*/ 301 h 504"/>
              <a:gd name="T6" fmla="*/ 252 w 387"/>
              <a:gd name="T7" fmla="*/ 272 h 504"/>
              <a:gd name="T8" fmla="*/ 258 w 387"/>
              <a:gd name="T9" fmla="*/ 264 h 504"/>
              <a:gd name="T10" fmla="*/ 283 w 387"/>
              <a:gd name="T11" fmla="*/ 215 h 504"/>
              <a:gd name="T12" fmla="*/ 303 w 387"/>
              <a:gd name="T13" fmla="*/ 185 h 504"/>
              <a:gd name="T14" fmla="*/ 303 w 387"/>
              <a:gd name="T15" fmla="*/ 151 h 504"/>
              <a:gd name="T16" fmla="*/ 294 w 387"/>
              <a:gd name="T17" fmla="*/ 129 h 504"/>
              <a:gd name="T18" fmla="*/ 294 w 387"/>
              <a:gd name="T19" fmla="*/ 84 h 504"/>
              <a:gd name="T20" fmla="*/ 277 w 387"/>
              <a:gd name="T21" fmla="*/ 30 h 504"/>
              <a:gd name="T22" fmla="*/ 193 w 387"/>
              <a:gd name="T23" fmla="*/ 0 h 504"/>
              <a:gd name="T24" fmla="*/ 110 w 387"/>
              <a:gd name="T25" fmla="*/ 30 h 504"/>
              <a:gd name="T26" fmla="*/ 93 w 387"/>
              <a:gd name="T27" fmla="*/ 84 h 504"/>
              <a:gd name="T28" fmla="*/ 93 w 387"/>
              <a:gd name="T29" fmla="*/ 129 h 504"/>
              <a:gd name="T30" fmla="*/ 84 w 387"/>
              <a:gd name="T31" fmla="*/ 151 h 504"/>
              <a:gd name="T32" fmla="*/ 84 w 387"/>
              <a:gd name="T33" fmla="*/ 185 h 504"/>
              <a:gd name="T34" fmla="*/ 97 w 387"/>
              <a:gd name="T35" fmla="*/ 211 h 504"/>
              <a:gd name="T36" fmla="*/ 126 w 387"/>
              <a:gd name="T37" fmla="*/ 272 h 504"/>
              <a:gd name="T38" fmla="*/ 126 w 387"/>
              <a:gd name="T39" fmla="*/ 300 h 504"/>
              <a:gd name="T40" fmla="*/ 115 w 387"/>
              <a:gd name="T41" fmla="*/ 319 h 504"/>
              <a:gd name="T42" fmla="*/ 40 w 387"/>
              <a:gd name="T43" fmla="*/ 360 h 504"/>
              <a:gd name="T44" fmla="*/ 0 w 387"/>
              <a:gd name="T45" fmla="*/ 427 h 504"/>
              <a:gd name="T46" fmla="*/ 0 w 387"/>
              <a:gd name="T47" fmla="*/ 454 h 504"/>
              <a:gd name="T48" fmla="*/ 193 w 387"/>
              <a:gd name="T49" fmla="*/ 504 h 504"/>
              <a:gd name="T50" fmla="*/ 387 w 387"/>
              <a:gd name="T51" fmla="*/ 454 h 504"/>
              <a:gd name="T52" fmla="*/ 387 w 387"/>
              <a:gd name="T53" fmla="*/ 428 h 504"/>
              <a:gd name="T54" fmla="*/ 345 w 387"/>
              <a:gd name="T55" fmla="*/ 361 h 5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387" h="504">
                <a:moveTo>
                  <a:pt x="345" y="361"/>
                </a:moveTo>
                <a:cubicBezTo>
                  <a:pt x="265" y="320"/>
                  <a:pt x="265" y="320"/>
                  <a:pt x="265" y="320"/>
                </a:cubicBezTo>
                <a:cubicBezTo>
                  <a:pt x="257" y="317"/>
                  <a:pt x="252" y="309"/>
                  <a:pt x="252" y="301"/>
                </a:cubicBezTo>
                <a:cubicBezTo>
                  <a:pt x="252" y="272"/>
                  <a:pt x="252" y="272"/>
                  <a:pt x="252" y="272"/>
                </a:cubicBezTo>
                <a:cubicBezTo>
                  <a:pt x="254" y="270"/>
                  <a:pt x="256" y="267"/>
                  <a:pt x="258" y="264"/>
                </a:cubicBezTo>
                <a:cubicBezTo>
                  <a:pt x="269" y="249"/>
                  <a:pt x="277" y="233"/>
                  <a:pt x="283" y="215"/>
                </a:cubicBezTo>
                <a:cubicBezTo>
                  <a:pt x="295" y="210"/>
                  <a:pt x="303" y="198"/>
                  <a:pt x="303" y="185"/>
                </a:cubicBezTo>
                <a:cubicBezTo>
                  <a:pt x="303" y="151"/>
                  <a:pt x="303" y="151"/>
                  <a:pt x="303" y="151"/>
                </a:cubicBezTo>
                <a:cubicBezTo>
                  <a:pt x="303" y="143"/>
                  <a:pt x="300" y="135"/>
                  <a:pt x="294" y="129"/>
                </a:cubicBezTo>
                <a:cubicBezTo>
                  <a:pt x="294" y="84"/>
                  <a:pt x="294" y="84"/>
                  <a:pt x="294" y="84"/>
                </a:cubicBezTo>
                <a:cubicBezTo>
                  <a:pt x="295" y="80"/>
                  <a:pt x="297" y="52"/>
                  <a:pt x="277" y="30"/>
                </a:cubicBezTo>
                <a:cubicBezTo>
                  <a:pt x="259" y="10"/>
                  <a:pt x="231" y="0"/>
                  <a:pt x="193" y="0"/>
                </a:cubicBezTo>
                <a:cubicBezTo>
                  <a:pt x="155" y="0"/>
                  <a:pt x="127" y="10"/>
                  <a:pt x="110" y="30"/>
                </a:cubicBezTo>
                <a:cubicBezTo>
                  <a:pt x="90" y="52"/>
                  <a:pt x="92" y="80"/>
                  <a:pt x="93" y="84"/>
                </a:cubicBezTo>
                <a:cubicBezTo>
                  <a:pt x="93" y="129"/>
                  <a:pt x="93" y="129"/>
                  <a:pt x="93" y="129"/>
                </a:cubicBezTo>
                <a:cubicBezTo>
                  <a:pt x="87" y="135"/>
                  <a:pt x="84" y="143"/>
                  <a:pt x="84" y="151"/>
                </a:cubicBezTo>
                <a:cubicBezTo>
                  <a:pt x="84" y="185"/>
                  <a:pt x="84" y="185"/>
                  <a:pt x="84" y="185"/>
                </a:cubicBezTo>
                <a:cubicBezTo>
                  <a:pt x="84" y="195"/>
                  <a:pt x="89" y="205"/>
                  <a:pt x="97" y="211"/>
                </a:cubicBezTo>
                <a:cubicBezTo>
                  <a:pt x="104" y="242"/>
                  <a:pt x="121" y="265"/>
                  <a:pt x="126" y="272"/>
                </a:cubicBezTo>
                <a:cubicBezTo>
                  <a:pt x="126" y="300"/>
                  <a:pt x="126" y="300"/>
                  <a:pt x="126" y="300"/>
                </a:cubicBezTo>
                <a:cubicBezTo>
                  <a:pt x="126" y="308"/>
                  <a:pt x="122" y="315"/>
                  <a:pt x="115" y="319"/>
                </a:cubicBezTo>
                <a:cubicBezTo>
                  <a:pt x="40" y="360"/>
                  <a:pt x="40" y="360"/>
                  <a:pt x="40" y="360"/>
                </a:cubicBezTo>
                <a:cubicBezTo>
                  <a:pt x="15" y="373"/>
                  <a:pt x="0" y="399"/>
                  <a:pt x="0" y="427"/>
                </a:cubicBezTo>
                <a:cubicBezTo>
                  <a:pt x="0" y="454"/>
                  <a:pt x="0" y="454"/>
                  <a:pt x="0" y="454"/>
                </a:cubicBezTo>
                <a:cubicBezTo>
                  <a:pt x="0" y="494"/>
                  <a:pt x="127" y="504"/>
                  <a:pt x="193" y="504"/>
                </a:cubicBezTo>
                <a:cubicBezTo>
                  <a:pt x="260" y="504"/>
                  <a:pt x="387" y="494"/>
                  <a:pt x="387" y="454"/>
                </a:cubicBezTo>
                <a:cubicBezTo>
                  <a:pt x="387" y="428"/>
                  <a:pt x="387" y="428"/>
                  <a:pt x="387" y="428"/>
                </a:cubicBezTo>
                <a:cubicBezTo>
                  <a:pt x="387" y="399"/>
                  <a:pt x="371" y="373"/>
                  <a:pt x="345" y="3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3454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wcTee1vX"/>
  <p:tag name="ARTICULATE_SLIDE_COUNT" val="46"/>
  <p:tag name="ARTICULATE_PROJECT_OPEN" val="0"/>
</p:tagLst>
</file>

<file path=ppt/theme/theme1.xml><?xml version="1.0" encoding="utf-8"?>
<a:theme xmlns:a="http://schemas.openxmlformats.org/drawingml/2006/main" name="1">
  <a:themeElements>
    <a:clrScheme name="Theme 22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3467A0"/>
      </a:accent1>
      <a:accent2>
        <a:srgbClr val="9534AA"/>
      </a:accent2>
      <a:accent3>
        <a:srgbClr val="AA3477"/>
      </a:accent3>
      <a:accent4>
        <a:srgbClr val="AA344A"/>
      </a:accent4>
      <a:accent5>
        <a:srgbClr val="FAA708"/>
      </a:accent5>
      <a:accent6>
        <a:srgbClr val="BD8043"/>
      </a:accent6>
      <a:hlink>
        <a:srgbClr val="FFFFFF"/>
      </a:hlink>
      <a:folHlink>
        <a:srgbClr val="595959"/>
      </a:folHlink>
    </a:clrScheme>
    <a:fontScheme name="Custom 1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2706</TotalTime>
  <Words>140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1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purno biswas</dc:creator>
  <cp:lastModifiedBy>Infographics School</cp:lastModifiedBy>
  <cp:revision>237</cp:revision>
  <dcterms:created xsi:type="dcterms:W3CDTF">2020-03-29T10:33:05Z</dcterms:created>
  <dcterms:modified xsi:type="dcterms:W3CDTF">2022-08-01T10:28:04Z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5A7C3E75-874A-46A1-92E2-5E0E153E7201</vt:lpwstr>
  </property>
  <property fmtid="{D5CDD505-2E9C-101B-9397-08002B2CF9AE}" pid="3" name="ArticulatePath">
    <vt:lpwstr>https://d.docs.live.net/bfdbf960b5fc32c3/02. aPresentation/01. Current Clients/12. Graphicriver/03. Purnendu Biswas/01. ARROWS^</vt:lpwstr>
  </property>
</Properties>
</file>