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val Sh" initials="HS" lastIdx="2" clrIdx="0">
    <p:extLst>
      <p:ext uri="{19B8F6BF-5375-455C-9EA6-DF929625EA0E}">
        <p15:presenceInfo xmlns:p15="http://schemas.microsoft.com/office/powerpoint/2012/main" userId="854ca461d12d59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852"/>
    <a:srgbClr val="657281"/>
    <a:srgbClr val="919CA9"/>
    <a:srgbClr val="F4F5F6"/>
    <a:srgbClr val="2D2E2D"/>
    <a:srgbClr val="FDC010"/>
    <a:srgbClr val="F0F2F4"/>
    <a:srgbClr val="CED3D9"/>
    <a:srgbClr val="FFE79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5226" autoAdjust="0"/>
  </p:normalViewPr>
  <p:slideViewPr>
    <p:cSldViewPr>
      <p:cViewPr varScale="1">
        <p:scale>
          <a:sx n="78" d="100"/>
          <a:sy n="78" d="100"/>
        </p:scale>
        <p:origin x="730" y="62"/>
      </p:cViewPr>
      <p:guideLst/>
    </p:cSldViewPr>
  </p:slideViewPr>
  <p:outlineViewPr>
    <p:cViewPr>
      <p:scale>
        <a:sx n="33" d="100"/>
        <a:sy n="33" d="100"/>
      </p:scale>
      <p:origin x="0" y="-3437"/>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65" d="100"/>
          <a:sy n="65" d="100"/>
        </p:scale>
        <p:origin x="228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63E9E0-D922-418E-8BFA-E41C87CB1E68}" type="datetimeFigureOut">
              <a:rPr lang="en-US" smtClean="0"/>
              <a:pPr/>
              <a:t>1/1/2022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2615155951"/>
      </p:ext>
    </p:extLst>
  </p:cSld>
  <p:clrMap bg1="lt1" tx1="dk1" bg2="lt2" tx2="dk2" accent1="accent1" accent2="accent2" accent3="accent3" accent4="accent4" accent5="accent5" accent6="accent6" hlink="hlink" folHlink="folHlink"/>
  <p:notesStyle>
    <a:lvl1pPr marL="0" algn="l" defTabSz="1219140" rtl="0" eaLnBrk="1" latinLnBrk="0" hangingPunct="1">
      <a:defRPr sz="1600" kern="1200">
        <a:solidFill>
          <a:schemeClr val="tx1"/>
        </a:solidFill>
        <a:latin typeface="+mn-lt"/>
        <a:ea typeface="+mn-ea"/>
        <a:cs typeface="+mn-cs"/>
      </a:defRPr>
    </a:lvl1pPr>
    <a:lvl2pPr marL="609570" algn="l" defTabSz="1219140" rtl="0" eaLnBrk="1" latinLnBrk="0" hangingPunct="1">
      <a:defRPr sz="1600" kern="1200">
        <a:solidFill>
          <a:schemeClr val="tx1"/>
        </a:solidFill>
        <a:latin typeface="+mn-lt"/>
        <a:ea typeface="+mn-ea"/>
        <a:cs typeface="+mn-cs"/>
      </a:defRPr>
    </a:lvl2pPr>
    <a:lvl3pPr marL="1219140" algn="l" defTabSz="1219140" rtl="0" eaLnBrk="1" latinLnBrk="0" hangingPunct="1">
      <a:defRPr sz="1600" kern="1200">
        <a:solidFill>
          <a:schemeClr val="tx1"/>
        </a:solidFill>
        <a:latin typeface="+mn-lt"/>
        <a:ea typeface="+mn-ea"/>
        <a:cs typeface="+mn-cs"/>
      </a:defRPr>
    </a:lvl3pPr>
    <a:lvl4pPr marL="1828709" algn="l" defTabSz="1219140" rtl="0" eaLnBrk="1" latinLnBrk="0" hangingPunct="1">
      <a:defRPr sz="1600" kern="1200">
        <a:solidFill>
          <a:schemeClr val="tx1"/>
        </a:solidFill>
        <a:latin typeface="+mn-lt"/>
        <a:ea typeface="+mn-ea"/>
        <a:cs typeface="+mn-cs"/>
      </a:defRPr>
    </a:lvl4pPr>
    <a:lvl5pPr marL="2438278" algn="l" defTabSz="1219140" rtl="0" eaLnBrk="1" latinLnBrk="0" hangingPunct="1">
      <a:defRPr sz="1600" kern="1200">
        <a:solidFill>
          <a:schemeClr val="tx1"/>
        </a:solidFill>
        <a:latin typeface="+mn-lt"/>
        <a:ea typeface="+mn-ea"/>
        <a:cs typeface="+mn-cs"/>
      </a:defRPr>
    </a:lvl5pPr>
    <a:lvl6pPr marL="3047848" algn="l" defTabSz="1219140" rtl="0" eaLnBrk="1" latinLnBrk="0" hangingPunct="1">
      <a:defRPr sz="1600" kern="1200">
        <a:solidFill>
          <a:schemeClr val="tx1"/>
        </a:solidFill>
        <a:latin typeface="+mn-lt"/>
        <a:ea typeface="+mn-ea"/>
        <a:cs typeface="+mn-cs"/>
      </a:defRPr>
    </a:lvl6pPr>
    <a:lvl7pPr marL="3657418" algn="l" defTabSz="1219140" rtl="0" eaLnBrk="1" latinLnBrk="0" hangingPunct="1">
      <a:defRPr sz="1600" kern="1200">
        <a:solidFill>
          <a:schemeClr val="tx1"/>
        </a:solidFill>
        <a:latin typeface="+mn-lt"/>
        <a:ea typeface="+mn-ea"/>
        <a:cs typeface="+mn-cs"/>
      </a:defRPr>
    </a:lvl7pPr>
    <a:lvl8pPr marL="4266987" algn="l" defTabSz="1219140" rtl="0" eaLnBrk="1" latinLnBrk="0" hangingPunct="1">
      <a:defRPr sz="1600" kern="1200">
        <a:solidFill>
          <a:schemeClr val="tx1"/>
        </a:solidFill>
        <a:latin typeface="+mn-lt"/>
        <a:ea typeface="+mn-ea"/>
        <a:cs typeface="+mn-cs"/>
      </a:defRPr>
    </a:lvl8pPr>
    <a:lvl9pPr marL="4876557" algn="l" defTabSz="121914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275023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3D_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375480" y="926480"/>
            <a:ext cx="6257987" cy="5014235"/>
          </a:xfrm>
          <a:custGeom>
            <a:avLst/>
            <a:gdLst>
              <a:gd name="connsiteX0" fmla="*/ 2450735 w 6257987"/>
              <a:gd name="connsiteY0" fmla="*/ 4393528 h 5014235"/>
              <a:gd name="connsiteX1" fmla="*/ 2446518 w 6257987"/>
              <a:gd name="connsiteY1" fmla="*/ 4400274 h 5014235"/>
              <a:gd name="connsiteX2" fmla="*/ 2450735 w 6257987"/>
              <a:gd name="connsiteY2" fmla="*/ 4393528 h 5014235"/>
              <a:gd name="connsiteX3" fmla="*/ 2455373 w 6257987"/>
              <a:gd name="connsiteY3" fmla="*/ 4386781 h 5014235"/>
              <a:gd name="connsiteX4" fmla="*/ 2450735 w 6257987"/>
              <a:gd name="connsiteY4" fmla="*/ 4393528 h 5014235"/>
              <a:gd name="connsiteX5" fmla="*/ 2455373 w 6257987"/>
              <a:gd name="connsiteY5" fmla="*/ 4386781 h 5014235"/>
              <a:gd name="connsiteX6" fmla="*/ 5101704 w 6257987"/>
              <a:gd name="connsiteY6" fmla="*/ 3823421 h 5014235"/>
              <a:gd name="connsiteX7" fmla="*/ 5102126 w 6257987"/>
              <a:gd name="connsiteY7" fmla="*/ 3823421 h 5014235"/>
              <a:gd name="connsiteX8" fmla="*/ 5101704 w 6257987"/>
              <a:gd name="connsiteY8" fmla="*/ 3823843 h 5014235"/>
              <a:gd name="connsiteX9" fmla="*/ 5101704 w 6257987"/>
              <a:gd name="connsiteY9" fmla="*/ 3823421 h 5014235"/>
              <a:gd name="connsiteX10" fmla="*/ 5098068 w 6257987"/>
              <a:gd name="connsiteY10" fmla="*/ 3799022 h 5014235"/>
              <a:gd name="connsiteX11" fmla="*/ 5095485 w 6257987"/>
              <a:gd name="connsiteY11" fmla="*/ 3799596 h 5014235"/>
              <a:gd name="connsiteX12" fmla="*/ 5094536 w 6257987"/>
              <a:gd name="connsiteY12" fmla="*/ 3799807 h 5014235"/>
              <a:gd name="connsiteX13" fmla="*/ 5102126 w 6257987"/>
              <a:gd name="connsiteY13" fmla="*/ 3798121 h 5014235"/>
              <a:gd name="connsiteX14" fmla="*/ 5101177 w 6257987"/>
              <a:gd name="connsiteY14" fmla="*/ 3798332 h 5014235"/>
              <a:gd name="connsiteX15" fmla="*/ 5098068 w 6257987"/>
              <a:gd name="connsiteY15" fmla="*/ 3799022 h 5014235"/>
              <a:gd name="connsiteX16" fmla="*/ 5110137 w 6257987"/>
              <a:gd name="connsiteY16" fmla="*/ 3796434 h 5014235"/>
              <a:gd name="connsiteX17" fmla="*/ 5102126 w 6257987"/>
              <a:gd name="connsiteY17" fmla="*/ 3798121 h 5014235"/>
              <a:gd name="connsiteX18" fmla="*/ 5110137 w 6257987"/>
              <a:gd name="connsiteY18" fmla="*/ 3796434 h 5014235"/>
              <a:gd name="connsiteX19" fmla="*/ 4506407 w 6257987"/>
              <a:gd name="connsiteY19" fmla="*/ 3715222 h 5014235"/>
              <a:gd name="connsiteX20" fmla="*/ 4508377 w 6257987"/>
              <a:gd name="connsiteY20" fmla="*/ 3719162 h 5014235"/>
              <a:gd name="connsiteX21" fmla="*/ 4509273 w 6257987"/>
              <a:gd name="connsiteY21" fmla="*/ 3720954 h 5014235"/>
              <a:gd name="connsiteX22" fmla="*/ 4502105 w 6257987"/>
              <a:gd name="connsiteY22" fmla="*/ 3706617 h 5014235"/>
              <a:gd name="connsiteX23" fmla="*/ 4503001 w 6257987"/>
              <a:gd name="connsiteY23" fmla="*/ 3708409 h 5014235"/>
              <a:gd name="connsiteX24" fmla="*/ 4506407 w 6257987"/>
              <a:gd name="connsiteY24" fmla="*/ 3715222 h 5014235"/>
              <a:gd name="connsiteX25" fmla="*/ 2928474 w 6257987"/>
              <a:gd name="connsiteY25" fmla="*/ 3501682 h 5014235"/>
              <a:gd name="connsiteX26" fmla="*/ 2923414 w 6257987"/>
              <a:gd name="connsiteY26" fmla="*/ 3508007 h 5014235"/>
              <a:gd name="connsiteX27" fmla="*/ 2928474 w 6257987"/>
              <a:gd name="connsiteY27" fmla="*/ 3501682 h 5014235"/>
              <a:gd name="connsiteX28" fmla="*/ 2927631 w 6257987"/>
              <a:gd name="connsiteY28" fmla="*/ 3421564 h 5014235"/>
              <a:gd name="connsiteX29" fmla="*/ 2895163 w 6257987"/>
              <a:gd name="connsiteY29" fmla="*/ 3445178 h 5014235"/>
              <a:gd name="connsiteX30" fmla="*/ 2927631 w 6257987"/>
              <a:gd name="connsiteY30" fmla="*/ 3421564 h 5014235"/>
              <a:gd name="connsiteX31" fmla="*/ 1170558 w 6257987"/>
              <a:gd name="connsiteY31" fmla="*/ 2635922 h 5014235"/>
              <a:gd name="connsiteX32" fmla="*/ 1172370 w 6257987"/>
              <a:gd name="connsiteY32" fmla="*/ 2641357 h 5014235"/>
              <a:gd name="connsiteX33" fmla="*/ 1172686 w 6257987"/>
              <a:gd name="connsiteY33" fmla="*/ 2642306 h 5014235"/>
              <a:gd name="connsiteX34" fmla="*/ 1167626 w 6257987"/>
              <a:gd name="connsiteY34" fmla="*/ 2627125 h 5014235"/>
              <a:gd name="connsiteX35" fmla="*/ 1168259 w 6257987"/>
              <a:gd name="connsiteY35" fmla="*/ 2629023 h 5014235"/>
              <a:gd name="connsiteX36" fmla="*/ 1169025 w 6257987"/>
              <a:gd name="connsiteY36" fmla="*/ 2631320 h 5014235"/>
              <a:gd name="connsiteX37" fmla="*/ 1170086 w 6257987"/>
              <a:gd name="connsiteY37" fmla="*/ 2634505 h 5014235"/>
              <a:gd name="connsiteX38" fmla="*/ 1170558 w 6257987"/>
              <a:gd name="connsiteY38" fmla="*/ 2635922 h 5014235"/>
              <a:gd name="connsiteX39" fmla="*/ 1170156 w 6257987"/>
              <a:gd name="connsiteY39" fmla="*/ 2634716 h 5014235"/>
              <a:gd name="connsiteX40" fmla="*/ 1172686 w 6257987"/>
              <a:gd name="connsiteY40" fmla="*/ 2642306 h 5014235"/>
              <a:gd name="connsiteX41" fmla="*/ 1172054 w 6257987"/>
              <a:gd name="connsiteY41" fmla="*/ 2640408 h 5014235"/>
              <a:gd name="connsiteX42" fmla="*/ 1168991 w 6257987"/>
              <a:gd name="connsiteY42" fmla="*/ 2631218 h 5014235"/>
              <a:gd name="connsiteX43" fmla="*/ 1168470 w 6257987"/>
              <a:gd name="connsiteY43" fmla="*/ 2626704 h 5014235"/>
              <a:gd name="connsiteX44" fmla="*/ 1171000 w 6257987"/>
              <a:gd name="connsiteY44" fmla="*/ 2634294 h 5014235"/>
              <a:gd name="connsiteX45" fmla="*/ 1168470 w 6257987"/>
              <a:gd name="connsiteY45" fmla="*/ 2626704 h 5014235"/>
              <a:gd name="connsiteX46" fmla="*/ 1168470 w 6257987"/>
              <a:gd name="connsiteY46" fmla="*/ 2626704 h 5014235"/>
              <a:gd name="connsiteX47" fmla="*/ 1167626 w 6257987"/>
              <a:gd name="connsiteY47" fmla="*/ 2627125 h 5014235"/>
              <a:gd name="connsiteX48" fmla="*/ 1163832 w 6257987"/>
              <a:gd name="connsiteY48" fmla="*/ 2628391 h 5014235"/>
              <a:gd name="connsiteX49" fmla="*/ 1148652 w 6257987"/>
              <a:gd name="connsiteY49" fmla="*/ 2632186 h 5014235"/>
              <a:gd name="connsiteX50" fmla="*/ 1140640 w 6257987"/>
              <a:gd name="connsiteY50" fmla="*/ 2631764 h 5014235"/>
              <a:gd name="connsiteX51" fmla="*/ 1140219 w 6257987"/>
              <a:gd name="connsiteY51" fmla="*/ 2640197 h 5014235"/>
              <a:gd name="connsiteX52" fmla="*/ 1139797 w 6257987"/>
              <a:gd name="connsiteY52" fmla="*/ 2642727 h 5014235"/>
              <a:gd name="connsiteX53" fmla="*/ 1152868 w 6257987"/>
              <a:gd name="connsiteY53" fmla="*/ 2652426 h 5014235"/>
              <a:gd name="connsiteX54" fmla="*/ 1155398 w 6257987"/>
              <a:gd name="connsiteY54" fmla="*/ 2647788 h 5014235"/>
              <a:gd name="connsiteX55" fmla="*/ 1162145 w 6257987"/>
              <a:gd name="connsiteY55" fmla="*/ 2646101 h 5014235"/>
              <a:gd name="connsiteX56" fmla="*/ 1169313 w 6257987"/>
              <a:gd name="connsiteY56" fmla="*/ 2643571 h 5014235"/>
              <a:gd name="connsiteX57" fmla="*/ 1172686 w 6257987"/>
              <a:gd name="connsiteY57" fmla="*/ 2642306 h 5014235"/>
              <a:gd name="connsiteX58" fmla="*/ 1173530 w 6257987"/>
              <a:gd name="connsiteY58" fmla="*/ 2642306 h 5014235"/>
              <a:gd name="connsiteX59" fmla="*/ 1171000 w 6257987"/>
              <a:gd name="connsiteY59" fmla="*/ 2634294 h 5014235"/>
              <a:gd name="connsiteX60" fmla="*/ 1173530 w 6257987"/>
              <a:gd name="connsiteY60" fmla="*/ 2641884 h 5014235"/>
              <a:gd name="connsiteX61" fmla="*/ 1173951 w 6257987"/>
              <a:gd name="connsiteY61" fmla="*/ 2641884 h 5014235"/>
              <a:gd name="connsiteX62" fmla="*/ 1168891 w 6257987"/>
              <a:gd name="connsiteY62" fmla="*/ 2626704 h 5014235"/>
              <a:gd name="connsiteX63" fmla="*/ 1168470 w 6257987"/>
              <a:gd name="connsiteY63" fmla="*/ 2626704 h 5014235"/>
              <a:gd name="connsiteX64" fmla="*/ 5894001 w 6257987"/>
              <a:gd name="connsiteY64" fmla="*/ 2374963 h 5014235"/>
              <a:gd name="connsiteX65" fmla="*/ 5893579 w 6257987"/>
              <a:gd name="connsiteY65" fmla="*/ 2375385 h 5014235"/>
              <a:gd name="connsiteX66" fmla="*/ 5893575 w 6257987"/>
              <a:gd name="connsiteY66" fmla="*/ 2375378 h 5014235"/>
              <a:gd name="connsiteX67" fmla="*/ 5896953 w 6257987"/>
              <a:gd name="connsiteY67" fmla="*/ 1834374 h 5014235"/>
              <a:gd name="connsiteX68" fmla="*/ 5880508 w 6257987"/>
              <a:gd name="connsiteY68" fmla="*/ 1834796 h 5014235"/>
              <a:gd name="connsiteX69" fmla="*/ 5880508 w 6257987"/>
              <a:gd name="connsiteY69" fmla="*/ 1836904 h 5014235"/>
              <a:gd name="connsiteX70" fmla="*/ 5876291 w 6257987"/>
              <a:gd name="connsiteY70" fmla="*/ 1879493 h 5014235"/>
              <a:gd name="connsiteX71" fmla="*/ 5872075 w 6257987"/>
              <a:gd name="connsiteY71" fmla="*/ 1891300 h 5014235"/>
              <a:gd name="connsiteX72" fmla="*/ 5869123 w 6257987"/>
              <a:gd name="connsiteY72" fmla="*/ 1896360 h 5014235"/>
              <a:gd name="connsiteX73" fmla="*/ 5876291 w 6257987"/>
              <a:gd name="connsiteY73" fmla="*/ 1900577 h 5014235"/>
              <a:gd name="connsiteX74" fmla="*/ 5883038 w 6257987"/>
              <a:gd name="connsiteY74" fmla="*/ 1904372 h 5014235"/>
              <a:gd name="connsiteX75" fmla="*/ 5886833 w 6257987"/>
              <a:gd name="connsiteY75" fmla="*/ 1898469 h 5014235"/>
              <a:gd name="connsiteX76" fmla="*/ 5889784 w 6257987"/>
              <a:gd name="connsiteY76" fmla="*/ 1890035 h 5014235"/>
              <a:gd name="connsiteX77" fmla="*/ 5896953 w 6257987"/>
              <a:gd name="connsiteY77" fmla="*/ 1836904 h 5014235"/>
              <a:gd name="connsiteX78" fmla="*/ 5896953 w 6257987"/>
              <a:gd name="connsiteY78" fmla="*/ 1834374 h 5014235"/>
              <a:gd name="connsiteX79" fmla="*/ 4248266 w 6257987"/>
              <a:gd name="connsiteY79" fmla="*/ 16106 h 5014235"/>
              <a:gd name="connsiteX80" fmla="*/ 4248266 w 6257987"/>
              <a:gd name="connsiteY80" fmla="*/ 16527 h 5014235"/>
              <a:gd name="connsiteX81" fmla="*/ 4247845 w 6257987"/>
              <a:gd name="connsiteY81" fmla="*/ 16527 h 5014235"/>
              <a:gd name="connsiteX82" fmla="*/ 4248266 w 6257987"/>
              <a:gd name="connsiteY82" fmla="*/ 16106 h 5014235"/>
              <a:gd name="connsiteX83" fmla="*/ 4051194 w 6257987"/>
              <a:gd name="connsiteY83" fmla="*/ 925 h 5014235"/>
              <a:gd name="connsiteX84" fmla="*/ 4066532 w 6257987"/>
              <a:gd name="connsiteY84" fmla="*/ 11889 h 5014235"/>
              <a:gd name="connsiteX85" fmla="*/ 4107854 w 6257987"/>
              <a:gd name="connsiteY85" fmla="*/ 19901 h 5014235"/>
              <a:gd name="connsiteX86" fmla="*/ 4132732 w 6257987"/>
              <a:gd name="connsiteY86" fmla="*/ 3034 h 5014235"/>
              <a:gd name="connsiteX87" fmla="*/ 4137792 w 6257987"/>
              <a:gd name="connsiteY87" fmla="*/ 30443 h 5014235"/>
              <a:gd name="connsiteX88" fmla="*/ 4168151 w 6257987"/>
              <a:gd name="connsiteY88" fmla="*/ 21587 h 5014235"/>
              <a:gd name="connsiteX89" fmla="*/ 4191764 w 6257987"/>
              <a:gd name="connsiteY89" fmla="*/ 27069 h 5014235"/>
              <a:gd name="connsiteX90" fmla="*/ 4231400 w 6257987"/>
              <a:gd name="connsiteY90" fmla="*/ 32551 h 5014235"/>
              <a:gd name="connsiteX91" fmla="*/ 4248266 w 6257987"/>
              <a:gd name="connsiteY91" fmla="*/ 16527 h 5014235"/>
              <a:gd name="connsiteX92" fmla="*/ 4285794 w 6257987"/>
              <a:gd name="connsiteY92" fmla="*/ 51526 h 5014235"/>
              <a:gd name="connsiteX93" fmla="*/ 4313624 w 6257987"/>
              <a:gd name="connsiteY93" fmla="*/ 47731 h 5014235"/>
              <a:gd name="connsiteX94" fmla="*/ 4324165 w 6257987"/>
              <a:gd name="connsiteY94" fmla="*/ 43515 h 5014235"/>
              <a:gd name="connsiteX95" fmla="*/ 4353681 w 6257987"/>
              <a:gd name="connsiteY95" fmla="*/ 27069 h 5014235"/>
              <a:gd name="connsiteX96" fmla="*/ 4384462 w 6257987"/>
              <a:gd name="connsiteY96" fmla="*/ 20322 h 5014235"/>
              <a:gd name="connsiteX97" fmla="*/ 4400064 w 6257987"/>
              <a:gd name="connsiteY97" fmla="*/ 13154 h 5014235"/>
              <a:gd name="connsiteX98" fmla="*/ 4407654 w 6257987"/>
              <a:gd name="connsiteY98" fmla="*/ 32129 h 5014235"/>
              <a:gd name="connsiteX99" fmla="*/ 4411448 w 6257987"/>
              <a:gd name="connsiteY99" fmla="*/ 54478 h 5014235"/>
              <a:gd name="connsiteX100" fmla="*/ 4412292 w 6257987"/>
              <a:gd name="connsiteY100" fmla="*/ 55322 h 5014235"/>
              <a:gd name="connsiteX101" fmla="*/ 4459518 w 6257987"/>
              <a:gd name="connsiteY101" fmla="*/ 57852 h 5014235"/>
              <a:gd name="connsiteX102" fmla="*/ 4466686 w 6257987"/>
              <a:gd name="connsiteY102" fmla="*/ 65442 h 5014235"/>
              <a:gd name="connsiteX103" fmla="*/ 4477227 w 6257987"/>
              <a:gd name="connsiteY103" fmla="*/ 66285 h 5014235"/>
              <a:gd name="connsiteX104" fmla="*/ 4488190 w 6257987"/>
              <a:gd name="connsiteY104" fmla="*/ 65864 h 5014235"/>
              <a:gd name="connsiteX105" fmla="*/ 4583064 w 6257987"/>
              <a:gd name="connsiteY105" fmla="*/ 98333 h 5014235"/>
              <a:gd name="connsiteX106" fmla="*/ 4598665 w 6257987"/>
              <a:gd name="connsiteY106" fmla="*/ 99176 h 5014235"/>
              <a:gd name="connsiteX107" fmla="*/ 4625230 w 6257987"/>
              <a:gd name="connsiteY107" fmla="*/ 97068 h 5014235"/>
              <a:gd name="connsiteX108" fmla="*/ 4647156 w 6257987"/>
              <a:gd name="connsiteY108" fmla="*/ 120260 h 5014235"/>
              <a:gd name="connsiteX109" fmla="*/ 4657697 w 6257987"/>
              <a:gd name="connsiteY109" fmla="*/ 125742 h 5014235"/>
              <a:gd name="connsiteX110" fmla="*/ 4675407 w 6257987"/>
              <a:gd name="connsiteY110" fmla="*/ 135440 h 5014235"/>
              <a:gd name="connsiteX111" fmla="*/ 4701550 w 6257987"/>
              <a:gd name="connsiteY111" fmla="*/ 132488 h 5014235"/>
              <a:gd name="connsiteX112" fmla="*/ 4717994 w 6257987"/>
              <a:gd name="connsiteY112" fmla="*/ 131223 h 5014235"/>
              <a:gd name="connsiteX113" fmla="*/ 4761425 w 6257987"/>
              <a:gd name="connsiteY113" fmla="*/ 158632 h 5014235"/>
              <a:gd name="connsiteX114" fmla="*/ 4783773 w 6257987"/>
              <a:gd name="connsiteY114" fmla="*/ 140922 h 5014235"/>
              <a:gd name="connsiteX115" fmla="*/ 4816241 w 6257987"/>
              <a:gd name="connsiteY115" fmla="*/ 158210 h 5014235"/>
              <a:gd name="connsiteX116" fmla="*/ 4843649 w 6257987"/>
              <a:gd name="connsiteY116" fmla="*/ 191523 h 5014235"/>
              <a:gd name="connsiteX117" fmla="*/ 4865575 w 6257987"/>
              <a:gd name="connsiteY117" fmla="*/ 169174 h 5014235"/>
              <a:gd name="connsiteX118" fmla="*/ 4872743 w 6257987"/>
              <a:gd name="connsiteY118" fmla="*/ 185619 h 5014235"/>
              <a:gd name="connsiteX119" fmla="*/ 4907741 w 6257987"/>
              <a:gd name="connsiteY119" fmla="*/ 187728 h 5014235"/>
              <a:gd name="connsiteX120" fmla="*/ 4925029 w 6257987"/>
              <a:gd name="connsiteY120" fmla="*/ 214293 h 5014235"/>
              <a:gd name="connsiteX121" fmla="*/ 4936414 w 6257987"/>
              <a:gd name="connsiteY121" fmla="*/ 207547 h 5014235"/>
              <a:gd name="connsiteX122" fmla="*/ 4941895 w 6257987"/>
              <a:gd name="connsiteY122" fmla="*/ 199957 h 5014235"/>
              <a:gd name="connsiteX123" fmla="*/ 4936414 w 6257987"/>
              <a:gd name="connsiteY123" fmla="*/ 207968 h 5014235"/>
              <a:gd name="connsiteX124" fmla="*/ 4942317 w 6257987"/>
              <a:gd name="connsiteY124" fmla="*/ 219775 h 5014235"/>
              <a:gd name="connsiteX125" fmla="*/ 4960448 w 6257987"/>
              <a:gd name="connsiteY125" fmla="*/ 237907 h 5014235"/>
              <a:gd name="connsiteX126" fmla="*/ 4980266 w 6257987"/>
              <a:gd name="connsiteY126" fmla="*/ 240016 h 5014235"/>
              <a:gd name="connsiteX127" fmla="*/ 4991229 w 6257987"/>
              <a:gd name="connsiteY127" fmla="*/ 238329 h 5014235"/>
              <a:gd name="connsiteX128" fmla="*/ 5084838 w 6257987"/>
              <a:gd name="connsiteY128" fmla="*/ 227787 h 5014235"/>
              <a:gd name="connsiteX129" fmla="*/ 5073031 w 6257987"/>
              <a:gd name="connsiteY129" fmla="*/ 238329 h 5014235"/>
              <a:gd name="connsiteX130" fmla="*/ 5073875 w 6257987"/>
              <a:gd name="connsiteY130" fmla="*/ 260678 h 5014235"/>
              <a:gd name="connsiteX131" fmla="*/ 5102126 w 6257987"/>
              <a:gd name="connsiteY131" fmla="*/ 311279 h 5014235"/>
              <a:gd name="connsiteX132" fmla="*/ 5150195 w 6257987"/>
              <a:gd name="connsiteY132" fmla="*/ 322243 h 5014235"/>
              <a:gd name="connsiteX133" fmla="*/ 5234527 w 6257987"/>
              <a:gd name="connsiteY133" fmla="*/ 373266 h 5014235"/>
              <a:gd name="connsiteX134" fmla="*/ 5269946 w 6257987"/>
              <a:gd name="connsiteY134" fmla="*/ 386759 h 5014235"/>
              <a:gd name="connsiteX135" fmla="*/ 5286812 w 6257987"/>
              <a:gd name="connsiteY135" fmla="*/ 393506 h 5014235"/>
              <a:gd name="connsiteX136" fmla="*/ 5315063 w 6257987"/>
              <a:gd name="connsiteY136" fmla="*/ 412060 h 5014235"/>
              <a:gd name="connsiteX137" fmla="*/ 5299040 w 6257987"/>
              <a:gd name="connsiteY137" fmla="*/ 425975 h 5014235"/>
              <a:gd name="connsiteX138" fmla="*/ 5386745 w 6257987"/>
              <a:gd name="connsiteY138" fmla="*/ 446216 h 5014235"/>
              <a:gd name="connsiteX139" fmla="*/ 5422586 w 6257987"/>
              <a:gd name="connsiteY139" fmla="*/ 482901 h 5014235"/>
              <a:gd name="connsiteX140" fmla="*/ 5439453 w 6257987"/>
              <a:gd name="connsiteY140" fmla="*/ 489227 h 5014235"/>
              <a:gd name="connsiteX141" fmla="*/ 5476137 w 6257987"/>
              <a:gd name="connsiteY141" fmla="*/ 498082 h 5014235"/>
              <a:gd name="connsiteX142" fmla="*/ 5488365 w 6257987"/>
              <a:gd name="connsiteY142" fmla="*/ 546574 h 5014235"/>
              <a:gd name="connsiteX143" fmla="*/ 5526736 w 6257987"/>
              <a:gd name="connsiteY143" fmla="*/ 562176 h 5014235"/>
              <a:gd name="connsiteX144" fmla="*/ 5554144 w 6257987"/>
              <a:gd name="connsiteY144" fmla="*/ 576092 h 5014235"/>
              <a:gd name="connsiteX145" fmla="*/ 5565107 w 6257987"/>
              <a:gd name="connsiteY145" fmla="*/ 590429 h 5014235"/>
              <a:gd name="connsiteX146" fmla="*/ 5579865 w 6257987"/>
              <a:gd name="connsiteY146" fmla="*/ 598862 h 5014235"/>
              <a:gd name="connsiteX147" fmla="*/ 5634259 w 6257987"/>
              <a:gd name="connsiteY147" fmla="*/ 643982 h 5014235"/>
              <a:gd name="connsiteX148" fmla="*/ 5649017 w 6257987"/>
              <a:gd name="connsiteY148" fmla="*/ 671391 h 5014235"/>
              <a:gd name="connsiteX149" fmla="*/ 5632994 w 6257987"/>
              <a:gd name="connsiteY149" fmla="*/ 686149 h 5014235"/>
              <a:gd name="connsiteX150" fmla="*/ 5678533 w 6257987"/>
              <a:gd name="connsiteY150" fmla="*/ 709342 h 5014235"/>
              <a:gd name="connsiteX151" fmla="*/ 5662089 w 6257987"/>
              <a:gd name="connsiteY151" fmla="*/ 723679 h 5014235"/>
              <a:gd name="connsiteX152" fmla="*/ 5672630 w 6257987"/>
              <a:gd name="connsiteY152" fmla="*/ 724522 h 5014235"/>
              <a:gd name="connsiteX153" fmla="*/ 5732506 w 6257987"/>
              <a:gd name="connsiteY153" fmla="*/ 781870 h 5014235"/>
              <a:gd name="connsiteX154" fmla="*/ 5732927 w 6257987"/>
              <a:gd name="connsiteY154" fmla="*/ 794942 h 5014235"/>
              <a:gd name="connsiteX155" fmla="*/ 5752745 w 6257987"/>
              <a:gd name="connsiteY155" fmla="*/ 828254 h 5014235"/>
              <a:gd name="connsiteX156" fmla="*/ 5780575 w 6257987"/>
              <a:gd name="connsiteY156" fmla="*/ 846808 h 5014235"/>
              <a:gd name="connsiteX157" fmla="*/ 5767082 w 6257987"/>
              <a:gd name="connsiteY157" fmla="*/ 863675 h 5014235"/>
              <a:gd name="connsiteX158" fmla="*/ 5789851 w 6257987"/>
              <a:gd name="connsiteY158" fmla="*/ 891506 h 5014235"/>
              <a:gd name="connsiteX159" fmla="*/ 5807561 w 6257987"/>
              <a:gd name="connsiteY159" fmla="*/ 898253 h 5014235"/>
              <a:gd name="connsiteX160" fmla="*/ 5799550 w 6257987"/>
              <a:gd name="connsiteY160" fmla="*/ 900783 h 5014235"/>
              <a:gd name="connsiteX161" fmla="*/ 5780575 w 6257987"/>
              <a:gd name="connsiteY161" fmla="*/ 910903 h 5014235"/>
              <a:gd name="connsiteX162" fmla="*/ 5803344 w 6257987"/>
              <a:gd name="connsiteY162" fmla="*/ 918071 h 5014235"/>
              <a:gd name="connsiteX163" fmla="*/ 5816838 w 6257987"/>
              <a:gd name="connsiteY163" fmla="*/ 915120 h 5014235"/>
              <a:gd name="connsiteX164" fmla="*/ 5833282 w 6257987"/>
              <a:gd name="connsiteY164" fmla="*/ 925240 h 5014235"/>
              <a:gd name="connsiteX165" fmla="*/ 5805453 w 6257987"/>
              <a:gd name="connsiteY165" fmla="*/ 969938 h 5014235"/>
              <a:gd name="connsiteX166" fmla="*/ 5828222 w 6257987"/>
              <a:gd name="connsiteY166" fmla="*/ 981745 h 5014235"/>
              <a:gd name="connsiteX167" fmla="*/ 5813043 w 6257987"/>
              <a:gd name="connsiteY167" fmla="*/ 1008732 h 5014235"/>
              <a:gd name="connsiteX168" fmla="*/ 5829909 w 6257987"/>
              <a:gd name="connsiteY168" fmla="*/ 1008310 h 5014235"/>
              <a:gd name="connsiteX169" fmla="*/ 5871232 w 6257987"/>
              <a:gd name="connsiteY169" fmla="*/ 1018430 h 5014235"/>
              <a:gd name="connsiteX170" fmla="*/ 5836234 w 6257987"/>
              <a:gd name="connsiteY170" fmla="*/ 1034876 h 5014235"/>
              <a:gd name="connsiteX171" fmla="*/ 5856895 w 6257987"/>
              <a:gd name="connsiteY171" fmla="*/ 1060598 h 5014235"/>
              <a:gd name="connsiteX172" fmla="*/ 5835390 w 6257987"/>
              <a:gd name="connsiteY172" fmla="*/ 1086320 h 5014235"/>
              <a:gd name="connsiteX173" fmla="*/ 5869967 w 6257987"/>
              <a:gd name="connsiteY173" fmla="*/ 1125114 h 5014235"/>
              <a:gd name="connsiteX174" fmla="*/ 5878400 w 6257987"/>
              <a:gd name="connsiteY174" fmla="*/ 1138186 h 5014235"/>
              <a:gd name="connsiteX175" fmla="*/ 5883038 w 6257987"/>
              <a:gd name="connsiteY175" fmla="*/ 1150837 h 5014235"/>
              <a:gd name="connsiteX176" fmla="*/ 5865750 w 6257987"/>
              <a:gd name="connsiteY176" fmla="*/ 1156740 h 5014235"/>
              <a:gd name="connsiteX177" fmla="*/ 5847619 w 6257987"/>
              <a:gd name="connsiteY177" fmla="*/ 1149993 h 5014235"/>
              <a:gd name="connsiteX178" fmla="*/ 5848040 w 6257987"/>
              <a:gd name="connsiteY178" fmla="*/ 1154632 h 5014235"/>
              <a:gd name="connsiteX179" fmla="*/ 5869545 w 6257987"/>
              <a:gd name="connsiteY179" fmla="*/ 1231377 h 5014235"/>
              <a:gd name="connsiteX180" fmla="*/ 5868280 w 6257987"/>
              <a:gd name="connsiteY180" fmla="*/ 1294207 h 5014235"/>
              <a:gd name="connsiteX181" fmla="*/ 5885568 w 6257987"/>
              <a:gd name="connsiteY181" fmla="*/ 1316977 h 5014235"/>
              <a:gd name="connsiteX182" fmla="*/ 5915506 w 6257987"/>
              <a:gd name="connsiteY182" fmla="*/ 1429986 h 5014235"/>
              <a:gd name="connsiteX183" fmla="*/ 5916349 w 6257987"/>
              <a:gd name="connsiteY183" fmla="*/ 1485226 h 5014235"/>
              <a:gd name="connsiteX184" fmla="*/ 5936167 w 6257987"/>
              <a:gd name="connsiteY184" fmla="*/ 1511792 h 5014235"/>
              <a:gd name="connsiteX185" fmla="*/ 5937432 w 6257987"/>
              <a:gd name="connsiteY185" fmla="*/ 1530767 h 5014235"/>
              <a:gd name="connsiteX186" fmla="*/ 5929842 w 6257987"/>
              <a:gd name="connsiteY186" fmla="*/ 1590223 h 5014235"/>
              <a:gd name="connsiteX187" fmla="*/ 5927312 w 6257987"/>
              <a:gd name="connsiteY187" fmla="*/ 1636186 h 5014235"/>
              <a:gd name="connsiteX188" fmla="*/ 5918879 w 6257987"/>
              <a:gd name="connsiteY188" fmla="*/ 1679619 h 5014235"/>
              <a:gd name="connsiteX189" fmla="*/ 5903278 w 6257987"/>
              <a:gd name="connsiteY189" fmla="*/ 1710401 h 5014235"/>
              <a:gd name="connsiteX190" fmla="*/ 5919722 w 6257987"/>
              <a:gd name="connsiteY190" fmla="*/ 1737810 h 5014235"/>
              <a:gd name="connsiteX191" fmla="*/ 5925626 w 6257987"/>
              <a:gd name="connsiteY191" fmla="*/ 1771123 h 5014235"/>
              <a:gd name="connsiteX192" fmla="*/ 5923939 w 6257987"/>
              <a:gd name="connsiteY192" fmla="*/ 1793050 h 5014235"/>
              <a:gd name="connsiteX193" fmla="*/ 5921831 w 6257987"/>
              <a:gd name="connsiteY193" fmla="*/ 1809495 h 5014235"/>
              <a:gd name="connsiteX194" fmla="*/ 5918457 w 6257987"/>
              <a:gd name="connsiteY194" fmla="*/ 1827206 h 5014235"/>
              <a:gd name="connsiteX195" fmla="*/ 5924361 w 6257987"/>
              <a:gd name="connsiteY195" fmla="*/ 1849976 h 5014235"/>
              <a:gd name="connsiteX196" fmla="*/ 5932372 w 6257987"/>
              <a:gd name="connsiteY196" fmla="*/ 1894252 h 5014235"/>
              <a:gd name="connsiteX197" fmla="*/ 5902434 w 6257987"/>
              <a:gd name="connsiteY197" fmla="*/ 1890879 h 5014235"/>
              <a:gd name="connsiteX198" fmla="*/ 5926469 w 6257987"/>
              <a:gd name="connsiteY198" fmla="*/ 1956660 h 5014235"/>
              <a:gd name="connsiteX199" fmla="*/ 5907916 w 6257987"/>
              <a:gd name="connsiteY199" fmla="*/ 1955817 h 5014235"/>
              <a:gd name="connsiteX200" fmla="*/ 5890628 w 6257987"/>
              <a:gd name="connsiteY200" fmla="*/ 1976057 h 5014235"/>
              <a:gd name="connsiteX201" fmla="*/ 5886411 w 6257987"/>
              <a:gd name="connsiteY201" fmla="*/ 1989129 h 5014235"/>
              <a:gd name="connsiteX202" fmla="*/ 5888520 w 6257987"/>
              <a:gd name="connsiteY202" fmla="*/ 2010635 h 5014235"/>
              <a:gd name="connsiteX203" fmla="*/ 5894001 w 6257987"/>
              <a:gd name="connsiteY203" fmla="*/ 2011056 h 5014235"/>
              <a:gd name="connsiteX204" fmla="*/ 5896953 w 6257987"/>
              <a:gd name="connsiteY204" fmla="*/ 2044369 h 5014235"/>
              <a:gd name="connsiteX205" fmla="*/ 5901169 w 6257987"/>
              <a:gd name="connsiteY205" fmla="*/ 2054067 h 5014235"/>
              <a:gd name="connsiteX206" fmla="*/ 5902856 w 6257987"/>
              <a:gd name="connsiteY206" fmla="*/ 2093283 h 5014235"/>
              <a:gd name="connsiteX207" fmla="*/ 5906229 w 6257987"/>
              <a:gd name="connsiteY207" fmla="*/ 2169607 h 5014235"/>
              <a:gd name="connsiteX208" fmla="*/ 5904543 w 6257987"/>
              <a:gd name="connsiteY208" fmla="*/ 2185630 h 5014235"/>
              <a:gd name="connsiteX209" fmla="*/ 5902856 w 6257987"/>
              <a:gd name="connsiteY209" fmla="*/ 2230750 h 5014235"/>
              <a:gd name="connsiteX210" fmla="*/ 5896109 w 6257987"/>
              <a:gd name="connsiteY210" fmla="*/ 2239183 h 5014235"/>
              <a:gd name="connsiteX211" fmla="*/ 5901169 w 6257987"/>
              <a:gd name="connsiteY211" fmla="*/ 2244665 h 5014235"/>
              <a:gd name="connsiteX212" fmla="*/ 5899904 w 6257987"/>
              <a:gd name="connsiteY212" fmla="*/ 2252255 h 5014235"/>
              <a:gd name="connsiteX213" fmla="*/ 5892736 w 6257987"/>
              <a:gd name="connsiteY213" fmla="*/ 2307917 h 5014235"/>
              <a:gd name="connsiteX214" fmla="*/ 5890206 w 6257987"/>
              <a:gd name="connsiteY214" fmla="*/ 2312555 h 5014235"/>
              <a:gd name="connsiteX215" fmla="*/ 5891893 w 6257987"/>
              <a:gd name="connsiteY215" fmla="*/ 2354723 h 5014235"/>
              <a:gd name="connsiteX216" fmla="*/ 5894844 w 6257987"/>
              <a:gd name="connsiteY216" fmla="*/ 2358518 h 5014235"/>
              <a:gd name="connsiteX217" fmla="*/ 5894423 w 6257987"/>
              <a:gd name="connsiteY217" fmla="*/ 2359361 h 5014235"/>
              <a:gd name="connsiteX218" fmla="*/ 5893579 w 6257987"/>
              <a:gd name="connsiteY218" fmla="*/ 2360204 h 5014235"/>
              <a:gd name="connsiteX219" fmla="*/ 5890628 w 6257987"/>
              <a:gd name="connsiteY219" fmla="*/ 2363156 h 5014235"/>
              <a:gd name="connsiteX220" fmla="*/ 5891049 w 6257987"/>
              <a:gd name="connsiteY220" fmla="*/ 2363999 h 5014235"/>
              <a:gd name="connsiteX221" fmla="*/ 5888098 w 6257987"/>
              <a:gd name="connsiteY221" fmla="*/ 2365686 h 5014235"/>
              <a:gd name="connsiteX222" fmla="*/ 5892894 w 6257987"/>
              <a:gd name="connsiteY222" fmla="*/ 2374172 h 5014235"/>
              <a:gd name="connsiteX223" fmla="*/ 5893575 w 6257987"/>
              <a:gd name="connsiteY223" fmla="*/ 2375378 h 5014235"/>
              <a:gd name="connsiteX224" fmla="*/ 5884250 w 6257987"/>
              <a:gd name="connsiteY224" fmla="*/ 2384451 h 5014235"/>
              <a:gd name="connsiteX225" fmla="*/ 5876713 w 6257987"/>
              <a:gd name="connsiteY225" fmla="*/ 2396469 h 5014235"/>
              <a:gd name="connsiteX226" fmla="*/ 5907916 w 6257987"/>
              <a:gd name="connsiteY226" fmla="*/ 2403215 h 5014235"/>
              <a:gd name="connsiteX227" fmla="*/ 5900326 w 6257987"/>
              <a:gd name="connsiteY227" fmla="*/ 2410384 h 5014235"/>
              <a:gd name="connsiteX228" fmla="*/ 5903278 w 6257987"/>
              <a:gd name="connsiteY228" fmla="*/ 2413336 h 5014235"/>
              <a:gd name="connsiteX229" fmla="*/ 5876291 w 6257987"/>
              <a:gd name="connsiteY229" fmla="*/ 2409962 h 5014235"/>
              <a:gd name="connsiteX230" fmla="*/ 5883038 w 6257987"/>
              <a:gd name="connsiteY230" fmla="*/ 2420082 h 5014235"/>
              <a:gd name="connsiteX231" fmla="*/ 5882616 w 6257987"/>
              <a:gd name="connsiteY231" fmla="*/ 2435684 h 5014235"/>
              <a:gd name="connsiteX232" fmla="*/ 5872918 w 6257987"/>
              <a:gd name="connsiteY232" fmla="*/ 2467310 h 5014235"/>
              <a:gd name="connsiteX233" fmla="*/ 5885568 w 6257987"/>
              <a:gd name="connsiteY233" fmla="*/ 2497671 h 5014235"/>
              <a:gd name="connsiteX234" fmla="*/ 5889784 w 6257987"/>
              <a:gd name="connsiteY234" fmla="*/ 2508634 h 5014235"/>
              <a:gd name="connsiteX235" fmla="*/ 5902856 w 6257987"/>
              <a:gd name="connsiteY235" fmla="*/ 2525080 h 5014235"/>
              <a:gd name="connsiteX236" fmla="*/ 5927734 w 6257987"/>
              <a:gd name="connsiteY236" fmla="*/ 2572729 h 5014235"/>
              <a:gd name="connsiteX237" fmla="*/ 5926047 w 6257987"/>
              <a:gd name="connsiteY237" fmla="*/ 2584114 h 5014235"/>
              <a:gd name="connsiteX238" fmla="*/ 5908759 w 6257987"/>
              <a:gd name="connsiteY238" fmla="*/ 2628391 h 5014235"/>
              <a:gd name="connsiteX239" fmla="*/ 5909181 w 6257987"/>
              <a:gd name="connsiteY239" fmla="*/ 2628391 h 5014235"/>
              <a:gd name="connsiteX240" fmla="*/ 5914662 w 6257987"/>
              <a:gd name="connsiteY240" fmla="*/ 2631764 h 5014235"/>
              <a:gd name="connsiteX241" fmla="*/ 5908759 w 6257987"/>
              <a:gd name="connsiteY241" fmla="*/ 2634294 h 5014235"/>
              <a:gd name="connsiteX242" fmla="*/ 5907916 w 6257987"/>
              <a:gd name="connsiteY242" fmla="*/ 2634716 h 5014235"/>
              <a:gd name="connsiteX243" fmla="*/ 5907494 w 6257987"/>
              <a:gd name="connsiteY243" fmla="*/ 2635137 h 5014235"/>
              <a:gd name="connsiteX244" fmla="*/ 5909602 w 6257987"/>
              <a:gd name="connsiteY244" fmla="*/ 2644414 h 5014235"/>
              <a:gd name="connsiteX245" fmla="*/ 5925204 w 6257987"/>
              <a:gd name="connsiteY245" fmla="*/ 2666341 h 5014235"/>
              <a:gd name="connsiteX246" fmla="*/ 5938275 w 6257987"/>
              <a:gd name="connsiteY246" fmla="*/ 2670980 h 5014235"/>
              <a:gd name="connsiteX247" fmla="*/ 5922252 w 6257987"/>
              <a:gd name="connsiteY247" fmla="*/ 2705136 h 5014235"/>
              <a:gd name="connsiteX248" fmla="*/ 5910446 w 6257987"/>
              <a:gd name="connsiteY248" fmla="*/ 2689955 h 5014235"/>
              <a:gd name="connsiteX249" fmla="*/ 5921831 w 6257987"/>
              <a:gd name="connsiteY249" fmla="*/ 2705136 h 5014235"/>
              <a:gd name="connsiteX250" fmla="*/ 5921409 w 6257987"/>
              <a:gd name="connsiteY250" fmla="*/ 2715677 h 5014235"/>
              <a:gd name="connsiteX251" fmla="*/ 5957672 w 6257987"/>
              <a:gd name="connsiteY251" fmla="*/ 2771339 h 5014235"/>
              <a:gd name="connsiteX252" fmla="*/ 5956828 w 6257987"/>
              <a:gd name="connsiteY252" fmla="*/ 2781037 h 5014235"/>
              <a:gd name="connsiteX253" fmla="*/ 5943757 w 6257987"/>
              <a:gd name="connsiteY253" fmla="*/ 2794109 h 5014235"/>
              <a:gd name="connsiteX254" fmla="*/ 5947552 w 6257987"/>
              <a:gd name="connsiteY254" fmla="*/ 2801278 h 5014235"/>
              <a:gd name="connsiteX255" fmla="*/ 5927312 w 6257987"/>
              <a:gd name="connsiteY255" fmla="*/ 2801278 h 5014235"/>
              <a:gd name="connsiteX256" fmla="*/ 5926047 w 6257987"/>
              <a:gd name="connsiteY256" fmla="*/ 2800013 h 5014235"/>
              <a:gd name="connsiteX257" fmla="*/ 5919301 w 6257987"/>
              <a:gd name="connsiteY257" fmla="*/ 2802543 h 5014235"/>
              <a:gd name="connsiteX258" fmla="*/ 5921831 w 6257987"/>
              <a:gd name="connsiteY258" fmla="*/ 2810133 h 5014235"/>
              <a:gd name="connsiteX259" fmla="*/ 5922252 w 6257987"/>
              <a:gd name="connsiteY259" fmla="*/ 2810976 h 5014235"/>
              <a:gd name="connsiteX260" fmla="*/ 5918036 w 6257987"/>
              <a:gd name="connsiteY260" fmla="*/ 2815193 h 5014235"/>
              <a:gd name="connsiteX261" fmla="*/ 5920566 w 6257987"/>
              <a:gd name="connsiteY261" fmla="*/ 2817723 h 5014235"/>
              <a:gd name="connsiteX262" fmla="*/ 5923939 w 6257987"/>
              <a:gd name="connsiteY262" fmla="*/ 2817723 h 5014235"/>
              <a:gd name="connsiteX263" fmla="*/ 5923939 w 6257987"/>
              <a:gd name="connsiteY263" fmla="*/ 2815193 h 5014235"/>
              <a:gd name="connsiteX264" fmla="*/ 5924782 w 6257987"/>
              <a:gd name="connsiteY264" fmla="*/ 2817723 h 5014235"/>
              <a:gd name="connsiteX265" fmla="*/ 5926469 w 6257987"/>
              <a:gd name="connsiteY265" fmla="*/ 2817301 h 5014235"/>
              <a:gd name="connsiteX266" fmla="*/ 5955985 w 6257987"/>
              <a:gd name="connsiteY266" fmla="*/ 2806760 h 5014235"/>
              <a:gd name="connsiteX267" fmla="*/ 5956407 w 6257987"/>
              <a:gd name="connsiteY267" fmla="*/ 2815193 h 5014235"/>
              <a:gd name="connsiteX268" fmla="*/ 5990983 w 6257987"/>
              <a:gd name="connsiteY268" fmla="*/ 2870854 h 5014235"/>
              <a:gd name="connsiteX269" fmla="*/ 6017969 w 6257987"/>
              <a:gd name="connsiteY269" fmla="*/ 2896998 h 5014235"/>
              <a:gd name="connsiteX270" fmla="*/ 6024294 w 6257987"/>
              <a:gd name="connsiteY270" fmla="*/ 2955611 h 5014235"/>
              <a:gd name="connsiteX271" fmla="*/ 6052545 w 6257987"/>
              <a:gd name="connsiteY271" fmla="*/ 2980069 h 5014235"/>
              <a:gd name="connsiteX272" fmla="*/ 6052123 w 6257987"/>
              <a:gd name="connsiteY272" fmla="*/ 2980490 h 5014235"/>
              <a:gd name="connsiteX273" fmla="*/ 6052966 w 6257987"/>
              <a:gd name="connsiteY273" fmla="*/ 2980490 h 5014235"/>
              <a:gd name="connsiteX274" fmla="*/ 6090072 w 6257987"/>
              <a:gd name="connsiteY274" fmla="*/ 3005791 h 5014235"/>
              <a:gd name="connsiteX275" fmla="*/ 6117902 w 6257987"/>
              <a:gd name="connsiteY275" fmla="*/ 3026453 h 5014235"/>
              <a:gd name="connsiteX276" fmla="*/ 6138142 w 6257987"/>
              <a:gd name="connsiteY276" fmla="*/ 3039103 h 5014235"/>
              <a:gd name="connsiteX277" fmla="*/ 6138985 w 6257987"/>
              <a:gd name="connsiteY277" fmla="*/ 3036995 h 5014235"/>
              <a:gd name="connsiteX278" fmla="*/ 6175248 w 6257987"/>
              <a:gd name="connsiteY278" fmla="*/ 3088018 h 5014235"/>
              <a:gd name="connsiteX279" fmla="*/ 6216992 w 6257987"/>
              <a:gd name="connsiteY279" fmla="*/ 3136510 h 5014235"/>
              <a:gd name="connsiteX280" fmla="*/ 6255363 w 6257987"/>
              <a:gd name="connsiteY280" fmla="*/ 3185847 h 5014235"/>
              <a:gd name="connsiteX281" fmla="*/ 6253676 w 6257987"/>
              <a:gd name="connsiteY281" fmla="*/ 3199762 h 5014235"/>
              <a:gd name="connsiteX282" fmla="*/ 6243556 w 6257987"/>
              <a:gd name="connsiteY282" fmla="*/ 3221267 h 5014235"/>
              <a:gd name="connsiteX283" fmla="*/ 6244821 w 6257987"/>
              <a:gd name="connsiteY283" fmla="*/ 3227171 h 5014235"/>
              <a:gd name="connsiteX284" fmla="*/ 6246508 w 6257987"/>
              <a:gd name="connsiteY284" fmla="*/ 3240243 h 5014235"/>
              <a:gd name="connsiteX285" fmla="*/ 6249038 w 6257987"/>
              <a:gd name="connsiteY285" fmla="*/ 3260062 h 5014235"/>
              <a:gd name="connsiteX286" fmla="*/ 6242713 w 6257987"/>
              <a:gd name="connsiteY286" fmla="*/ 3289579 h 5014235"/>
              <a:gd name="connsiteX287" fmla="*/ 6214462 w 6257987"/>
              <a:gd name="connsiteY287" fmla="*/ 3333012 h 5014235"/>
              <a:gd name="connsiteX288" fmla="*/ 6205607 w 6257987"/>
              <a:gd name="connsiteY288" fmla="*/ 3345662 h 5014235"/>
              <a:gd name="connsiteX289" fmla="*/ 6205607 w 6257987"/>
              <a:gd name="connsiteY289" fmla="*/ 3353674 h 5014235"/>
              <a:gd name="connsiteX290" fmla="*/ 6214884 w 6257987"/>
              <a:gd name="connsiteY290" fmla="*/ 3355360 h 5014235"/>
              <a:gd name="connsiteX291" fmla="*/ 6215305 w 6257987"/>
              <a:gd name="connsiteY291" fmla="*/ 3382348 h 5014235"/>
              <a:gd name="connsiteX292" fmla="*/ 6216570 w 6257987"/>
              <a:gd name="connsiteY292" fmla="*/ 3392468 h 5014235"/>
              <a:gd name="connsiteX293" fmla="*/ 6181572 w 6257987"/>
              <a:gd name="connsiteY293" fmla="*/ 3469213 h 5014235"/>
              <a:gd name="connsiteX294" fmla="*/ 6161754 w 6257987"/>
              <a:gd name="connsiteY294" fmla="*/ 3484815 h 5014235"/>
              <a:gd name="connsiteX295" fmla="*/ 6122119 w 6257987"/>
              <a:gd name="connsiteY295" fmla="*/ 3557765 h 5014235"/>
              <a:gd name="connsiteX296" fmla="*/ 6113264 w 6257987"/>
              <a:gd name="connsiteY296" fmla="*/ 3580536 h 5014235"/>
              <a:gd name="connsiteX297" fmla="*/ 6098927 w 6257987"/>
              <a:gd name="connsiteY297" fmla="*/ 3594873 h 5014235"/>
              <a:gd name="connsiteX298" fmla="*/ 6087543 w 6257987"/>
              <a:gd name="connsiteY298" fmla="*/ 3614691 h 5014235"/>
              <a:gd name="connsiteX299" fmla="*/ 6083326 w 6257987"/>
              <a:gd name="connsiteY299" fmla="*/ 3616800 h 5014235"/>
              <a:gd name="connsiteX300" fmla="*/ 6089651 w 6257987"/>
              <a:gd name="connsiteY300" fmla="*/ 3643365 h 5014235"/>
              <a:gd name="connsiteX301" fmla="*/ 6077844 w 6257987"/>
              <a:gd name="connsiteY301" fmla="*/ 3654751 h 5014235"/>
              <a:gd name="connsiteX302" fmla="*/ 6073628 w 6257987"/>
              <a:gd name="connsiteY302" fmla="*/ 3713364 h 5014235"/>
              <a:gd name="connsiteX303" fmla="*/ 6068568 w 6257987"/>
              <a:gd name="connsiteY303" fmla="*/ 3727701 h 5014235"/>
              <a:gd name="connsiteX304" fmla="*/ 6051280 w 6257987"/>
              <a:gd name="connsiteY304" fmla="*/ 3742881 h 5014235"/>
              <a:gd name="connsiteX305" fmla="*/ 6035257 w 6257987"/>
              <a:gd name="connsiteY305" fmla="*/ 3753423 h 5014235"/>
              <a:gd name="connsiteX306" fmla="*/ 6042425 w 6257987"/>
              <a:gd name="connsiteY306" fmla="*/ 3767760 h 5014235"/>
              <a:gd name="connsiteX307" fmla="*/ 6025137 w 6257987"/>
              <a:gd name="connsiteY307" fmla="*/ 3793060 h 5014235"/>
              <a:gd name="connsiteX308" fmla="*/ 6024715 w 6257987"/>
              <a:gd name="connsiteY308" fmla="*/ 3793060 h 5014235"/>
              <a:gd name="connsiteX309" fmla="*/ 6019655 w 6257987"/>
              <a:gd name="connsiteY309" fmla="*/ 3801072 h 5014235"/>
              <a:gd name="connsiteX310" fmla="*/ 6020499 w 6257987"/>
              <a:gd name="connsiteY310" fmla="*/ 3802337 h 5014235"/>
              <a:gd name="connsiteX311" fmla="*/ 6019655 w 6257987"/>
              <a:gd name="connsiteY311" fmla="*/ 3803602 h 5014235"/>
              <a:gd name="connsiteX312" fmla="*/ 6013752 w 6257987"/>
              <a:gd name="connsiteY312" fmla="*/ 3809506 h 5014235"/>
              <a:gd name="connsiteX313" fmla="*/ 5996886 w 6257987"/>
              <a:gd name="connsiteY313" fmla="*/ 3820469 h 5014235"/>
              <a:gd name="connsiteX314" fmla="*/ 5972851 w 6257987"/>
              <a:gd name="connsiteY314" fmla="*/ 3839445 h 5014235"/>
              <a:gd name="connsiteX315" fmla="*/ 5988874 w 6257987"/>
              <a:gd name="connsiteY315" fmla="*/ 3855047 h 5014235"/>
              <a:gd name="connsiteX316" fmla="*/ 5966105 w 6257987"/>
              <a:gd name="connsiteY316" fmla="*/ 3862637 h 5014235"/>
              <a:gd name="connsiteX317" fmla="*/ 5963153 w 6257987"/>
              <a:gd name="connsiteY317" fmla="*/ 3868541 h 5014235"/>
              <a:gd name="connsiteX318" fmla="*/ 5959780 w 6257987"/>
              <a:gd name="connsiteY318" fmla="*/ 3867697 h 5014235"/>
              <a:gd name="connsiteX319" fmla="*/ 5928155 w 6257987"/>
              <a:gd name="connsiteY319" fmla="*/ 3876974 h 5014235"/>
              <a:gd name="connsiteX320" fmla="*/ 5946708 w 6257987"/>
              <a:gd name="connsiteY320" fmla="*/ 3883299 h 5014235"/>
              <a:gd name="connsiteX321" fmla="*/ 5848040 w 6257987"/>
              <a:gd name="connsiteY321" fmla="*/ 3884986 h 5014235"/>
              <a:gd name="connsiteX322" fmla="*/ 5809669 w 6257987"/>
              <a:gd name="connsiteY322" fmla="*/ 3890468 h 5014235"/>
              <a:gd name="connsiteX323" fmla="*/ 5805453 w 6257987"/>
              <a:gd name="connsiteY323" fmla="*/ 3890468 h 5014235"/>
              <a:gd name="connsiteX324" fmla="*/ 5805031 w 6257987"/>
              <a:gd name="connsiteY324" fmla="*/ 3890468 h 5014235"/>
              <a:gd name="connsiteX325" fmla="*/ 5805031 w 6257987"/>
              <a:gd name="connsiteY325" fmla="*/ 3890046 h 5014235"/>
              <a:gd name="connsiteX326" fmla="*/ 5804609 w 6257987"/>
              <a:gd name="connsiteY326" fmla="*/ 3890046 h 5014235"/>
              <a:gd name="connsiteX327" fmla="*/ 5719013 w 6257987"/>
              <a:gd name="connsiteY327" fmla="*/ 3893419 h 5014235"/>
              <a:gd name="connsiteX328" fmla="*/ 5668835 w 6257987"/>
              <a:gd name="connsiteY328" fmla="*/ 3890046 h 5014235"/>
              <a:gd name="connsiteX329" fmla="*/ 5662932 w 6257987"/>
              <a:gd name="connsiteY329" fmla="*/ 3890468 h 5014235"/>
              <a:gd name="connsiteX330" fmla="*/ 5603478 w 6257987"/>
              <a:gd name="connsiteY330" fmla="*/ 3895949 h 5014235"/>
              <a:gd name="connsiteX331" fmla="*/ 5552036 w 6257987"/>
              <a:gd name="connsiteY331" fmla="*/ 3895949 h 5014235"/>
              <a:gd name="connsiteX332" fmla="*/ 5415418 w 6257987"/>
              <a:gd name="connsiteY332" fmla="*/ 3872757 h 5014235"/>
              <a:gd name="connsiteX333" fmla="*/ 5403612 w 6257987"/>
              <a:gd name="connsiteY333" fmla="*/ 3873179 h 5014235"/>
              <a:gd name="connsiteX334" fmla="*/ 5400660 w 6257987"/>
              <a:gd name="connsiteY334" fmla="*/ 3871492 h 5014235"/>
              <a:gd name="connsiteX335" fmla="*/ 5360181 w 6257987"/>
              <a:gd name="connsiteY335" fmla="*/ 3852095 h 5014235"/>
              <a:gd name="connsiteX336" fmla="*/ 5343736 w 6257987"/>
              <a:gd name="connsiteY336" fmla="*/ 3820048 h 5014235"/>
              <a:gd name="connsiteX337" fmla="*/ 5349640 w 6257987"/>
              <a:gd name="connsiteY337" fmla="*/ 3771977 h 5014235"/>
              <a:gd name="connsiteX338" fmla="*/ 5383794 w 6257987"/>
              <a:gd name="connsiteY338" fmla="*/ 3709990 h 5014235"/>
              <a:gd name="connsiteX339" fmla="*/ 5415840 w 6257987"/>
              <a:gd name="connsiteY339" fmla="*/ 3710412 h 5014235"/>
              <a:gd name="connsiteX340" fmla="*/ 5434815 w 6257987"/>
              <a:gd name="connsiteY340" fmla="*/ 3704087 h 5014235"/>
              <a:gd name="connsiteX341" fmla="*/ 5519990 w 6257987"/>
              <a:gd name="connsiteY341" fmla="*/ 3658546 h 5014235"/>
              <a:gd name="connsiteX342" fmla="*/ 5543181 w 6257987"/>
              <a:gd name="connsiteY342" fmla="*/ 3646317 h 5014235"/>
              <a:gd name="connsiteX343" fmla="*/ 5565529 w 6257987"/>
              <a:gd name="connsiteY343" fmla="*/ 3635354 h 5014235"/>
              <a:gd name="connsiteX344" fmla="*/ 5576492 w 6257987"/>
              <a:gd name="connsiteY344" fmla="*/ 3633245 h 5014235"/>
              <a:gd name="connsiteX345" fmla="*/ 5578179 w 6257987"/>
              <a:gd name="connsiteY345" fmla="*/ 3634510 h 5014235"/>
              <a:gd name="connsiteX346" fmla="*/ 5578600 w 6257987"/>
              <a:gd name="connsiteY346" fmla="*/ 3634932 h 5014235"/>
              <a:gd name="connsiteX347" fmla="*/ 5582817 w 6257987"/>
              <a:gd name="connsiteY347" fmla="*/ 3630715 h 5014235"/>
              <a:gd name="connsiteX348" fmla="*/ 5597575 w 6257987"/>
              <a:gd name="connsiteY348" fmla="*/ 3618065 h 5014235"/>
              <a:gd name="connsiteX349" fmla="*/ 5613176 w 6257987"/>
              <a:gd name="connsiteY349" fmla="*/ 3602041 h 5014235"/>
              <a:gd name="connsiteX350" fmla="*/ 5625404 w 6257987"/>
              <a:gd name="connsiteY350" fmla="*/ 3586439 h 5014235"/>
              <a:gd name="connsiteX351" fmla="*/ 5628356 w 6257987"/>
              <a:gd name="connsiteY351" fmla="*/ 3578427 h 5014235"/>
              <a:gd name="connsiteX352" fmla="*/ 5631729 w 6257987"/>
              <a:gd name="connsiteY352" fmla="*/ 3563669 h 5014235"/>
              <a:gd name="connsiteX353" fmla="*/ 5631308 w 6257987"/>
              <a:gd name="connsiteY353" fmla="*/ 3545115 h 5014235"/>
              <a:gd name="connsiteX354" fmla="*/ 5619501 w 6257987"/>
              <a:gd name="connsiteY354" fmla="*/ 3530356 h 5014235"/>
              <a:gd name="connsiteX355" fmla="*/ 5584504 w 6257987"/>
              <a:gd name="connsiteY355" fmla="*/ 3495779 h 5014235"/>
              <a:gd name="connsiteX356" fmla="*/ 5595467 w 6257987"/>
              <a:gd name="connsiteY356" fmla="*/ 3492827 h 5014235"/>
              <a:gd name="connsiteX357" fmla="*/ 5599683 w 6257987"/>
              <a:gd name="connsiteY357" fmla="*/ 3452346 h 5014235"/>
              <a:gd name="connsiteX358" fmla="*/ 5574805 w 6257987"/>
              <a:gd name="connsiteY358" fmla="*/ 3461623 h 5014235"/>
              <a:gd name="connsiteX359" fmla="*/ 5574805 w 6257987"/>
              <a:gd name="connsiteY359" fmla="*/ 3445599 h 5014235"/>
              <a:gd name="connsiteX360" fmla="*/ 5568059 w 6257987"/>
              <a:gd name="connsiteY360" fmla="*/ 3440539 h 5014235"/>
              <a:gd name="connsiteX361" fmla="*/ 5549506 w 6257987"/>
              <a:gd name="connsiteY361" fmla="*/ 3407648 h 5014235"/>
              <a:gd name="connsiteX362" fmla="*/ 5543181 w 6257987"/>
              <a:gd name="connsiteY362" fmla="*/ 3405118 h 5014235"/>
              <a:gd name="connsiteX363" fmla="*/ 5541494 w 6257987"/>
              <a:gd name="connsiteY363" fmla="*/ 3408913 h 5014235"/>
              <a:gd name="connsiteX364" fmla="*/ 5539386 w 6257987"/>
              <a:gd name="connsiteY364" fmla="*/ 3399215 h 5014235"/>
              <a:gd name="connsiteX365" fmla="*/ 5504388 w 6257987"/>
              <a:gd name="connsiteY365" fmla="*/ 3365902 h 5014235"/>
              <a:gd name="connsiteX366" fmla="*/ 5504388 w 6257987"/>
              <a:gd name="connsiteY366" fmla="*/ 3353674 h 5014235"/>
              <a:gd name="connsiteX367" fmla="*/ 5488787 w 6257987"/>
              <a:gd name="connsiteY367" fmla="*/ 3322048 h 5014235"/>
              <a:gd name="connsiteX368" fmla="*/ 5476980 w 6257987"/>
              <a:gd name="connsiteY368" fmla="*/ 3322048 h 5014235"/>
              <a:gd name="connsiteX369" fmla="*/ 5461379 w 6257987"/>
              <a:gd name="connsiteY369" fmla="*/ 3335963 h 5014235"/>
              <a:gd name="connsiteX370" fmla="*/ 5450416 w 6257987"/>
              <a:gd name="connsiteY370" fmla="*/ 3300543 h 5014235"/>
              <a:gd name="connsiteX371" fmla="*/ 5447886 w 6257987"/>
              <a:gd name="connsiteY371" fmla="*/ 3284097 h 5014235"/>
              <a:gd name="connsiteX372" fmla="*/ 5423851 w 6257987"/>
              <a:gd name="connsiteY372" fmla="*/ 3284941 h 5014235"/>
              <a:gd name="connsiteX373" fmla="*/ 5359759 w 6257987"/>
              <a:gd name="connsiteY373" fmla="*/ 3215786 h 5014235"/>
              <a:gd name="connsiteX374" fmla="*/ 5280487 w 6257987"/>
              <a:gd name="connsiteY374" fmla="*/ 3201870 h 5014235"/>
              <a:gd name="connsiteX375" fmla="*/ 5264886 w 6257987"/>
              <a:gd name="connsiteY375" fmla="*/ 3219581 h 5014235"/>
              <a:gd name="connsiteX376" fmla="*/ 5256453 w 6257987"/>
              <a:gd name="connsiteY376" fmla="*/ 3231388 h 5014235"/>
              <a:gd name="connsiteX377" fmla="*/ 5250971 w 6257987"/>
              <a:gd name="connsiteY377" fmla="*/ 3236869 h 5014235"/>
              <a:gd name="connsiteX378" fmla="*/ 5247176 w 6257987"/>
              <a:gd name="connsiteY378" fmla="*/ 3262170 h 5014235"/>
              <a:gd name="connsiteX379" fmla="*/ 5242538 w 6257987"/>
              <a:gd name="connsiteY379" fmla="*/ 3284097 h 5014235"/>
              <a:gd name="connsiteX380" fmla="*/ 5232418 w 6257987"/>
              <a:gd name="connsiteY380" fmla="*/ 3292952 h 5014235"/>
              <a:gd name="connsiteX381" fmla="*/ 5219347 w 6257987"/>
              <a:gd name="connsiteY381" fmla="*/ 3348192 h 5014235"/>
              <a:gd name="connsiteX382" fmla="*/ 5213444 w 6257987"/>
              <a:gd name="connsiteY382" fmla="*/ 3369697 h 5014235"/>
              <a:gd name="connsiteX383" fmla="*/ 5201637 w 6257987"/>
              <a:gd name="connsiteY383" fmla="*/ 3409757 h 5014235"/>
              <a:gd name="connsiteX384" fmla="*/ 5188566 w 6257987"/>
              <a:gd name="connsiteY384" fmla="*/ 3436322 h 5014235"/>
              <a:gd name="connsiteX385" fmla="*/ 5190674 w 6257987"/>
              <a:gd name="connsiteY385" fmla="*/ 3448551 h 5014235"/>
              <a:gd name="connsiteX386" fmla="*/ 5191939 w 6257987"/>
              <a:gd name="connsiteY386" fmla="*/ 3464153 h 5014235"/>
              <a:gd name="connsiteX387" fmla="*/ 5190252 w 6257987"/>
              <a:gd name="connsiteY387" fmla="*/ 3486923 h 5014235"/>
              <a:gd name="connsiteX388" fmla="*/ 5185614 w 6257987"/>
              <a:gd name="connsiteY388" fmla="*/ 3496200 h 5014235"/>
              <a:gd name="connsiteX389" fmla="*/ 5177603 w 6257987"/>
              <a:gd name="connsiteY389" fmla="*/ 3486080 h 5014235"/>
              <a:gd name="connsiteX390" fmla="*/ 5176759 w 6257987"/>
              <a:gd name="connsiteY390" fmla="*/ 3485658 h 5014235"/>
              <a:gd name="connsiteX391" fmla="*/ 5174651 w 6257987"/>
              <a:gd name="connsiteY391" fmla="*/ 3486080 h 5014235"/>
              <a:gd name="connsiteX392" fmla="*/ 5172543 w 6257987"/>
              <a:gd name="connsiteY392" fmla="*/ 3485658 h 5014235"/>
              <a:gd name="connsiteX393" fmla="*/ 5172121 w 6257987"/>
              <a:gd name="connsiteY393" fmla="*/ 3501682 h 5014235"/>
              <a:gd name="connsiteX394" fmla="*/ 5182241 w 6257987"/>
              <a:gd name="connsiteY394" fmla="*/ 3540055 h 5014235"/>
              <a:gd name="connsiteX395" fmla="*/ 5162845 w 6257987"/>
              <a:gd name="connsiteY395" fmla="*/ 3572102 h 5014235"/>
              <a:gd name="connsiteX396" fmla="*/ 5149352 w 6257987"/>
              <a:gd name="connsiteY396" fmla="*/ 3589812 h 5014235"/>
              <a:gd name="connsiteX397" fmla="*/ 5153990 w 6257987"/>
              <a:gd name="connsiteY397" fmla="*/ 3603728 h 5014235"/>
              <a:gd name="connsiteX398" fmla="*/ 5151038 w 6257987"/>
              <a:gd name="connsiteY398" fmla="*/ 3600776 h 5014235"/>
              <a:gd name="connsiteX399" fmla="*/ 5151460 w 6257987"/>
              <a:gd name="connsiteY399" fmla="*/ 3599511 h 5014235"/>
              <a:gd name="connsiteX400" fmla="*/ 5145557 w 6257987"/>
              <a:gd name="connsiteY400" fmla="*/ 3595716 h 5014235"/>
              <a:gd name="connsiteX401" fmla="*/ 5139232 w 6257987"/>
              <a:gd name="connsiteY401" fmla="*/ 3588126 h 5014235"/>
              <a:gd name="connsiteX402" fmla="*/ 5124052 w 6257987"/>
              <a:gd name="connsiteY402" fmla="*/ 3583066 h 5014235"/>
              <a:gd name="connsiteX403" fmla="*/ 5133328 w 6257987"/>
              <a:gd name="connsiteY403" fmla="*/ 3607101 h 5014235"/>
              <a:gd name="connsiteX404" fmla="*/ 5133328 w 6257987"/>
              <a:gd name="connsiteY404" fmla="*/ 3610896 h 5014235"/>
              <a:gd name="connsiteX405" fmla="*/ 5145978 w 6257987"/>
              <a:gd name="connsiteY405" fmla="*/ 3610896 h 5014235"/>
              <a:gd name="connsiteX406" fmla="*/ 5137545 w 6257987"/>
              <a:gd name="connsiteY406" fmla="*/ 3616800 h 5014235"/>
              <a:gd name="connsiteX407" fmla="*/ 5146400 w 6257987"/>
              <a:gd name="connsiteY407" fmla="*/ 3623968 h 5014235"/>
              <a:gd name="connsiteX408" fmla="*/ 5147665 w 6257987"/>
              <a:gd name="connsiteY408" fmla="*/ 3624390 h 5014235"/>
              <a:gd name="connsiteX409" fmla="*/ 5150195 w 6257987"/>
              <a:gd name="connsiteY409" fmla="*/ 3616800 h 5014235"/>
              <a:gd name="connsiteX410" fmla="*/ 5152303 w 6257987"/>
              <a:gd name="connsiteY410" fmla="*/ 3610896 h 5014235"/>
              <a:gd name="connsiteX411" fmla="*/ 5155676 w 6257987"/>
              <a:gd name="connsiteY411" fmla="*/ 3610896 h 5014235"/>
              <a:gd name="connsiteX412" fmla="*/ 5139232 w 6257987"/>
              <a:gd name="connsiteY412" fmla="*/ 3645052 h 5014235"/>
              <a:gd name="connsiteX413" fmla="*/ 5140497 w 6257987"/>
              <a:gd name="connsiteY413" fmla="*/ 3656437 h 5014235"/>
              <a:gd name="connsiteX414" fmla="*/ 5136280 w 6257987"/>
              <a:gd name="connsiteY414" fmla="*/ 3671196 h 5014235"/>
              <a:gd name="connsiteX415" fmla="*/ 5132907 w 6257987"/>
              <a:gd name="connsiteY415" fmla="*/ 3688485 h 5014235"/>
              <a:gd name="connsiteX416" fmla="*/ 5138810 w 6257987"/>
              <a:gd name="connsiteY416" fmla="*/ 3705773 h 5014235"/>
              <a:gd name="connsiteX417" fmla="*/ 5151882 w 6257987"/>
              <a:gd name="connsiteY417" fmla="*/ 3730652 h 5014235"/>
              <a:gd name="connsiteX418" fmla="*/ 5140497 w 6257987"/>
              <a:gd name="connsiteY418" fmla="*/ 3753845 h 5014235"/>
              <a:gd name="connsiteX419" fmla="*/ 5140497 w 6257987"/>
              <a:gd name="connsiteY419" fmla="*/ 3750049 h 5014235"/>
              <a:gd name="connsiteX420" fmla="*/ 5139232 w 6257987"/>
              <a:gd name="connsiteY420" fmla="*/ 3750049 h 5014235"/>
              <a:gd name="connsiteX421" fmla="*/ 5141340 w 6257987"/>
              <a:gd name="connsiteY421" fmla="*/ 3743303 h 5014235"/>
              <a:gd name="connsiteX422" fmla="*/ 5143448 w 6257987"/>
              <a:gd name="connsiteY422" fmla="*/ 3736978 h 5014235"/>
              <a:gd name="connsiteX423" fmla="*/ 5143870 w 6257987"/>
              <a:gd name="connsiteY423" fmla="*/ 3736556 h 5014235"/>
              <a:gd name="connsiteX424" fmla="*/ 5128269 w 6257987"/>
              <a:gd name="connsiteY424" fmla="*/ 3732339 h 5014235"/>
              <a:gd name="connsiteX425" fmla="*/ 5126160 w 6257987"/>
              <a:gd name="connsiteY425" fmla="*/ 3737399 h 5014235"/>
              <a:gd name="connsiteX426" fmla="*/ 5125317 w 6257987"/>
              <a:gd name="connsiteY426" fmla="*/ 3761435 h 5014235"/>
              <a:gd name="connsiteX427" fmla="*/ 5127425 w 6257987"/>
              <a:gd name="connsiteY427" fmla="*/ 3766073 h 5014235"/>
              <a:gd name="connsiteX428" fmla="*/ 5133750 w 6257987"/>
              <a:gd name="connsiteY428" fmla="*/ 3766073 h 5014235"/>
              <a:gd name="connsiteX429" fmla="*/ 5131642 w 6257987"/>
              <a:gd name="connsiteY429" fmla="*/ 3770712 h 5014235"/>
              <a:gd name="connsiteX430" fmla="*/ 5121100 w 6257987"/>
              <a:gd name="connsiteY430" fmla="*/ 3818361 h 5014235"/>
              <a:gd name="connsiteX431" fmla="*/ 5116884 w 6257987"/>
              <a:gd name="connsiteY431" fmla="*/ 3818361 h 5014235"/>
              <a:gd name="connsiteX432" fmla="*/ 5113089 w 6257987"/>
              <a:gd name="connsiteY432" fmla="*/ 3812458 h 5014235"/>
              <a:gd name="connsiteX433" fmla="*/ 5112246 w 6257987"/>
              <a:gd name="connsiteY433" fmla="*/ 3805711 h 5014235"/>
              <a:gd name="connsiteX434" fmla="*/ 5110559 w 6257987"/>
              <a:gd name="connsiteY434" fmla="*/ 3797277 h 5014235"/>
              <a:gd name="connsiteX435" fmla="*/ 5110137 w 6257987"/>
              <a:gd name="connsiteY435" fmla="*/ 3796434 h 5014235"/>
              <a:gd name="connsiteX436" fmla="*/ 5108029 w 6257987"/>
              <a:gd name="connsiteY436" fmla="*/ 3765652 h 5014235"/>
              <a:gd name="connsiteX437" fmla="*/ 5092006 w 6257987"/>
              <a:gd name="connsiteY437" fmla="*/ 3762278 h 5014235"/>
              <a:gd name="connsiteX438" fmla="*/ 5094114 w 6257987"/>
              <a:gd name="connsiteY438" fmla="*/ 3798964 h 5014235"/>
              <a:gd name="connsiteX439" fmla="*/ 5094536 w 6257987"/>
              <a:gd name="connsiteY439" fmla="*/ 3799807 h 5014235"/>
              <a:gd name="connsiteX440" fmla="*/ 5094536 w 6257987"/>
              <a:gd name="connsiteY440" fmla="*/ 3800651 h 5014235"/>
              <a:gd name="connsiteX441" fmla="*/ 5095379 w 6257987"/>
              <a:gd name="connsiteY441" fmla="*/ 3805289 h 5014235"/>
              <a:gd name="connsiteX442" fmla="*/ 5083994 w 6257987"/>
              <a:gd name="connsiteY442" fmla="*/ 3785892 h 5014235"/>
              <a:gd name="connsiteX443" fmla="*/ 5081886 w 6257987"/>
              <a:gd name="connsiteY443" fmla="*/ 3781675 h 5014235"/>
              <a:gd name="connsiteX444" fmla="*/ 5071766 w 6257987"/>
              <a:gd name="connsiteY444" fmla="*/ 3781675 h 5014235"/>
              <a:gd name="connsiteX445" fmla="*/ 5058695 w 6257987"/>
              <a:gd name="connsiteY445" fmla="*/ 3769025 h 5014235"/>
              <a:gd name="connsiteX446" fmla="*/ 5050262 w 6257987"/>
              <a:gd name="connsiteY446" fmla="*/ 3772820 h 5014235"/>
              <a:gd name="connsiteX447" fmla="*/ 5050262 w 6257987"/>
              <a:gd name="connsiteY447" fmla="*/ 3771977 h 5014235"/>
              <a:gd name="connsiteX448" fmla="*/ 5036769 w 6257987"/>
              <a:gd name="connsiteY448" fmla="*/ 3763121 h 5014235"/>
              <a:gd name="connsiteX449" fmla="*/ 5036347 w 6257987"/>
              <a:gd name="connsiteY449" fmla="*/ 3763965 h 5014235"/>
              <a:gd name="connsiteX450" fmla="*/ 5034239 w 6257987"/>
              <a:gd name="connsiteY450" fmla="*/ 3777037 h 5014235"/>
              <a:gd name="connsiteX451" fmla="*/ 5034239 w 6257987"/>
              <a:gd name="connsiteY451" fmla="*/ 3779145 h 5014235"/>
              <a:gd name="connsiteX452" fmla="*/ 5032130 w 6257987"/>
              <a:gd name="connsiteY452" fmla="*/ 3780410 h 5014235"/>
              <a:gd name="connsiteX453" fmla="*/ 5031709 w 6257987"/>
              <a:gd name="connsiteY453" fmla="*/ 3780410 h 5014235"/>
              <a:gd name="connsiteX454" fmla="*/ 5035504 w 6257987"/>
              <a:gd name="connsiteY454" fmla="*/ 3796012 h 5014235"/>
              <a:gd name="connsiteX455" fmla="*/ 5038455 w 6257987"/>
              <a:gd name="connsiteY455" fmla="*/ 3795169 h 5014235"/>
              <a:gd name="connsiteX456" fmla="*/ 5042250 w 6257987"/>
              <a:gd name="connsiteY456" fmla="*/ 3793482 h 5014235"/>
              <a:gd name="connsiteX457" fmla="*/ 5044358 w 6257987"/>
              <a:gd name="connsiteY457" fmla="*/ 3792217 h 5014235"/>
              <a:gd name="connsiteX458" fmla="*/ 5047310 w 6257987"/>
              <a:gd name="connsiteY458" fmla="*/ 3790952 h 5014235"/>
              <a:gd name="connsiteX459" fmla="*/ 5048575 w 6257987"/>
              <a:gd name="connsiteY459" fmla="*/ 3788844 h 5014235"/>
              <a:gd name="connsiteX460" fmla="*/ 5049840 w 6257987"/>
              <a:gd name="connsiteY460" fmla="*/ 3785892 h 5014235"/>
              <a:gd name="connsiteX461" fmla="*/ 5072188 w 6257987"/>
              <a:gd name="connsiteY461" fmla="*/ 3798121 h 5014235"/>
              <a:gd name="connsiteX462" fmla="*/ 5099174 w 6257987"/>
              <a:gd name="connsiteY462" fmla="*/ 3824686 h 5014235"/>
              <a:gd name="connsiteX463" fmla="*/ 5099174 w 6257987"/>
              <a:gd name="connsiteY463" fmla="*/ 3822578 h 5014235"/>
              <a:gd name="connsiteX464" fmla="*/ 5101704 w 6257987"/>
              <a:gd name="connsiteY464" fmla="*/ 3823843 h 5014235"/>
              <a:gd name="connsiteX465" fmla="*/ 5113089 w 6257987"/>
              <a:gd name="connsiteY465" fmla="*/ 3829325 h 5014235"/>
              <a:gd name="connsiteX466" fmla="*/ 5104656 w 6257987"/>
              <a:gd name="connsiteY466" fmla="*/ 3833963 h 5014235"/>
              <a:gd name="connsiteX467" fmla="*/ 5124895 w 6257987"/>
              <a:gd name="connsiteY467" fmla="*/ 3850408 h 5014235"/>
              <a:gd name="connsiteX468" fmla="*/ 5125317 w 6257987"/>
              <a:gd name="connsiteY468" fmla="*/ 3848722 h 5014235"/>
              <a:gd name="connsiteX469" fmla="*/ 5147665 w 6257987"/>
              <a:gd name="connsiteY469" fmla="*/ 3877396 h 5014235"/>
              <a:gd name="connsiteX470" fmla="*/ 5119414 w 6257987"/>
              <a:gd name="connsiteY470" fmla="*/ 3908600 h 5014235"/>
              <a:gd name="connsiteX471" fmla="*/ 5130377 w 6257987"/>
              <a:gd name="connsiteY471" fmla="*/ 3941069 h 5014235"/>
              <a:gd name="connsiteX472" fmla="*/ 5121944 w 6257987"/>
              <a:gd name="connsiteY472" fmla="*/ 3949924 h 5014235"/>
              <a:gd name="connsiteX473" fmla="*/ 5122365 w 6257987"/>
              <a:gd name="connsiteY473" fmla="*/ 3953719 h 5014235"/>
              <a:gd name="connsiteX474" fmla="*/ 5120679 w 6257987"/>
              <a:gd name="connsiteY474" fmla="*/ 3955406 h 5014235"/>
              <a:gd name="connsiteX475" fmla="*/ 5118992 w 6257987"/>
              <a:gd name="connsiteY475" fmla="*/ 3956671 h 5014235"/>
              <a:gd name="connsiteX476" fmla="*/ 5115619 w 6257987"/>
              <a:gd name="connsiteY476" fmla="*/ 3960466 h 5014235"/>
              <a:gd name="connsiteX477" fmla="*/ 5120257 w 6257987"/>
              <a:gd name="connsiteY477" fmla="*/ 3963839 h 5014235"/>
              <a:gd name="connsiteX478" fmla="*/ 5116040 w 6257987"/>
              <a:gd name="connsiteY478" fmla="*/ 3967213 h 5014235"/>
              <a:gd name="connsiteX479" fmla="*/ 5119414 w 6257987"/>
              <a:gd name="connsiteY479" fmla="*/ 3969743 h 5014235"/>
              <a:gd name="connsiteX480" fmla="*/ 5116884 w 6257987"/>
              <a:gd name="connsiteY480" fmla="*/ 3971008 h 5014235"/>
              <a:gd name="connsiteX481" fmla="*/ 5116462 w 6257987"/>
              <a:gd name="connsiteY481" fmla="*/ 3971851 h 5014235"/>
              <a:gd name="connsiteX482" fmla="*/ 5116462 w 6257987"/>
              <a:gd name="connsiteY482" fmla="*/ 3972273 h 5014235"/>
              <a:gd name="connsiteX483" fmla="*/ 5117306 w 6257987"/>
              <a:gd name="connsiteY483" fmla="*/ 3973116 h 5014235"/>
              <a:gd name="connsiteX484" fmla="*/ 5118149 w 6257987"/>
              <a:gd name="connsiteY484" fmla="*/ 3976068 h 5014235"/>
              <a:gd name="connsiteX485" fmla="*/ 5118570 w 6257987"/>
              <a:gd name="connsiteY485" fmla="*/ 3979441 h 5014235"/>
              <a:gd name="connsiteX486" fmla="*/ 5118992 w 6257987"/>
              <a:gd name="connsiteY486" fmla="*/ 3980285 h 5014235"/>
              <a:gd name="connsiteX487" fmla="*/ 5124052 w 6257987"/>
              <a:gd name="connsiteY487" fmla="*/ 3979441 h 5014235"/>
              <a:gd name="connsiteX488" fmla="*/ 5140075 w 6257987"/>
              <a:gd name="connsiteY488" fmla="*/ 4002212 h 5014235"/>
              <a:gd name="connsiteX489" fmla="*/ 5129955 w 6257987"/>
              <a:gd name="connsiteY489" fmla="*/ 4010224 h 5014235"/>
              <a:gd name="connsiteX490" fmla="*/ 5127425 w 6257987"/>
              <a:gd name="connsiteY490" fmla="*/ 4016549 h 5014235"/>
              <a:gd name="connsiteX491" fmla="*/ 5112667 w 6257987"/>
              <a:gd name="connsiteY491" fmla="*/ 4043958 h 5014235"/>
              <a:gd name="connsiteX492" fmla="*/ 5106764 w 6257987"/>
              <a:gd name="connsiteY492" fmla="*/ 4050283 h 5014235"/>
              <a:gd name="connsiteX493" fmla="*/ 5105077 w 6257987"/>
              <a:gd name="connsiteY493" fmla="*/ 4054500 h 5014235"/>
              <a:gd name="connsiteX494" fmla="*/ 5094958 w 6257987"/>
              <a:gd name="connsiteY494" fmla="*/ 4059982 h 5014235"/>
              <a:gd name="connsiteX495" fmla="*/ 5083151 w 6257987"/>
              <a:gd name="connsiteY495" fmla="*/ 4090342 h 5014235"/>
              <a:gd name="connsiteX496" fmla="*/ 5078091 w 6257987"/>
              <a:gd name="connsiteY496" fmla="*/ 4091186 h 5014235"/>
              <a:gd name="connsiteX497" fmla="*/ 5114354 w 6257987"/>
              <a:gd name="connsiteY497" fmla="*/ 4127871 h 5014235"/>
              <a:gd name="connsiteX498" fmla="*/ 5070080 w 6257987"/>
              <a:gd name="connsiteY498" fmla="*/ 4128715 h 5014235"/>
              <a:gd name="connsiteX499" fmla="*/ 5018216 w 6257987"/>
              <a:gd name="connsiteY499" fmla="*/ 4156967 h 5014235"/>
              <a:gd name="connsiteX500" fmla="*/ 5003458 w 6257987"/>
              <a:gd name="connsiteY500" fmla="*/ 4159497 h 5014235"/>
              <a:gd name="connsiteX501" fmla="*/ 4946534 w 6257987"/>
              <a:gd name="connsiteY501" fmla="*/ 4178894 h 5014235"/>
              <a:gd name="connsiteX502" fmla="*/ 4941052 w 6257987"/>
              <a:gd name="connsiteY502" fmla="*/ 4199978 h 5014235"/>
              <a:gd name="connsiteX503" fmla="*/ 4832686 w 6257987"/>
              <a:gd name="connsiteY503" fmla="*/ 4217267 h 5014235"/>
              <a:gd name="connsiteX504" fmla="*/ 4815819 w 6257987"/>
              <a:gd name="connsiteY504" fmla="*/ 4217689 h 5014235"/>
              <a:gd name="connsiteX505" fmla="*/ 4789676 w 6257987"/>
              <a:gd name="connsiteY505" fmla="*/ 4218110 h 5014235"/>
              <a:gd name="connsiteX506" fmla="*/ 4762269 w 6257987"/>
              <a:gd name="connsiteY506" fmla="*/ 4224435 h 5014235"/>
              <a:gd name="connsiteX507" fmla="*/ 4755944 w 6257987"/>
              <a:gd name="connsiteY507" fmla="*/ 4229496 h 5014235"/>
              <a:gd name="connsiteX508" fmla="*/ 4734018 w 6257987"/>
              <a:gd name="connsiteY508" fmla="*/ 4231604 h 5014235"/>
              <a:gd name="connsiteX509" fmla="*/ 4696068 w 6257987"/>
              <a:gd name="connsiteY509" fmla="*/ 4233291 h 5014235"/>
              <a:gd name="connsiteX510" fmla="*/ 4658119 w 6257987"/>
              <a:gd name="connsiteY510" fmla="*/ 4240881 h 5014235"/>
              <a:gd name="connsiteX511" fmla="*/ 4586859 w 6257987"/>
              <a:gd name="connsiteY511" fmla="*/ 4245941 h 5014235"/>
              <a:gd name="connsiteX512" fmla="*/ 4510117 w 6257987"/>
              <a:gd name="connsiteY512" fmla="*/ 4258170 h 5014235"/>
              <a:gd name="connsiteX513" fmla="*/ 4493672 w 6257987"/>
              <a:gd name="connsiteY513" fmla="*/ 4261965 h 5014235"/>
              <a:gd name="connsiteX514" fmla="*/ 4479757 w 6257987"/>
              <a:gd name="connsiteY514" fmla="*/ 4275037 h 5014235"/>
              <a:gd name="connsiteX515" fmla="*/ 4368861 w 6257987"/>
              <a:gd name="connsiteY515" fmla="*/ 4290217 h 5014235"/>
              <a:gd name="connsiteX516" fmla="*/ 4362958 w 6257987"/>
              <a:gd name="connsiteY516" fmla="*/ 4294012 h 5014235"/>
              <a:gd name="connsiteX517" fmla="*/ 4323743 w 6257987"/>
              <a:gd name="connsiteY517" fmla="*/ 4304132 h 5014235"/>
              <a:gd name="connsiteX518" fmla="*/ 4270193 w 6257987"/>
              <a:gd name="connsiteY518" fmla="*/ 4306662 h 5014235"/>
              <a:gd name="connsiteX519" fmla="*/ 4225919 w 6257987"/>
              <a:gd name="connsiteY519" fmla="*/ 4304554 h 5014235"/>
              <a:gd name="connsiteX520" fmla="*/ 4210317 w 6257987"/>
              <a:gd name="connsiteY520" fmla="*/ 4304132 h 5014235"/>
              <a:gd name="connsiteX521" fmla="*/ 4194294 w 6257987"/>
              <a:gd name="connsiteY521" fmla="*/ 4302446 h 5014235"/>
              <a:gd name="connsiteX522" fmla="*/ 4168995 w 6257987"/>
              <a:gd name="connsiteY522" fmla="*/ 4293590 h 5014235"/>
              <a:gd name="connsiteX523" fmla="*/ 4163935 w 6257987"/>
              <a:gd name="connsiteY523" fmla="*/ 4291482 h 5014235"/>
              <a:gd name="connsiteX524" fmla="*/ 4163513 w 6257987"/>
              <a:gd name="connsiteY524" fmla="*/ 4291904 h 5014235"/>
              <a:gd name="connsiteX525" fmla="*/ 4100264 w 6257987"/>
              <a:gd name="connsiteY525" fmla="*/ 4289795 h 5014235"/>
              <a:gd name="connsiteX526" fmla="*/ 4086350 w 6257987"/>
              <a:gd name="connsiteY526" fmla="*/ 4277567 h 5014235"/>
              <a:gd name="connsiteX527" fmla="*/ 4029426 w 6257987"/>
              <a:gd name="connsiteY527" fmla="*/ 4273350 h 5014235"/>
              <a:gd name="connsiteX528" fmla="*/ 3987681 w 6257987"/>
              <a:gd name="connsiteY528" fmla="*/ 4276723 h 5014235"/>
              <a:gd name="connsiteX529" fmla="*/ 4018884 w 6257987"/>
              <a:gd name="connsiteY529" fmla="*/ 4264916 h 5014235"/>
              <a:gd name="connsiteX530" fmla="*/ 3962804 w 6257987"/>
              <a:gd name="connsiteY530" fmla="*/ 4261965 h 5014235"/>
              <a:gd name="connsiteX531" fmla="*/ 3934131 w 6257987"/>
              <a:gd name="connsiteY531" fmla="*/ 4242568 h 5014235"/>
              <a:gd name="connsiteX532" fmla="*/ 3903771 w 6257987"/>
              <a:gd name="connsiteY532" fmla="*/ 4197870 h 5014235"/>
              <a:gd name="connsiteX533" fmla="*/ 3897446 w 6257987"/>
              <a:gd name="connsiteY533" fmla="*/ 4187750 h 5014235"/>
              <a:gd name="connsiteX534" fmla="*/ 3889013 w 6257987"/>
              <a:gd name="connsiteY534" fmla="*/ 4153172 h 5014235"/>
              <a:gd name="connsiteX535" fmla="*/ 3904614 w 6257987"/>
              <a:gd name="connsiteY535" fmla="*/ 4142208 h 5014235"/>
              <a:gd name="connsiteX536" fmla="*/ 3903350 w 6257987"/>
              <a:gd name="connsiteY536" fmla="*/ 4135040 h 5014235"/>
              <a:gd name="connsiteX537" fmla="*/ 3900820 w 6257987"/>
              <a:gd name="connsiteY537" fmla="*/ 4090764 h 5014235"/>
              <a:gd name="connsiteX538" fmla="*/ 3913048 w 6257987"/>
              <a:gd name="connsiteY538" fmla="*/ 4059982 h 5014235"/>
              <a:gd name="connsiteX539" fmla="*/ 4022679 w 6257987"/>
              <a:gd name="connsiteY539" fmla="*/ 3992935 h 5014235"/>
              <a:gd name="connsiteX540" fmla="*/ 4034907 w 6257987"/>
              <a:gd name="connsiteY540" fmla="*/ 3989983 h 5014235"/>
              <a:gd name="connsiteX541" fmla="*/ 4050930 w 6257987"/>
              <a:gd name="connsiteY541" fmla="*/ 3987453 h 5014235"/>
              <a:gd name="connsiteX542" fmla="*/ 4056833 w 6257987"/>
              <a:gd name="connsiteY542" fmla="*/ 3988297 h 5014235"/>
              <a:gd name="connsiteX543" fmla="*/ 4067375 w 6257987"/>
              <a:gd name="connsiteY543" fmla="*/ 3988718 h 5014235"/>
              <a:gd name="connsiteX544" fmla="*/ 4068218 w 6257987"/>
              <a:gd name="connsiteY544" fmla="*/ 3983658 h 5014235"/>
              <a:gd name="connsiteX545" fmla="*/ 4069483 w 6257987"/>
              <a:gd name="connsiteY545" fmla="*/ 3978176 h 5014235"/>
              <a:gd name="connsiteX546" fmla="*/ 4075386 w 6257987"/>
              <a:gd name="connsiteY546" fmla="*/ 3980285 h 5014235"/>
              <a:gd name="connsiteX547" fmla="*/ 4076230 w 6257987"/>
              <a:gd name="connsiteY547" fmla="*/ 3980706 h 5014235"/>
              <a:gd name="connsiteX548" fmla="*/ 4094361 w 6257987"/>
              <a:gd name="connsiteY548" fmla="*/ 3964683 h 5014235"/>
              <a:gd name="connsiteX549" fmla="*/ 4181223 w 6257987"/>
              <a:gd name="connsiteY549" fmla="*/ 3937274 h 5014235"/>
              <a:gd name="connsiteX550" fmla="*/ 4215377 w 6257987"/>
              <a:gd name="connsiteY550" fmla="*/ 3914082 h 5014235"/>
              <a:gd name="connsiteX551" fmla="*/ 4236882 w 6257987"/>
              <a:gd name="connsiteY551" fmla="*/ 3907756 h 5014235"/>
              <a:gd name="connsiteX552" fmla="*/ 4253326 w 6257987"/>
              <a:gd name="connsiteY552" fmla="*/ 3908600 h 5014235"/>
              <a:gd name="connsiteX553" fmla="*/ 4292119 w 6257987"/>
              <a:gd name="connsiteY553" fmla="*/ 3904383 h 5014235"/>
              <a:gd name="connsiteX554" fmla="*/ 4302660 w 6257987"/>
              <a:gd name="connsiteY554" fmla="*/ 3902275 h 5014235"/>
              <a:gd name="connsiteX555" fmla="*/ 4352416 w 6257987"/>
              <a:gd name="connsiteY555" fmla="*/ 3839867 h 5014235"/>
              <a:gd name="connsiteX556" fmla="*/ 4362958 w 6257987"/>
              <a:gd name="connsiteY556" fmla="*/ 3839445 h 5014235"/>
              <a:gd name="connsiteX557" fmla="*/ 4370126 w 6257987"/>
              <a:gd name="connsiteY557" fmla="*/ 3833541 h 5014235"/>
              <a:gd name="connsiteX558" fmla="*/ 4370126 w 6257987"/>
              <a:gd name="connsiteY558" fmla="*/ 3827216 h 5014235"/>
              <a:gd name="connsiteX559" fmla="*/ 4373921 w 6257987"/>
              <a:gd name="connsiteY559" fmla="*/ 3828481 h 5014235"/>
              <a:gd name="connsiteX560" fmla="*/ 4411870 w 6257987"/>
              <a:gd name="connsiteY560" fmla="*/ 3770290 h 5014235"/>
              <a:gd name="connsiteX561" fmla="*/ 4427472 w 6257987"/>
              <a:gd name="connsiteY561" fmla="*/ 3758483 h 5014235"/>
              <a:gd name="connsiteX562" fmla="*/ 4427472 w 6257987"/>
              <a:gd name="connsiteY562" fmla="*/ 3753423 h 5014235"/>
              <a:gd name="connsiteX563" fmla="*/ 4448554 w 6257987"/>
              <a:gd name="connsiteY563" fmla="*/ 3726014 h 5014235"/>
              <a:gd name="connsiteX564" fmla="*/ 4467529 w 6257987"/>
              <a:gd name="connsiteY564" fmla="*/ 3720532 h 5014235"/>
              <a:gd name="connsiteX565" fmla="*/ 4477649 w 6257987"/>
              <a:gd name="connsiteY565" fmla="*/ 3721375 h 5014235"/>
              <a:gd name="connsiteX566" fmla="*/ 4492407 w 6257987"/>
              <a:gd name="connsiteY566" fmla="*/ 3725171 h 5014235"/>
              <a:gd name="connsiteX567" fmla="*/ 4508852 w 6257987"/>
              <a:gd name="connsiteY567" fmla="*/ 3721375 h 5014235"/>
              <a:gd name="connsiteX568" fmla="*/ 4509273 w 6257987"/>
              <a:gd name="connsiteY568" fmla="*/ 3720954 h 5014235"/>
              <a:gd name="connsiteX569" fmla="*/ 4509695 w 6257987"/>
              <a:gd name="connsiteY569" fmla="*/ 3720954 h 5014235"/>
              <a:gd name="connsiteX570" fmla="*/ 4502105 w 6257987"/>
              <a:gd name="connsiteY570" fmla="*/ 3706617 h 5014235"/>
              <a:gd name="connsiteX571" fmla="*/ 4505478 w 6257987"/>
              <a:gd name="connsiteY571" fmla="*/ 3713785 h 5014235"/>
              <a:gd name="connsiteX572" fmla="*/ 4501684 w 6257987"/>
              <a:gd name="connsiteY572" fmla="*/ 3706617 h 5014235"/>
              <a:gd name="connsiteX573" fmla="*/ 4497467 w 6257987"/>
              <a:gd name="connsiteY573" fmla="*/ 3708304 h 5014235"/>
              <a:gd name="connsiteX574" fmla="*/ 4485660 w 6257987"/>
              <a:gd name="connsiteY574" fmla="*/ 3706617 h 5014235"/>
              <a:gd name="connsiteX575" fmla="*/ 4483552 w 6257987"/>
              <a:gd name="connsiteY575" fmla="*/ 3705352 h 5014235"/>
              <a:gd name="connsiteX576" fmla="*/ 4464999 w 6257987"/>
              <a:gd name="connsiteY576" fmla="*/ 3704087 h 5014235"/>
              <a:gd name="connsiteX577" fmla="*/ 4464999 w 6257987"/>
              <a:gd name="connsiteY577" fmla="*/ 3706617 h 5014235"/>
              <a:gd name="connsiteX578" fmla="*/ 4458674 w 6257987"/>
              <a:gd name="connsiteY578" fmla="*/ 3696075 h 5014235"/>
              <a:gd name="connsiteX579" fmla="*/ 4454879 w 6257987"/>
              <a:gd name="connsiteY579" fmla="*/ 3682160 h 5014235"/>
              <a:gd name="connsiteX580" fmla="*/ 4464578 w 6257987"/>
              <a:gd name="connsiteY580" fmla="*/ 3681316 h 5014235"/>
              <a:gd name="connsiteX581" fmla="*/ 4470059 w 6257987"/>
              <a:gd name="connsiteY581" fmla="*/ 3662341 h 5014235"/>
              <a:gd name="connsiteX582" fmla="*/ 4476384 w 6257987"/>
              <a:gd name="connsiteY582" fmla="*/ 3638727 h 5014235"/>
              <a:gd name="connsiteX583" fmla="*/ 4473011 w 6257987"/>
              <a:gd name="connsiteY583" fmla="*/ 3628185 h 5014235"/>
              <a:gd name="connsiteX584" fmla="*/ 4477227 w 6257987"/>
              <a:gd name="connsiteY584" fmla="*/ 3619752 h 5014235"/>
              <a:gd name="connsiteX585" fmla="*/ 4484817 w 6257987"/>
              <a:gd name="connsiteY585" fmla="*/ 3612583 h 5014235"/>
              <a:gd name="connsiteX586" fmla="*/ 4472167 w 6257987"/>
              <a:gd name="connsiteY586" fmla="*/ 3601619 h 5014235"/>
              <a:gd name="connsiteX587" fmla="*/ 4494094 w 6257987"/>
              <a:gd name="connsiteY587" fmla="*/ 3589391 h 5014235"/>
              <a:gd name="connsiteX588" fmla="*/ 4493672 w 6257987"/>
              <a:gd name="connsiteY588" fmla="*/ 3586017 h 5014235"/>
              <a:gd name="connsiteX589" fmla="*/ 4491564 w 6257987"/>
              <a:gd name="connsiteY589" fmla="*/ 3578006 h 5014235"/>
              <a:gd name="connsiteX590" fmla="*/ 4459096 w 6257987"/>
              <a:gd name="connsiteY590" fmla="*/ 3527404 h 5014235"/>
              <a:gd name="connsiteX591" fmla="*/ 4460361 w 6257987"/>
              <a:gd name="connsiteY591" fmla="*/ 3518549 h 5014235"/>
              <a:gd name="connsiteX592" fmla="*/ 4460361 w 6257987"/>
              <a:gd name="connsiteY592" fmla="*/ 3508007 h 5014235"/>
              <a:gd name="connsiteX593" fmla="*/ 4448976 w 6257987"/>
              <a:gd name="connsiteY593" fmla="*/ 3504634 h 5014235"/>
              <a:gd name="connsiteX594" fmla="*/ 4464999 w 6257987"/>
              <a:gd name="connsiteY594" fmla="*/ 3485658 h 5014235"/>
              <a:gd name="connsiteX595" fmla="*/ 4468794 w 6257987"/>
              <a:gd name="connsiteY595" fmla="*/ 3476382 h 5014235"/>
              <a:gd name="connsiteX596" fmla="*/ 4472589 w 6257987"/>
              <a:gd name="connsiteY596" fmla="*/ 3469213 h 5014235"/>
              <a:gd name="connsiteX597" fmla="*/ 4459518 w 6257987"/>
              <a:gd name="connsiteY597" fmla="*/ 3405540 h 5014235"/>
              <a:gd name="connsiteX598" fmla="*/ 4471746 w 6257987"/>
              <a:gd name="connsiteY598" fmla="*/ 3347349 h 5014235"/>
              <a:gd name="connsiteX599" fmla="*/ 4467529 w 6257987"/>
              <a:gd name="connsiteY599" fmla="*/ 3295061 h 5014235"/>
              <a:gd name="connsiteX600" fmla="*/ 4505900 w 6257987"/>
              <a:gd name="connsiteY600" fmla="*/ 3241930 h 5014235"/>
              <a:gd name="connsiteX601" fmla="*/ 4506743 w 6257987"/>
              <a:gd name="connsiteY601" fmla="*/ 3241086 h 5014235"/>
              <a:gd name="connsiteX602" fmla="*/ 4513490 w 6257987"/>
              <a:gd name="connsiteY602" fmla="*/ 3224219 h 5014235"/>
              <a:gd name="connsiteX603" fmla="*/ 4521080 w 6257987"/>
              <a:gd name="connsiteY603" fmla="*/ 3201449 h 5014235"/>
              <a:gd name="connsiteX604" fmla="*/ 4513912 w 6257987"/>
              <a:gd name="connsiteY604" fmla="*/ 3194702 h 5014235"/>
              <a:gd name="connsiteX605" fmla="*/ 4494094 w 6257987"/>
              <a:gd name="connsiteY605" fmla="*/ 3174040 h 5014235"/>
              <a:gd name="connsiteX606" fmla="*/ 4499575 w 6257987"/>
              <a:gd name="connsiteY606" fmla="*/ 3109101 h 5014235"/>
              <a:gd name="connsiteX607" fmla="*/ 4503370 w 6257987"/>
              <a:gd name="connsiteY607" fmla="*/ 3080006 h 5014235"/>
              <a:gd name="connsiteX608" fmla="*/ 4518550 w 6257987"/>
              <a:gd name="connsiteY608" fmla="*/ 3096030 h 5014235"/>
              <a:gd name="connsiteX609" fmla="*/ 4516020 w 6257987"/>
              <a:gd name="connsiteY609" fmla="*/ 3072837 h 5014235"/>
              <a:gd name="connsiteX610" fmla="*/ 4494515 w 6257987"/>
              <a:gd name="connsiteY610" fmla="*/ 3042898 h 5014235"/>
              <a:gd name="connsiteX611" fmla="*/ 4472589 w 6257987"/>
              <a:gd name="connsiteY611" fmla="*/ 3008321 h 5014235"/>
              <a:gd name="connsiteX612" fmla="*/ 4474697 w 6257987"/>
              <a:gd name="connsiteY612" fmla="*/ 2972478 h 5014235"/>
              <a:gd name="connsiteX613" fmla="*/ 4467108 w 6257987"/>
              <a:gd name="connsiteY613" fmla="*/ 2956033 h 5014235"/>
              <a:gd name="connsiteX614" fmla="*/ 4446446 w 6257987"/>
              <a:gd name="connsiteY614" fmla="*/ 2956033 h 5014235"/>
              <a:gd name="connsiteX615" fmla="*/ 4420303 w 6257987"/>
              <a:gd name="connsiteY615" fmla="*/ 2923564 h 5014235"/>
              <a:gd name="connsiteX616" fmla="*/ 4383619 w 6257987"/>
              <a:gd name="connsiteY616" fmla="*/ 2929889 h 5014235"/>
              <a:gd name="connsiteX617" fmla="*/ 4373499 w 6257987"/>
              <a:gd name="connsiteY617" fmla="*/ 2937058 h 5014235"/>
              <a:gd name="connsiteX618" fmla="*/ 4369704 w 6257987"/>
              <a:gd name="connsiteY618" fmla="*/ 2926094 h 5014235"/>
              <a:gd name="connsiteX619" fmla="*/ 4372656 w 6257987"/>
              <a:gd name="connsiteY619" fmla="*/ 2896998 h 5014235"/>
              <a:gd name="connsiteX620" fmla="*/ 4354946 w 6257987"/>
              <a:gd name="connsiteY620" fmla="*/ 2902902 h 5014235"/>
              <a:gd name="connsiteX621" fmla="*/ 4321635 w 6257987"/>
              <a:gd name="connsiteY621" fmla="*/ 2885613 h 5014235"/>
              <a:gd name="connsiteX622" fmla="*/ 4317840 w 6257987"/>
              <a:gd name="connsiteY622" fmla="*/ 2870011 h 5014235"/>
              <a:gd name="connsiteX623" fmla="*/ 4270193 w 6257987"/>
              <a:gd name="connsiteY623" fmla="*/ 2872541 h 5014235"/>
              <a:gd name="connsiteX624" fmla="*/ 4265554 w 6257987"/>
              <a:gd name="connsiteY624" fmla="*/ 2874649 h 5014235"/>
              <a:gd name="connsiteX625" fmla="*/ 4260073 w 6257987"/>
              <a:gd name="connsiteY625" fmla="*/ 2880553 h 5014235"/>
              <a:gd name="connsiteX626" fmla="*/ 4246158 w 6257987"/>
              <a:gd name="connsiteY626" fmla="*/ 2897842 h 5014235"/>
              <a:gd name="connsiteX627" fmla="*/ 4236460 w 6257987"/>
              <a:gd name="connsiteY627" fmla="*/ 2875071 h 5014235"/>
              <a:gd name="connsiteX628" fmla="*/ 4232244 w 6257987"/>
              <a:gd name="connsiteY628" fmla="*/ 2868324 h 5014235"/>
              <a:gd name="connsiteX629" fmla="*/ 4201462 w 6257987"/>
              <a:gd name="connsiteY629" fmla="*/ 2880131 h 5014235"/>
              <a:gd name="connsiteX630" fmla="*/ 4142852 w 6257987"/>
              <a:gd name="connsiteY630" fmla="*/ 2894890 h 5014235"/>
              <a:gd name="connsiteX631" fmla="*/ 4126829 w 6257987"/>
              <a:gd name="connsiteY631" fmla="*/ 2891938 h 5014235"/>
              <a:gd name="connsiteX632" fmla="*/ 4081290 w 6257987"/>
              <a:gd name="connsiteY632" fmla="*/ 2881396 h 5014235"/>
              <a:gd name="connsiteX633" fmla="*/ 4076651 w 6257987"/>
              <a:gd name="connsiteY633" fmla="*/ 2887300 h 5014235"/>
              <a:gd name="connsiteX634" fmla="*/ 4071170 w 6257987"/>
              <a:gd name="connsiteY634" fmla="*/ 2891517 h 5014235"/>
              <a:gd name="connsiteX635" fmla="*/ 4044605 w 6257987"/>
              <a:gd name="connsiteY635" fmla="*/ 2842602 h 5014235"/>
              <a:gd name="connsiteX636" fmla="*/ 4044605 w 6257987"/>
              <a:gd name="connsiteY636" fmla="*/ 2881818 h 5014235"/>
              <a:gd name="connsiteX637" fmla="*/ 4002861 w 6257987"/>
              <a:gd name="connsiteY637" fmla="*/ 2880553 h 5014235"/>
              <a:gd name="connsiteX638" fmla="*/ 3949310 w 6257987"/>
              <a:gd name="connsiteY638" fmla="*/ 2880553 h 5014235"/>
              <a:gd name="connsiteX639" fmla="*/ 3903350 w 6257987"/>
              <a:gd name="connsiteY639" fmla="*/ 2880131 h 5014235"/>
              <a:gd name="connsiteX640" fmla="*/ 3896603 w 6257987"/>
              <a:gd name="connsiteY640" fmla="*/ 2876336 h 5014235"/>
              <a:gd name="connsiteX641" fmla="*/ 3855702 w 6257987"/>
              <a:gd name="connsiteY641" fmla="*/ 2887300 h 5014235"/>
              <a:gd name="connsiteX642" fmla="*/ 3844317 w 6257987"/>
              <a:gd name="connsiteY642" fmla="*/ 2846819 h 5014235"/>
              <a:gd name="connsiteX643" fmla="*/ 3837571 w 6257987"/>
              <a:gd name="connsiteY643" fmla="*/ 2832060 h 5014235"/>
              <a:gd name="connsiteX644" fmla="*/ 3829981 w 6257987"/>
              <a:gd name="connsiteY644" fmla="*/ 2847241 h 5014235"/>
              <a:gd name="connsiteX645" fmla="*/ 3809741 w 6257987"/>
              <a:gd name="connsiteY645" fmla="*/ 2816880 h 5014235"/>
              <a:gd name="connsiteX646" fmla="*/ 3778538 w 6257987"/>
              <a:gd name="connsiteY646" fmla="*/ 2802543 h 5014235"/>
              <a:gd name="connsiteX647" fmla="*/ 3749444 w 6257987"/>
              <a:gd name="connsiteY647" fmla="*/ 2819832 h 5014235"/>
              <a:gd name="connsiteX648" fmla="*/ 3732578 w 6257987"/>
              <a:gd name="connsiteY648" fmla="*/ 2828687 h 5014235"/>
              <a:gd name="connsiteX649" fmla="*/ 3691677 w 6257987"/>
              <a:gd name="connsiteY649" fmla="*/ 2838807 h 5014235"/>
              <a:gd name="connsiteX650" fmla="*/ 3657522 w 6257987"/>
              <a:gd name="connsiteY650" fmla="*/ 2816880 h 5014235"/>
              <a:gd name="connsiteX651" fmla="*/ 3636018 w 6257987"/>
              <a:gd name="connsiteY651" fmla="*/ 2810133 h 5014235"/>
              <a:gd name="connsiteX652" fmla="*/ 3602285 w 6257987"/>
              <a:gd name="connsiteY652" fmla="*/ 2788206 h 5014235"/>
              <a:gd name="connsiteX653" fmla="*/ 3582046 w 6257987"/>
              <a:gd name="connsiteY653" fmla="*/ 2784411 h 5014235"/>
              <a:gd name="connsiteX654" fmla="*/ 3507834 w 6257987"/>
              <a:gd name="connsiteY654" fmla="*/ 2757002 h 5014235"/>
              <a:gd name="connsiteX655" fmla="*/ 3498557 w 6257987"/>
              <a:gd name="connsiteY655" fmla="*/ 2747303 h 5014235"/>
              <a:gd name="connsiteX656" fmla="*/ 3461029 w 6257987"/>
              <a:gd name="connsiteY656" fmla="*/ 2735075 h 5014235"/>
              <a:gd name="connsiteX657" fmla="*/ 3407479 w 6257987"/>
              <a:gd name="connsiteY657" fmla="*/ 2751098 h 5014235"/>
              <a:gd name="connsiteX658" fmla="*/ 3376276 w 6257987"/>
              <a:gd name="connsiteY658" fmla="*/ 2739713 h 5014235"/>
              <a:gd name="connsiteX659" fmla="*/ 3320617 w 6257987"/>
              <a:gd name="connsiteY659" fmla="*/ 2732966 h 5014235"/>
              <a:gd name="connsiteX660" fmla="*/ 3268753 w 6257987"/>
              <a:gd name="connsiteY660" fmla="*/ 2721581 h 5014235"/>
              <a:gd name="connsiteX661" fmla="*/ 3258212 w 6257987"/>
              <a:gd name="connsiteY661" fmla="*/ 2735918 h 5014235"/>
              <a:gd name="connsiteX662" fmla="*/ 3245562 w 6257987"/>
              <a:gd name="connsiteY662" fmla="*/ 2762905 h 5014235"/>
              <a:gd name="connsiteX663" fmla="*/ 3224479 w 6257987"/>
              <a:gd name="connsiteY663" fmla="*/ 2758267 h 5014235"/>
              <a:gd name="connsiteX664" fmla="*/ 3236707 w 6257987"/>
              <a:gd name="connsiteY664" fmla="*/ 2743086 h 5014235"/>
              <a:gd name="connsiteX665" fmla="*/ 3232490 w 6257987"/>
              <a:gd name="connsiteY665" fmla="*/ 2737605 h 5014235"/>
              <a:gd name="connsiteX666" fmla="*/ 3211407 w 6257987"/>
              <a:gd name="connsiteY666" fmla="*/ 2740556 h 5014235"/>
              <a:gd name="connsiteX667" fmla="*/ 3201288 w 6257987"/>
              <a:gd name="connsiteY667" fmla="*/ 2750255 h 5014235"/>
              <a:gd name="connsiteX668" fmla="*/ 3194119 w 6257987"/>
              <a:gd name="connsiteY668" fmla="*/ 2740978 h 5014235"/>
              <a:gd name="connsiteX669" fmla="*/ 3193276 w 6257987"/>
              <a:gd name="connsiteY669" fmla="*/ 2733810 h 5014235"/>
              <a:gd name="connsiteX670" fmla="*/ 3183156 w 6257987"/>
              <a:gd name="connsiteY670" fmla="*/ 2716943 h 5014235"/>
              <a:gd name="connsiteX671" fmla="*/ 3176831 w 6257987"/>
              <a:gd name="connsiteY671" fmla="*/ 2719051 h 5014235"/>
              <a:gd name="connsiteX672" fmla="*/ 3174301 w 6257987"/>
              <a:gd name="connsiteY672" fmla="*/ 2715677 h 5014235"/>
              <a:gd name="connsiteX673" fmla="*/ 3170506 w 6257987"/>
              <a:gd name="connsiteY673" fmla="*/ 2719473 h 5014235"/>
              <a:gd name="connsiteX674" fmla="*/ 3165868 w 6257987"/>
              <a:gd name="connsiteY674" fmla="*/ 2719473 h 5014235"/>
              <a:gd name="connsiteX675" fmla="*/ 3165868 w 6257987"/>
              <a:gd name="connsiteY675" fmla="*/ 2721581 h 5014235"/>
              <a:gd name="connsiteX676" fmla="*/ 3137617 w 6257987"/>
              <a:gd name="connsiteY676" fmla="*/ 2743930 h 5014235"/>
              <a:gd name="connsiteX677" fmla="*/ 3108101 w 6257987"/>
              <a:gd name="connsiteY677" fmla="*/ 2751520 h 5014235"/>
              <a:gd name="connsiteX678" fmla="*/ 3095030 w 6257987"/>
              <a:gd name="connsiteY678" fmla="*/ 2726641 h 5014235"/>
              <a:gd name="connsiteX679" fmla="*/ 3056658 w 6257987"/>
              <a:gd name="connsiteY679" fmla="*/ 2737605 h 5014235"/>
              <a:gd name="connsiteX680" fmla="*/ 3041057 w 6257987"/>
              <a:gd name="connsiteY680" fmla="*/ 2735075 h 5014235"/>
              <a:gd name="connsiteX681" fmla="*/ 3016601 w 6257987"/>
              <a:gd name="connsiteY681" fmla="*/ 2734231 h 5014235"/>
              <a:gd name="connsiteX682" fmla="*/ 3024191 w 6257987"/>
              <a:gd name="connsiteY682" fmla="*/ 2767965 h 5014235"/>
              <a:gd name="connsiteX683" fmla="*/ 3000578 w 6257987"/>
              <a:gd name="connsiteY683" fmla="*/ 2764592 h 5014235"/>
              <a:gd name="connsiteX684" fmla="*/ 2998891 w 6257987"/>
              <a:gd name="connsiteY684" fmla="*/ 2761640 h 5014235"/>
              <a:gd name="connsiteX685" fmla="*/ 2994675 w 6257987"/>
              <a:gd name="connsiteY685" fmla="*/ 2763749 h 5014235"/>
              <a:gd name="connsiteX686" fmla="*/ 2966845 w 6257987"/>
              <a:gd name="connsiteY686" fmla="*/ 2759954 h 5014235"/>
              <a:gd name="connsiteX687" fmla="*/ 2977808 w 6257987"/>
              <a:gd name="connsiteY687" fmla="*/ 2769230 h 5014235"/>
              <a:gd name="connsiteX688" fmla="*/ 2978230 w 6257987"/>
              <a:gd name="connsiteY688" fmla="*/ 2770917 h 5014235"/>
              <a:gd name="connsiteX689" fmla="*/ 2975278 w 6257987"/>
              <a:gd name="connsiteY689" fmla="*/ 2784832 h 5014235"/>
              <a:gd name="connsiteX690" fmla="*/ 2976122 w 6257987"/>
              <a:gd name="connsiteY690" fmla="*/ 2785676 h 5014235"/>
              <a:gd name="connsiteX691" fmla="*/ 2971484 w 6257987"/>
              <a:gd name="connsiteY691" fmla="*/ 2790314 h 5014235"/>
              <a:gd name="connsiteX692" fmla="*/ 2992145 w 6257987"/>
              <a:gd name="connsiteY692" fmla="*/ 2831217 h 5014235"/>
              <a:gd name="connsiteX693" fmla="*/ 2979917 w 6257987"/>
              <a:gd name="connsiteY693" fmla="*/ 2856939 h 5014235"/>
              <a:gd name="connsiteX694" fmla="*/ 2954617 w 6257987"/>
              <a:gd name="connsiteY694" fmla="*/ 2871276 h 5014235"/>
              <a:gd name="connsiteX695" fmla="*/ 2964737 w 6257987"/>
              <a:gd name="connsiteY695" fmla="*/ 2885191 h 5014235"/>
              <a:gd name="connsiteX696" fmla="*/ 2935221 w 6257987"/>
              <a:gd name="connsiteY696" fmla="*/ 2899528 h 5014235"/>
              <a:gd name="connsiteX697" fmla="*/ 2944919 w 6257987"/>
              <a:gd name="connsiteY697" fmla="*/ 2906275 h 5014235"/>
              <a:gd name="connsiteX698" fmla="*/ 2960520 w 6257987"/>
              <a:gd name="connsiteY698" fmla="*/ 2906275 h 5014235"/>
              <a:gd name="connsiteX699" fmla="*/ 2949979 w 6257987"/>
              <a:gd name="connsiteY699" fmla="*/ 2935793 h 5014235"/>
              <a:gd name="connsiteX700" fmla="*/ 2938594 w 6257987"/>
              <a:gd name="connsiteY700" fmla="*/ 2985550 h 5014235"/>
              <a:gd name="connsiteX701" fmla="*/ 2936908 w 6257987"/>
              <a:gd name="connsiteY701" fmla="*/ 3024766 h 5014235"/>
              <a:gd name="connsiteX702" fmla="*/ 2928896 w 6257987"/>
              <a:gd name="connsiteY702" fmla="*/ 3050067 h 5014235"/>
              <a:gd name="connsiteX703" fmla="*/ 2926788 w 6257987"/>
              <a:gd name="connsiteY703" fmla="*/ 3059765 h 5014235"/>
              <a:gd name="connsiteX704" fmla="*/ 2935643 w 6257987"/>
              <a:gd name="connsiteY704" fmla="*/ 3062295 h 5014235"/>
              <a:gd name="connsiteX705" fmla="*/ 2943232 w 6257987"/>
              <a:gd name="connsiteY705" fmla="*/ 3061874 h 5014235"/>
              <a:gd name="connsiteX706" fmla="*/ 2943232 w 6257987"/>
              <a:gd name="connsiteY706" fmla="*/ 3063560 h 5014235"/>
              <a:gd name="connsiteX707" fmla="*/ 2935643 w 6257987"/>
              <a:gd name="connsiteY707" fmla="*/ 3063982 h 5014235"/>
              <a:gd name="connsiteX708" fmla="*/ 2930161 w 6257987"/>
              <a:gd name="connsiteY708" fmla="*/ 3075789 h 5014235"/>
              <a:gd name="connsiteX709" fmla="*/ 2923836 w 6257987"/>
              <a:gd name="connsiteY709" fmla="*/ 3109101 h 5014235"/>
              <a:gd name="connsiteX710" fmla="*/ 2920463 w 6257987"/>
              <a:gd name="connsiteY710" fmla="*/ 3115005 h 5014235"/>
              <a:gd name="connsiteX711" fmla="*/ 2920041 w 6257987"/>
              <a:gd name="connsiteY711" fmla="*/ 3120487 h 5014235"/>
              <a:gd name="connsiteX712" fmla="*/ 2931004 w 6257987"/>
              <a:gd name="connsiteY712" fmla="*/ 3147896 h 5014235"/>
              <a:gd name="connsiteX713" fmla="*/ 2931004 w 6257987"/>
              <a:gd name="connsiteY713" fmla="*/ 3194702 h 5014235"/>
              <a:gd name="connsiteX714" fmla="*/ 2939859 w 6257987"/>
              <a:gd name="connsiteY714" fmla="*/ 3276929 h 5014235"/>
              <a:gd name="connsiteX715" fmla="*/ 2935643 w 6257987"/>
              <a:gd name="connsiteY715" fmla="*/ 3313615 h 5014235"/>
              <a:gd name="connsiteX716" fmla="*/ 2948714 w 6257987"/>
              <a:gd name="connsiteY716" fmla="*/ 3314880 h 5014235"/>
              <a:gd name="connsiteX717" fmla="*/ 2942389 w 6257987"/>
              <a:gd name="connsiteY717" fmla="*/ 3322891 h 5014235"/>
              <a:gd name="connsiteX718" fmla="*/ 2926788 w 6257987"/>
              <a:gd name="connsiteY718" fmla="*/ 3328373 h 5014235"/>
              <a:gd name="connsiteX719" fmla="*/ 2925944 w 6257987"/>
              <a:gd name="connsiteY719" fmla="*/ 3338493 h 5014235"/>
              <a:gd name="connsiteX720" fmla="*/ 2936486 w 6257987"/>
              <a:gd name="connsiteY720" fmla="*/ 3338915 h 5014235"/>
              <a:gd name="connsiteX721" fmla="*/ 2935221 w 6257987"/>
              <a:gd name="connsiteY721" fmla="*/ 3343554 h 5014235"/>
              <a:gd name="connsiteX722" fmla="*/ 2940702 w 6257987"/>
              <a:gd name="connsiteY722" fmla="*/ 3390360 h 5014235"/>
              <a:gd name="connsiteX723" fmla="*/ 2926366 w 6257987"/>
              <a:gd name="connsiteY723" fmla="*/ 3391203 h 5014235"/>
              <a:gd name="connsiteX724" fmla="*/ 2917511 w 6257987"/>
              <a:gd name="connsiteY724" fmla="*/ 3384034 h 5014235"/>
              <a:gd name="connsiteX725" fmla="*/ 2907391 w 6257987"/>
              <a:gd name="connsiteY725" fmla="*/ 3396685 h 5014235"/>
              <a:gd name="connsiteX726" fmla="*/ 2919619 w 6257987"/>
              <a:gd name="connsiteY726" fmla="*/ 3406805 h 5014235"/>
              <a:gd name="connsiteX727" fmla="*/ 2922149 w 6257987"/>
              <a:gd name="connsiteY727" fmla="*/ 3407227 h 5014235"/>
              <a:gd name="connsiteX728" fmla="*/ 2929739 w 6257987"/>
              <a:gd name="connsiteY728" fmla="*/ 3407648 h 5014235"/>
              <a:gd name="connsiteX729" fmla="*/ 2944076 w 6257987"/>
              <a:gd name="connsiteY729" fmla="*/ 3405962 h 5014235"/>
              <a:gd name="connsiteX730" fmla="*/ 2946184 w 6257987"/>
              <a:gd name="connsiteY730" fmla="*/ 3410178 h 5014235"/>
              <a:gd name="connsiteX731" fmla="*/ 2937329 w 6257987"/>
              <a:gd name="connsiteY731" fmla="*/ 3421985 h 5014235"/>
              <a:gd name="connsiteX732" fmla="*/ 2959677 w 6257987"/>
              <a:gd name="connsiteY732" fmla="*/ 3437166 h 5014235"/>
              <a:gd name="connsiteX733" fmla="*/ 2941546 w 6257987"/>
              <a:gd name="connsiteY733" fmla="*/ 3444756 h 5014235"/>
              <a:gd name="connsiteX734" fmla="*/ 2965159 w 6257987"/>
              <a:gd name="connsiteY734" fmla="*/ 3460358 h 5014235"/>
              <a:gd name="connsiteX735" fmla="*/ 2958412 w 6257987"/>
              <a:gd name="connsiteY735" fmla="*/ 3485237 h 5014235"/>
              <a:gd name="connsiteX736" fmla="*/ 2957990 w 6257987"/>
              <a:gd name="connsiteY736" fmla="*/ 3484815 h 5014235"/>
              <a:gd name="connsiteX737" fmla="*/ 2949557 w 6257987"/>
              <a:gd name="connsiteY737" fmla="*/ 3486080 h 5014235"/>
              <a:gd name="connsiteX738" fmla="*/ 2945341 w 6257987"/>
              <a:gd name="connsiteY738" fmla="*/ 3484815 h 5014235"/>
              <a:gd name="connsiteX739" fmla="*/ 2944919 w 6257987"/>
              <a:gd name="connsiteY739" fmla="*/ 3484815 h 5014235"/>
              <a:gd name="connsiteX740" fmla="*/ 2936064 w 6257987"/>
              <a:gd name="connsiteY740" fmla="*/ 3497465 h 5014235"/>
              <a:gd name="connsiteX741" fmla="*/ 2933534 w 6257987"/>
              <a:gd name="connsiteY741" fmla="*/ 3495357 h 5014235"/>
              <a:gd name="connsiteX742" fmla="*/ 2933113 w 6257987"/>
              <a:gd name="connsiteY742" fmla="*/ 3494935 h 5014235"/>
              <a:gd name="connsiteX743" fmla="*/ 2929318 w 6257987"/>
              <a:gd name="connsiteY743" fmla="*/ 3492405 h 5014235"/>
              <a:gd name="connsiteX744" fmla="*/ 2922149 w 6257987"/>
              <a:gd name="connsiteY744" fmla="*/ 3507164 h 5014235"/>
              <a:gd name="connsiteX745" fmla="*/ 2923414 w 6257987"/>
              <a:gd name="connsiteY745" fmla="*/ 3508007 h 5014235"/>
              <a:gd name="connsiteX746" fmla="*/ 2924679 w 6257987"/>
              <a:gd name="connsiteY746" fmla="*/ 3509272 h 5014235"/>
              <a:gd name="connsiteX747" fmla="*/ 2925944 w 6257987"/>
              <a:gd name="connsiteY747" fmla="*/ 3510537 h 5014235"/>
              <a:gd name="connsiteX748" fmla="*/ 2926788 w 6257987"/>
              <a:gd name="connsiteY748" fmla="*/ 3512646 h 5014235"/>
              <a:gd name="connsiteX749" fmla="*/ 2928474 w 6257987"/>
              <a:gd name="connsiteY749" fmla="*/ 3513911 h 5014235"/>
              <a:gd name="connsiteX750" fmla="*/ 2930583 w 6257987"/>
              <a:gd name="connsiteY750" fmla="*/ 3515597 h 5014235"/>
              <a:gd name="connsiteX751" fmla="*/ 2931004 w 6257987"/>
              <a:gd name="connsiteY751" fmla="*/ 3516019 h 5014235"/>
              <a:gd name="connsiteX752" fmla="*/ 2937329 w 6257987"/>
              <a:gd name="connsiteY752" fmla="*/ 3512646 h 5014235"/>
              <a:gd name="connsiteX753" fmla="*/ 2948292 w 6257987"/>
              <a:gd name="connsiteY753" fmla="*/ 3524874 h 5014235"/>
              <a:gd name="connsiteX754" fmla="*/ 2896428 w 6257987"/>
              <a:gd name="connsiteY754" fmla="*/ 3605836 h 5014235"/>
              <a:gd name="connsiteX755" fmla="*/ 2910343 w 6257987"/>
              <a:gd name="connsiteY755" fmla="*/ 3623547 h 5014235"/>
              <a:gd name="connsiteX756" fmla="*/ 2924679 w 6257987"/>
              <a:gd name="connsiteY756" fmla="*/ 3647582 h 5014235"/>
              <a:gd name="connsiteX757" fmla="*/ 2904440 w 6257987"/>
              <a:gd name="connsiteY757" fmla="*/ 3629450 h 5014235"/>
              <a:gd name="connsiteX758" fmla="*/ 2892633 w 6257987"/>
              <a:gd name="connsiteY758" fmla="*/ 3627763 h 5014235"/>
              <a:gd name="connsiteX759" fmla="*/ 2885465 w 6257987"/>
              <a:gd name="connsiteY759" fmla="*/ 3672883 h 5014235"/>
              <a:gd name="connsiteX760" fmla="*/ 2887573 w 6257987"/>
              <a:gd name="connsiteY760" fmla="*/ 3693967 h 5014235"/>
              <a:gd name="connsiteX761" fmla="*/ 2904018 w 6257987"/>
              <a:gd name="connsiteY761" fmla="*/ 3739929 h 5014235"/>
              <a:gd name="connsiteX762" fmla="*/ 2877032 w 6257987"/>
              <a:gd name="connsiteY762" fmla="*/ 3781254 h 5014235"/>
              <a:gd name="connsiteX763" fmla="*/ 2884622 w 6257987"/>
              <a:gd name="connsiteY763" fmla="*/ 3786735 h 5014235"/>
              <a:gd name="connsiteX764" fmla="*/ 2874502 w 6257987"/>
              <a:gd name="connsiteY764" fmla="*/ 3791795 h 5014235"/>
              <a:gd name="connsiteX765" fmla="*/ 2885043 w 6257987"/>
              <a:gd name="connsiteY765" fmla="*/ 3819204 h 5014235"/>
              <a:gd name="connsiteX766" fmla="*/ 2872394 w 6257987"/>
              <a:gd name="connsiteY766" fmla="*/ 3825530 h 5014235"/>
              <a:gd name="connsiteX767" fmla="*/ 2829384 w 6257987"/>
              <a:gd name="connsiteY767" fmla="*/ 3820469 h 5014235"/>
              <a:gd name="connsiteX768" fmla="*/ 2824325 w 6257987"/>
              <a:gd name="connsiteY768" fmla="*/ 3835228 h 5014235"/>
              <a:gd name="connsiteX769" fmla="*/ 2803242 w 6257987"/>
              <a:gd name="connsiteY769" fmla="*/ 3863059 h 5014235"/>
              <a:gd name="connsiteX770" fmla="*/ 2819265 w 6257987"/>
              <a:gd name="connsiteY770" fmla="*/ 3894263 h 5014235"/>
              <a:gd name="connsiteX771" fmla="*/ 2830649 w 6257987"/>
              <a:gd name="connsiteY771" fmla="*/ 3899323 h 5014235"/>
              <a:gd name="connsiteX772" fmla="*/ 2835288 w 6257987"/>
              <a:gd name="connsiteY772" fmla="*/ 3912395 h 5014235"/>
              <a:gd name="connsiteX773" fmla="*/ 2796917 w 6257987"/>
              <a:gd name="connsiteY773" fmla="*/ 3945707 h 5014235"/>
              <a:gd name="connsiteX774" fmla="*/ 2800290 w 6257987"/>
              <a:gd name="connsiteY774" fmla="*/ 3961309 h 5014235"/>
              <a:gd name="connsiteX775" fmla="*/ 2801555 w 6257987"/>
              <a:gd name="connsiteY775" fmla="*/ 3979863 h 5014235"/>
              <a:gd name="connsiteX776" fmla="*/ 2788484 w 6257987"/>
              <a:gd name="connsiteY776" fmla="*/ 3973116 h 5014235"/>
              <a:gd name="connsiteX777" fmla="*/ 2772461 w 6257987"/>
              <a:gd name="connsiteY777" fmla="*/ 3956249 h 5014235"/>
              <a:gd name="connsiteX778" fmla="*/ 2751799 w 6257987"/>
              <a:gd name="connsiteY778" fmla="*/ 3968899 h 5014235"/>
              <a:gd name="connsiteX779" fmla="*/ 2724813 w 6257987"/>
              <a:gd name="connsiteY779" fmla="*/ 4012332 h 5014235"/>
              <a:gd name="connsiteX780" fmla="*/ 2704995 w 6257987"/>
              <a:gd name="connsiteY780" fmla="*/ 4058295 h 5014235"/>
              <a:gd name="connsiteX781" fmla="*/ 2693189 w 6257987"/>
              <a:gd name="connsiteY781" fmla="*/ 4085704 h 5014235"/>
              <a:gd name="connsiteX782" fmla="*/ 2642590 w 6257987"/>
              <a:gd name="connsiteY782" fmla="*/ 4120281 h 5014235"/>
              <a:gd name="connsiteX783" fmla="*/ 2628253 w 6257987"/>
              <a:gd name="connsiteY783" fmla="*/ 4137570 h 5014235"/>
              <a:gd name="connsiteX784" fmla="*/ 2637951 w 6257987"/>
              <a:gd name="connsiteY784" fmla="*/ 4156967 h 5014235"/>
              <a:gd name="connsiteX785" fmla="*/ 2642168 w 6257987"/>
              <a:gd name="connsiteY785" fmla="*/ 4168774 h 5014235"/>
              <a:gd name="connsiteX786" fmla="*/ 2645963 w 6257987"/>
              <a:gd name="connsiteY786" fmla="*/ 4170039 h 5014235"/>
              <a:gd name="connsiteX787" fmla="*/ 2643855 w 6257987"/>
              <a:gd name="connsiteY787" fmla="*/ 4173413 h 5014235"/>
              <a:gd name="connsiteX788" fmla="*/ 2641325 w 6257987"/>
              <a:gd name="connsiteY788" fmla="*/ 4169196 h 5014235"/>
              <a:gd name="connsiteX789" fmla="*/ 2632470 w 6257987"/>
              <a:gd name="connsiteY789" fmla="*/ 4162027 h 5014235"/>
              <a:gd name="connsiteX790" fmla="*/ 2615182 w 6257987"/>
              <a:gd name="connsiteY790" fmla="*/ 4160341 h 5014235"/>
              <a:gd name="connsiteX791" fmla="*/ 2619398 w 6257987"/>
              <a:gd name="connsiteY791" fmla="*/ 4180159 h 5014235"/>
              <a:gd name="connsiteX792" fmla="*/ 2624880 w 6257987"/>
              <a:gd name="connsiteY792" fmla="*/ 4180159 h 5014235"/>
              <a:gd name="connsiteX793" fmla="*/ 2625302 w 6257987"/>
              <a:gd name="connsiteY793" fmla="*/ 4191123 h 5014235"/>
              <a:gd name="connsiteX794" fmla="*/ 2573859 w 6257987"/>
              <a:gd name="connsiteY794" fmla="*/ 4212207 h 5014235"/>
              <a:gd name="connsiteX795" fmla="*/ 2575546 w 6257987"/>
              <a:gd name="connsiteY795" fmla="*/ 4224857 h 5014235"/>
              <a:gd name="connsiteX796" fmla="*/ 2581027 w 6257987"/>
              <a:gd name="connsiteY796" fmla="*/ 4224014 h 5014235"/>
              <a:gd name="connsiteX797" fmla="*/ 2582292 w 6257987"/>
              <a:gd name="connsiteY797" fmla="*/ 4240037 h 5014235"/>
              <a:gd name="connsiteX798" fmla="*/ 2591569 w 6257987"/>
              <a:gd name="connsiteY798" fmla="*/ 4255218 h 5014235"/>
              <a:gd name="connsiteX799" fmla="*/ 2575546 w 6257987"/>
              <a:gd name="connsiteY799" fmla="*/ 4256483 h 5014235"/>
              <a:gd name="connsiteX800" fmla="*/ 2575546 w 6257987"/>
              <a:gd name="connsiteY800" fmla="*/ 4256061 h 5014235"/>
              <a:gd name="connsiteX801" fmla="*/ 2552776 w 6257987"/>
              <a:gd name="connsiteY801" fmla="*/ 4245519 h 5014235"/>
              <a:gd name="connsiteX802" fmla="*/ 2552776 w 6257987"/>
              <a:gd name="connsiteY802" fmla="*/ 4256061 h 5014235"/>
              <a:gd name="connsiteX803" fmla="*/ 2551511 w 6257987"/>
              <a:gd name="connsiteY803" fmla="*/ 4312144 h 5014235"/>
              <a:gd name="connsiteX804" fmla="*/ 2543078 w 6257987"/>
              <a:gd name="connsiteY804" fmla="*/ 4317626 h 5014235"/>
              <a:gd name="connsiteX805" fmla="*/ 2525790 w 6257987"/>
              <a:gd name="connsiteY805" fmla="*/ 4322686 h 5014235"/>
              <a:gd name="connsiteX806" fmla="*/ 2524525 w 6257987"/>
              <a:gd name="connsiteY806" fmla="*/ 4325216 h 5014235"/>
              <a:gd name="connsiteX807" fmla="*/ 2527055 w 6257987"/>
              <a:gd name="connsiteY807" fmla="*/ 4333228 h 5014235"/>
              <a:gd name="connsiteX808" fmla="*/ 2564161 w 6257987"/>
              <a:gd name="connsiteY808" fmla="*/ 4331120 h 5014235"/>
              <a:gd name="connsiteX809" fmla="*/ 2530850 w 6257987"/>
              <a:gd name="connsiteY809" fmla="*/ 4344192 h 5014235"/>
              <a:gd name="connsiteX810" fmla="*/ 2505129 w 6257987"/>
              <a:gd name="connsiteY810" fmla="*/ 4360637 h 5014235"/>
              <a:gd name="connsiteX811" fmla="*/ 2481516 w 6257987"/>
              <a:gd name="connsiteY811" fmla="*/ 4364010 h 5014235"/>
              <a:gd name="connsiteX812" fmla="*/ 2481094 w 6257987"/>
              <a:gd name="connsiteY812" fmla="*/ 4364432 h 5014235"/>
              <a:gd name="connsiteX813" fmla="*/ 2486154 w 6257987"/>
              <a:gd name="connsiteY813" fmla="*/ 4376661 h 5014235"/>
              <a:gd name="connsiteX814" fmla="*/ 2489527 w 6257987"/>
              <a:gd name="connsiteY814" fmla="*/ 4413346 h 5014235"/>
              <a:gd name="connsiteX815" fmla="*/ 2488684 w 6257987"/>
              <a:gd name="connsiteY815" fmla="*/ 4414611 h 5014235"/>
              <a:gd name="connsiteX816" fmla="*/ 2480251 w 6257987"/>
              <a:gd name="connsiteY816" fmla="*/ 4412503 h 5014235"/>
              <a:gd name="connsiteX817" fmla="*/ 2478564 w 6257987"/>
              <a:gd name="connsiteY817" fmla="*/ 4409973 h 5014235"/>
              <a:gd name="connsiteX818" fmla="*/ 2455373 w 6257987"/>
              <a:gd name="connsiteY818" fmla="*/ 4386781 h 5014235"/>
              <a:gd name="connsiteX819" fmla="*/ 2454951 w 6257987"/>
              <a:gd name="connsiteY819" fmla="*/ 4386359 h 5014235"/>
              <a:gd name="connsiteX820" fmla="*/ 2446518 w 6257987"/>
              <a:gd name="connsiteY820" fmla="*/ 4400274 h 5014235"/>
              <a:gd name="connsiteX821" fmla="*/ 2465493 w 6257987"/>
              <a:gd name="connsiteY821" fmla="*/ 4420093 h 5014235"/>
              <a:gd name="connsiteX822" fmla="*/ 2469709 w 6257987"/>
              <a:gd name="connsiteY822" fmla="*/ 4425153 h 5014235"/>
              <a:gd name="connsiteX823" fmla="*/ 2471818 w 6257987"/>
              <a:gd name="connsiteY823" fmla="*/ 4427683 h 5014235"/>
              <a:gd name="connsiteX824" fmla="*/ 2474769 w 6257987"/>
              <a:gd name="connsiteY824" fmla="*/ 4428105 h 5014235"/>
              <a:gd name="connsiteX825" fmla="*/ 2488262 w 6257987"/>
              <a:gd name="connsiteY825" fmla="*/ 4431900 h 5014235"/>
              <a:gd name="connsiteX826" fmla="*/ 2462963 w 6257987"/>
              <a:gd name="connsiteY826" fmla="*/ 4442020 h 5014235"/>
              <a:gd name="connsiteX827" fmla="*/ 2454108 w 6257987"/>
              <a:gd name="connsiteY827" fmla="*/ 4442864 h 5014235"/>
              <a:gd name="connsiteX828" fmla="*/ 2449892 w 6257987"/>
              <a:gd name="connsiteY828" fmla="*/ 4453827 h 5014235"/>
              <a:gd name="connsiteX829" fmla="*/ 2458746 w 6257987"/>
              <a:gd name="connsiteY829" fmla="*/ 4477441 h 5014235"/>
              <a:gd name="connsiteX830" fmla="*/ 2446940 w 6257987"/>
              <a:gd name="connsiteY830" fmla="*/ 4497682 h 5014235"/>
              <a:gd name="connsiteX831" fmla="*/ 2427544 w 6257987"/>
              <a:gd name="connsiteY831" fmla="*/ 4503164 h 5014235"/>
              <a:gd name="connsiteX832" fmla="*/ 2423749 w 6257987"/>
              <a:gd name="connsiteY832" fmla="*/ 4508224 h 5014235"/>
              <a:gd name="connsiteX833" fmla="*/ 2427544 w 6257987"/>
              <a:gd name="connsiteY833" fmla="*/ 4513284 h 5014235"/>
              <a:gd name="connsiteX834" fmla="*/ 2432603 w 6257987"/>
              <a:gd name="connsiteY834" fmla="*/ 4518344 h 5014235"/>
              <a:gd name="connsiteX835" fmla="*/ 2426279 w 6257987"/>
              <a:gd name="connsiteY835" fmla="*/ 4527199 h 5014235"/>
              <a:gd name="connsiteX836" fmla="*/ 2411521 w 6257987"/>
              <a:gd name="connsiteY836" fmla="*/ 4527199 h 5014235"/>
              <a:gd name="connsiteX837" fmla="*/ 2395076 w 6257987"/>
              <a:gd name="connsiteY837" fmla="*/ 4525934 h 5014235"/>
              <a:gd name="connsiteX838" fmla="*/ 2373993 w 6257987"/>
              <a:gd name="connsiteY838" fmla="*/ 4545753 h 5014235"/>
              <a:gd name="connsiteX839" fmla="*/ 2357970 w 6257987"/>
              <a:gd name="connsiteY839" fmla="*/ 4568523 h 5014235"/>
              <a:gd name="connsiteX840" fmla="*/ 2290504 w 6257987"/>
              <a:gd name="connsiteY840" fmla="*/ 4587499 h 5014235"/>
              <a:gd name="connsiteX841" fmla="*/ 2265205 w 6257987"/>
              <a:gd name="connsiteY841" fmla="*/ 4601414 h 5014235"/>
              <a:gd name="connsiteX842" fmla="*/ 2253820 w 6257987"/>
              <a:gd name="connsiteY842" fmla="*/ 4603944 h 5014235"/>
              <a:gd name="connsiteX843" fmla="*/ 2253398 w 6257987"/>
              <a:gd name="connsiteY843" fmla="*/ 4600992 h 5014235"/>
              <a:gd name="connsiteX844" fmla="*/ 2247917 w 6257987"/>
              <a:gd name="connsiteY844" fmla="*/ 4600571 h 5014235"/>
              <a:gd name="connsiteX845" fmla="*/ 2238640 w 6257987"/>
              <a:gd name="connsiteY845" fmla="*/ 4602257 h 5014235"/>
              <a:gd name="connsiteX846" fmla="*/ 2202378 w 6257987"/>
              <a:gd name="connsiteY846" fmla="*/ 4608161 h 5014235"/>
              <a:gd name="connsiteX847" fmla="*/ 2190993 w 6257987"/>
              <a:gd name="connsiteY847" fmla="*/ 4624606 h 5014235"/>
              <a:gd name="connsiteX848" fmla="*/ 2098228 w 6257987"/>
              <a:gd name="connsiteY848" fmla="*/ 4692074 h 5014235"/>
              <a:gd name="connsiteX849" fmla="*/ 2024437 w 6257987"/>
              <a:gd name="connsiteY849" fmla="*/ 4742676 h 5014235"/>
              <a:gd name="connsiteX850" fmla="*/ 2022329 w 6257987"/>
              <a:gd name="connsiteY850" fmla="*/ 4743941 h 5014235"/>
              <a:gd name="connsiteX851" fmla="*/ 2019799 w 6257987"/>
              <a:gd name="connsiteY851" fmla="*/ 4743941 h 5014235"/>
              <a:gd name="connsiteX852" fmla="*/ 2007993 w 6257987"/>
              <a:gd name="connsiteY852" fmla="*/ 4775145 h 5014235"/>
              <a:gd name="connsiteX853" fmla="*/ 1991126 w 6257987"/>
              <a:gd name="connsiteY853" fmla="*/ 4773880 h 5014235"/>
              <a:gd name="connsiteX854" fmla="*/ 1964140 w 6257987"/>
              <a:gd name="connsiteY854" fmla="*/ 4781892 h 5014235"/>
              <a:gd name="connsiteX855" fmla="*/ 1953177 w 6257987"/>
              <a:gd name="connsiteY855" fmla="*/ 4780205 h 5014235"/>
              <a:gd name="connsiteX856" fmla="*/ 1908059 w 6257987"/>
              <a:gd name="connsiteY856" fmla="*/ 4813517 h 5014235"/>
              <a:gd name="connsiteX857" fmla="*/ 1884868 w 6257987"/>
              <a:gd name="connsiteY857" fmla="*/ 4843035 h 5014235"/>
              <a:gd name="connsiteX858" fmla="*/ 1879808 w 6257987"/>
              <a:gd name="connsiteY858" fmla="*/ 4852311 h 5014235"/>
              <a:gd name="connsiteX859" fmla="*/ 1830474 w 6257987"/>
              <a:gd name="connsiteY859" fmla="*/ 4867492 h 5014235"/>
              <a:gd name="connsiteX860" fmla="*/ 1718313 w 6257987"/>
              <a:gd name="connsiteY860" fmla="*/ 4902491 h 5014235"/>
              <a:gd name="connsiteX861" fmla="*/ 1709880 w 6257987"/>
              <a:gd name="connsiteY861" fmla="*/ 4912611 h 5014235"/>
              <a:gd name="connsiteX862" fmla="*/ 1696387 w 6257987"/>
              <a:gd name="connsiteY862" fmla="*/ 4911768 h 5014235"/>
              <a:gd name="connsiteX863" fmla="*/ 1679942 w 6257987"/>
              <a:gd name="connsiteY863" fmla="*/ 4911768 h 5014235"/>
              <a:gd name="connsiteX864" fmla="*/ 1658016 w 6257987"/>
              <a:gd name="connsiteY864" fmla="*/ 4912611 h 5014235"/>
              <a:gd name="connsiteX865" fmla="*/ 1647474 w 6257987"/>
              <a:gd name="connsiteY865" fmla="*/ 4911346 h 5014235"/>
              <a:gd name="connsiteX866" fmla="*/ 1636089 w 6257987"/>
              <a:gd name="connsiteY866" fmla="*/ 4912190 h 5014235"/>
              <a:gd name="connsiteX867" fmla="*/ 1616693 w 6257987"/>
              <a:gd name="connsiteY867" fmla="*/ 4926527 h 5014235"/>
              <a:gd name="connsiteX868" fmla="*/ 1588442 w 6257987"/>
              <a:gd name="connsiteY868" fmla="*/ 4954779 h 5014235"/>
              <a:gd name="connsiteX869" fmla="*/ 1543746 w 6257987"/>
              <a:gd name="connsiteY869" fmla="*/ 4958152 h 5014235"/>
              <a:gd name="connsiteX870" fmla="*/ 1533205 w 6257987"/>
              <a:gd name="connsiteY870" fmla="*/ 4963212 h 5014235"/>
              <a:gd name="connsiteX871" fmla="*/ 1514652 w 6257987"/>
              <a:gd name="connsiteY871" fmla="*/ 4969959 h 5014235"/>
              <a:gd name="connsiteX872" fmla="*/ 1504954 w 6257987"/>
              <a:gd name="connsiteY872" fmla="*/ 4971646 h 5014235"/>
              <a:gd name="connsiteX873" fmla="*/ 1503689 w 6257987"/>
              <a:gd name="connsiteY873" fmla="*/ 4971646 h 5014235"/>
              <a:gd name="connsiteX874" fmla="*/ 1499050 w 6257987"/>
              <a:gd name="connsiteY874" fmla="*/ 4972911 h 5014235"/>
              <a:gd name="connsiteX875" fmla="*/ 1488931 w 6257987"/>
              <a:gd name="connsiteY875" fmla="*/ 4972489 h 5014235"/>
              <a:gd name="connsiteX876" fmla="*/ 1428212 w 6257987"/>
              <a:gd name="connsiteY876" fmla="*/ 4988091 h 5014235"/>
              <a:gd name="connsiteX877" fmla="*/ 1363276 w 6257987"/>
              <a:gd name="connsiteY877" fmla="*/ 4993573 h 5014235"/>
              <a:gd name="connsiteX878" fmla="*/ 1212322 w 6257987"/>
              <a:gd name="connsiteY878" fmla="*/ 5001585 h 5014235"/>
              <a:gd name="connsiteX879" fmla="*/ 1164253 w 6257987"/>
              <a:gd name="connsiteY879" fmla="*/ 4996946 h 5014235"/>
              <a:gd name="connsiteX880" fmla="*/ 1092571 w 6257987"/>
              <a:gd name="connsiteY880" fmla="*/ 5007488 h 5014235"/>
              <a:gd name="connsiteX881" fmla="*/ 1055465 w 6257987"/>
              <a:gd name="connsiteY881" fmla="*/ 5008332 h 5014235"/>
              <a:gd name="connsiteX882" fmla="*/ 1038599 w 6257987"/>
              <a:gd name="connsiteY882" fmla="*/ 5001163 h 5014235"/>
              <a:gd name="connsiteX883" fmla="*/ 1033539 w 6257987"/>
              <a:gd name="connsiteY883" fmla="*/ 4997368 h 5014235"/>
              <a:gd name="connsiteX884" fmla="*/ 1033117 w 6257987"/>
              <a:gd name="connsiteY884" fmla="*/ 4997368 h 5014235"/>
              <a:gd name="connsiteX885" fmla="*/ 985892 w 6257987"/>
              <a:gd name="connsiteY885" fmla="*/ 4988091 h 5014235"/>
              <a:gd name="connsiteX886" fmla="*/ 947942 w 6257987"/>
              <a:gd name="connsiteY886" fmla="*/ 4950562 h 5014235"/>
              <a:gd name="connsiteX887" fmla="*/ 916318 w 6257987"/>
              <a:gd name="connsiteY887" fmla="*/ 4948454 h 5014235"/>
              <a:gd name="connsiteX888" fmla="*/ 927281 w 6257987"/>
              <a:gd name="connsiteY888" fmla="*/ 4923575 h 5014235"/>
              <a:gd name="connsiteX889" fmla="*/ 932762 w 6257987"/>
              <a:gd name="connsiteY889" fmla="*/ 4900383 h 5014235"/>
              <a:gd name="connsiteX890" fmla="*/ 990951 w 6257987"/>
              <a:gd name="connsiteY890" fmla="*/ 4756169 h 5014235"/>
              <a:gd name="connsiteX891" fmla="*/ 1054200 w 6257987"/>
              <a:gd name="connsiteY891" fmla="*/ 4704303 h 5014235"/>
              <a:gd name="connsiteX892" fmla="*/ 1100161 w 6257987"/>
              <a:gd name="connsiteY892" fmla="*/ 4672256 h 5014235"/>
              <a:gd name="connsiteX893" fmla="*/ 1077391 w 6257987"/>
              <a:gd name="connsiteY893" fmla="*/ 4662557 h 5014235"/>
              <a:gd name="connsiteX894" fmla="*/ 1103534 w 6257987"/>
              <a:gd name="connsiteY894" fmla="*/ 4654545 h 5014235"/>
              <a:gd name="connsiteX895" fmla="*/ 1193348 w 6257987"/>
              <a:gd name="connsiteY895" fmla="*/ 4646533 h 5014235"/>
              <a:gd name="connsiteX896" fmla="*/ 1215696 w 6257987"/>
              <a:gd name="connsiteY896" fmla="*/ 4633461 h 5014235"/>
              <a:gd name="connsiteX897" fmla="*/ 1238044 w 6257987"/>
              <a:gd name="connsiteY897" fmla="*/ 4629666 h 5014235"/>
              <a:gd name="connsiteX898" fmla="*/ 1242682 w 6257987"/>
              <a:gd name="connsiteY898" fmla="*/ 4627980 h 5014235"/>
              <a:gd name="connsiteX899" fmla="*/ 1265873 w 6257987"/>
              <a:gd name="connsiteY899" fmla="*/ 4600571 h 5014235"/>
              <a:gd name="connsiteX900" fmla="*/ 1251115 w 6257987"/>
              <a:gd name="connsiteY900" fmla="*/ 4600571 h 5014235"/>
              <a:gd name="connsiteX901" fmla="*/ 1267560 w 6257987"/>
              <a:gd name="connsiteY901" fmla="*/ 4549970 h 5014235"/>
              <a:gd name="connsiteX902" fmla="*/ 1275993 w 6257987"/>
              <a:gd name="connsiteY902" fmla="*/ 4544909 h 5014235"/>
              <a:gd name="connsiteX903" fmla="*/ 1275571 w 6257987"/>
              <a:gd name="connsiteY903" fmla="*/ 4535633 h 5014235"/>
              <a:gd name="connsiteX904" fmla="*/ 1270511 w 6257987"/>
              <a:gd name="connsiteY904" fmla="*/ 4529307 h 5014235"/>
              <a:gd name="connsiteX905" fmla="*/ 1286534 w 6257987"/>
              <a:gd name="connsiteY905" fmla="*/ 4523404 h 5014235"/>
              <a:gd name="connsiteX906" fmla="*/ 1291594 w 6257987"/>
              <a:gd name="connsiteY906" fmla="*/ 4519187 h 5014235"/>
              <a:gd name="connsiteX907" fmla="*/ 1292016 w 6257987"/>
              <a:gd name="connsiteY907" fmla="*/ 4512862 h 5014235"/>
              <a:gd name="connsiteX908" fmla="*/ 1326592 w 6257987"/>
              <a:gd name="connsiteY908" fmla="*/ 4500633 h 5014235"/>
              <a:gd name="connsiteX909" fmla="*/ 1313099 w 6257987"/>
              <a:gd name="connsiteY909" fmla="*/ 4487140 h 5014235"/>
              <a:gd name="connsiteX910" fmla="*/ 1351891 w 6257987"/>
              <a:gd name="connsiteY910" fmla="*/ 4453406 h 5014235"/>
              <a:gd name="connsiteX911" fmla="*/ 1351048 w 6257987"/>
              <a:gd name="connsiteY911" fmla="*/ 4450876 h 5014235"/>
              <a:gd name="connsiteX912" fmla="*/ 1352313 w 6257987"/>
              <a:gd name="connsiteY912" fmla="*/ 4452984 h 5014235"/>
              <a:gd name="connsiteX913" fmla="*/ 1362433 w 6257987"/>
              <a:gd name="connsiteY913" fmla="*/ 4453827 h 5014235"/>
              <a:gd name="connsiteX914" fmla="*/ 1386046 w 6257987"/>
              <a:gd name="connsiteY914" fmla="*/ 4430214 h 5014235"/>
              <a:gd name="connsiteX915" fmla="*/ 1423573 w 6257987"/>
              <a:gd name="connsiteY915" fmla="*/ 4391841 h 5014235"/>
              <a:gd name="connsiteX916" fmla="*/ 1388154 w 6257987"/>
              <a:gd name="connsiteY916" fmla="*/ 4368649 h 5014235"/>
              <a:gd name="connsiteX917" fmla="*/ 1444235 w 6257987"/>
              <a:gd name="connsiteY917" fmla="*/ 4360215 h 5014235"/>
              <a:gd name="connsiteX918" fmla="*/ 1467848 w 6257987"/>
              <a:gd name="connsiteY918" fmla="*/ 4342927 h 5014235"/>
              <a:gd name="connsiteX919" fmla="*/ 1431163 w 6257987"/>
              <a:gd name="connsiteY919" fmla="*/ 4342927 h 5014235"/>
              <a:gd name="connsiteX920" fmla="*/ 1471643 w 6257987"/>
              <a:gd name="connsiteY920" fmla="*/ 4332385 h 5014235"/>
              <a:gd name="connsiteX921" fmla="*/ 1475437 w 6257987"/>
              <a:gd name="connsiteY921" fmla="*/ 4330698 h 5014235"/>
              <a:gd name="connsiteX922" fmla="*/ 1506640 w 6257987"/>
              <a:gd name="connsiteY922" fmla="*/ 4259856 h 5014235"/>
              <a:gd name="connsiteX923" fmla="*/ 1506219 w 6257987"/>
              <a:gd name="connsiteY923" fmla="*/ 4257326 h 5014235"/>
              <a:gd name="connsiteX924" fmla="*/ 1510857 w 6257987"/>
              <a:gd name="connsiteY924" fmla="*/ 4244254 h 5014235"/>
              <a:gd name="connsiteX925" fmla="*/ 1527302 w 6257987"/>
              <a:gd name="connsiteY925" fmla="*/ 4224435 h 5014235"/>
              <a:gd name="connsiteX926" fmla="*/ 1534048 w 6257987"/>
              <a:gd name="connsiteY926" fmla="*/ 4214315 h 5014235"/>
              <a:gd name="connsiteX927" fmla="*/ 1583804 w 6257987"/>
              <a:gd name="connsiteY927" fmla="*/ 4146425 h 5014235"/>
              <a:gd name="connsiteX928" fmla="*/ 1593080 w 6257987"/>
              <a:gd name="connsiteY928" fmla="*/ 4144317 h 5014235"/>
              <a:gd name="connsiteX929" fmla="*/ 1609103 w 6257987"/>
              <a:gd name="connsiteY929" fmla="*/ 4141787 h 5014235"/>
              <a:gd name="connsiteX930" fmla="*/ 1613742 w 6257987"/>
              <a:gd name="connsiteY930" fmla="*/ 4128715 h 5014235"/>
              <a:gd name="connsiteX931" fmla="*/ 1605730 w 6257987"/>
              <a:gd name="connsiteY931" fmla="*/ 4123655 h 5014235"/>
              <a:gd name="connsiteX932" fmla="*/ 1618801 w 6257987"/>
              <a:gd name="connsiteY932" fmla="*/ 4070523 h 5014235"/>
              <a:gd name="connsiteX933" fmla="*/ 1628500 w 6257987"/>
              <a:gd name="connsiteY933" fmla="*/ 4067572 h 5014235"/>
              <a:gd name="connsiteX934" fmla="*/ 1647896 w 6257987"/>
              <a:gd name="connsiteY934" fmla="*/ 4032994 h 5014235"/>
              <a:gd name="connsiteX935" fmla="*/ 1653799 w 6257987"/>
              <a:gd name="connsiteY935" fmla="*/ 4018657 h 5014235"/>
              <a:gd name="connsiteX936" fmla="*/ 1663919 w 6257987"/>
              <a:gd name="connsiteY936" fmla="*/ 4001790 h 5014235"/>
              <a:gd name="connsiteX937" fmla="*/ 1699760 w 6257987"/>
              <a:gd name="connsiteY937" fmla="*/ 3941491 h 5014235"/>
              <a:gd name="connsiteX938" fmla="*/ 1710301 w 6257987"/>
              <a:gd name="connsiteY938" fmla="*/ 3928840 h 5014235"/>
              <a:gd name="connsiteX939" fmla="*/ 1736444 w 6257987"/>
              <a:gd name="connsiteY939" fmla="*/ 3851252 h 5014235"/>
              <a:gd name="connsiteX940" fmla="*/ 1739396 w 6257987"/>
              <a:gd name="connsiteY940" fmla="*/ 3846613 h 5014235"/>
              <a:gd name="connsiteX941" fmla="*/ 1740239 w 6257987"/>
              <a:gd name="connsiteY941" fmla="*/ 3840710 h 5014235"/>
              <a:gd name="connsiteX942" fmla="*/ 1743613 w 6257987"/>
              <a:gd name="connsiteY942" fmla="*/ 3830168 h 5014235"/>
              <a:gd name="connsiteX943" fmla="*/ 1749937 w 6257987"/>
              <a:gd name="connsiteY943" fmla="*/ 3813723 h 5014235"/>
              <a:gd name="connsiteX944" fmla="*/ 1723795 w 6257987"/>
              <a:gd name="connsiteY944" fmla="*/ 3786735 h 5014235"/>
              <a:gd name="connsiteX945" fmla="*/ 1743613 w 6257987"/>
              <a:gd name="connsiteY945" fmla="*/ 3747941 h 5014235"/>
              <a:gd name="connsiteX946" fmla="*/ 1738553 w 6257987"/>
              <a:gd name="connsiteY946" fmla="*/ 3721375 h 5014235"/>
              <a:gd name="connsiteX947" fmla="*/ 1740661 w 6257987"/>
              <a:gd name="connsiteY947" fmla="*/ 3716315 h 5014235"/>
              <a:gd name="connsiteX948" fmla="*/ 1758792 w 6257987"/>
              <a:gd name="connsiteY948" fmla="*/ 3690171 h 5014235"/>
              <a:gd name="connsiteX949" fmla="*/ 1784513 w 6257987"/>
              <a:gd name="connsiteY949" fmla="*/ 3638305 h 5014235"/>
              <a:gd name="connsiteX950" fmla="*/ 1777345 w 6257987"/>
              <a:gd name="connsiteY950" fmla="*/ 3637462 h 5014235"/>
              <a:gd name="connsiteX951" fmla="*/ 1784513 w 6257987"/>
              <a:gd name="connsiteY951" fmla="*/ 3635354 h 5014235"/>
              <a:gd name="connsiteX952" fmla="*/ 1785778 w 6257987"/>
              <a:gd name="connsiteY952" fmla="*/ 3634089 h 5014235"/>
              <a:gd name="connsiteX953" fmla="*/ 1774394 w 6257987"/>
              <a:gd name="connsiteY953" fmla="*/ 3592764 h 5014235"/>
              <a:gd name="connsiteX954" fmla="*/ 1789152 w 6257987"/>
              <a:gd name="connsiteY954" fmla="*/ 3564090 h 5014235"/>
              <a:gd name="connsiteX955" fmla="*/ 1756684 w 6257987"/>
              <a:gd name="connsiteY955" fmla="*/ 3551862 h 5014235"/>
              <a:gd name="connsiteX956" fmla="*/ 1762165 w 6257987"/>
              <a:gd name="connsiteY956" fmla="*/ 3546802 h 5014235"/>
              <a:gd name="connsiteX957" fmla="*/ 1787887 w 6257987"/>
              <a:gd name="connsiteY957" fmla="*/ 3533308 h 5014235"/>
              <a:gd name="connsiteX958" fmla="*/ 1767647 w 6257987"/>
              <a:gd name="connsiteY958" fmla="*/ 3508007 h 5014235"/>
              <a:gd name="connsiteX959" fmla="*/ 1774815 w 6257987"/>
              <a:gd name="connsiteY959" fmla="*/ 3503369 h 5014235"/>
              <a:gd name="connsiteX960" fmla="*/ 1756262 w 6257987"/>
              <a:gd name="connsiteY960" fmla="*/ 3497887 h 5014235"/>
              <a:gd name="connsiteX961" fmla="*/ 1798428 w 6257987"/>
              <a:gd name="connsiteY961" fmla="*/ 3492405 h 5014235"/>
              <a:gd name="connsiteX962" fmla="*/ 1791682 w 6257987"/>
              <a:gd name="connsiteY962" fmla="*/ 3479333 h 5014235"/>
              <a:gd name="connsiteX963" fmla="*/ 1787887 w 6257987"/>
              <a:gd name="connsiteY963" fmla="*/ 3443069 h 5014235"/>
              <a:gd name="connsiteX964" fmla="*/ 1795477 w 6257987"/>
              <a:gd name="connsiteY964" fmla="*/ 3397950 h 5014235"/>
              <a:gd name="connsiteX965" fmla="*/ 1779032 w 6257987"/>
              <a:gd name="connsiteY965" fmla="*/ 3368011 h 5014235"/>
              <a:gd name="connsiteX966" fmla="*/ 1757949 w 6257987"/>
              <a:gd name="connsiteY966" fmla="*/ 3362529 h 5014235"/>
              <a:gd name="connsiteX967" fmla="*/ 1783248 w 6257987"/>
              <a:gd name="connsiteY967" fmla="*/ 3334698 h 5014235"/>
              <a:gd name="connsiteX968" fmla="*/ 1762165 w 6257987"/>
              <a:gd name="connsiteY968" fmla="*/ 3333433 h 5014235"/>
              <a:gd name="connsiteX969" fmla="*/ 1750781 w 6257987"/>
              <a:gd name="connsiteY969" fmla="*/ 3338493 h 5014235"/>
              <a:gd name="connsiteX970" fmla="*/ 1762165 w 6257987"/>
              <a:gd name="connsiteY970" fmla="*/ 3333012 h 5014235"/>
              <a:gd name="connsiteX971" fmla="*/ 1773129 w 6257987"/>
              <a:gd name="connsiteY971" fmla="*/ 3322470 h 5014235"/>
              <a:gd name="connsiteX972" fmla="*/ 1794212 w 6257987"/>
              <a:gd name="connsiteY972" fmla="*/ 3316566 h 5014235"/>
              <a:gd name="connsiteX973" fmla="*/ 1798007 w 6257987"/>
              <a:gd name="connsiteY973" fmla="*/ 3312771 h 5014235"/>
              <a:gd name="connsiteX974" fmla="*/ 1819089 w 6257987"/>
              <a:gd name="connsiteY974" fmla="*/ 3273555 h 5014235"/>
              <a:gd name="connsiteX975" fmla="*/ 1812343 w 6257987"/>
              <a:gd name="connsiteY975" fmla="*/ 3246990 h 5014235"/>
              <a:gd name="connsiteX976" fmla="*/ 1806440 w 6257987"/>
              <a:gd name="connsiteY976" fmla="*/ 3240243 h 5014235"/>
              <a:gd name="connsiteX977" fmla="*/ 1767647 w 6257987"/>
              <a:gd name="connsiteY977" fmla="*/ 3211991 h 5014235"/>
              <a:gd name="connsiteX978" fmla="*/ 1756262 w 6257987"/>
              <a:gd name="connsiteY978" fmla="*/ 3211569 h 5014235"/>
              <a:gd name="connsiteX979" fmla="*/ 1745721 w 6257987"/>
              <a:gd name="connsiteY979" fmla="*/ 3212834 h 5014235"/>
              <a:gd name="connsiteX980" fmla="*/ 1740239 w 6257987"/>
              <a:gd name="connsiteY980" fmla="*/ 3213256 h 5014235"/>
              <a:gd name="connsiteX981" fmla="*/ 1745299 w 6257987"/>
              <a:gd name="connsiteY981" fmla="*/ 3212834 h 5014235"/>
              <a:gd name="connsiteX982" fmla="*/ 1755841 w 6257987"/>
              <a:gd name="connsiteY982" fmla="*/ 3207774 h 5014235"/>
              <a:gd name="connsiteX983" fmla="*/ 1763009 w 6257987"/>
              <a:gd name="connsiteY983" fmla="*/ 3196388 h 5014235"/>
              <a:gd name="connsiteX984" fmla="*/ 1763852 w 6257987"/>
              <a:gd name="connsiteY984" fmla="*/ 3176148 h 5014235"/>
              <a:gd name="connsiteX985" fmla="*/ 1768490 w 6257987"/>
              <a:gd name="connsiteY985" fmla="*/ 3165606 h 5014235"/>
              <a:gd name="connsiteX986" fmla="*/ 1778189 w 6257987"/>
              <a:gd name="connsiteY986" fmla="*/ 3125547 h 5014235"/>
              <a:gd name="connsiteX987" fmla="*/ 1756684 w 6257987"/>
              <a:gd name="connsiteY987" fmla="*/ 3087174 h 5014235"/>
              <a:gd name="connsiteX988" fmla="*/ 1757527 w 6257987"/>
              <a:gd name="connsiteY988" fmla="*/ 3059765 h 5014235"/>
              <a:gd name="connsiteX989" fmla="*/ 1756684 w 6257987"/>
              <a:gd name="connsiteY989" fmla="*/ 3046693 h 5014235"/>
              <a:gd name="connsiteX990" fmla="*/ 1746142 w 6257987"/>
              <a:gd name="connsiteY990" fmla="*/ 3041212 h 5014235"/>
              <a:gd name="connsiteX991" fmla="*/ 1738974 w 6257987"/>
              <a:gd name="connsiteY991" fmla="*/ 3057657 h 5014235"/>
              <a:gd name="connsiteX992" fmla="*/ 1741083 w 6257987"/>
              <a:gd name="connsiteY992" fmla="*/ 3010429 h 5014235"/>
              <a:gd name="connsiteX993" fmla="*/ 1729698 w 6257987"/>
              <a:gd name="connsiteY993" fmla="*/ 2929046 h 5014235"/>
              <a:gd name="connsiteX994" fmla="*/ 1714940 w 6257987"/>
              <a:gd name="connsiteY994" fmla="*/ 2886035 h 5014235"/>
              <a:gd name="connsiteX995" fmla="*/ 1740661 w 6257987"/>
              <a:gd name="connsiteY995" fmla="*/ 2845975 h 5014235"/>
              <a:gd name="connsiteX996" fmla="*/ 1742348 w 6257987"/>
              <a:gd name="connsiteY996" fmla="*/ 2826578 h 5014235"/>
              <a:gd name="connsiteX997" fmla="*/ 1723373 w 6257987"/>
              <a:gd name="connsiteY997" fmla="*/ 2732123 h 5014235"/>
              <a:gd name="connsiteX998" fmla="*/ 1695122 w 6257987"/>
              <a:gd name="connsiteY998" fmla="*/ 2655799 h 5014235"/>
              <a:gd name="connsiteX999" fmla="*/ 1685424 w 6257987"/>
              <a:gd name="connsiteY999" fmla="*/ 2651161 h 5014235"/>
              <a:gd name="connsiteX1000" fmla="*/ 1672774 w 6257987"/>
              <a:gd name="connsiteY1000" fmla="*/ 2645258 h 5014235"/>
              <a:gd name="connsiteX1001" fmla="*/ 1647053 w 6257987"/>
              <a:gd name="connsiteY1001" fmla="*/ 2593813 h 5014235"/>
              <a:gd name="connsiteX1002" fmla="*/ 1636089 w 6257987"/>
              <a:gd name="connsiteY1002" fmla="*/ 2580319 h 5014235"/>
              <a:gd name="connsiteX1003" fmla="*/ 1619223 w 6257987"/>
              <a:gd name="connsiteY1003" fmla="*/ 2563031 h 5014235"/>
              <a:gd name="connsiteX1004" fmla="*/ 1607417 w 6257987"/>
              <a:gd name="connsiteY1004" fmla="*/ 2578633 h 5014235"/>
              <a:gd name="connsiteX1005" fmla="*/ 1590972 w 6257987"/>
              <a:gd name="connsiteY1005" fmla="*/ 2616584 h 5014235"/>
              <a:gd name="connsiteX1006" fmla="*/ 1584647 w 6257987"/>
              <a:gd name="connsiteY1006" fmla="*/ 2616584 h 5014235"/>
              <a:gd name="connsiteX1007" fmla="*/ 1583382 w 6257987"/>
              <a:gd name="connsiteY1007" fmla="*/ 2623330 h 5014235"/>
              <a:gd name="connsiteX1008" fmla="*/ 1582960 w 6257987"/>
              <a:gd name="connsiteY1008" fmla="*/ 2624595 h 5014235"/>
              <a:gd name="connsiteX1009" fmla="*/ 1577057 w 6257987"/>
              <a:gd name="connsiteY1009" fmla="*/ 2630921 h 5014235"/>
              <a:gd name="connsiteX1010" fmla="*/ 1581274 w 6257987"/>
              <a:gd name="connsiteY1010" fmla="*/ 2637667 h 5014235"/>
              <a:gd name="connsiteX1011" fmla="*/ 1584647 w 6257987"/>
              <a:gd name="connsiteY1011" fmla="*/ 2642727 h 5014235"/>
              <a:gd name="connsiteX1012" fmla="*/ 1560191 w 6257987"/>
              <a:gd name="connsiteY1012" fmla="*/ 2652004 h 5014235"/>
              <a:gd name="connsiteX1013" fmla="*/ 1548806 w 6257987"/>
              <a:gd name="connsiteY1013" fmla="*/ 2646944 h 5014235"/>
              <a:gd name="connsiteX1014" fmla="*/ 1528988 w 6257987"/>
              <a:gd name="connsiteY1014" fmla="*/ 2655799 h 5014235"/>
              <a:gd name="connsiteX1015" fmla="*/ 1527723 w 6257987"/>
              <a:gd name="connsiteY1015" fmla="*/ 2657486 h 5014235"/>
              <a:gd name="connsiteX1016" fmla="*/ 1521398 w 6257987"/>
              <a:gd name="connsiteY1016" fmla="*/ 2685317 h 5014235"/>
              <a:gd name="connsiteX1017" fmla="*/ 1507484 w 6257987"/>
              <a:gd name="connsiteY1017" fmla="*/ 2672245 h 5014235"/>
              <a:gd name="connsiteX1018" fmla="*/ 1504110 w 6257987"/>
              <a:gd name="connsiteY1018" fmla="*/ 2683208 h 5014235"/>
              <a:gd name="connsiteX1019" fmla="*/ 1499050 w 6257987"/>
              <a:gd name="connsiteY1019" fmla="*/ 2712726 h 5014235"/>
              <a:gd name="connsiteX1020" fmla="*/ 1477967 w 6257987"/>
              <a:gd name="connsiteY1020" fmla="*/ 2726641 h 5014235"/>
              <a:gd name="connsiteX1021" fmla="*/ 1450560 w 6257987"/>
              <a:gd name="connsiteY1021" fmla="*/ 2738870 h 5014235"/>
              <a:gd name="connsiteX1022" fmla="*/ 1445078 w 6257987"/>
              <a:gd name="connsiteY1022" fmla="*/ 2724954 h 5014235"/>
              <a:gd name="connsiteX1023" fmla="*/ 1412610 w 6257987"/>
              <a:gd name="connsiteY1023" fmla="*/ 2661281 h 5014235"/>
              <a:gd name="connsiteX1024" fmla="*/ 1413454 w 6257987"/>
              <a:gd name="connsiteY1024" fmla="*/ 2655799 h 5014235"/>
              <a:gd name="connsiteX1025" fmla="*/ 1401647 w 6257987"/>
              <a:gd name="connsiteY1025" fmla="*/ 2652004 h 5014235"/>
              <a:gd name="connsiteX1026" fmla="*/ 1407550 w 6257987"/>
              <a:gd name="connsiteY1026" fmla="*/ 2644414 h 5014235"/>
              <a:gd name="connsiteX1027" fmla="*/ 1405442 w 6257987"/>
              <a:gd name="connsiteY1027" fmla="*/ 2638932 h 5014235"/>
              <a:gd name="connsiteX1028" fmla="*/ 1402490 w 6257987"/>
              <a:gd name="connsiteY1028" fmla="*/ 2636824 h 5014235"/>
              <a:gd name="connsiteX1029" fmla="*/ 1397431 w 6257987"/>
              <a:gd name="connsiteY1029" fmla="*/ 2635137 h 5014235"/>
              <a:gd name="connsiteX1030" fmla="*/ 1383937 w 6257987"/>
              <a:gd name="connsiteY1030" fmla="*/ 2640619 h 5014235"/>
              <a:gd name="connsiteX1031" fmla="*/ 1387732 w 6257987"/>
              <a:gd name="connsiteY1031" fmla="*/ 2647788 h 5014235"/>
              <a:gd name="connsiteX1032" fmla="*/ 1391949 w 6257987"/>
              <a:gd name="connsiteY1032" fmla="*/ 2654956 h 5014235"/>
              <a:gd name="connsiteX1033" fmla="*/ 1391949 w 6257987"/>
              <a:gd name="connsiteY1033" fmla="*/ 2654534 h 5014235"/>
              <a:gd name="connsiteX1034" fmla="*/ 1396587 w 6257987"/>
              <a:gd name="connsiteY1034" fmla="*/ 2652004 h 5014235"/>
              <a:gd name="connsiteX1035" fmla="*/ 1399117 w 6257987"/>
              <a:gd name="connsiteY1035" fmla="*/ 2652426 h 5014235"/>
              <a:gd name="connsiteX1036" fmla="*/ 1382673 w 6257987"/>
              <a:gd name="connsiteY1036" fmla="*/ 2680257 h 5014235"/>
              <a:gd name="connsiteX1037" fmla="*/ 1370023 w 6257987"/>
              <a:gd name="connsiteY1037" fmla="*/ 2661703 h 5014235"/>
              <a:gd name="connsiteX1038" fmla="*/ 1339242 w 6257987"/>
              <a:gd name="connsiteY1038" fmla="*/ 2641462 h 5014235"/>
              <a:gd name="connsiteX1039" fmla="*/ 1317315 w 6257987"/>
              <a:gd name="connsiteY1039" fmla="*/ 2649053 h 5014235"/>
              <a:gd name="connsiteX1040" fmla="*/ 1298341 w 6257987"/>
              <a:gd name="connsiteY1040" fmla="*/ 2660016 h 5014235"/>
              <a:gd name="connsiteX1041" fmla="*/ 1291173 w 6257987"/>
              <a:gd name="connsiteY1041" fmla="*/ 2683208 h 5014235"/>
              <a:gd name="connsiteX1042" fmla="*/ 1292438 w 6257987"/>
              <a:gd name="connsiteY1042" fmla="*/ 2694172 h 5014235"/>
              <a:gd name="connsiteX1043" fmla="*/ 1274728 w 6257987"/>
              <a:gd name="connsiteY1043" fmla="*/ 2699654 h 5014235"/>
              <a:gd name="connsiteX1044" fmla="*/ 1249428 w 6257987"/>
              <a:gd name="connsiteY1044" fmla="*/ 2683208 h 5014235"/>
              <a:gd name="connsiteX1045" fmla="*/ 1219491 w 6257987"/>
              <a:gd name="connsiteY1045" fmla="*/ 2679835 h 5014235"/>
              <a:gd name="connsiteX1046" fmla="*/ 1198829 w 6257987"/>
              <a:gd name="connsiteY1046" fmla="*/ 2683208 h 5014235"/>
              <a:gd name="connsiteX1047" fmla="*/ 1196299 w 6257987"/>
              <a:gd name="connsiteY1047" fmla="*/ 2672245 h 5014235"/>
              <a:gd name="connsiteX1048" fmla="*/ 1188288 w 6257987"/>
              <a:gd name="connsiteY1048" fmla="*/ 2674775 h 5014235"/>
              <a:gd name="connsiteX1049" fmla="*/ 1184914 w 6257987"/>
              <a:gd name="connsiteY1049" fmla="*/ 2670980 h 5014235"/>
              <a:gd name="connsiteX1050" fmla="*/ 1182806 w 6257987"/>
              <a:gd name="connsiteY1050" fmla="*/ 2668450 h 5014235"/>
              <a:gd name="connsiteX1051" fmla="*/ 1182806 w 6257987"/>
              <a:gd name="connsiteY1051" fmla="*/ 2660438 h 5014235"/>
              <a:gd name="connsiteX1052" fmla="*/ 1166362 w 6257987"/>
              <a:gd name="connsiteY1052" fmla="*/ 2660860 h 5014235"/>
              <a:gd name="connsiteX1053" fmla="*/ 1166362 w 6257987"/>
              <a:gd name="connsiteY1053" fmla="*/ 2662125 h 5014235"/>
              <a:gd name="connsiteX1054" fmla="*/ 1164675 w 6257987"/>
              <a:gd name="connsiteY1054" fmla="*/ 2660016 h 5014235"/>
              <a:gd name="connsiteX1055" fmla="*/ 1159193 w 6257987"/>
              <a:gd name="connsiteY1055" fmla="*/ 2653691 h 5014235"/>
              <a:gd name="connsiteX1056" fmla="*/ 1156242 w 6257987"/>
              <a:gd name="connsiteY1056" fmla="*/ 2656221 h 5014235"/>
              <a:gd name="connsiteX1057" fmla="*/ 1156242 w 6257987"/>
              <a:gd name="connsiteY1057" fmla="*/ 2660016 h 5014235"/>
              <a:gd name="connsiteX1058" fmla="*/ 1133472 w 6257987"/>
              <a:gd name="connsiteY1058" fmla="*/ 2673088 h 5014235"/>
              <a:gd name="connsiteX1059" fmla="*/ 1132207 w 6257987"/>
              <a:gd name="connsiteY1059" fmla="*/ 2645258 h 5014235"/>
              <a:gd name="connsiteX1060" fmla="*/ 1096366 w 6257987"/>
              <a:gd name="connsiteY1060" fmla="*/ 2650318 h 5014235"/>
              <a:gd name="connsiteX1061" fmla="*/ 1092571 w 6257987"/>
              <a:gd name="connsiteY1061" fmla="*/ 2655799 h 5014235"/>
              <a:gd name="connsiteX1062" fmla="*/ 1090463 w 6257987"/>
              <a:gd name="connsiteY1062" fmla="*/ 2661703 h 5014235"/>
              <a:gd name="connsiteX1063" fmla="*/ 1056730 w 6257987"/>
              <a:gd name="connsiteY1063" fmla="*/ 2697967 h 5014235"/>
              <a:gd name="connsiteX1064" fmla="*/ 1056309 w 6257987"/>
              <a:gd name="connsiteY1064" fmla="*/ 2697545 h 5014235"/>
              <a:gd name="connsiteX1065" fmla="*/ 1055465 w 6257987"/>
              <a:gd name="connsiteY1065" fmla="*/ 2686582 h 5014235"/>
              <a:gd name="connsiteX1066" fmla="*/ 1054622 w 6257987"/>
              <a:gd name="connsiteY1066" fmla="*/ 2686582 h 5014235"/>
              <a:gd name="connsiteX1067" fmla="*/ 1047454 w 6257987"/>
              <a:gd name="connsiteY1067" fmla="*/ 2688690 h 5014235"/>
              <a:gd name="connsiteX1068" fmla="*/ 1045345 w 6257987"/>
              <a:gd name="connsiteY1068" fmla="*/ 2689534 h 5014235"/>
              <a:gd name="connsiteX1069" fmla="*/ 1024684 w 6257987"/>
              <a:gd name="connsiteY1069" fmla="*/ 2687425 h 5014235"/>
              <a:gd name="connsiteX1070" fmla="*/ 1029322 w 6257987"/>
              <a:gd name="connsiteY1070" fmla="*/ 2692485 h 5014235"/>
              <a:gd name="connsiteX1071" fmla="*/ 1024262 w 6257987"/>
              <a:gd name="connsiteY1071" fmla="*/ 2734231 h 5014235"/>
              <a:gd name="connsiteX1072" fmla="*/ 1017094 w 6257987"/>
              <a:gd name="connsiteY1072" fmla="*/ 2743086 h 5014235"/>
              <a:gd name="connsiteX1073" fmla="*/ 958484 w 6257987"/>
              <a:gd name="connsiteY1073" fmla="*/ 2719051 h 5014235"/>
              <a:gd name="connsiteX1074" fmla="*/ 955532 w 6257987"/>
              <a:gd name="connsiteY1074" fmla="*/ 2726641 h 5014235"/>
              <a:gd name="connsiteX1075" fmla="*/ 952580 w 6257987"/>
              <a:gd name="connsiteY1075" fmla="*/ 2734231 h 5014235"/>
              <a:gd name="connsiteX1076" fmla="*/ 1001071 w 6257987"/>
              <a:gd name="connsiteY1076" fmla="*/ 2754050 h 5014235"/>
              <a:gd name="connsiteX1077" fmla="*/ 985470 w 6257987"/>
              <a:gd name="connsiteY1077" fmla="*/ 2758688 h 5014235"/>
              <a:gd name="connsiteX1078" fmla="*/ 970712 w 6257987"/>
              <a:gd name="connsiteY1078" fmla="*/ 2775977 h 5014235"/>
              <a:gd name="connsiteX1079" fmla="*/ 963965 w 6257987"/>
              <a:gd name="connsiteY1079" fmla="*/ 2793266 h 5014235"/>
              <a:gd name="connsiteX1080" fmla="*/ 952580 w 6257987"/>
              <a:gd name="connsiteY1080" fmla="*/ 2788628 h 5014235"/>
              <a:gd name="connsiteX1081" fmla="*/ 953845 w 6257987"/>
              <a:gd name="connsiteY1081" fmla="*/ 2788628 h 5014235"/>
              <a:gd name="connsiteX1082" fmla="*/ 956375 w 6257987"/>
              <a:gd name="connsiteY1082" fmla="*/ 2788628 h 5014235"/>
              <a:gd name="connsiteX1083" fmla="*/ 955532 w 6257987"/>
              <a:gd name="connsiteY1083" fmla="*/ 2772604 h 5014235"/>
              <a:gd name="connsiteX1084" fmla="*/ 955110 w 6257987"/>
              <a:gd name="connsiteY1084" fmla="*/ 2772604 h 5014235"/>
              <a:gd name="connsiteX1085" fmla="*/ 949629 w 6257987"/>
              <a:gd name="connsiteY1085" fmla="*/ 2772604 h 5014235"/>
              <a:gd name="connsiteX1086" fmla="*/ 939931 w 6257987"/>
              <a:gd name="connsiteY1086" fmla="*/ 2772604 h 5014235"/>
              <a:gd name="connsiteX1087" fmla="*/ 940352 w 6257987"/>
              <a:gd name="connsiteY1087" fmla="*/ 2775977 h 5014235"/>
              <a:gd name="connsiteX1088" fmla="*/ 939931 w 6257987"/>
              <a:gd name="connsiteY1088" fmla="*/ 2775977 h 5014235"/>
              <a:gd name="connsiteX1089" fmla="*/ 920956 w 6257987"/>
              <a:gd name="connsiteY1089" fmla="*/ 2767122 h 5014235"/>
              <a:gd name="connsiteX1090" fmla="*/ 911258 w 6257987"/>
              <a:gd name="connsiteY1090" fmla="*/ 2772182 h 5014235"/>
              <a:gd name="connsiteX1091" fmla="*/ 890175 w 6257987"/>
              <a:gd name="connsiteY1091" fmla="*/ 2797483 h 5014235"/>
              <a:gd name="connsiteX1092" fmla="*/ 889753 w 6257987"/>
              <a:gd name="connsiteY1092" fmla="*/ 2807603 h 5014235"/>
              <a:gd name="connsiteX1093" fmla="*/ 893548 w 6257987"/>
              <a:gd name="connsiteY1093" fmla="*/ 2824470 h 5014235"/>
              <a:gd name="connsiteX1094" fmla="*/ 912523 w 6257987"/>
              <a:gd name="connsiteY1094" fmla="*/ 2836277 h 5014235"/>
              <a:gd name="connsiteX1095" fmla="*/ 894392 w 6257987"/>
              <a:gd name="connsiteY1095" fmla="*/ 2834169 h 5014235"/>
              <a:gd name="connsiteX1096" fmla="*/ 852647 w 6257987"/>
              <a:gd name="connsiteY1096" fmla="*/ 2819410 h 5014235"/>
              <a:gd name="connsiteX1097" fmla="*/ 813433 w 6257987"/>
              <a:gd name="connsiteY1097" fmla="*/ 2799169 h 5014235"/>
              <a:gd name="connsiteX1098" fmla="*/ 812590 w 6257987"/>
              <a:gd name="connsiteY1098" fmla="*/ 2798748 h 5014235"/>
              <a:gd name="connsiteX1099" fmla="*/ 812168 w 6257987"/>
              <a:gd name="connsiteY1099" fmla="*/ 2794109 h 5014235"/>
              <a:gd name="connsiteX1100" fmla="*/ 805422 w 6257987"/>
              <a:gd name="connsiteY1100" fmla="*/ 2797483 h 5014235"/>
              <a:gd name="connsiteX1101" fmla="*/ 778014 w 6257987"/>
              <a:gd name="connsiteY1101" fmla="*/ 2786097 h 5014235"/>
              <a:gd name="connsiteX1102" fmla="*/ 767894 w 6257987"/>
              <a:gd name="connsiteY1102" fmla="*/ 2795374 h 5014235"/>
              <a:gd name="connsiteX1103" fmla="*/ 764521 w 6257987"/>
              <a:gd name="connsiteY1103" fmla="*/ 2794531 h 5014235"/>
              <a:gd name="connsiteX1104" fmla="*/ 763677 w 6257987"/>
              <a:gd name="connsiteY1104" fmla="*/ 2797904 h 5014235"/>
              <a:gd name="connsiteX1105" fmla="*/ 758617 w 6257987"/>
              <a:gd name="connsiteY1105" fmla="*/ 2798326 h 5014235"/>
              <a:gd name="connsiteX1106" fmla="*/ 752292 w 6257987"/>
              <a:gd name="connsiteY1106" fmla="*/ 2809290 h 5014235"/>
              <a:gd name="connsiteX1107" fmla="*/ 740064 w 6257987"/>
              <a:gd name="connsiteY1107" fmla="*/ 2822783 h 5014235"/>
              <a:gd name="connsiteX1108" fmla="*/ 702537 w 6257987"/>
              <a:gd name="connsiteY1108" fmla="*/ 2851036 h 5014235"/>
              <a:gd name="connsiteX1109" fmla="*/ 702537 w 6257987"/>
              <a:gd name="connsiteY1109" fmla="*/ 2849349 h 5014235"/>
              <a:gd name="connsiteX1110" fmla="*/ 700850 w 6257987"/>
              <a:gd name="connsiteY1110" fmla="*/ 2849349 h 5014235"/>
              <a:gd name="connsiteX1111" fmla="*/ 698742 w 6257987"/>
              <a:gd name="connsiteY1111" fmla="*/ 2849349 h 5014235"/>
              <a:gd name="connsiteX1112" fmla="*/ 698320 w 6257987"/>
              <a:gd name="connsiteY1112" fmla="*/ 2849349 h 5014235"/>
              <a:gd name="connsiteX1113" fmla="*/ 696212 w 6257987"/>
              <a:gd name="connsiteY1113" fmla="*/ 2848927 h 5014235"/>
              <a:gd name="connsiteX1114" fmla="*/ 695369 w 6257987"/>
              <a:gd name="connsiteY1114" fmla="*/ 2848927 h 5014235"/>
              <a:gd name="connsiteX1115" fmla="*/ 691995 w 6257987"/>
              <a:gd name="connsiteY1115" fmla="*/ 2858626 h 5014235"/>
              <a:gd name="connsiteX1116" fmla="*/ 679767 w 6257987"/>
              <a:gd name="connsiteY1116" fmla="*/ 2867059 h 5014235"/>
              <a:gd name="connsiteX1117" fmla="*/ 675129 w 6257987"/>
              <a:gd name="connsiteY1117" fmla="*/ 2869589 h 5014235"/>
              <a:gd name="connsiteX1118" fmla="*/ 640553 w 6257987"/>
              <a:gd name="connsiteY1118" fmla="*/ 2913022 h 5014235"/>
              <a:gd name="connsiteX1119" fmla="*/ 638866 w 6257987"/>
              <a:gd name="connsiteY1119" fmla="*/ 2911757 h 5014235"/>
              <a:gd name="connsiteX1120" fmla="*/ 615675 w 6257987"/>
              <a:gd name="connsiteY1120" fmla="*/ 2900372 h 5014235"/>
              <a:gd name="connsiteX1121" fmla="*/ 622000 w 6257987"/>
              <a:gd name="connsiteY1121" fmla="*/ 2910914 h 5014235"/>
              <a:gd name="connsiteX1122" fmla="*/ 614410 w 6257987"/>
              <a:gd name="connsiteY1122" fmla="*/ 2921877 h 5014235"/>
              <a:gd name="connsiteX1123" fmla="*/ 621578 w 6257987"/>
              <a:gd name="connsiteY1123" fmla="*/ 2924407 h 5014235"/>
              <a:gd name="connsiteX1124" fmla="*/ 625373 w 6257987"/>
              <a:gd name="connsiteY1124" fmla="*/ 2925672 h 5014235"/>
              <a:gd name="connsiteX1125" fmla="*/ 614410 w 6257987"/>
              <a:gd name="connsiteY1125" fmla="*/ 2928624 h 5014235"/>
              <a:gd name="connsiteX1126" fmla="*/ 616940 w 6257987"/>
              <a:gd name="connsiteY1126" fmla="*/ 2935793 h 5014235"/>
              <a:gd name="connsiteX1127" fmla="*/ 605555 w 6257987"/>
              <a:gd name="connsiteY1127" fmla="*/ 2947178 h 5014235"/>
              <a:gd name="connsiteX1128" fmla="*/ 473154 w 6257987"/>
              <a:gd name="connsiteY1128" fmla="*/ 3067356 h 5014235"/>
              <a:gd name="connsiteX1129" fmla="*/ 401051 w 6257987"/>
              <a:gd name="connsiteY1129" fmla="*/ 3106150 h 5014235"/>
              <a:gd name="connsiteX1130" fmla="*/ 324730 w 6257987"/>
              <a:gd name="connsiteY1130" fmla="*/ 3087596 h 5014235"/>
              <a:gd name="connsiteX1131" fmla="*/ 316719 w 6257987"/>
              <a:gd name="connsiteY1131" fmla="*/ 3079162 h 5014235"/>
              <a:gd name="connsiteX1132" fmla="*/ 316297 w 6257987"/>
              <a:gd name="connsiteY1132" fmla="*/ 3078741 h 5014235"/>
              <a:gd name="connsiteX1133" fmla="*/ 312502 w 6257987"/>
              <a:gd name="connsiteY1133" fmla="*/ 3071572 h 5014235"/>
              <a:gd name="connsiteX1134" fmla="*/ 307864 w 6257987"/>
              <a:gd name="connsiteY1134" fmla="*/ 3061030 h 5014235"/>
              <a:gd name="connsiteX1135" fmla="*/ 252627 w 6257987"/>
              <a:gd name="connsiteY1135" fmla="*/ 3007899 h 5014235"/>
              <a:gd name="connsiteX1136" fmla="*/ 250518 w 6257987"/>
              <a:gd name="connsiteY1136" fmla="*/ 3006212 h 5014235"/>
              <a:gd name="connsiteX1137" fmla="*/ 171668 w 6257987"/>
              <a:gd name="connsiteY1137" fmla="*/ 2956455 h 5014235"/>
              <a:gd name="connsiteX1138" fmla="*/ 42641 w 6257987"/>
              <a:gd name="connsiteY1138" fmla="*/ 2923564 h 5014235"/>
              <a:gd name="connsiteX1139" fmla="*/ 4270 w 6257987"/>
              <a:gd name="connsiteY1139" fmla="*/ 2885613 h 5014235"/>
              <a:gd name="connsiteX1140" fmla="*/ 19449 w 6257987"/>
              <a:gd name="connsiteY1140" fmla="*/ 2775556 h 5014235"/>
              <a:gd name="connsiteX1141" fmla="*/ 56555 w 6257987"/>
              <a:gd name="connsiteY1141" fmla="*/ 2643993 h 5014235"/>
              <a:gd name="connsiteX1142" fmla="*/ 58664 w 6257987"/>
              <a:gd name="connsiteY1142" fmla="*/ 2617427 h 5014235"/>
              <a:gd name="connsiteX1143" fmla="*/ 71735 w 6257987"/>
              <a:gd name="connsiteY1143" fmla="*/ 2585380 h 5014235"/>
              <a:gd name="connsiteX1144" fmla="*/ 86915 w 6257987"/>
              <a:gd name="connsiteY1144" fmla="*/ 2505261 h 5014235"/>
              <a:gd name="connsiteX1145" fmla="*/ 106733 w 6257987"/>
              <a:gd name="connsiteY1145" fmla="*/ 2470684 h 5014235"/>
              <a:gd name="connsiteX1146" fmla="*/ 116853 w 6257987"/>
              <a:gd name="connsiteY1146" fmla="*/ 2431046 h 5014235"/>
              <a:gd name="connsiteX1147" fmla="*/ 123177 w 6257987"/>
              <a:gd name="connsiteY1147" fmla="*/ 2419661 h 5014235"/>
              <a:gd name="connsiteX1148" fmla="*/ 110528 w 6257987"/>
              <a:gd name="connsiteY1148" fmla="*/ 2414601 h 5014235"/>
              <a:gd name="connsiteX1149" fmla="*/ 123599 w 6257987"/>
              <a:gd name="connsiteY1149" fmla="*/ 2400264 h 5014235"/>
              <a:gd name="connsiteX1150" fmla="*/ 128659 w 6257987"/>
              <a:gd name="connsiteY1150" fmla="*/ 2393517 h 5014235"/>
              <a:gd name="connsiteX1151" fmla="*/ 132454 w 6257987"/>
              <a:gd name="connsiteY1151" fmla="*/ 2363578 h 5014235"/>
              <a:gd name="connsiteX1152" fmla="*/ 132454 w 6257987"/>
              <a:gd name="connsiteY1152" fmla="*/ 2357674 h 5014235"/>
              <a:gd name="connsiteX1153" fmla="*/ 116009 w 6257987"/>
              <a:gd name="connsiteY1153" fmla="*/ 2350084 h 5014235"/>
              <a:gd name="connsiteX1154" fmla="*/ 132876 w 6257987"/>
              <a:gd name="connsiteY1154" fmla="*/ 2348819 h 5014235"/>
              <a:gd name="connsiteX1155" fmla="*/ 132876 w 6257987"/>
              <a:gd name="connsiteY1155" fmla="*/ 2349241 h 5014235"/>
              <a:gd name="connsiteX1156" fmla="*/ 137935 w 6257987"/>
              <a:gd name="connsiteY1156" fmla="*/ 2340807 h 5014235"/>
              <a:gd name="connsiteX1157" fmla="*/ 137935 w 6257987"/>
              <a:gd name="connsiteY1157" fmla="*/ 2339121 h 5014235"/>
              <a:gd name="connsiteX1158" fmla="*/ 139200 w 6257987"/>
              <a:gd name="connsiteY1158" fmla="*/ 2338277 h 5014235"/>
              <a:gd name="connsiteX1159" fmla="*/ 132876 w 6257987"/>
              <a:gd name="connsiteY1159" fmla="*/ 2329844 h 5014235"/>
              <a:gd name="connsiteX1160" fmla="*/ 141309 w 6257987"/>
              <a:gd name="connsiteY1160" fmla="*/ 2322675 h 5014235"/>
              <a:gd name="connsiteX1161" fmla="*/ 142574 w 6257987"/>
              <a:gd name="connsiteY1161" fmla="*/ 2320567 h 5014235"/>
              <a:gd name="connsiteX1162" fmla="*/ 150164 w 6257987"/>
              <a:gd name="connsiteY1162" fmla="*/ 2234967 h 5014235"/>
              <a:gd name="connsiteX1163" fmla="*/ 149320 w 6257987"/>
              <a:gd name="connsiteY1163" fmla="*/ 2219786 h 5014235"/>
              <a:gd name="connsiteX1164" fmla="*/ 146369 w 6257987"/>
              <a:gd name="connsiteY1164" fmla="*/ 2202076 h 5014235"/>
              <a:gd name="connsiteX1165" fmla="*/ 126972 w 6257987"/>
              <a:gd name="connsiteY1165" fmla="*/ 2160330 h 5014235"/>
              <a:gd name="connsiteX1166" fmla="*/ 120647 w 6257987"/>
              <a:gd name="connsiteY1166" fmla="*/ 2152740 h 5014235"/>
              <a:gd name="connsiteX1167" fmla="*/ 110106 w 6257987"/>
              <a:gd name="connsiteY1167" fmla="*/ 2137559 h 5014235"/>
              <a:gd name="connsiteX1168" fmla="*/ 76373 w 6257987"/>
              <a:gd name="connsiteY1168" fmla="*/ 2108042 h 5014235"/>
              <a:gd name="connsiteX1169" fmla="*/ 28726 w 6257987"/>
              <a:gd name="connsiteY1169" fmla="*/ 2027502 h 5014235"/>
              <a:gd name="connsiteX1170" fmla="*/ 29569 w 6257987"/>
              <a:gd name="connsiteY1170" fmla="*/ 2027502 h 5014235"/>
              <a:gd name="connsiteX1171" fmla="*/ 21136 w 6257987"/>
              <a:gd name="connsiteY1171" fmla="*/ 2022020 h 5014235"/>
              <a:gd name="connsiteX1172" fmla="*/ 12281 w 6257987"/>
              <a:gd name="connsiteY1172" fmla="*/ 1999671 h 5014235"/>
              <a:gd name="connsiteX1173" fmla="*/ 10595 w 6257987"/>
              <a:gd name="connsiteY1173" fmla="*/ 1989129 h 5014235"/>
              <a:gd name="connsiteX1174" fmla="*/ 13546 w 6257987"/>
              <a:gd name="connsiteY1174" fmla="*/ 1945275 h 5014235"/>
              <a:gd name="connsiteX1175" fmla="*/ 15233 w 6257987"/>
              <a:gd name="connsiteY1175" fmla="*/ 1928830 h 5014235"/>
              <a:gd name="connsiteX1176" fmla="*/ 17341 w 6257987"/>
              <a:gd name="connsiteY1176" fmla="*/ 1890879 h 5014235"/>
              <a:gd name="connsiteX1177" fmla="*/ 5956 w 6257987"/>
              <a:gd name="connsiteY1177" fmla="*/ 1867687 h 5014235"/>
              <a:gd name="connsiteX1178" fmla="*/ 5113 w 6257987"/>
              <a:gd name="connsiteY1178" fmla="*/ 1814555 h 5014235"/>
              <a:gd name="connsiteX1179" fmla="*/ 13968 w 6257987"/>
              <a:gd name="connsiteY1179" fmla="*/ 1755099 h 5014235"/>
              <a:gd name="connsiteX1180" fmla="*/ 8908 w 6257987"/>
              <a:gd name="connsiteY1180" fmla="*/ 1738232 h 5014235"/>
              <a:gd name="connsiteX1181" fmla="*/ 28726 w 6257987"/>
              <a:gd name="connsiteY1181" fmla="*/ 1687209 h 5014235"/>
              <a:gd name="connsiteX1182" fmla="*/ 29991 w 6257987"/>
              <a:gd name="connsiteY1182" fmla="*/ 1682992 h 5014235"/>
              <a:gd name="connsiteX1183" fmla="*/ 33364 w 6257987"/>
              <a:gd name="connsiteY1183" fmla="*/ 1672029 h 5014235"/>
              <a:gd name="connsiteX1184" fmla="*/ 33786 w 6257987"/>
              <a:gd name="connsiteY1184" fmla="*/ 1661487 h 5014235"/>
              <a:gd name="connsiteX1185" fmla="*/ 43484 w 6257987"/>
              <a:gd name="connsiteY1185" fmla="*/ 1575886 h 5014235"/>
              <a:gd name="connsiteX1186" fmla="*/ 64989 w 6257987"/>
              <a:gd name="connsiteY1186" fmla="*/ 1565345 h 5014235"/>
              <a:gd name="connsiteX1187" fmla="*/ 70892 w 6257987"/>
              <a:gd name="connsiteY1187" fmla="*/ 1556489 h 5014235"/>
              <a:gd name="connsiteX1188" fmla="*/ 119383 w 6257987"/>
              <a:gd name="connsiteY1188" fmla="*/ 1451070 h 5014235"/>
              <a:gd name="connsiteX1189" fmla="*/ 156488 w 6257987"/>
              <a:gd name="connsiteY1189" fmla="*/ 1382759 h 5014235"/>
              <a:gd name="connsiteX1190" fmla="*/ 215942 w 6257987"/>
              <a:gd name="connsiteY1190" fmla="*/ 1306435 h 5014235"/>
              <a:gd name="connsiteX1191" fmla="*/ 231122 w 6257987"/>
              <a:gd name="connsiteY1191" fmla="*/ 1281135 h 5014235"/>
              <a:gd name="connsiteX1192" fmla="*/ 259373 w 6257987"/>
              <a:gd name="connsiteY1192" fmla="*/ 1224630 h 5014235"/>
              <a:gd name="connsiteX1193" fmla="*/ 272445 w 6257987"/>
              <a:gd name="connsiteY1193" fmla="*/ 1197221 h 5014235"/>
              <a:gd name="connsiteX1194" fmla="*/ 267806 w 6257987"/>
              <a:gd name="connsiteY1194" fmla="*/ 1173186 h 5014235"/>
              <a:gd name="connsiteX1195" fmla="*/ 270336 w 6257987"/>
              <a:gd name="connsiteY1195" fmla="*/ 1032767 h 5014235"/>
              <a:gd name="connsiteX1196" fmla="*/ 270336 w 6257987"/>
              <a:gd name="connsiteY1196" fmla="*/ 1027286 h 5014235"/>
              <a:gd name="connsiteX1197" fmla="*/ 270336 w 6257987"/>
              <a:gd name="connsiteY1197" fmla="*/ 1012105 h 5014235"/>
              <a:gd name="connsiteX1198" fmla="*/ 265276 w 6257987"/>
              <a:gd name="connsiteY1198" fmla="*/ 939999 h 5014235"/>
              <a:gd name="connsiteX1199" fmla="*/ 255578 w 6257987"/>
              <a:gd name="connsiteY1199" fmla="*/ 932830 h 5014235"/>
              <a:gd name="connsiteX1200" fmla="*/ 268650 w 6257987"/>
              <a:gd name="connsiteY1200" fmla="*/ 922288 h 5014235"/>
              <a:gd name="connsiteX1201" fmla="*/ 269915 w 6257987"/>
              <a:gd name="connsiteY1201" fmla="*/ 918071 h 5014235"/>
              <a:gd name="connsiteX1202" fmla="*/ 266541 w 6257987"/>
              <a:gd name="connsiteY1202" fmla="*/ 852290 h 5014235"/>
              <a:gd name="connsiteX1203" fmla="*/ 256000 w 6257987"/>
              <a:gd name="connsiteY1203" fmla="*/ 834580 h 5014235"/>
              <a:gd name="connsiteX1204" fmla="*/ 265698 w 6257987"/>
              <a:gd name="connsiteY1204" fmla="*/ 761208 h 5014235"/>
              <a:gd name="connsiteX1205" fmla="*/ 268650 w 6257987"/>
              <a:gd name="connsiteY1205" fmla="*/ 697956 h 5014235"/>
              <a:gd name="connsiteX1206" fmla="*/ 339910 w 6257987"/>
              <a:gd name="connsiteY1206" fmla="*/ 618260 h 5014235"/>
              <a:gd name="connsiteX1207" fmla="*/ 366896 w 6257987"/>
              <a:gd name="connsiteY1207" fmla="*/ 614886 h 5014235"/>
              <a:gd name="connsiteX1208" fmla="*/ 441952 w 6257987"/>
              <a:gd name="connsiteY1208" fmla="*/ 599284 h 5014235"/>
              <a:gd name="connsiteX1209" fmla="*/ 469359 w 6257987"/>
              <a:gd name="connsiteY1209" fmla="*/ 616573 h 5014235"/>
              <a:gd name="connsiteX1210" fmla="*/ 477793 w 6257987"/>
              <a:gd name="connsiteY1210" fmla="*/ 628801 h 5014235"/>
              <a:gd name="connsiteX1211" fmla="*/ 485804 w 6257987"/>
              <a:gd name="connsiteY1211" fmla="*/ 657475 h 5014235"/>
              <a:gd name="connsiteX1212" fmla="*/ 504779 w 6257987"/>
              <a:gd name="connsiteY1212" fmla="*/ 642717 h 5014235"/>
              <a:gd name="connsiteX1213" fmla="*/ 521645 w 6257987"/>
              <a:gd name="connsiteY1213" fmla="*/ 670969 h 5014235"/>
              <a:gd name="connsiteX1214" fmla="*/ 518693 w 6257987"/>
              <a:gd name="connsiteY1214" fmla="*/ 697956 h 5014235"/>
              <a:gd name="connsiteX1215" fmla="*/ 528813 w 6257987"/>
              <a:gd name="connsiteY1215" fmla="*/ 705968 h 5014235"/>
              <a:gd name="connsiteX1216" fmla="*/ 558751 w 6257987"/>
              <a:gd name="connsiteY1216" fmla="*/ 771328 h 5014235"/>
              <a:gd name="connsiteX1217" fmla="*/ 578147 w 6257987"/>
              <a:gd name="connsiteY1217" fmla="*/ 839218 h 5014235"/>
              <a:gd name="connsiteX1218" fmla="*/ 604290 w 6257987"/>
              <a:gd name="connsiteY1218" fmla="*/ 862832 h 5014235"/>
              <a:gd name="connsiteX1219" fmla="*/ 659528 w 6257987"/>
              <a:gd name="connsiteY1219" fmla="*/ 921445 h 5014235"/>
              <a:gd name="connsiteX1220" fmla="*/ 679767 w 6257987"/>
              <a:gd name="connsiteY1220" fmla="*/ 919758 h 5014235"/>
              <a:gd name="connsiteX1221" fmla="*/ 755244 w 6257987"/>
              <a:gd name="connsiteY1221" fmla="*/ 872109 h 5014235"/>
              <a:gd name="connsiteX1222" fmla="*/ 758617 w 6257987"/>
              <a:gd name="connsiteY1222" fmla="*/ 872530 h 5014235"/>
              <a:gd name="connsiteX1223" fmla="*/ 759039 w 6257987"/>
              <a:gd name="connsiteY1223" fmla="*/ 872530 h 5014235"/>
              <a:gd name="connsiteX1224" fmla="*/ 759039 w 6257987"/>
              <a:gd name="connsiteY1224" fmla="*/ 866627 h 5014235"/>
              <a:gd name="connsiteX1225" fmla="*/ 759461 w 6257987"/>
              <a:gd name="connsiteY1225" fmla="*/ 865362 h 5014235"/>
              <a:gd name="connsiteX1226" fmla="*/ 779279 w 6257987"/>
              <a:gd name="connsiteY1226" fmla="*/ 859880 h 5014235"/>
              <a:gd name="connsiteX1227" fmla="*/ 788555 w 6257987"/>
              <a:gd name="connsiteY1227" fmla="*/ 857350 h 5014235"/>
              <a:gd name="connsiteX1228" fmla="*/ 806265 w 6257987"/>
              <a:gd name="connsiteY1228" fmla="*/ 843013 h 5014235"/>
              <a:gd name="connsiteX1229" fmla="*/ 827348 w 6257987"/>
              <a:gd name="connsiteY1229" fmla="*/ 827411 h 5014235"/>
              <a:gd name="connsiteX1230" fmla="*/ 907885 w 6257987"/>
              <a:gd name="connsiteY1230" fmla="*/ 760786 h 5014235"/>
              <a:gd name="connsiteX1231" fmla="*/ 1036069 w 6257987"/>
              <a:gd name="connsiteY1231" fmla="*/ 716510 h 5014235"/>
              <a:gd name="connsiteX1232" fmla="*/ 1039442 w 6257987"/>
              <a:gd name="connsiteY1232" fmla="*/ 708077 h 5014235"/>
              <a:gd name="connsiteX1233" fmla="*/ 1045767 w 6257987"/>
              <a:gd name="connsiteY1233" fmla="*/ 713137 h 5014235"/>
              <a:gd name="connsiteX1234" fmla="*/ 1052935 w 6257987"/>
              <a:gd name="connsiteY1234" fmla="*/ 711028 h 5014235"/>
              <a:gd name="connsiteX1235" fmla="*/ 1074018 w 6257987"/>
              <a:gd name="connsiteY1235" fmla="*/ 700908 h 5014235"/>
              <a:gd name="connsiteX1236" fmla="*/ 1074862 w 6257987"/>
              <a:gd name="connsiteY1236" fmla="*/ 700065 h 5014235"/>
              <a:gd name="connsiteX1237" fmla="*/ 1079500 w 6257987"/>
              <a:gd name="connsiteY1237" fmla="*/ 683198 h 5014235"/>
              <a:gd name="connsiteX1238" fmla="*/ 1173951 w 6257987"/>
              <a:gd name="connsiteY1238" fmla="*/ 638078 h 5014235"/>
              <a:gd name="connsiteX1239" fmla="*/ 1215274 w 6257987"/>
              <a:gd name="connsiteY1239" fmla="*/ 620368 h 5014235"/>
              <a:gd name="connsiteX1240" fmla="*/ 1256597 w 6257987"/>
              <a:gd name="connsiteY1240" fmla="*/ 584947 h 5014235"/>
              <a:gd name="connsiteX1241" fmla="*/ 1270511 w 6257987"/>
              <a:gd name="connsiteY1241" fmla="*/ 571032 h 5014235"/>
              <a:gd name="connsiteX1242" fmla="*/ 1294124 w 6257987"/>
              <a:gd name="connsiteY1242" fmla="*/ 564285 h 5014235"/>
              <a:gd name="connsiteX1243" fmla="*/ 1316472 w 6257987"/>
              <a:gd name="connsiteY1243" fmla="*/ 547418 h 5014235"/>
              <a:gd name="connsiteX1244" fmla="*/ 1343037 w 6257987"/>
              <a:gd name="connsiteY1244" fmla="*/ 558803 h 5014235"/>
              <a:gd name="connsiteX1245" fmla="*/ 1368758 w 6257987"/>
              <a:gd name="connsiteY1245" fmla="*/ 497660 h 5014235"/>
              <a:gd name="connsiteX1246" fmla="*/ 1383937 w 6257987"/>
              <a:gd name="connsiteY1246" fmla="*/ 511575 h 5014235"/>
              <a:gd name="connsiteX1247" fmla="*/ 1395744 w 6257987"/>
              <a:gd name="connsiteY1247" fmla="*/ 490492 h 5014235"/>
              <a:gd name="connsiteX1248" fmla="*/ 1395322 w 6257987"/>
              <a:gd name="connsiteY1248" fmla="*/ 469408 h 5014235"/>
              <a:gd name="connsiteX1249" fmla="*/ 1405864 w 6257987"/>
              <a:gd name="connsiteY1249" fmla="*/ 424710 h 5014235"/>
              <a:gd name="connsiteX1250" fmla="*/ 1438753 w 6257987"/>
              <a:gd name="connsiteY1250" fmla="*/ 397723 h 5014235"/>
              <a:gd name="connsiteX1251" fmla="*/ 1467426 w 6257987"/>
              <a:gd name="connsiteY1251" fmla="*/ 385494 h 5014235"/>
              <a:gd name="connsiteX1252" fmla="*/ 1481341 w 6257987"/>
              <a:gd name="connsiteY1252" fmla="*/ 370314 h 5014235"/>
              <a:gd name="connsiteX1253" fmla="*/ 1491882 w 6257987"/>
              <a:gd name="connsiteY1253" fmla="*/ 358085 h 5014235"/>
              <a:gd name="connsiteX1254" fmla="*/ 1507062 w 6257987"/>
              <a:gd name="connsiteY1254" fmla="*/ 345435 h 5014235"/>
              <a:gd name="connsiteX1255" fmla="*/ 1545854 w 6257987"/>
              <a:gd name="connsiteY1255" fmla="*/ 324773 h 5014235"/>
              <a:gd name="connsiteX1256" fmla="*/ 1550071 w 6257987"/>
              <a:gd name="connsiteY1256" fmla="*/ 284292 h 5014235"/>
              <a:gd name="connsiteX1257" fmla="*/ 1561878 w 6257987"/>
              <a:gd name="connsiteY1257" fmla="*/ 272906 h 5014235"/>
              <a:gd name="connsiteX1258" fmla="*/ 1600248 w 6257987"/>
              <a:gd name="connsiteY1258" fmla="*/ 274172 h 5014235"/>
              <a:gd name="connsiteX1259" fmla="*/ 1601092 w 6257987"/>
              <a:gd name="connsiteY1259" fmla="*/ 263208 h 5014235"/>
              <a:gd name="connsiteX1260" fmla="*/ 1630186 w 6257987"/>
              <a:gd name="connsiteY1260" fmla="*/ 245497 h 5014235"/>
              <a:gd name="connsiteX1261" fmla="*/ 1630186 w 6257987"/>
              <a:gd name="connsiteY1261" fmla="*/ 245076 h 5014235"/>
              <a:gd name="connsiteX1262" fmla="*/ 1693857 w 6257987"/>
              <a:gd name="connsiteY1262" fmla="*/ 190258 h 5014235"/>
              <a:gd name="connsiteX1263" fmla="*/ 1712410 w 6257987"/>
              <a:gd name="connsiteY1263" fmla="*/ 180138 h 5014235"/>
              <a:gd name="connsiteX1264" fmla="*/ 1718313 w 6257987"/>
              <a:gd name="connsiteY1264" fmla="*/ 184776 h 5014235"/>
              <a:gd name="connsiteX1265" fmla="*/ 1731384 w 6257987"/>
              <a:gd name="connsiteY1265" fmla="*/ 194475 h 5014235"/>
              <a:gd name="connsiteX1266" fmla="*/ 1733071 w 6257987"/>
              <a:gd name="connsiteY1266" fmla="*/ 188993 h 5014235"/>
              <a:gd name="connsiteX1267" fmla="*/ 1751202 w 6257987"/>
              <a:gd name="connsiteY1267" fmla="*/ 187728 h 5014235"/>
              <a:gd name="connsiteX1268" fmla="*/ 1761322 w 6257987"/>
              <a:gd name="connsiteY1268" fmla="*/ 184355 h 5014235"/>
              <a:gd name="connsiteX1269" fmla="*/ 1773129 w 6257987"/>
              <a:gd name="connsiteY1269" fmla="*/ 186041 h 5014235"/>
              <a:gd name="connsiteX1270" fmla="*/ 1777767 w 6257987"/>
              <a:gd name="connsiteY1270" fmla="*/ 180138 h 5014235"/>
              <a:gd name="connsiteX1271" fmla="*/ 1776080 w 6257987"/>
              <a:gd name="connsiteY1271" fmla="*/ 169174 h 5014235"/>
              <a:gd name="connsiteX1272" fmla="*/ 1783248 w 6257987"/>
              <a:gd name="connsiteY1272" fmla="*/ 162849 h 5014235"/>
              <a:gd name="connsiteX1273" fmla="*/ 1784935 w 6257987"/>
              <a:gd name="connsiteY1273" fmla="*/ 153151 h 5014235"/>
              <a:gd name="connsiteX1274" fmla="*/ 1784092 w 6257987"/>
              <a:gd name="connsiteY1274" fmla="*/ 131645 h 5014235"/>
              <a:gd name="connsiteX1275" fmla="*/ 1817824 w 6257987"/>
              <a:gd name="connsiteY1275" fmla="*/ 120260 h 5014235"/>
              <a:gd name="connsiteX1276" fmla="*/ 1833004 w 6257987"/>
              <a:gd name="connsiteY1276" fmla="*/ 124898 h 5014235"/>
              <a:gd name="connsiteX1277" fmla="*/ 1842702 w 6257987"/>
              <a:gd name="connsiteY1277" fmla="*/ 124477 h 5014235"/>
              <a:gd name="connsiteX1278" fmla="*/ 1858725 w 6257987"/>
              <a:gd name="connsiteY1278" fmla="*/ 113091 h 5014235"/>
              <a:gd name="connsiteX1279" fmla="*/ 1859990 w 6257987"/>
              <a:gd name="connsiteY1279" fmla="*/ 108875 h 5014235"/>
              <a:gd name="connsiteX1280" fmla="*/ 1864629 w 6257987"/>
              <a:gd name="connsiteY1280" fmla="*/ 95381 h 5014235"/>
              <a:gd name="connsiteX1281" fmla="*/ 1870953 w 6257987"/>
              <a:gd name="connsiteY1281" fmla="*/ 104236 h 5014235"/>
              <a:gd name="connsiteX1282" fmla="*/ 1893301 w 6257987"/>
              <a:gd name="connsiteY1282" fmla="*/ 86947 h 5014235"/>
              <a:gd name="connsiteX1283" fmla="*/ 1892458 w 6257987"/>
              <a:gd name="connsiteY1283" fmla="*/ 76405 h 5014235"/>
              <a:gd name="connsiteX1284" fmla="*/ 1935046 w 6257987"/>
              <a:gd name="connsiteY1284" fmla="*/ 28756 h 5014235"/>
              <a:gd name="connsiteX1285" fmla="*/ 1937154 w 6257987"/>
              <a:gd name="connsiteY1285" fmla="*/ 62912 h 5014235"/>
              <a:gd name="connsiteX1286" fmla="*/ 2003354 w 6257987"/>
              <a:gd name="connsiteY1286" fmla="*/ 46045 h 5014235"/>
              <a:gd name="connsiteX1287" fmla="*/ 2004619 w 6257987"/>
              <a:gd name="connsiteY1287" fmla="*/ 44780 h 5014235"/>
              <a:gd name="connsiteX1288" fmla="*/ 2024437 w 6257987"/>
              <a:gd name="connsiteY1288" fmla="*/ 28334 h 5014235"/>
              <a:gd name="connsiteX1289" fmla="*/ 2027811 w 6257987"/>
              <a:gd name="connsiteY1289" fmla="*/ 23696 h 5014235"/>
              <a:gd name="connsiteX1290" fmla="*/ 2040460 w 6257987"/>
              <a:gd name="connsiteY1290" fmla="*/ 8094 h 5014235"/>
              <a:gd name="connsiteX1291" fmla="*/ 2051845 w 6257987"/>
              <a:gd name="connsiteY1291" fmla="*/ 16527 h 5014235"/>
              <a:gd name="connsiteX1292" fmla="*/ 2070398 w 6257987"/>
              <a:gd name="connsiteY1292" fmla="*/ 24961 h 5014235"/>
              <a:gd name="connsiteX1293" fmla="*/ 2083891 w 6257987"/>
              <a:gd name="connsiteY1293" fmla="*/ 32973 h 5014235"/>
              <a:gd name="connsiteX1294" fmla="*/ 2107926 w 6257987"/>
              <a:gd name="connsiteY1294" fmla="*/ 38876 h 5014235"/>
              <a:gd name="connsiteX1295" fmla="*/ 2155152 w 6257987"/>
              <a:gd name="connsiteY1295" fmla="*/ 44780 h 5014235"/>
              <a:gd name="connsiteX1296" fmla="*/ 2171175 w 6257987"/>
              <a:gd name="connsiteY1296" fmla="*/ 48996 h 5014235"/>
              <a:gd name="connsiteX1297" fmla="*/ 2177500 w 6257987"/>
              <a:gd name="connsiteY1297" fmla="*/ 42250 h 5014235"/>
              <a:gd name="connsiteX1298" fmla="*/ 2182560 w 6257987"/>
              <a:gd name="connsiteY1298" fmla="*/ 55743 h 5014235"/>
              <a:gd name="connsiteX1299" fmla="*/ 2194366 w 6257987"/>
              <a:gd name="connsiteY1299" fmla="*/ 43936 h 5014235"/>
              <a:gd name="connsiteX1300" fmla="*/ 2217979 w 6257987"/>
              <a:gd name="connsiteY1300" fmla="*/ 20744 h 5014235"/>
              <a:gd name="connsiteX1301" fmla="*/ 2220931 w 6257987"/>
              <a:gd name="connsiteY1301" fmla="*/ 54900 h 5014235"/>
              <a:gd name="connsiteX1302" fmla="*/ 2222196 w 6257987"/>
              <a:gd name="connsiteY1302" fmla="*/ 65020 h 5014235"/>
              <a:gd name="connsiteX1303" fmla="*/ 2289239 w 6257987"/>
              <a:gd name="connsiteY1303" fmla="*/ 53213 h 5014235"/>
              <a:gd name="connsiteX1304" fmla="*/ 2317491 w 6257987"/>
              <a:gd name="connsiteY1304" fmla="*/ 64598 h 5014235"/>
              <a:gd name="connsiteX1305" fmla="*/ 2340260 w 6257987"/>
              <a:gd name="connsiteY1305" fmla="*/ 82309 h 5014235"/>
              <a:gd name="connsiteX1306" fmla="*/ 2409412 w 6257987"/>
              <a:gd name="connsiteY1306" fmla="*/ 79357 h 5014235"/>
              <a:gd name="connsiteX1307" fmla="*/ 2419110 w 6257987"/>
              <a:gd name="connsiteY1307" fmla="*/ 88212 h 5014235"/>
              <a:gd name="connsiteX1308" fmla="*/ 2420375 w 6257987"/>
              <a:gd name="connsiteY1308" fmla="*/ 105923 h 5014235"/>
              <a:gd name="connsiteX1309" fmla="*/ 2451156 w 6257987"/>
              <a:gd name="connsiteY1309" fmla="*/ 92429 h 5014235"/>
              <a:gd name="connsiteX1310" fmla="*/ 2455373 w 6257987"/>
              <a:gd name="connsiteY1310" fmla="*/ 143452 h 5014235"/>
              <a:gd name="connsiteX1311" fmla="*/ 2461698 w 6257987"/>
              <a:gd name="connsiteY1311" fmla="*/ 143030 h 5014235"/>
              <a:gd name="connsiteX1312" fmla="*/ 2466336 w 6257987"/>
              <a:gd name="connsiteY1312" fmla="*/ 137548 h 5014235"/>
              <a:gd name="connsiteX1313" fmla="*/ 2492901 w 6257987"/>
              <a:gd name="connsiteY1313" fmla="*/ 144717 h 5014235"/>
              <a:gd name="connsiteX1314" fmla="*/ 2535067 w 6257987"/>
              <a:gd name="connsiteY1314" fmla="*/ 172548 h 5014235"/>
              <a:gd name="connsiteX1315" fmla="*/ 2580184 w 6257987"/>
              <a:gd name="connsiteY1315" fmla="*/ 213450 h 5014235"/>
              <a:gd name="connsiteX1316" fmla="*/ 2575968 w 6257987"/>
              <a:gd name="connsiteY1316" fmla="*/ 230317 h 5014235"/>
              <a:gd name="connsiteX1317" fmla="*/ 2608435 w 6257987"/>
              <a:gd name="connsiteY1317" fmla="*/ 245076 h 5014235"/>
              <a:gd name="connsiteX1318" fmla="*/ 2610122 w 6257987"/>
              <a:gd name="connsiteY1318" fmla="*/ 249714 h 5014235"/>
              <a:gd name="connsiteX1319" fmla="*/ 2637951 w 6257987"/>
              <a:gd name="connsiteY1319" fmla="*/ 271220 h 5014235"/>
              <a:gd name="connsiteX1320" fmla="*/ 2644698 w 6257987"/>
              <a:gd name="connsiteY1320" fmla="*/ 283870 h 5014235"/>
              <a:gd name="connsiteX1321" fmla="*/ 2657769 w 6257987"/>
              <a:gd name="connsiteY1321" fmla="*/ 284713 h 5014235"/>
              <a:gd name="connsiteX1322" fmla="*/ 2724391 w 6257987"/>
              <a:gd name="connsiteY1322" fmla="*/ 290617 h 5014235"/>
              <a:gd name="connsiteX1323" fmla="*/ 2749691 w 6257987"/>
              <a:gd name="connsiteY1323" fmla="*/ 288508 h 5014235"/>
              <a:gd name="connsiteX1324" fmla="*/ 2751378 w 6257987"/>
              <a:gd name="connsiteY1324" fmla="*/ 290617 h 5014235"/>
              <a:gd name="connsiteX1325" fmla="*/ 2778364 w 6257987"/>
              <a:gd name="connsiteY1325" fmla="*/ 301159 h 5014235"/>
              <a:gd name="connsiteX1326" fmla="*/ 2792700 w 6257987"/>
              <a:gd name="connsiteY1326" fmla="*/ 296099 h 5014235"/>
              <a:gd name="connsiteX1327" fmla="*/ 2790170 w 6257987"/>
              <a:gd name="connsiteY1327" fmla="*/ 311701 h 5014235"/>
              <a:gd name="connsiteX1328" fmla="*/ 2790592 w 6257987"/>
              <a:gd name="connsiteY1328" fmla="*/ 322243 h 5014235"/>
              <a:gd name="connsiteX1329" fmla="*/ 2817578 w 6257987"/>
              <a:gd name="connsiteY1329" fmla="*/ 290195 h 5014235"/>
              <a:gd name="connsiteX1330" fmla="*/ 2865647 w 6257987"/>
              <a:gd name="connsiteY1330" fmla="*/ 300737 h 5014235"/>
              <a:gd name="connsiteX1331" fmla="*/ 2865647 w 6257987"/>
              <a:gd name="connsiteY1331" fmla="*/ 294412 h 5014235"/>
              <a:gd name="connsiteX1332" fmla="*/ 2887573 w 6257987"/>
              <a:gd name="connsiteY1332" fmla="*/ 295677 h 5014235"/>
              <a:gd name="connsiteX1333" fmla="*/ 2917933 w 6257987"/>
              <a:gd name="connsiteY1333" fmla="*/ 297364 h 5014235"/>
              <a:gd name="connsiteX1334" fmla="*/ 2931426 w 6257987"/>
              <a:gd name="connsiteY1334" fmla="*/ 310857 h 5014235"/>
              <a:gd name="connsiteX1335" fmla="*/ 2931426 w 6257987"/>
              <a:gd name="connsiteY1335" fmla="*/ 328568 h 5014235"/>
              <a:gd name="connsiteX1336" fmla="*/ 2996361 w 6257987"/>
              <a:gd name="connsiteY1336" fmla="*/ 310857 h 5014235"/>
              <a:gd name="connsiteX1337" fmla="*/ 3007325 w 6257987"/>
              <a:gd name="connsiteY1337" fmla="*/ 302846 h 5014235"/>
              <a:gd name="connsiteX1338" fmla="*/ 3030516 w 6257987"/>
              <a:gd name="connsiteY1338" fmla="*/ 291460 h 5014235"/>
              <a:gd name="connsiteX1339" fmla="*/ 3037684 w 6257987"/>
              <a:gd name="connsiteY1339" fmla="*/ 284713 h 5014235"/>
              <a:gd name="connsiteX1340" fmla="*/ 3092078 w 6257987"/>
              <a:gd name="connsiteY1340" fmla="*/ 281340 h 5014235"/>
              <a:gd name="connsiteX1341" fmla="*/ 3122859 w 6257987"/>
              <a:gd name="connsiteY1341" fmla="*/ 262786 h 5014235"/>
              <a:gd name="connsiteX1342" fmla="*/ 3123280 w 6257987"/>
              <a:gd name="connsiteY1342" fmla="*/ 262786 h 5014235"/>
              <a:gd name="connsiteX1343" fmla="*/ 3155327 w 6257987"/>
              <a:gd name="connsiteY1343" fmla="*/ 251401 h 5014235"/>
              <a:gd name="connsiteX1344" fmla="*/ 3154483 w 6257987"/>
              <a:gd name="connsiteY1344" fmla="*/ 253088 h 5014235"/>
              <a:gd name="connsiteX1345" fmla="*/ 3225322 w 6257987"/>
              <a:gd name="connsiteY1345" fmla="*/ 240016 h 5014235"/>
              <a:gd name="connsiteX1346" fmla="*/ 3237550 w 6257987"/>
              <a:gd name="connsiteY1346" fmla="*/ 218932 h 5014235"/>
              <a:gd name="connsiteX1347" fmla="*/ 3288149 w 6257987"/>
              <a:gd name="connsiteY1347" fmla="*/ 197005 h 5014235"/>
              <a:gd name="connsiteX1348" fmla="*/ 3303329 w 6257987"/>
              <a:gd name="connsiteY1348" fmla="*/ 213872 h 5014235"/>
              <a:gd name="connsiteX1349" fmla="*/ 3339170 w 6257987"/>
              <a:gd name="connsiteY1349" fmla="*/ 222727 h 5014235"/>
              <a:gd name="connsiteX1350" fmla="*/ 3351820 w 6257987"/>
              <a:gd name="connsiteY1350" fmla="*/ 213450 h 5014235"/>
              <a:gd name="connsiteX1351" fmla="*/ 3364048 w 6257987"/>
              <a:gd name="connsiteY1351" fmla="*/ 190258 h 5014235"/>
              <a:gd name="connsiteX1352" fmla="*/ 3375854 w 6257987"/>
              <a:gd name="connsiteY1352" fmla="*/ 174234 h 5014235"/>
              <a:gd name="connsiteX1353" fmla="*/ 3412117 w 6257987"/>
              <a:gd name="connsiteY1353" fmla="*/ 168331 h 5014235"/>
              <a:gd name="connsiteX1354" fmla="*/ 3455970 w 6257987"/>
              <a:gd name="connsiteY1354" fmla="*/ 175921 h 5014235"/>
              <a:gd name="connsiteX1355" fmla="*/ 3484642 w 6257987"/>
              <a:gd name="connsiteY1355" fmla="*/ 175499 h 5014235"/>
              <a:gd name="connsiteX1356" fmla="*/ 3502774 w 6257987"/>
              <a:gd name="connsiteY1356" fmla="*/ 145982 h 5014235"/>
              <a:gd name="connsiteX1357" fmla="*/ 3544940 w 6257987"/>
              <a:gd name="connsiteY1357" fmla="*/ 134175 h 5014235"/>
              <a:gd name="connsiteX1358" fmla="*/ 3555481 w 6257987"/>
              <a:gd name="connsiteY1358" fmla="*/ 127006 h 5014235"/>
              <a:gd name="connsiteX1359" fmla="*/ 3646138 w 6257987"/>
              <a:gd name="connsiteY1359" fmla="*/ 105079 h 5014235"/>
              <a:gd name="connsiteX1360" fmla="*/ 3618730 w 6257987"/>
              <a:gd name="connsiteY1360" fmla="*/ 84417 h 5014235"/>
              <a:gd name="connsiteX1361" fmla="*/ 3657522 w 6257987"/>
              <a:gd name="connsiteY1361" fmla="*/ 79357 h 5014235"/>
              <a:gd name="connsiteX1362" fmla="*/ 3713182 w 6257987"/>
              <a:gd name="connsiteY1362" fmla="*/ 75984 h 5014235"/>
              <a:gd name="connsiteX1363" fmla="*/ 3728783 w 6257987"/>
              <a:gd name="connsiteY1363" fmla="*/ 82309 h 5014235"/>
              <a:gd name="connsiteX1364" fmla="*/ 3771370 w 6257987"/>
              <a:gd name="connsiteY1364" fmla="*/ 78935 h 5014235"/>
              <a:gd name="connsiteX1365" fmla="*/ 3807633 w 6257987"/>
              <a:gd name="connsiteY1365" fmla="*/ 46888 h 5014235"/>
              <a:gd name="connsiteX1366" fmla="*/ 3833354 w 6257987"/>
              <a:gd name="connsiteY1366" fmla="*/ 74719 h 5014235"/>
              <a:gd name="connsiteX1367" fmla="*/ 3851907 w 6257987"/>
              <a:gd name="connsiteY1367" fmla="*/ 70080 h 5014235"/>
              <a:gd name="connsiteX1368" fmla="*/ 3864557 w 6257987"/>
              <a:gd name="connsiteY1368" fmla="*/ 65442 h 5014235"/>
              <a:gd name="connsiteX1369" fmla="*/ 3885640 w 6257987"/>
              <a:gd name="connsiteY1369" fmla="*/ 58273 h 5014235"/>
              <a:gd name="connsiteX1370" fmla="*/ 3901241 w 6257987"/>
              <a:gd name="connsiteY1370" fmla="*/ 31708 h 5014235"/>
              <a:gd name="connsiteX1371" fmla="*/ 3953105 w 6257987"/>
              <a:gd name="connsiteY1371" fmla="*/ 38455 h 5014235"/>
              <a:gd name="connsiteX1372" fmla="*/ 3967020 w 6257987"/>
              <a:gd name="connsiteY1372" fmla="*/ 15684 h 5014235"/>
              <a:gd name="connsiteX1373" fmla="*/ 3987260 w 6257987"/>
              <a:gd name="connsiteY1373" fmla="*/ 10202 h 5014235"/>
              <a:gd name="connsiteX1374" fmla="*/ 4038702 w 6257987"/>
              <a:gd name="connsiteY1374" fmla="*/ 12732 h 5014235"/>
              <a:gd name="connsiteX1375" fmla="*/ 4051194 w 6257987"/>
              <a:gd name="connsiteY1375" fmla="*/ 925 h 501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Lst>
            <a:rect l="l" t="t" r="r" b="b"/>
            <a:pathLst>
              <a:path w="6257987" h="5014235">
                <a:moveTo>
                  <a:pt x="2450735" y="4393528"/>
                </a:moveTo>
                <a:cubicBezTo>
                  <a:pt x="2446518" y="4400274"/>
                  <a:pt x="2446518" y="4400274"/>
                  <a:pt x="2446518" y="4400274"/>
                </a:cubicBezTo>
                <a:cubicBezTo>
                  <a:pt x="2450735" y="4393528"/>
                  <a:pt x="2450735" y="4393528"/>
                  <a:pt x="2450735" y="4393528"/>
                </a:cubicBezTo>
                <a:close/>
                <a:moveTo>
                  <a:pt x="2455373" y="4386781"/>
                </a:moveTo>
                <a:cubicBezTo>
                  <a:pt x="2450735" y="4393528"/>
                  <a:pt x="2450735" y="4393528"/>
                  <a:pt x="2450735" y="4393528"/>
                </a:cubicBezTo>
                <a:cubicBezTo>
                  <a:pt x="2455373" y="4386781"/>
                  <a:pt x="2455373" y="4386781"/>
                  <a:pt x="2455373" y="4386781"/>
                </a:cubicBezTo>
                <a:close/>
                <a:moveTo>
                  <a:pt x="5101704" y="3823421"/>
                </a:moveTo>
                <a:cubicBezTo>
                  <a:pt x="5102126" y="3823421"/>
                  <a:pt x="5102126" y="3823421"/>
                  <a:pt x="5102126" y="3823421"/>
                </a:cubicBezTo>
                <a:cubicBezTo>
                  <a:pt x="5101704" y="3823843"/>
                  <a:pt x="5101704" y="3823843"/>
                  <a:pt x="5101704" y="3823843"/>
                </a:cubicBezTo>
                <a:cubicBezTo>
                  <a:pt x="5101704" y="3823843"/>
                  <a:pt x="5101704" y="3823421"/>
                  <a:pt x="5101704" y="3823421"/>
                </a:cubicBezTo>
                <a:close/>
                <a:moveTo>
                  <a:pt x="5098068" y="3799022"/>
                </a:moveTo>
                <a:lnTo>
                  <a:pt x="5095485" y="3799596"/>
                </a:lnTo>
                <a:cubicBezTo>
                  <a:pt x="5094536" y="3799807"/>
                  <a:pt x="5094536" y="3799807"/>
                  <a:pt x="5094536" y="3799807"/>
                </a:cubicBezTo>
                <a:close/>
                <a:moveTo>
                  <a:pt x="5102126" y="3798121"/>
                </a:moveTo>
                <a:cubicBezTo>
                  <a:pt x="5102126" y="3798121"/>
                  <a:pt x="5102126" y="3798121"/>
                  <a:pt x="5101177" y="3798332"/>
                </a:cubicBezTo>
                <a:lnTo>
                  <a:pt x="5098068" y="3799022"/>
                </a:lnTo>
                <a:close/>
                <a:moveTo>
                  <a:pt x="5110137" y="3796434"/>
                </a:moveTo>
                <a:cubicBezTo>
                  <a:pt x="5102126" y="3798121"/>
                  <a:pt x="5102126" y="3798121"/>
                  <a:pt x="5102126" y="3798121"/>
                </a:cubicBezTo>
                <a:cubicBezTo>
                  <a:pt x="5110137" y="3796434"/>
                  <a:pt x="5110137" y="3796434"/>
                  <a:pt x="5110137" y="3796434"/>
                </a:cubicBezTo>
                <a:close/>
                <a:moveTo>
                  <a:pt x="4506407" y="3715222"/>
                </a:moveTo>
                <a:lnTo>
                  <a:pt x="4508377" y="3719162"/>
                </a:lnTo>
                <a:cubicBezTo>
                  <a:pt x="4509273" y="3720954"/>
                  <a:pt x="4509273" y="3720954"/>
                  <a:pt x="4509273" y="3720954"/>
                </a:cubicBezTo>
                <a:close/>
                <a:moveTo>
                  <a:pt x="4502105" y="3706617"/>
                </a:moveTo>
                <a:cubicBezTo>
                  <a:pt x="4502105" y="3706617"/>
                  <a:pt x="4502105" y="3706617"/>
                  <a:pt x="4503001" y="3708409"/>
                </a:cubicBezTo>
                <a:lnTo>
                  <a:pt x="4506407" y="3715222"/>
                </a:lnTo>
                <a:close/>
                <a:moveTo>
                  <a:pt x="2928474" y="3501682"/>
                </a:moveTo>
                <a:cubicBezTo>
                  <a:pt x="2923414" y="3508007"/>
                  <a:pt x="2923414" y="3508007"/>
                  <a:pt x="2923414" y="3508007"/>
                </a:cubicBezTo>
                <a:cubicBezTo>
                  <a:pt x="2928474" y="3501682"/>
                  <a:pt x="2928474" y="3501682"/>
                  <a:pt x="2928474" y="3501682"/>
                </a:cubicBezTo>
                <a:close/>
                <a:moveTo>
                  <a:pt x="2927631" y="3421564"/>
                </a:moveTo>
                <a:cubicBezTo>
                  <a:pt x="2921306" y="3437166"/>
                  <a:pt x="2909078" y="3445178"/>
                  <a:pt x="2895163" y="3445178"/>
                </a:cubicBezTo>
                <a:cubicBezTo>
                  <a:pt x="2909500" y="3445178"/>
                  <a:pt x="2921306" y="3437166"/>
                  <a:pt x="2927631" y="3421564"/>
                </a:cubicBezTo>
                <a:close/>
                <a:moveTo>
                  <a:pt x="1170558" y="2635922"/>
                </a:moveTo>
                <a:lnTo>
                  <a:pt x="1172370" y="2641357"/>
                </a:lnTo>
                <a:cubicBezTo>
                  <a:pt x="1172686" y="2642306"/>
                  <a:pt x="1172686" y="2642306"/>
                  <a:pt x="1172686" y="2642306"/>
                </a:cubicBezTo>
                <a:close/>
                <a:moveTo>
                  <a:pt x="1167626" y="2627125"/>
                </a:moveTo>
                <a:cubicBezTo>
                  <a:pt x="1167626" y="2627125"/>
                  <a:pt x="1167626" y="2627125"/>
                  <a:pt x="1168259" y="2629023"/>
                </a:cubicBezTo>
                <a:lnTo>
                  <a:pt x="1169025" y="2631320"/>
                </a:lnTo>
                <a:lnTo>
                  <a:pt x="1170086" y="2634505"/>
                </a:lnTo>
                <a:lnTo>
                  <a:pt x="1170558" y="2635922"/>
                </a:lnTo>
                <a:lnTo>
                  <a:pt x="1170156" y="2634716"/>
                </a:lnTo>
                <a:cubicBezTo>
                  <a:pt x="1170156" y="2634716"/>
                  <a:pt x="1170156" y="2634716"/>
                  <a:pt x="1172686" y="2642306"/>
                </a:cubicBezTo>
                <a:cubicBezTo>
                  <a:pt x="1172686" y="2642306"/>
                  <a:pt x="1172686" y="2642306"/>
                  <a:pt x="1172054" y="2640408"/>
                </a:cubicBezTo>
                <a:lnTo>
                  <a:pt x="1168991" y="2631218"/>
                </a:lnTo>
                <a:close/>
                <a:moveTo>
                  <a:pt x="1168470" y="2626704"/>
                </a:moveTo>
                <a:cubicBezTo>
                  <a:pt x="1171000" y="2634294"/>
                  <a:pt x="1171000" y="2634294"/>
                  <a:pt x="1171000" y="2634294"/>
                </a:cubicBezTo>
                <a:cubicBezTo>
                  <a:pt x="1168470" y="2626704"/>
                  <a:pt x="1168470" y="2626704"/>
                  <a:pt x="1168470" y="2626704"/>
                </a:cubicBezTo>
                <a:close/>
                <a:moveTo>
                  <a:pt x="1168470" y="2626704"/>
                </a:moveTo>
                <a:cubicBezTo>
                  <a:pt x="1167626" y="2627125"/>
                  <a:pt x="1167626" y="2627125"/>
                  <a:pt x="1167626" y="2627125"/>
                </a:cubicBezTo>
                <a:cubicBezTo>
                  <a:pt x="1163832" y="2628391"/>
                  <a:pt x="1163832" y="2628391"/>
                  <a:pt x="1163832" y="2628391"/>
                </a:cubicBezTo>
                <a:cubicBezTo>
                  <a:pt x="1158350" y="2630077"/>
                  <a:pt x="1153290" y="2632186"/>
                  <a:pt x="1148652" y="2632186"/>
                </a:cubicBezTo>
                <a:cubicBezTo>
                  <a:pt x="1140640" y="2631764"/>
                  <a:pt x="1140640" y="2631764"/>
                  <a:pt x="1140640" y="2631764"/>
                </a:cubicBezTo>
                <a:cubicBezTo>
                  <a:pt x="1140219" y="2640197"/>
                  <a:pt x="1140219" y="2640197"/>
                  <a:pt x="1140219" y="2640197"/>
                </a:cubicBezTo>
                <a:cubicBezTo>
                  <a:pt x="1140219" y="2642306"/>
                  <a:pt x="1139797" y="2642727"/>
                  <a:pt x="1139797" y="2642727"/>
                </a:cubicBezTo>
                <a:cubicBezTo>
                  <a:pt x="1152868" y="2652426"/>
                  <a:pt x="1152868" y="2652426"/>
                  <a:pt x="1152868" y="2652426"/>
                </a:cubicBezTo>
                <a:cubicBezTo>
                  <a:pt x="1153712" y="2651161"/>
                  <a:pt x="1154555" y="2649474"/>
                  <a:pt x="1155398" y="2647788"/>
                </a:cubicBezTo>
                <a:cubicBezTo>
                  <a:pt x="1157507" y="2647366"/>
                  <a:pt x="1160037" y="2646523"/>
                  <a:pt x="1162145" y="2646101"/>
                </a:cubicBezTo>
                <a:cubicBezTo>
                  <a:pt x="1164675" y="2645258"/>
                  <a:pt x="1166783" y="2644414"/>
                  <a:pt x="1169313" y="2643571"/>
                </a:cubicBezTo>
                <a:cubicBezTo>
                  <a:pt x="1172686" y="2642306"/>
                  <a:pt x="1172686" y="2642306"/>
                  <a:pt x="1172686" y="2642306"/>
                </a:cubicBezTo>
                <a:cubicBezTo>
                  <a:pt x="1173530" y="2642306"/>
                  <a:pt x="1173530" y="2642306"/>
                  <a:pt x="1173530" y="2642306"/>
                </a:cubicBezTo>
                <a:cubicBezTo>
                  <a:pt x="1171000" y="2634294"/>
                  <a:pt x="1171000" y="2634294"/>
                  <a:pt x="1171000" y="2634294"/>
                </a:cubicBezTo>
                <a:cubicBezTo>
                  <a:pt x="1173530" y="2641884"/>
                  <a:pt x="1173530" y="2641884"/>
                  <a:pt x="1173530" y="2641884"/>
                </a:cubicBezTo>
                <a:cubicBezTo>
                  <a:pt x="1173951" y="2641884"/>
                  <a:pt x="1173951" y="2641884"/>
                  <a:pt x="1173951" y="2641884"/>
                </a:cubicBezTo>
                <a:cubicBezTo>
                  <a:pt x="1168891" y="2626704"/>
                  <a:pt x="1168891" y="2626704"/>
                  <a:pt x="1168891" y="2626704"/>
                </a:cubicBezTo>
                <a:cubicBezTo>
                  <a:pt x="1168470" y="2626704"/>
                  <a:pt x="1168470" y="2626704"/>
                  <a:pt x="1168470" y="2626704"/>
                </a:cubicBezTo>
                <a:close/>
                <a:moveTo>
                  <a:pt x="5894001" y="2374963"/>
                </a:moveTo>
                <a:cubicBezTo>
                  <a:pt x="5894001" y="2374963"/>
                  <a:pt x="5894001" y="2374963"/>
                  <a:pt x="5893579" y="2375385"/>
                </a:cubicBezTo>
                <a:lnTo>
                  <a:pt x="5893575" y="2375378"/>
                </a:lnTo>
                <a:close/>
                <a:moveTo>
                  <a:pt x="5896953" y="1834374"/>
                </a:moveTo>
                <a:cubicBezTo>
                  <a:pt x="5880508" y="1834796"/>
                  <a:pt x="5880508" y="1834796"/>
                  <a:pt x="5880508" y="1834796"/>
                </a:cubicBezTo>
                <a:cubicBezTo>
                  <a:pt x="5880508" y="1836904"/>
                  <a:pt x="5880508" y="1836904"/>
                  <a:pt x="5880508" y="1836904"/>
                </a:cubicBezTo>
                <a:cubicBezTo>
                  <a:pt x="5880930" y="1849976"/>
                  <a:pt x="5880508" y="1864735"/>
                  <a:pt x="5876291" y="1879493"/>
                </a:cubicBezTo>
                <a:cubicBezTo>
                  <a:pt x="5875026" y="1883289"/>
                  <a:pt x="5873761" y="1887505"/>
                  <a:pt x="5872075" y="1891300"/>
                </a:cubicBezTo>
                <a:cubicBezTo>
                  <a:pt x="5869123" y="1896360"/>
                  <a:pt x="5869123" y="1896360"/>
                  <a:pt x="5869123" y="1896360"/>
                </a:cubicBezTo>
                <a:cubicBezTo>
                  <a:pt x="5876291" y="1900577"/>
                  <a:pt x="5876291" y="1900577"/>
                  <a:pt x="5876291" y="1900577"/>
                </a:cubicBezTo>
                <a:cubicBezTo>
                  <a:pt x="5883038" y="1904372"/>
                  <a:pt x="5883038" y="1904372"/>
                  <a:pt x="5883038" y="1904372"/>
                </a:cubicBezTo>
                <a:cubicBezTo>
                  <a:pt x="5886833" y="1898469"/>
                  <a:pt x="5886833" y="1898469"/>
                  <a:pt x="5886833" y="1898469"/>
                </a:cubicBezTo>
                <a:cubicBezTo>
                  <a:pt x="5888098" y="1895517"/>
                  <a:pt x="5888941" y="1892987"/>
                  <a:pt x="5889784" y="1890035"/>
                </a:cubicBezTo>
                <a:cubicBezTo>
                  <a:pt x="5896531" y="1871482"/>
                  <a:pt x="5896953" y="1852928"/>
                  <a:pt x="5896953" y="1836904"/>
                </a:cubicBezTo>
                <a:cubicBezTo>
                  <a:pt x="5896953" y="1834374"/>
                  <a:pt x="5896953" y="1834374"/>
                  <a:pt x="5896953" y="1834374"/>
                </a:cubicBezTo>
                <a:close/>
                <a:moveTo>
                  <a:pt x="4248266" y="16106"/>
                </a:moveTo>
                <a:cubicBezTo>
                  <a:pt x="4248266" y="16106"/>
                  <a:pt x="4248266" y="16527"/>
                  <a:pt x="4248266" y="16527"/>
                </a:cubicBezTo>
                <a:cubicBezTo>
                  <a:pt x="4248266" y="16527"/>
                  <a:pt x="4247845" y="16527"/>
                  <a:pt x="4247845" y="16527"/>
                </a:cubicBezTo>
                <a:cubicBezTo>
                  <a:pt x="4247845" y="16106"/>
                  <a:pt x="4248266" y="16106"/>
                  <a:pt x="4248266" y="16106"/>
                </a:cubicBezTo>
                <a:close/>
                <a:moveTo>
                  <a:pt x="4051194" y="925"/>
                </a:moveTo>
                <a:cubicBezTo>
                  <a:pt x="4056307" y="-1394"/>
                  <a:pt x="4061893" y="82"/>
                  <a:pt x="4066532" y="11889"/>
                </a:cubicBezTo>
                <a:cubicBezTo>
                  <a:pt x="4072435" y="27913"/>
                  <a:pt x="4095204" y="32129"/>
                  <a:pt x="4107854" y="19901"/>
                </a:cubicBezTo>
                <a:cubicBezTo>
                  <a:pt x="4115022" y="12311"/>
                  <a:pt x="4120504" y="-2026"/>
                  <a:pt x="4132732" y="3034"/>
                </a:cubicBezTo>
                <a:cubicBezTo>
                  <a:pt x="4142852" y="7250"/>
                  <a:pt x="4135684" y="21166"/>
                  <a:pt x="4137792" y="30443"/>
                </a:cubicBezTo>
                <a:cubicBezTo>
                  <a:pt x="4147912" y="27913"/>
                  <a:pt x="4159718" y="27069"/>
                  <a:pt x="4168151" y="21587"/>
                </a:cubicBezTo>
                <a:cubicBezTo>
                  <a:pt x="4179536" y="13997"/>
                  <a:pt x="4185861" y="13154"/>
                  <a:pt x="4191764" y="27069"/>
                </a:cubicBezTo>
                <a:cubicBezTo>
                  <a:pt x="4201462" y="49840"/>
                  <a:pt x="4215799" y="46466"/>
                  <a:pt x="4231400" y="32551"/>
                </a:cubicBezTo>
                <a:cubicBezTo>
                  <a:pt x="4232665" y="22852"/>
                  <a:pt x="4237303" y="16527"/>
                  <a:pt x="4248266" y="16527"/>
                </a:cubicBezTo>
                <a:cubicBezTo>
                  <a:pt x="4263024" y="25383"/>
                  <a:pt x="4290854" y="20744"/>
                  <a:pt x="4285794" y="51526"/>
                </a:cubicBezTo>
                <a:cubicBezTo>
                  <a:pt x="4295071" y="50262"/>
                  <a:pt x="4304347" y="48996"/>
                  <a:pt x="4313624" y="47731"/>
                </a:cubicBezTo>
                <a:cubicBezTo>
                  <a:pt x="4316154" y="43936"/>
                  <a:pt x="4319948" y="43093"/>
                  <a:pt x="4324165" y="43515"/>
                </a:cubicBezTo>
                <a:cubicBezTo>
                  <a:pt x="4330912" y="32551"/>
                  <a:pt x="4341875" y="28334"/>
                  <a:pt x="4353681" y="27069"/>
                </a:cubicBezTo>
                <a:cubicBezTo>
                  <a:pt x="4364223" y="26226"/>
                  <a:pt x="4375608" y="29178"/>
                  <a:pt x="4384462" y="20322"/>
                </a:cubicBezTo>
                <a:cubicBezTo>
                  <a:pt x="4388679" y="15684"/>
                  <a:pt x="4395847" y="8515"/>
                  <a:pt x="4400064" y="13154"/>
                </a:cubicBezTo>
                <a:cubicBezTo>
                  <a:pt x="4403437" y="17371"/>
                  <a:pt x="4398799" y="27913"/>
                  <a:pt x="4407654" y="32129"/>
                </a:cubicBezTo>
                <a:cubicBezTo>
                  <a:pt x="4389944" y="42671"/>
                  <a:pt x="4415243" y="46045"/>
                  <a:pt x="4411448" y="54478"/>
                </a:cubicBezTo>
                <a:cubicBezTo>
                  <a:pt x="4411448" y="54478"/>
                  <a:pt x="4412292" y="55322"/>
                  <a:pt x="4412292" y="55322"/>
                </a:cubicBezTo>
                <a:cubicBezTo>
                  <a:pt x="4428736" y="37611"/>
                  <a:pt x="4445603" y="18636"/>
                  <a:pt x="4459518" y="57852"/>
                </a:cubicBezTo>
                <a:cubicBezTo>
                  <a:pt x="4460361" y="60803"/>
                  <a:pt x="4464156" y="62912"/>
                  <a:pt x="4466686" y="65442"/>
                </a:cubicBezTo>
                <a:cubicBezTo>
                  <a:pt x="4470059" y="65864"/>
                  <a:pt x="4473854" y="65864"/>
                  <a:pt x="4477227" y="66285"/>
                </a:cubicBezTo>
                <a:cubicBezTo>
                  <a:pt x="4481022" y="66285"/>
                  <a:pt x="4484817" y="65864"/>
                  <a:pt x="4488190" y="65864"/>
                </a:cubicBezTo>
                <a:cubicBezTo>
                  <a:pt x="4522766" y="68815"/>
                  <a:pt x="4559451" y="64598"/>
                  <a:pt x="4583064" y="98333"/>
                </a:cubicBezTo>
                <a:cubicBezTo>
                  <a:pt x="4588124" y="98754"/>
                  <a:pt x="4593605" y="98754"/>
                  <a:pt x="4598665" y="99176"/>
                </a:cubicBezTo>
                <a:cubicBezTo>
                  <a:pt x="4607520" y="98333"/>
                  <a:pt x="4616375" y="97489"/>
                  <a:pt x="4625230" y="97068"/>
                </a:cubicBezTo>
                <a:cubicBezTo>
                  <a:pt x="4628181" y="108875"/>
                  <a:pt x="4640831" y="111405"/>
                  <a:pt x="4647156" y="120260"/>
                </a:cubicBezTo>
                <a:cubicBezTo>
                  <a:pt x="4649264" y="124898"/>
                  <a:pt x="4653481" y="125320"/>
                  <a:pt x="4657697" y="125742"/>
                </a:cubicBezTo>
                <a:cubicBezTo>
                  <a:pt x="4668660" y="119416"/>
                  <a:pt x="4679624" y="113513"/>
                  <a:pt x="4675407" y="135440"/>
                </a:cubicBezTo>
                <a:cubicBezTo>
                  <a:pt x="4684262" y="136283"/>
                  <a:pt x="4694382" y="145982"/>
                  <a:pt x="4701550" y="132488"/>
                </a:cubicBezTo>
                <a:cubicBezTo>
                  <a:pt x="4707031" y="132067"/>
                  <a:pt x="4712513" y="131645"/>
                  <a:pt x="4717994" y="131223"/>
                </a:cubicBezTo>
                <a:cubicBezTo>
                  <a:pt x="4732331" y="140500"/>
                  <a:pt x="4747089" y="149355"/>
                  <a:pt x="4761425" y="158632"/>
                </a:cubicBezTo>
                <a:cubicBezTo>
                  <a:pt x="4758895" y="140500"/>
                  <a:pt x="4768172" y="136705"/>
                  <a:pt x="4783773" y="140922"/>
                </a:cubicBezTo>
                <a:cubicBezTo>
                  <a:pt x="4793893" y="147669"/>
                  <a:pt x="4800640" y="162006"/>
                  <a:pt x="4816241" y="158210"/>
                </a:cubicBezTo>
                <a:cubicBezTo>
                  <a:pt x="4826361" y="168753"/>
                  <a:pt x="4842384" y="174234"/>
                  <a:pt x="4843649" y="191523"/>
                </a:cubicBezTo>
                <a:cubicBezTo>
                  <a:pt x="4863467" y="196583"/>
                  <a:pt x="4857142" y="175921"/>
                  <a:pt x="4865575" y="169174"/>
                </a:cubicBezTo>
                <a:cubicBezTo>
                  <a:pt x="4867683" y="174656"/>
                  <a:pt x="4870213" y="180138"/>
                  <a:pt x="4872743" y="185619"/>
                </a:cubicBezTo>
                <a:cubicBezTo>
                  <a:pt x="4883285" y="207125"/>
                  <a:pt x="4895934" y="192788"/>
                  <a:pt x="4907741" y="187728"/>
                </a:cubicBezTo>
                <a:cubicBezTo>
                  <a:pt x="4911536" y="197848"/>
                  <a:pt x="4915752" y="207968"/>
                  <a:pt x="4925029" y="214293"/>
                </a:cubicBezTo>
                <a:cubicBezTo>
                  <a:pt x="4928824" y="211764"/>
                  <a:pt x="4932619" y="209655"/>
                  <a:pt x="4936414" y="207547"/>
                </a:cubicBezTo>
                <a:cubicBezTo>
                  <a:pt x="4938522" y="205017"/>
                  <a:pt x="4940209" y="202487"/>
                  <a:pt x="4941895" y="199957"/>
                </a:cubicBezTo>
                <a:cubicBezTo>
                  <a:pt x="4941474" y="203752"/>
                  <a:pt x="4940209" y="206703"/>
                  <a:pt x="4936414" y="207968"/>
                </a:cubicBezTo>
                <a:cubicBezTo>
                  <a:pt x="4938522" y="211764"/>
                  <a:pt x="4933884" y="220619"/>
                  <a:pt x="4942317" y="219775"/>
                </a:cubicBezTo>
                <a:cubicBezTo>
                  <a:pt x="4957497" y="218089"/>
                  <a:pt x="4957918" y="228631"/>
                  <a:pt x="4960448" y="237907"/>
                </a:cubicBezTo>
                <a:cubicBezTo>
                  <a:pt x="4967195" y="238751"/>
                  <a:pt x="4973941" y="239594"/>
                  <a:pt x="4980266" y="240016"/>
                </a:cubicBezTo>
                <a:cubicBezTo>
                  <a:pt x="4984061" y="239594"/>
                  <a:pt x="4987856" y="238751"/>
                  <a:pt x="4991229" y="238329"/>
                </a:cubicBezTo>
                <a:cubicBezTo>
                  <a:pt x="5022854" y="239172"/>
                  <a:pt x="5054900" y="240016"/>
                  <a:pt x="5084838" y="227787"/>
                </a:cubicBezTo>
                <a:cubicBezTo>
                  <a:pt x="5081043" y="231161"/>
                  <a:pt x="5077670" y="235377"/>
                  <a:pt x="5073031" y="238329"/>
                </a:cubicBezTo>
                <a:cubicBezTo>
                  <a:pt x="5061225" y="246341"/>
                  <a:pt x="5042672" y="249714"/>
                  <a:pt x="5073875" y="260678"/>
                </a:cubicBezTo>
                <a:cubicBezTo>
                  <a:pt x="5085681" y="265316"/>
                  <a:pt x="5108872" y="284713"/>
                  <a:pt x="5102126" y="311279"/>
                </a:cubicBezTo>
                <a:cubicBezTo>
                  <a:pt x="5120257" y="306641"/>
                  <a:pt x="5131642" y="306641"/>
                  <a:pt x="5150195" y="322243"/>
                </a:cubicBezTo>
                <a:cubicBezTo>
                  <a:pt x="5173808" y="341640"/>
                  <a:pt x="5193204" y="377482"/>
                  <a:pt x="5234527" y="373266"/>
                </a:cubicBezTo>
                <a:cubicBezTo>
                  <a:pt x="5244646" y="372422"/>
                  <a:pt x="5254345" y="391398"/>
                  <a:pt x="5269946" y="386759"/>
                </a:cubicBezTo>
                <a:cubicBezTo>
                  <a:pt x="5275428" y="389289"/>
                  <a:pt x="5280909" y="391398"/>
                  <a:pt x="5286812" y="393506"/>
                </a:cubicBezTo>
                <a:cubicBezTo>
                  <a:pt x="5291872" y="405734"/>
                  <a:pt x="5306209" y="404891"/>
                  <a:pt x="5315063" y="412060"/>
                </a:cubicBezTo>
                <a:cubicBezTo>
                  <a:pt x="5311690" y="419228"/>
                  <a:pt x="5299462" y="412903"/>
                  <a:pt x="5299040" y="425975"/>
                </a:cubicBezTo>
                <a:cubicBezTo>
                  <a:pt x="5330243" y="421758"/>
                  <a:pt x="5354278" y="447059"/>
                  <a:pt x="5386745" y="446216"/>
                </a:cubicBezTo>
                <a:cubicBezTo>
                  <a:pt x="5395179" y="445794"/>
                  <a:pt x="5419213" y="463504"/>
                  <a:pt x="5422586" y="482901"/>
                </a:cubicBezTo>
                <a:cubicBezTo>
                  <a:pt x="5425538" y="498503"/>
                  <a:pt x="5432706" y="490913"/>
                  <a:pt x="5439453" y="489227"/>
                </a:cubicBezTo>
                <a:cubicBezTo>
                  <a:pt x="5451259" y="493443"/>
                  <a:pt x="5465174" y="490070"/>
                  <a:pt x="5476137" y="498082"/>
                </a:cubicBezTo>
                <a:cubicBezTo>
                  <a:pt x="5487522" y="512419"/>
                  <a:pt x="5472764" y="533503"/>
                  <a:pt x="5488365" y="546574"/>
                </a:cubicBezTo>
                <a:cubicBezTo>
                  <a:pt x="5495955" y="564285"/>
                  <a:pt x="5511556" y="563020"/>
                  <a:pt x="5526736" y="562176"/>
                </a:cubicBezTo>
                <a:cubicBezTo>
                  <a:pt x="5536434" y="566815"/>
                  <a:pt x="5558782" y="556695"/>
                  <a:pt x="5554144" y="576092"/>
                </a:cubicBezTo>
                <a:cubicBezTo>
                  <a:pt x="5549927" y="592537"/>
                  <a:pt x="5555831" y="590007"/>
                  <a:pt x="5565107" y="590429"/>
                </a:cubicBezTo>
                <a:cubicBezTo>
                  <a:pt x="5571432" y="590851"/>
                  <a:pt x="5579022" y="590429"/>
                  <a:pt x="5579865" y="598862"/>
                </a:cubicBezTo>
                <a:cubicBezTo>
                  <a:pt x="5583660" y="630066"/>
                  <a:pt x="5610646" y="633018"/>
                  <a:pt x="5634259" y="643982"/>
                </a:cubicBezTo>
                <a:cubicBezTo>
                  <a:pt x="5604321" y="670547"/>
                  <a:pt x="5641849" y="663379"/>
                  <a:pt x="5649017" y="671391"/>
                </a:cubicBezTo>
                <a:cubicBezTo>
                  <a:pt x="5646487" y="680668"/>
                  <a:pt x="5633416" y="674342"/>
                  <a:pt x="5632994" y="686149"/>
                </a:cubicBezTo>
                <a:cubicBezTo>
                  <a:pt x="5649439" y="689944"/>
                  <a:pt x="5662932" y="699643"/>
                  <a:pt x="5678533" y="709342"/>
                </a:cubicBezTo>
                <a:cubicBezTo>
                  <a:pt x="5673895" y="716510"/>
                  <a:pt x="5663354" y="715667"/>
                  <a:pt x="5662089" y="723679"/>
                </a:cubicBezTo>
                <a:cubicBezTo>
                  <a:pt x="5665884" y="724100"/>
                  <a:pt x="5669257" y="724100"/>
                  <a:pt x="5672630" y="724522"/>
                </a:cubicBezTo>
                <a:cubicBezTo>
                  <a:pt x="5704255" y="731269"/>
                  <a:pt x="5717748" y="757834"/>
                  <a:pt x="5732506" y="781870"/>
                </a:cubicBezTo>
                <a:cubicBezTo>
                  <a:pt x="5734614" y="784822"/>
                  <a:pt x="5734614" y="791147"/>
                  <a:pt x="5732927" y="794942"/>
                </a:cubicBezTo>
                <a:cubicBezTo>
                  <a:pt x="5722386" y="816447"/>
                  <a:pt x="5725759" y="827411"/>
                  <a:pt x="5752745" y="828254"/>
                </a:cubicBezTo>
                <a:cubicBezTo>
                  <a:pt x="5763287" y="828676"/>
                  <a:pt x="5776780" y="834158"/>
                  <a:pt x="5780575" y="846808"/>
                </a:cubicBezTo>
                <a:cubicBezTo>
                  <a:pt x="5782683" y="854398"/>
                  <a:pt x="5777202" y="862410"/>
                  <a:pt x="5767082" y="863675"/>
                </a:cubicBezTo>
                <a:cubicBezTo>
                  <a:pt x="5761179" y="883916"/>
                  <a:pt x="5756962" y="902048"/>
                  <a:pt x="5789851" y="891506"/>
                </a:cubicBezTo>
                <a:cubicBezTo>
                  <a:pt x="5794490" y="889819"/>
                  <a:pt x="5804609" y="887289"/>
                  <a:pt x="5807561" y="898253"/>
                </a:cubicBezTo>
                <a:cubicBezTo>
                  <a:pt x="5804609" y="899096"/>
                  <a:pt x="5802079" y="900361"/>
                  <a:pt x="5799550" y="900783"/>
                </a:cubicBezTo>
                <a:cubicBezTo>
                  <a:pt x="5791960" y="902048"/>
                  <a:pt x="5779310" y="900783"/>
                  <a:pt x="5780575" y="910903"/>
                </a:cubicBezTo>
                <a:cubicBezTo>
                  <a:pt x="5782262" y="923132"/>
                  <a:pt x="5795333" y="917650"/>
                  <a:pt x="5803344" y="918071"/>
                </a:cubicBezTo>
                <a:cubicBezTo>
                  <a:pt x="5807983" y="918071"/>
                  <a:pt x="5812621" y="914698"/>
                  <a:pt x="5816838" y="915120"/>
                </a:cubicBezTo>
                <a:cubicBezTo>
                  <a:pt x="5823584" y="916385"/>
                  <a:pt x="5835390" y="923975"/>
                  <a:pt x="5833282" y="925240"/>
                </a:cubicBezTo>
                <a:cubicBezTo>
                  <a:pt x="5816838" y="937047"/>
                  <a:pt x="5845932" y="973733"/>
                  <a:pt x="5805453" y="969938"/>
                </a:cubicBezTo>
                <a:cubicBezTo>
                  <a:pt x="5811356" y="981745"/>
                  <a:pt x="5822741" y="974576"/>
                  <a:pt x="5828222" y="981745"/>
                </a:cubicBezTo>
                <a:cubicBezTo>
                  <a:pt x="5823162" y="990600"/>
                  <a:pt x="5818102" y="999877"/>
                  <a:pt x="5813043" y="1008732"/>
                </a:cubicBezTo>
                <a:cubicBezTo>
                  <a:pt x="5819789" y="1012949"/>
                  <a:pt x="5824849" y="1008732"/>
                  <a:pt x="5829909" y="1008310"/>
                </a:cubicBezTo>
                <a:cubicBezTo>
                  <a:pt x="5845089" y="1007888"/>
                  <a:pt x="5867858" y="996081"/>
                  <a:pt x="5871232" y="1018430"/>
                </a:cubicBezTo>
                <a:cubicBezTo>
                  <a:pt x="5874183" y="1040358"/>
                  <a:pt x="5848884" y="1028972"/>
                  <a:pt x="5836234" y="1034876"/>
                </a:cubicBezTo>
                <a:cubicBezTo>
                  <a:pt x="5848040" y="1039936"/>
                  <a:pt x="5861533" y="1042888"/>
                  <a:pt x="5856895" y="1060598"/>
                </a:cubicBezTo>
                <a:cubicBezTo>
                  <a:pt x="5853522" y="1071983"/>
                  <a:pt x="5850570" y="1082947"/>
                  <a:pt x="5835390" y="1086320"/>
                </a:cubicBezTo>
                <a:cubicBezTo>
                  <a:pt x="5857738" y="1091802"/>
                  <a:pt x="5868280" y="1104874"/>
                  <a:pt x="5869967" y="1125114"/>
                </a:cubicBezTo>
                <a:cubicBezTo>
                  <a:pt x="5870388" y="1131440"/>
                  <a:pt x="5873761" y="1134813"/>
                  <a:pt x="5878400" y="1138186"/>
                </a:cubicBezTo>
                <a:cubicBezTo>
                  <a:pt x="5882616" y="1141138"/>
                  <a:pt x="5888520" y="1145355"/>
                  <a:pt x="5883038" y="1150837"/>
                </a:cubicBezTo>
                <a:cubicBezTo>
                  <a:pt x="5878821" y="1155475"/>
                  <a:pt x="5872496" y="1158849"/>
                  <a:pt x="5865750" y="1156740"/>
                </a:cubicBezTo>
                <a:cubicBezTo>
                  <a:pt x="5859425" y="1154632"/>
                  <a:pt x="5856895" y="1143668"/>
                  <a:pt x="5847619" y="1149993"/>
                </a:cubicBezTo>
                <a:cubicBezTo>
                  <a:pt x="5847619" y="1151680"/>
                  <a:pt x="5847197" y="1153789"/>
                  <a:pt x="5848040" y="1154632"/>
                </a:cubicBezTo>
                <a:cubicBezTo>
                  <a:pt x="5872496" y="1175294"/>
                  <a:pt x="5892314" y="1193848"/>
                  <a:pt x="5869545" y="1231377"/>
                </a:cubicBezTo>
                <a:cubicBezTo>
                  <a:pt x="5861955" y="1243606"/>
                  <a:pt x="5876713" y="1271858"/>
                  <a:pt x="5868280" y="1294207"/>
                </a:cubicBezTo>
                <a:cubicBezTo>
                  <a:pt x="5866593" y="1298845"/>
                  <a:pt x="5882195" y="1308122"/>
                  <a:pt x="5885568" y="1316977"/>
                </a:cubicBezTo>
                <a:cubicBezTo>
                  <a:pt x="5899904" y="1353241"/>
                  <a:pt x="5892736" y="1394144"/>
                  <a:pt x="5915506" y="1429986"/>
                </a:cubicBezTo>
                <a:cubicBezTo>
                  <a:pt x="5921831" y="1440528"/>
                  <a:pt x="5901591" y="1462456"/>
                  <a:pt x="5916349" y="1485226"/>
                </a:cubicBezTo>
                <a:cubicBezTo>
                  <a:pt x="5922252" y="1494081"/>
                  <a:pt x="5925204" y="1505467"/>
                  <a:pt x="5936167" y="1511792"/>
                </a:cubicBezTo>
                <a:cubicBezTo>
                  <a:pt x="5946287" y="1517695"/>
                  <a:pt x="5947552" y="1520225"/>
                  <a:pt x="5937432" y="1530767"/>
                </a:cubicBezTo>
                <a:cubicBezTo>
                  <a:pt x="5922252" y="1546791"/>
                  <a:pt x="5910024" y="1571670"/>
                  <a:pt x="5929842" y="1590223"/>
                </a:cubicBezTo>
                <a:cubicBezTo>
                  <a:pt x="5950503" y="1610042"/>
                  <a:pt x="5940384" y="1622271"/>
                  <a:pt x="5927312" y="1636186"/>
                </a:cubicBezTo>
                <a:cubicBezTo>
                  <a:pt x="5915084" y="1649680"/>
                  <a:pt x="5906651" y="1664860"/>
                  <a:pt x="5918879" y="1679619"/>
                </a:cubicBezTo>
                <a:cubicBezTo>
                  <a:pt x="5940805" y="1705763"/>
                  <a:pt x="5921831" y="1707028"/>
                  <a:pt x="5903278" y="1710401"/>
                </a:cubicBezTo>
                <a:cubicBezTo>
                  <a:pt x="5908759" y="1719678"/>
                  <a:pt x="5914241" y="1728533"/>
                  <a:pt x="5919722" y="1737810"/>
                </a:cubicBezTo>
                <a:cubicBezTo>
                  <a:pt x="5931529" y="1747087"/>
                  <a:pt x="5943757" y="1756364"/>
                  <a:pt x="5925626" y="1771123"/>
                </a:cubicBezTo>
                <a:cubicBezTo>
                  <a:pt x="5917614" y="1777869"/>
                  <a:pt x="5919301" y="1785460"/>
                  <a:pt x="5923939" y="1793050"/>
                </a:cubicBezTo>
                <a:cubicBezTo>
                  <a:pt x="5928155" y="1799375"/>
                  <a:pt x="5933637" y="1804857"/>
                  <a:pt x="5921831" y="1809495"/>
                </a:cubicBezTo>
                <a:cubicBezTo>
                  <a:pt x="5911711" y="1813290"/>
                  <a:pt x="5915506" y="1820459"/>
                  <a:pt x="5918457" y="1827206"/>
                </a:cubicBezTo>
                <a:cubicBezTo>
                  <a:pt x="5921831" y="1834374"/>
                  <a:pt x="5928999" y="1843229"/>
                  <a:pt x="5924361" y="1849976"/>
                </a:cubicBezTo>
                <a:cubicBezTo>
                  <a:pt x="5912554" y="1866000"/>
                  <a:pt x="5920144" y="1878650"/>
                  <a:pt x="5932372" y="1894252"/>
                </a:cubicBezTo>
                <a:cubicBezTo>
                  <a:pt x="5919722" y="1892987"/>
                  <a:pt x="5911289" y="1891722"/>
                  <a:pt x="5902434" y="1890879"/>
                </a:cubicBezTo>
                <a:cubicBezTo>
                  <a:pt x="5908759" y="1913649"/>
                  <a:pt x="5928155" y="1931360"/>
                  <a:pt x="5926469" y="1956660"/>
                </a:cubicBezTo>
                <a:cubicBezTo>
                  <a:pt x="5920144" y="1956239"/>
                  <a:pt x="5913819" y="1957082"/>
                  <a:pt x="5907916" y="1955817"/>
                </a:cubicBezTo>
                <a:cubicBezTo>
                  <a:pt x="5887255" y="1950335"/>
                  <a:pt x="5887255" y="1962985"/>
                  <a:pt x="5890628" y="1976057"/>
                </a:cubicBezTo>
                <a:cubicBezTo>
                  <a:pt x="5891893" y="1982382"/>
                  <a:pt x="5902434" y="1989129"/>
                  <a:pt x="5886411" y="1989129"/>
                </a:cubicBezTo>
                <a:cubicBezTo>
                  <a:pt x="5887255" y="1996298"/>
                  <a:pt x="5887676" y="2003466"/>
                  <a:pt x="5888520" y="2010635"/>
                </a:cubicBezTo>
                <a:cubicBezTo>
                  <a:pt x="5890206" y="2010213"/>
                  <a:pt x="5891893" y="2010635"/>
                  <a:pt x="5894001" y="2011056"/>
                </a:cubicBezTo>
                <a:cubicBezTo>
                  <a:pt x="5894844" y="2022020"/>
                  <a:pt x="5895688" y="2032984"/>
                  <a:pt x="5896953" y="2044369"/>
                </a:cubicBezTo>
                <a:cubicBezTo>
                  <a:pt x="5898218" y="2047742"/>
                  <a:pt x="5899904" y="2050694"/>
                  <a:pt x="5901169" y="2054067"/>
                </a:cubicBezTo>
                <a:cubicBezTo>
                  <a:pt x="5896953" y="2067983"/>
                  <a:pt x="5903278" y="2081898"/>
                  <a:pt x="5902856" y="2093283"/>
                </a:cubicBezTo>
                <a:cubicBezTo>
                  <a:pt x="5902434" y="2119006"/>
                  <a:pt x="5922252" y="2143884"/>
                  <a:pt x="5906229" y="2169607"/>
                </a:cubicBezTo>
                <a:cubicBezTo>
                  <a:pt x="5903699" y="2173823"/>
                  <a:pt x="5904121" y="2180570"/>
                  <a:pt x="5904543" y="2185630"/>
                </a:cubicBezTo>
                <a:cubicBezTo>
                  <a:pt x="5904964" y="2200389"/>
                  <a:pt x="5904121" y="2215991"/>
                  <a:pt x="5902856" y="2230750"/>
                </a:cubicBezTo>
                <a:cubicBezTo>
                  <a:pt x="5896109" y="2239183"/>
                  <a:pt x="5896109" y="2239183"/>
                  <a:pt x="5896109" y="2239183"/>
                </a:cubicBezTo>
                <a:cubicBezTo>
                  <a:pt x="5901169" y="2244665"/>
                  <a:pt x="5901169" y="2244665"/>
                  <a:pt x="5901169" y="2244665"/>
                </a:cubicBezTo>
                <a:cubicBezTo>
                  <a:pt x="5900748" y="2247195"/>
                  <a:pt x="5900326" y="2249725"/>
                  <a:pt x="5899904" y="2252255"/>
                </a:cubicBezTo>
                <a:cubicBezTo>
                  <a:pt x="5897374" y="2269966"/>
                  <a:pt x="5893158" y="2288941"/>
                  <a:pt x="5892736" y="2307917"/>
                </a:cubicBezTo>
                <a:cubicBezTo>
                  <a:pt x="5892736" y="2309603"/>
                  <a:pt x="5891049" y="2311290"/>
                  <a:pt x="5890206" y="2312555"/>
                </a:cubicBezTo>
                <a:cubicBezTo>
                  <a:pt x="5876713" y="2328157"/>
                  <a:pt x="5876713" y="2332795"/>
                  <a:pt x="5891893" y="2354723"/>
                </a:cubicBezTo>
                <a:cubicBezTo>
                  <a:pt x="5893158" y="2355988"/>
                  <a:pt x="5894001" y="2357253"/>
                  <a:pt x="5894844" y="2358518"/>
                </a:cubicBezTo>
                <a:cubicBezTo>
                  <a:pt x="5894423" y="2359361"/>
                  <a:pt x="5894423" y="2359361"/>
                  <a:pt x="5894423" y="2359361"/>
                </a:cubicBezTo>
                <a:cubicBezTo>
                  <a:pt x="5893579" y="2360204"/>
                  <a:pt x="5893579" y="2360204"/>
                  <a:pt x="5893579" y="2360204"/>
                </a:cubicBezTo>
                <a:cubicBezTo>
                  <a:pt x="5890628" y="2363156"/>
                  <a:pt x="5890628" y="2363156"/>
                  <a:pt x="5890628" y="2363156"/>
                </a:cubicBezTo>
                <a:cubicBezTo>
                  <a:pt x="5891049" y="2363999"/>
                  <a:pt x="5891049" y="2363999"/>
                  <a:pt x="5891049" y="2363999"/>
                </a:cubicBezTo>
                <a:cubicBezTo>
                  <a:pt x="5888098" y="2365686"/>
                  <a:pt x="5888098" y="2365686"/>
                  <a:pt x="5888098" y="2365686"/>
                </a:cubicBezTo>
                <a:cubicBezTo>
                  <a:pt x="5890839" y="2370535"/>
                  <a:pt x="5892209" y="2372960"/>
                  <a:pt x="5892894" y="2374172"/>
                </a:cubicBezTo>
                <a:lnTo>
                  <a:pt x="5893575" y="2375378"/>
                </a:lnTo>
                <a:lnTo>
                  <a:pt x="5884250" y="2384451"/>
                </a:lnTo>
                <a:cubicBezTo>
                  <a:pt x="5880930" y="2387824"/>
                  <a:pt x="5877978" y="2391619"/>
                  <a:pt x="5876713" y="2396469"/>
                </a:cubicBezTo>
                <a:cubicBezTo>
                  <a:pt x="5893579" y="2382132"/>
                  <a:pt x="5899061" y="2396890"/>
                  <a:pt x="5907916" y="2403215"/>
                </a:cubicBezTo>
                <a:cubicBezTo>
                  <a:pt x="5900326" y="2410384"/>
                  <a:pt x="5900326" y="2410384"/>
                  <a:pt x="5900326" y="2410384"/>
                </a:cubicBezTo>
                <a:cubicBezTo>
                  <a:pt x="5903278" y="2413336"/>
                  <a:pt x="5903278" y="2413336"/>
                  <a:pt x="5903278" y="2413336"/>
                </a:cubicBezTo>
                <a:cubicBezTo>
                  <a:pt x="5894423" y="2414601"/>
                  <a:pt x="5885146" y="2401950"/>
                  <a:pt x="5876291" y="2409962"/>
                </a:cubicBezTo>
                <a:cubicBezTo>
                  <a:pt x="5872075" y="2417974"/>
                  <a:pt x="5885146" y="2414179"/>
                  <a:pt x="5883038" y="2420082"/>
                </a:cubicBezTo>
                <a:cubicBezTo>
                  <a:pt x="5886833" y="2425564"/>
                  <a:pt x="5890206" y="2433998"/>
                  <a:pt x="5882616" y="2435684"/>
                </a:cubicBezTo>
                <a:cubicBezTo>
                  <a:pt x="5857317" y="2440323"/>
                  <a:pt x="5867858" y="2462672"/>
                  <a:pt x="5872918" y="2467310"/>
                </a:cubicBezTo>
                <a:cubicBezTo>
                  <a:pt x="5883038" y="2476587"/>
                  <a:pt x="5866593" y="2494719"/>
                  <a:pt x="5885568" y="2497671"/>
                </a:cubicBezTo>
                <a:cubicBezTo>
                  <a:pt x="5886833" y="2501466"/>
                  <a:pt x="5888520" y="2505261"/>
                  <a:pt x="5889784" y="2508634"/>
                </a:cubicBezTo>
                <a:cubicBezTo>
                  <a:pt x="5901169" y="2508634"/>
                  <a:pt x="5911289" y="2509056"/>
                  <a:pt x="5902856" y="2525080"/>
                </a:cubicBezTo>
                <a:cubicBezTo>
                  <a:pt x="5911289" y="2541104"/>
                  <a:pt x="5919301" y="2557127"/>
                  <a:pt x="5927734" y="2572729"/>
                </a:cubicBezTo>
                <a:cubicBezTo>
                  <a:pt x="5929842" y="2576946"/>
                  <a:pt x="5936589" y="2581584"/>
                  <a:pt x="5926047" y="2584114"/>
                </a:cubicBezTo>
                <a:cubicBezTo>
                  <a:pt x="5899061" y="2590440"/>
                  <a:pt x="5904964" y="2609837"/>
                  <a:pt x="5908759" y="2628391"/>
                </a:cubicBezTo>
                <a:cubicBezTo>
                  <a:pt x="5908759" y="2628391"/>
                  <a:pt x="5909181" y="2628391"/>
                  <a:pt x="5909181" y="2628391"/>
                </a:cubicBezTo>
                <a:cubicBezTo>
                  <a:pt x="5910867" y="2629656"/>
                  <a:pt x="5912976" y="2630499"/>
                  <a:pt x="5914662" y="2631764"/>
                </a:cubicBezTo>
                <a:cubicBezTo>
                  <a:pt x="5912976" y="2632607"/>
                  <a:pt x="5910867" y="2633451"/>
                  <a:pt x="5908759" y="2634294"/>
                </a:cubicBezTo>
                <a:cubicBezTo>
                  <a:pt x="5908338" y="2634716"/>
                  <a:pt x="5908338" y="2634716"/>
                  <a:pt x="5907916" y="2634716"/>
                </a:cubicBezTo>
                <a:cubicBezTo>
                  <a:pt x="5907916" y="2635137"/>
                  <a:pt x="5907494" y="2635137"/>
                  <a:pt x="5907494" y="2635137"/>
                </a:cubicBezTo>
                <a:cubicBezTo>
                  <a:pt x="5904964" y="2638932"/>
                  <a:pt x="5907916" y="2641462"/>
                  <a:pt x="5909602" y="2644414"/>
                </a:cubicBezTo>
                <a:cubicBezTo>
                  <a:pt x="5923096" y="2645679"/>
                  <a:pt x="5925626" y="2655378"/>
                  <a:pt x="5925204" y="2666341"/>
                </a:cubicBezTo>
                <a:cubicBezTo>
                  <a:pt x="5930264" y="2667185"/>
                  <a:pt x="5940384" y="2668871"/>
                  <a:pt x="5938275" y="2670980"/>
                </a:cubicBezTo>
                <a:cubicBezTo>
                  <a:pt x="5928999" y="2681100"/>
                  <a:pt x="5937010" y="2698810"/>
                  <a:pt x="5922252" y="2705136"/>
                </a:cubicBezTo>
                <a:cubicBezTo>
                  <a:pt x="5917192" y="2700919"/>
                  <a:pt x="5915927" y="2693329"/>
                  <a:pt x="5910446" y="2689955"/>
                </a:cubicBezTo>
                <a:cubicBezTo>
                  <a:pt x="5915927" y="2693329"/>
                  <a:pt x="5917192" y="2700919"/>
                  <a:pt x="5921831" y="2705136"/>
                </a:cubicBezTo>
                <a:cubicBezTo>
                  <a:pt x="5921831" y="2708509"/>
                  <a:pt x="5921409" y="2711882"/>
                  <a:pt x="5921409" y="2715677"/>
                </a:cubicBezTo>
                <a:cubicBezTo>
                  <a:pt x="5953877" y="2720738"/>
                  <a:pt x="5946287" y="2752363"/>
                  <a:pt x="5957672" y="2771339"/>
                </a:cubicBezTo>
                <a:cubicBezTo>
                  <a:pt x="5957250" y="2774712"/>
                  <a:pt x="5957250" y="2777664"/>
                  <a:pt x="5956828" y="2781037"/>
                </a:cubicBezTo>
                <a:cubicBezTo>
                  <a:pt x="5952612" y="2785254"/>
                  <a:pt x="5947973" y="2789471"/>
                  <a:pt x="5943757" y="2794109"/>
                </a:cubicBezTo>
                <a:cubicBezTo>
                  <a:pt x="5945022" y="2796218"/>
                  <a:pt x="5946287" y="2798748"/>
                  <a:pt x="5947552" y="2801278"/>
                </a:cubicBezTo>
                <a:cubicBezTo>
                  <a:pt x="5927312" y="2801278"/>
                  <a:pt x="5927312" y="2801278"/>
                  <a:pt x="5927312" y="2801278"/>
                </a:cubicBezTo>
                <a:cubicBezTo>
                  <a:pt x="5926047" y="2800013"/>
                  <a:pt x="5926047" y="2800013"/>
                  <a:pt x="5926047" y="2800013"/>
                </a:cubicBezTo>
                <a:cubicBezTo>
                  <a:pt x="5919301" y="2802543"/>
                  <a:pt x="5919301" y="2802543"/>
                  <a:pt x="5919301" y="2802543"/>
                </a:cubicBezTo>
                <a:cubicBezTo>
                  <a:pt x="5921831" y="2810133"/>
                  <a:pt x="5921831" y="2810133"/>
                  <a:pt x="5921831" y="2810133"/>
                </a:cubicBezTo>
                <a:cubicBezTo>
                  <a:pt x="5922252" y="2810976"/>
                  <a:pt x="5922252" y="2810976"/>
                  <a:pt x="5922252" y="2810976"/>
                </a:cubicBezTo>
                <a:cubicBezTo>
                  <a:pt x="5918036" y="2815193"/>
                  <a:pt x="5918036" y="2815193"/>
                  <a:pt x="5918036" y="2815193"/>
                </a:cubicBezTo>
                <a:cubicBezTo>
                  <a:pt x="5920566" y="2817723"/>
                  <a:pt x="5920566" y="2817723"/>
                  <a:pt x="5920566" y="2817723"/>
                </a:cubicBezTo>
                <a:cubicBezTo>
                  <a:pt x="5923939" y="2817723"/>
                  <a:pt x="5923939" y="2817723"/>
                  <a:pt x="5923939" y="2817723"/>
                </a:cubicBezTo>
                <a:cubicBezTo>
                  <a:pt x="5923939" y="2815193"/>
                  <a:pt x="5923939" y="2815193"/>
                  <a:pt x="5923939" y="2815193"/>
                </a:cubicBezTo>
                <a:cubicBezTo>
                  <a:pt x="5924782" y="2817723"/>
                  <a:pt x="5924782" y="2817723"/>
                  <a:pt x="5924782" y="2817723"/>
                </a:cubicBezTo>
                <a:cubicBezTo>
                  <a:pt x="5926469" y="2817301"/>
                  <a:pt x="5926469" y="2817301"/>
                  <a:pt x="5926469" y="2817301"/>
                </a:cubicBezTo>
                <a:cubicBezTo>
                  <a:pt x="5955985" y="2806760"/>
                  <a:pt x="5955985" y="2806760"/>
                  <a:pt x="5955985" y="2806760"/>
                </a:cubicBezTo>
                <a:cubicBezTo>
                  <a:pt x="5957250" y="2808446"/>
                  <a:pt x="5957672" y="2811398"/>
                  <a:pt x="5956407" y="2815193"/>
                </a:cubicBezTo>
                <a:cubicBezTo>
                  <a:pt x="5976646" y="2828265"/>
                  <a:pt x="5994356" y="2843024"/>
                  <a:pt x="5990983" y="2870854"/>
                </a:cubicBezTo>
                <a:cubicBezTo>
                  <a:pt x="5988874" y="2890673"/>
                  <a:pt x="6004897" y="2892360"/>
                  <a:pt x="6017969" y="2896998"/>
                </a:cubicBezTo>
                <a:cubicBezTo>
                  <a:pt x="6019234" y="2916395"/>
                  <a:pt x="6050858" y="2932841"/>
                  <a:pt x="6024294" y="2955611"/>
                </a:cubicBezTo>
                <a:cubicBezTo>
                  <a:pt x="6033570" y="2963623"/>
                  <a:pt x="6042847" y="2972057"/>
                  <a:pt x="6052545" y="2980069"/>
                </a:cubicBezTo>
                <a:cubicBezTo>
                  <a:pt x="6052123" y="2980490"/>
                  <a:pt x="6052123" y="2980490"/>
                  <a:pt x="6052123" y="2980490"/>
                </a:cubicBezTo>
                <a:cubicBezTo>
                  <a:pt x="6052966" y="2980490"/>
                  <a:pt x="6052966" y="2980490"/>
                  <a:pt x="6052966" y="2980490"/>
                </a:cubicBezTo>
                <a:cubicBezTo>
                  <a:pt x="6064351" y="2989767"/>
                  <a:pt x="6076579" y="2999044"/>
                  <a:pt x="6090072" y="3005791"/>
                </a:cubicBezTo>
                <a:cubicBezTo>
                  <a:pt x="6100192" y="3011273"/>
                  <a:pt x="6111577" y="3015489"/>
                  <a:pt x="6117902" y="3026453"/>
                </a:cubicBezTo>
                <a:cubicBezTo>
                  <a:pt x="6124648" y="3030670"/>
                  <a:pt x="6131395" y="3034886"/>
                  <a:pt x="6138142" y="3039103"/>
                </a:cubicBezTo>
                <a:cubicBezTo>
                  <a:pt x="6138985" y="3036995"/>
                  <a:pt x="6138985" y="3036995"/>
                  <a:pt x="6138985" y="3036995"/>
                </a:cubicBezTo>
                <a:cubicBezTo>
                  <a:pt x="6168501" y="3047537"/>
                  <a:pt x="6179886" y="3063560"/>
                  <a:pt x="6175248" y="3088018"/>
                </a:cubicBezTo>
                <a:cubicBezTo>
                  <a:pt x="6190006" y="3103198"/>
                  <a:pt x="6205185" y="3118378"/>
                  <a:pt x="6216992" y="3136510"/>
                </a:cubicBezTo>
                <a:cubicBezTo>
                  <a:pt x="6234701" y="3148739"/>
                  <a:pt x="6232593" y="3176570"/>
                  <a:pt x="6255363" y="3185847"/>
                </a:cubicBezTo>
                <a:cubicBezTo>
                  <a:pt x="6260001" y="3187533"/>
                  <a:pt x="6257893" y="3195967"/>
                  <a:pt x="6253676" y="3199762"/>
                </a:cubicBezTo>
                <a:cubicBezTo>
                  <a:pt x="6246930" y="3205665"/>
                  <a:pt x="6247773" y="3214521"/>
                  <a:pt x="6243556" y="3221267"/>
                </a:cubicBezTo>
                <a:cubicBezTo>
                  <a:pt x="6243978" y="3223376"/>
                  <a:pt x="6244400" y="3225062"/>
                  <a:pt x="6244821" y="3227171"/>
                </a:cubicBezTo>
                <a:cubicBezTo>
                  <a:pt x="6245243" y="3231388"/>
                  <a:pt x="6246086" y="3235604"/>
                  <a:pt x="6246508" y="3240243"/>
                </a:cubicBezTo>
                <a:cubicBezTo>
                  <a:pt x="6255784" y="3246146"/>
                  <a:pt x="6255363" y="3254580"/>
                  <a:pt x="6249038" y="3260062"/>
                </a:cubicBezTo>
                <a:cubicBezTo>
                  <a:pt x="6238496" y="3268917"/>
                  <a:pt x="6239761" y="3281567"/>
                  <a:pt x="6242713" y="3289579"/>
                </a:cubicBezTo>
                <a:cubicBezTo>
                  <a:pt x="6252411" y="3317831"/>
                  <a:pt x="6234280" y="3325421"/>
                  <a:pt x="6214462" y="3333012"/>
                </a:cubicBezTo>
                <a:cubicBezTo>
                  <a:pt x="6221208" y="3344397"/>
                  <a:pt x="6212775" y="3344397"/>
                  <a:pt x="6205607" y="3345662"/>
                </a:cubicBezTo>
                <a:cubicBezTo>
                  <a:pt x="6205607" y="3348614"/>
                  <a:pt x="6205607" y="3351144"/>
                  <a:pt x="6205607" y="3353674"/>
                </a:cubicBezTo>
                <a:cubicBezTo>
                  <a:pt x="6208559" y="3354095"/>
                  <a:pt x="6211932" y="3354517"/>
                  <a:pt x="6214884" y="3355360"/>
                </a:cubicBezTo>
                <a:cubicBezTo>
                  <a:pt x="6216992" y="3364216"/>
                  <a:pt x="6204764" y="3373493"/>
                  <a:pt x="6215305" y="3382348"/>
                </a:cubicBezTo>
                <a:cubicBezTo>
                  <a:pt x="6215727" y="3385721"/>
                  <a:pt x="6216148" y="3389095"/>
                  <a:pt x="6216570" y="3392468"/>
                </a:cubicBezTo>
                <a:cubicBezTo>
                  <a:pt x="6201812" y="3416504"/>
                  <a:pt x="6182416" y="3438852"/>
                  <a:pt x="6181572" y="3469213"/>
                </a:cubicBezTo>
                <a:cubicBezTo>
                  <a:pt x="6181151" y="3482707"/>
                  <a:pt x="6165128" y="3475538"/>
                  <a:pt x="6161754" y="3484815"/>
                </a:cubicBezTo>
                <a:cubicBezTo>
                  <a:pt x="6153743" y="3512224"/>
                  <a:pt x="6151213" y="3542163"/>
                  <a:pt x="6122119" y="3557765"/>
                </a:cubicBezTo>
                <a:cubicBezTo>
                  <a:pt x="6119167" y="3565355"/>
                  <a:pt x="6116215" y="3572945"/>
                  <a:pt x="6113264" y="3580536"/>
                </a:cubicBezTo>
                <a:cubicBezTo>
                  <a:pt x="6108625" y="3585174"/>
                  <a:pt x="6103987" y="3590234"/>
                  <a:pt x="6098927" y="3594873"/>
                </a:cubicBezTo>
                <a:cubicBezTo>
                  <a:pt x="6094711" y="3601198"/>
                  <a:pt x="6110312" y="3619330"/>
                  <a:pt x="6087543" y="3614691"/>
                </a:cubicBezTo>
                <a:cubicBezTo>
                  <a:pt x="6085856" y="3615535"/>
                  <a:pt x="6084591" y="3616378"/>
                  <a:pt x="6083326" y="3616800"/>
                </a:cubicBezTo>
                <a:cubicBezTo>
                  <a:pt x="6083326" y="3626077"/>
                  <a:pt x="6113685" y="3628607"/>
                  <a:pt x="6089651" y="3643365"/>
                </a:cubicBezTo>
                <a:cubicBezTo>
                  <a:pt x="6082061" y="3643787"/>
                  <a:pt x="6077001" y="3646317"/>
                  <a:pt x="6077844" y="3654751"/>
                </a:cubicBezTo>
                <a:cubicBezTo>
                  <a:pt x="6089229" y="3675413"/>
                  <a:pt x="6098927" y="3695653"/>
                  <a:pt x="6073628" y="3713364"/>
                </a:cubicBezTo>
                <a:cubicBezTo>
                  <a:pt x="6068990" y="3716737"/>
                  <a:pt x="6066881" y="3722219"/>
                  <a:pt x="6068568" y="3727701"/>
                </a:cubicBezTo>
                <a:cubicBezTo>
                  <a:pt x="6076158" y="3747941"/>
                  <a:pt x="6060135" y="3741616"/>
                  <a:pt x="6051280" y="3742881"/>
                </a:cubicBezTo>
                <a:cubicBezTo>
                  <a:pt x="6044533" y="3744146"/>
                  <a:pt x="6036522" y="3744146"/>
                  <a:pt x="6035257" y="3753423"/>
                </a:cubicBezTo>
                <a:cubicBezTo>
                  <a:pt x="6046642" y="3753845"/>
                  <a:pt x="6046642" y="3760591"/>
                  <a:pt x="6042425" y="3767760"/>
                </a:cubicBezTo>
                <a:cubicBezTo>
                  <a:pt x="6037365" y="3776615"/>
                  <a:pt x="6031040" y="3784627"/>
                  <a:pt x="6025137" y="3793060"/>
                </a:cubicBezTo>
                <a:cubicBezTo>
                  <a:pt x="6025137" y="3793060"/>
                  <a:pt x="6024715" y="3793060"/>
                  <a:pt x="6024715" y="3793060"/>
                </a:cubicBezTo>
                <a:cubicBezTo>
                  <a:pt x="6023029" y="3795591"/>
                  <a:pt x="6021342" y="3798121"/>
                  <a:pt x="6019655" y="3801072"/>
                </a:cubicBezTo>
                <a:cubicBezTo>
                  <a:pt x="6019655" y="3801072"/>
                  <a:pt x="6020499" y="3802337"/>
                  <a:pt x="6020499" y="3802337"/>
                </a:cubicBezTo>
                <a:cubicBezTo>
                  <a:pt x="6019655" y="3803602"/>
                  <a:pt x="6019655" y="3803602"/>
                  <a:pt x="6019655" y="3803602"/>
                </a:cubicBezTo>
                <a:cubicBezTo>
                  <a:pt x="6020077" y="3807819"/>
                  <a:pt x="6017125" y="3809084"/>
                  <a:pt x="6013752" y="3809506"/>
                </a:cubicBezTo>
                <a:cubicBezTo>
                  <a:pt x="6009536" y="3815409"/>
                  <a:pt x="6003632" y="3818361"/>
                  <a:pt x="5996886" y="3820469"/>
                </a:cubicBezTo>
                <a:cubicBezTo>
                  <a:pt x="5988453" y="3826795"/>
                  <a:pt x="5980441" y="3833120"/>
                  <a:pt x="5972851" y="3839445"/>
                </a:cubicBezTo>
                <a:cubicBezTo>
                  <a:pt x="5974538" y="3849565"/>
                  <a:pt x="5989718" y="3843240"/>
                  <a:pt x="5988874" y="3855047"/>
                </a:cubicBezTo>
                <a:cubicBezTo>
                  <a:pt x="5982549" y="3862215"/>
                  <a:pt x="5973695" y="3860107"/>
                  <a:pt x="5966105" y="3862637"/>
                </a:cubicBezTo>
                <a:cubicBezTo>
                  <a:pt x="5962310" y="3863902"/>
                  <a:pt x="5961466" y="3866010"/>
                  <a:pt x="5963153" y="3868541"/>
                </a:cubicBezTo>
                <a:cubicBezTo>
                  <a:pt x="5961888" y="3868119"/>
                  <a:pt x="5961045" y="3867697"/>
                  <a:pt x="5959780" y="3867697"/>
                </a:cubicBezTo>
                <a:cubicBezTo>
                  <a:pt x="5950925" y="3870227"/>
                  <a:pt x="5942070" y="3872757"/>
                  <a:pt x="5928155" y="3876974"/>
                </a:cubicBezTo>
                <a:cubicBezTo>
                  <a:pt x="5937432" y="3880347"/>
                  <a:pt x="5941227" y="3881612"/>
                  <a:pt x="5946708" y="3883299"/>
                </a:cubicBezTo>
                <a:cubicBezTo>
                  <a:pt x="5912976" y="3888781"/>
                  <a:pt x="5880930" y="3892154"/>
                  <a:pt x="5848040" y="3884986"/>
                </a:cubicBezTo>
                <a:cubicBezTo>
                  <a:pt x="5835812" y="3890046"/>
                  <a:pt x="5822741" y="3890468"/>
                  <a:pt x="5809669" y="3890468"/>
                </a:cubicBezTo>
                <a:cubicBezTo>
                  <a:pt x="5807983" y="3892576"/>
                  <a:pt x="5806718" y="3894263"/>
                  <a:pt x="5805453" y="3890468"/>
                </a:cubicBezTo>
                <a:cubicBezTo>
                  <a:pt x="5805453" y="3890468"/>
                  <a:pt x="5805031" y="3890468"/>
                  <a:pt x="5805031" y="3890468"/>
                </a:cubicBezTo>
                <a:cubicBezTo>
                  <a:pt x="5805031" y="3890468"/>
                  <a:pt x="5805031" y="3890046"/>
                  <a:pt x="5805031" y="3890046"/>
                </a:cubicBezTo>
                <a:cubicBezTo>
                  <a:pt x="5804609" y="3890046"/>
                  <a:pt x="5804609" y="3890046"/>
                  <a:pt x="5804609" y="3890046"/>
                </a:cubicBezTo>
                <a:cubicBezTo>
                  <a:pt x="5775937" y="3892576"/>
                  <a:pt x="5748107" y="3901010"/>
                  <a:pt x="5719013" y="3893419"/>
                </a:cubicBezTo>
                <a:cubicBezTo>
                  <a:pt x="5702568" y="3889203"/>
                  <a:pt x="5685702" y="3886673"/>
                  <a:pt x="5668835" y="3890046"/>
                </a:cubicBezTo>
                <a:cubicBezTo>
                  <a:pt x="5666727" y="3890046"/>
                  <a:pt x="5665040" y="3890468"/>
                  <a:pt x="5662932" y="3890468"/>
                </a:cubicBezTo>
                <a:cubicBezTo>
                  <a:pt x="5643957" y="3900588"/>
                  <a:pt x="5623718" y="3898480"/>
                  <a:pt x="5603478" y="3895949"/>
                </a:cubicBezTo>
                <a:cubicBezTo>
                  <a:pt x="5586612" y="3894263"/>
                  <a:pt x="5569745" y="3899323"/>
                  <a:pt x="5552036" y="3895949"/>
                </a:cubicBezTo>
                <a:cubicBezTo>
                  <a:pt x="5506497" y="3887516"/>
                  <a:pt x="5457584" y="3900166"/>
                  <a:pt x="5415418" y="3872757"/>
                </a:cubicBezTo>
                <a:cubicBezTo>
                  <a:pt x="5411202" y="3872757"/>
                  <a:pt x="5407407" y="3873179"/>
                  <a:pt x="5403612" y="3873179"/>
                </a:cubicBezTo>
                <a:cubicBezTo>
                  <a:pt x="5402768" y="3872336"/>
                  <a:pt x="5401925" y="3871492"/>
                  <a:pt x="5400660" y="3871492"/>
                </a:cubicBezTo>
                <a:cubicBezTo>
                  <a:pt x="5390962" y="3857155"/>
                  <a:pt x="5374517" y="3856312"/>
                  <a:pt x="5360181" y="3852095"/>
                </a:cubicBezTo>
                <a:cubicBezTo>
                  <a:pt x="5342050" y="3846613"/>
                  <a:pt x="5333195" y="3839867"/>
                  <a:pt x="5343736" y="3820048"/>
                </a:cubicBezTo>
                <a:cubicBezTo>
                  <a:pt x="5351326" y="3805289"/>
                  <a:pt x="5353856" y="3789687"/>
                  <a:pt x="5349640" y="3771977"/>
                </a:cubicBezTo>
                <a:cubicBezTo>
                  <a:pt x="5342471" y="3742881"/>
                  <a:pt x="5372831" y="3731074"/>
                  <a:pt x="5383794" y="3709990"/>
                </a:cubicBezTo>
                <a:cubicBezTo>
                  <a:pt x="5390119" y="3698183"/>
                  <a:pt x="5404877" y="3707882"/>
                  <a:pt x="5415840" y="3710412"/>
                </a:cubicBezTo>
                <a:cubicBezTo>
                  <a:pt x="5422586" y="3711677"/>
                  <a:pt x="5428911" y="3709990"/>
                  <a:pt x="5434815" y="3704087"/>
                </a:cubicBezTo>
                <a:cubicBezTo>
                  <a:pt x="5458428" y="3680051"/>
                  <a:pt x="5490474" y="3671196"/>
                  <a:pt x="5519990" y="3658546"/>
                </a:cubicBezTo>
                <a:cubicBezTo>
                  <a:pt x="5528844" y="3656016"/>
                  <a:pt x="5537699" y="3653907"/>
                  <a:pt x="5543181" y="3646317"/>
                </a:cubicBezTo>
                <a:cubicBezTo>
                  <a:pt x="5552879" y="3646739"/>
                  <a:pt x="5561312" y="3645474"/>
                  <a:pt x="5565529" y="3635354"/>
                </a:cubicBezTo>
                <a:cubicBezTo>
                  <a:pt x="5569324" y="3635354"/>
                  <a:pt x="5573119" y="3634510"/>
                  <a:pt x="5576492" y="3633245"/>
                </a:cubicBezTo>
                <a:cubicBezTo>
                  <a:pt x="5577335" y="3633667"/>
                  <a:pt x="5577757" y="3634089"/>
                  <a:pt x="5578179" y="3634510"/>
                </a:cubicBezTo>
                <a:cubicBezTo>
                  <a:pt x="5578600" y="3634932"/>
                  <a:pt x="5578600" y="3634932"/>
                  <a:pt x="5578600" y="3634932"/>
                </a:cubicBezTo>
                <a:cubicBezTo>
                  <a:pt x="5582817" y="3630715"/>
                  <a:pt x="5582817" y="3630715"/>
                  <a:pt x="5582817" y="3630715"/>
                </a:cubicBezTo>
                <a:cubicBezTo>
                  <a:pt x="5588298" y="3627763"/>
                  <a:pt x="5593358" y="3623547"/>
                  <a:pt x="5597575" y="3618065"/>
                </a:cubicBezTo>
                <a:cubicBezTo>
                  <a:pt x="5607273" y="3617221"/>
                  <a:pt x="5611068" y="3610475"/>
                  <a:pt x="5613176" y="3602041"/>
                </a:cubicBezTo>
                <a:cubicBezTo>
                  <a:pt x="5606008" y="3587704"/>
                  <a:pt x="5615706" y="3587282"/>
                  <a:pt x="5625404" y="3586439"/>
                </a:cubicBezTo>
                <a:cubicBezTo>
                  <a:pt x="5626669" y="3583909"/>
                  <a:pt x="5627513" y="3580957"/>
                  <a:pt x="5628356" y="3578427"/>
                </a:cubicBezTo>
                <a:cubicBezTo>
                  <a:pt x="5614863" y="3570415"/>
                  <a:pt x="5624561" y="3567464"/>
                  <a:pt x="5631729" y="3563669"/>
                </a:cubicBezTo>
                <a:cubicBezTo>
                  <a:pt x="5631729" y="3557343"/>
                  <a:pt x="5631308" y="3551440"/>
                  <a:pt x="5631308" y="3545115"/>
                </a:cubicBezTo>
                <a:cubicBezTo>
                  <a:pt x="5624139" y="3542585"/>
                  <a:pt x="5620344" y="3537525"/>
                  <a:pt x="5619501" y="3530356"/>
                </a:cubicBezTo>
                <a:cubicBezTo>
                  <a:pt x="5595045" y="3532043"/>
                  <a:pt x="5597575" y="3505899"/>
                  <a:pt x="5584504" y="3495779"/>
                </a:cubicBezTo>
                <a:cubicBezTo>
                  <a:pt x="5583660" y="3494935"/>
                  <a:pt x="5591250" y="3492405"/>
                  <a:pt x="5595467" y="3492827"/>
                </a:cubicBezTo>
                <a:cubicBezTo>
                  <a:pt x="5616550" y="3481442"/>
                  <a:pt x="5612333" y="3466261"/>
                  <a:pt x="5599683" y="3452346"/>
                </a:cubicBezTo>
                <a:cubicBezTo>
                  <a:pt x="5585347" y="3436322"/>
                  <a:pt x="5584504" y="3461201"/>
                  <a:pt x="5574805" y="3461623"/>
                </a:cubicBezTo>
                <a:cubicBezTo>
                  <a:pt x="5574805" y="3456563"/>
                  <a:pt x="5574805" y="3451081"/>
                  <a:pt x="5574805" y="3445599"/>
                </a:cubicBezTo>
                <a:cubicBezTo>
                  <a:pt x="5572697" y="3443912"/>
                  <a:pt x="5570167" y="3442226"/>
                  <a:pt x="5568059" y="3440539"/>
                </a:cubicBezTo>
                <a:cubicBezTo>
                  <a:pt x="5573962" y="3422829"/>
                  <a:pt x="5546554" y="3423672"/>
                  <a:pt x="5549506" y="3407648"/>
                </a:cubicBezTo>
                <a:cubicBezTo>
                  <a:pt x="5549927" y="3407227"/>
                  <a:pt x="5545711" y="3405540"/>
                  <a:pt x="5543181" y="3405118"/>
                </a:cubicBezTo>
                <a:cubicBezTo>
                  <a:pt x="5542759" y="3405118"/>
                  <a:pt x="5541916" y="3407648"/>
                  <a:pt x="5541494" y="3408913"/>
                </a:cubicBezTo>
                <a:cubicBezTo>
                  <a:pt x="5540651" y="3405540"/>
                  <a:pt x="5540229" y="3402167"/>
                  <a:pt x="5539386" y="3399215"/>
                </a:cubicBezTo>
                <a:cubicBezTo>
                  <a:pt x="5533061" y="3384034"/>
                  <a:pt x="5523363" y="3375179"/>
                  <a:pt x="5504388" y="3365902"/>
                </a:cubicBezTo>
                <a:cubicBezTo>
                  <a:pt x="5502702" y="3365059"/>
                  <a:pt x="5503967" y="3357891"/>
                  <a:pt x="5504388" y="3353674"/>
                </a:cubicBezTo>
                <a:cubicBezTo>
                  <a:pt x="5479932" y="3352409"/>
                  <a:pt x="5490474" y="3334277"/>
                  <a:pt x="5488787" y="3322048"/>
                </a:cubicBezTo>
                <a:cubicBezTo>
                  <a:pt x="5484992" y="3322048"/>
                  <a:pt x="5481197" y="3322048"/>
                  <a:pt x="5476980" y="3322048"/>
                </a:cubicBezTo>
                <a:cubicBezTo>
                  <a:pt x="5476137" y="3332590"/>
                  <a:pt x="5468969" y="3342710"/>
                  <a:pt x="5461379" y="3335963"/>
                </a:cubicBezTo>
                <a:cubicBezTo>
                  <a:pt x="5452524" y="3328373"/>
                  <a:pt x="5437766" y="3316988"/>
                  <a:pt x="5450416" y="3300543"/>
                </a:cubicBezTo>
                <a:cubicBezTo>
                  <a:pt x="5449573" y="3295061"/>
                  <a:pt x="5448729" y="3289579"/>
                  <a:pt x="5447886" y="3284097"/>
                </a:cubicBezTo>
                <a:cubicBezTo>
                  <a:pt x="5439453" y="3277350"/>
                  <a:pt x="5429755" y="3297591"/>
                  <a:pt x="5423851" y="3284941"/>
                </a:cubicBezTo>
                <a:cubicBezTo>
                  <a:pt x="5409937" y="3255002"/>
                  <a:pt x="5376626" y="3245725"/>
                  <a:pt x="5359759" y="3215786"/>
                </a:cubicBezTo>
                <a:cubicBezTo>
                  <a:pt x="5345001" y="3188798"/>
                  <a:pt x="5310004" y="3191328"/>
                  <a:pt x="5280487" y="3201870"/>
                </a:cubicBezTo>
                <a:cubicBezTo>
                  <a:pt x="5268259" y="3201027"/>
                  <a:pt x="5261934" y="3206509"/>
                  <a:pt x="5264886" y="3219581"/>
                </a:cubicBezTo>
                <a:cubicBezTo>
                  <a:pt x="5266573" y="3226749"/>
                  <a:pt x="5273319" y="3237291"/>
                  <a:pt x="5256453" y="3231388"/>
                </a:cubicBezTo>
                <a:cubicBezTo>
                  <a:pt x="5252236" y="3230123"/>
                  <a:pt x="5248020" y="3234339"/>
                  <a:pt x="5250971" y="3236869"/>
                </a:cubicBezTo>
                <a:cubicBezTo>
                  <a:pt x="5263199" y="3247833"/>
                  <a:pt x="5245911" y="3253315"/>
                  <a:pt x="5247176" y="3262170"/>
                </a:cubicBezTo>
                <a:cubicBezTo>
                  <a:pt x="5252236" y="3271025"/>
                  <a:pt x="5267416" y="3281989"/>
                  <a:pt x="5242538" y="3284097"/>
                </a:cubicBezTo>
                <a:cubicBezTo>
                  <a:pt x="5236635" y="3284941"/>
                  <a:pt x="5234948" y="3286627"/>
                  <a:pt x="5232418" y="3292952"/>
                </a:cubicBezTo>
                <a:cubicBezTo>
                  <a:pt x="5225250" y="3310663"/>
                  <a:pt x="5213865" y="3326686"/>
                  <a:pt x="5219347" y="3348192"/>
                </a:cubicBezTo>
                <a:cubicBezTo>
                  <a:pt x="5221034" y="3354939"/>
                  <a:pt x="5223564" y="3366324"/>
                  <a:pt x="5213444" y="3369697"/>
                </a:cubicBezTo>
                <a:cubicBezTo>
                  <a:pt x="5189409" y="3377709"/>
                  <a:pt x="5194891" y="3394155"/>
                  <a:pt x="5201637" y="3409757"/>
                </a:cubicBezTo>
                <a:cubicBezTo>
                  <a:pt x="5208805" y="3425780"/>
                  <a:pt x="5200794" y="3431262"/>
                  <a:pt x="5188566" y="3436322"/>
                </a:cubicBezTo>
                <a:cubicBezTo>
                  <a:pt x="5189409" y="3440539"/>
                  <a:pt x="5190252" y="3444334"/>
                  <a:pt x="5190674" y="3448551"/>
                </a:cubicBezTo>
                <a:cubicBezTo>
                  <a:pt x="5194469" y="3453611"/>
                  <a:pt x="5200794" y="3458249"/>
                  <a:pt x="5191939" y="3464153"/>
                </a:cubicBezTo>
                <a:cubicBezTo>
                  <a:pt x="5194047" y="3471743"/>
                  <a:pt x="5185614" y="3478490"/>
                  <a:pt x="5190252" y="3486923"/>
                </a:cubicBezTo>
                <a:cubicBezTo>
                  <a:pt x="5192361" y="3491140"/>
                  <a:pt x="5191939" y="3495779"/>
                  <a:pt x="5185614" y="3496200"/>
                </a:cubicBezTo>
                <a:cubicBezTo>
                  <a:pt x="5178868" y="3497044"/>
                  <a:pt x="5176759" y="3492405"/>
                  <a:pt x="5177603" y="3486080"/>
                </a:cubicBezTo>
                <a:cubicBezTo>
                  <a:pt x="5177603" y="3486080"/>
                  <a:pt x="5176759" y="3485658"/>
                  <a:pt x="5176759" y="3485658"/>
                </a:cubicBezTo>
                <a:cubicBezTo>
                  <a:pt x="5176759" y="3485658"/>
                  <a:pt x="5174651" y="3486080"/>
                  <a:pt x="5174651" y="3486080"/>
                </a:cubicBezTo>
                <a:cubicBezTo>
                  <a:pt x="5174651" y="3486080"/>
                  <a:pt x="5172543" y="3485658"/>
                  <a:pt x="5172543" y="3485658"/>
                </a:cubicBezTo>
                <a:cubicBezTo>
                  <a:pt x="5169591" y="3491140"/>
                  <a:pt x="5166640" y="3496200"/>
                  <a:pt x="5172121" y="3501682"/>
                </a:cubicBezTo>
                <a:cubicBezTo>
                  <a:pt x="5187301" y="3510959"/>
                  <a:pt x="5215130" y="3515597"/>
                  <a:pt x="5182241" y="3540055"/>
                </a:cubicBezTo>
                <a:cubicBezTo>
                  <a:pt x="5175073" y="3545536"/>
                  <a:pt x="5156520" y="3559030"/>
                  <a:pt x="5162845" y="3572102"/>
                </a:cubicBezTo>
                <a:cubicBezTo>
                  <a:pt x="5172543" y="3592343"/>
                  <a:pt x="5159471" y="3588547"/>
                  <a:pt x="5149352" y="3589812"/>
                </a:cubicBezTo>
                <a:cubicBezTo>
                  <a:pt x="5151460" y="3594451"/>
                  <a:pt x="5153146" y="3599089"/>
                  <a:pt x="5153990" y="3603728"/>
                </a:cubicBezTo>
                <a:cubicBezTo>
                  <a:pt x="5151038" y="3600776"/>
                  <a:pt x="5151038" y="3600776"/>
                  <a:pt x="5151038" y="3600776"/>
                </a:cubicBezTo>
                <a:cubicBezTo>
                  <a:pt x="5151460" y="3599511"/>
                  <a:pt x="5151460" y="3599511"/>
                  <a:pt x="5151460" y="3599511"/>
                </a:cubicBezTo>
                <a:cubicBezTo>
                  <a:pt x="5145557" y="3595716"/>
                  <a:pt x="5145557" y="3595716"/>
                  <a:pt x="5145557" y="3595716"/>
                </a:cubicBezTo>
                <a:cubicBezTo>
                  <a:pt x="5143027" y="3594029"/>
                  <a:pt x="5138388" y="3591078"/>
                  <a:pt x="5139232" y="3588126"/>
                </a:cubicBezTo>
                <a:cubicBezTo>
                  <a:pt x="5124052" y="3583066"/>
                  <a:pt x="5124052" y="3583066"/>
                  <a:pt x="5124052" y="3583066"/>
                </a:cubicBezTo>
                <a:cubicBezTo>
                  <a:pt x="5122365" y="3588126"/>
                  <a:pt x="5121100" y="3597824"/>
                  <a:pt x="5133328" y="3607101"/>
                </a:cubicBezTo>
                <a:cubicBezTo>
                  <a:pt x="5133328" y="3610896"/>
                  <a:pt x="5133328" y="3610896"/>
                  <a:pt x="5133328" y="3610896"/>
                </a:cubicBezTo>
                <a:cubicBezTo>
                  <a:pt x="5145978" y="3610896"/>
                  <a:pt x="5145978" y="3610896"/>
                  <a:pt x="5145978" y="3610896"/>
                </a:cubicBezTo>
                <a:cubicBezTo>
                  <a:pt x="5137545" y="3616800"/>
                  <a:pt x="5137545" y="3616800"/>
                  <a:pt x="5137545" y="3616800"/>
                </a:cubicBezTo>
                <a:cubicBezTo>
                  <a:pt x="5139653" y="3620173"/>
                  <a:pt x="5142605" y="3622703"/>
                  <a:pt x="5146400" y="3623968"/>
                </a:cubicBezTo>
                <a:cubicBezTo>
                  <a:pt x="5146822" y="3624390"/>
                  <a:pt x="5147243" y="3624390"/>
                  <a:pt x="5147665" y="3624390"/>
                </a:cubicBezTo>
                <a:cubicBezTo>
                  <a:pt x="5150195" y="3616800"/>
                  <a:pt x="5150195" y="3616800"/>
                  <a:pt x="5150195" y="3616800"/>
                </a:cubicBezTo>
                <a:cubicBezTo>
                  <a:pt x="5152303" y="3610896"/>
                  <a:pt x="5152303" y="3610896"/>
                  <a:pt x="5152303" y="3610896"/>
                </a:cubicBezTo>
                <a:cubicBezTo>
                  <a:pt x="5155676" y="3610896"/>
                  <a:pt x="5155676" y="3610896"/>
                  <a:pt x="5155676" y="3610896"/>
                </a:cubicBezTo>
                <a:cubicBezTo>
                  <a:pt x="5156941" y="3623547"/>
                  <a:pt x="5153146" y="3635354"/>
                  <a:pt x="5139232" y="3645052"/>
                </a:cubicBezTo>
                <a:cubicBezTo>
                  <a:pt x="5139653" y="3648847"/>
                  <a:pt x="5140075" y="3652642"/>
                  <a:pt x="5140497" y="3656437"/>
                </a:cubicBezTo>
                <a:cubicBezTo>
                  <a:pt x="5142605" y="3662341"/>
                  <a:pt x="5142183" y="3667823"/>
                  <a:pt x="5136280" y="3671196"/>
                </a:cubicBezTo>
                <a:cubicBezTo>
                  <a:pt x="5135015" y="3677099"/>
                  <a:pt x="5134172" y="3682581"/>
                  <a:pt x="5132907" y="3688485"/>
                </a:cubicBezTo>
                <a:cubicBezTo>
                  <a:pt x="5132907" y="3694810"/>
                  <a:pt x="5130798" y="3701978"/>
                  <a:pt x="5138810" y="3705773"/>
                </a:cubicBezTo>
                <a:cubicBezTo>
                  <a:pt x="5156520" y="3707039"/>
                  <a:pt x="5157363" y="3718002"/>
                  <a:pt x="5151882" y="3730652"/>
                </a:cubicBezTo>
                <a:cubicBezTo>
                  <a:pt x="5148508" y="3738243"/>
                  <a:pt x="5144713" y="3746254"/>
                  <a:pt x="5140497" y="3753845"/>
                </a:cubicBezTo>
                <a:cubicBezTo>
                  <a:pt x="5140497" y="3750049"/>
                  <a:pt x="5140497" y="3750049"/>
                  <a:pt x="5140497" y="3750049"/>
                </a:cubicBezTo>
                <a:cubicBezTo>
                  <a:pt x="5139232" y="3750049"/>
                  <a:pt x="5139232" y="3750049"/>
                  <a:pt x="5139232" y="3750049"/>
                </a:cubicBezTo>
                <a:cubicBezTo>
                  <a:pt x="5139653" y="3747941"/>
                  <a:pt x="5140075" y="3745833"/>
                  <a:pt x="5141340" y="3743303"/>
                </a:cubicBezTo>
                <a:cubicBezTo>
                  <a:pt x="5142183" y="3741194"/>
                  <a:pt x="5143027" y="3739086"/>
                  <a:pt x="5143448" y="3736978"/>
                </a:cubicBezTo>
                <a:cubicBezTo>
                  <a:pt x="5143448" y="3736556"/>
                  <a:pt x="5143870" y="3736556"/>
                  <a:pt x="5143870" y="3736556"/>
                </a:cubicBezTo>
                <a:cubicBezTo>
                  <a:pt x="5128269" y="3732339"/>
                  <a:pt x="5128269" y="3732339"/>
                  <a:pt x="5128269" y="3732339"/>
                </a:cubicBezTo>
                <a:cubicBezTo>
                  <a:pt x="5127847" y="3733604"/>
                  <a:pt x="5127004" y="3735291"/>
                  <a:pt x="5126160" y="3737399"/>
                </a:cubicBezTo>
                <a:cubicBezTo>
                  <a:pt x="5123630" y="3743724"/>
                  <a:pt x="5120257" y="3752158"/>
                  <a:pt x="5125317" y="3761435"/>
                </a:cubicBezTo>
                <a:cubicBezTo>
                  <a:pt x="5127425" y="3766073"/>
                  <a:pt x="5127425" y="3766073"/>
                  <a:pt x="5127425" y="3766073"/>
                </a:cubicBezTo>
                <a:cubicBezTo>
                  <a:pt x="5133750" y="3766073"/>
                  <a:pt x="5133750" y="3766073"/>
                  <a:pt x="5133750" y="3766073"/>
                </a:cubicBezTo>
                <a:cubicBezTo>
                  <a:pt x="5132907" y="3767338"/>
                  <a:pt x="5132485" y="3769025"/>
                  <a:pt x="5131642" y="3770712"/>
                </a:cubicBezTo>
                <a:cubicBezTo>
                  <a:pt x="5140497" y="3789265"/>
                  <a:pt x="5121522" y="3801916"/>
                  <a:pt x="5121100" y="3818361"/>
                </a:cubicBezTo>
                <a:cubicBezTo>
                  <a:pt x="5119835" y="3818361"/>
                  <a:pt x="5118570" y="3818361"/>
                  <a:pt x="5116884" y="3818361"/>
                </a:cubicBezTo>
                <a:cubicBezTo>
                  <a:pt x="5116040" y="3816253"/>
                  <a:pt x="5114776" y="3814144"/>
                  <a:pt x="5113089" y="3812458"/>
                </a:cubicBezTo>
                <a:cubicBezTo>
                  <a:pt x="5113089" y="3809928"/>
                  <a:pt x="5112667" y="3807819"/>
                  <a:pt x="5112246" y="3805711"/>
                </a:cubicBezTo>
                <a:cubicBezTo>
                  <a:pt x="5111402" y="3802759"/>
                  <a:pt x="5110980" y="3799807"/>
                  <a:pt x="5110559" y="3797277"/>
                </a:cubicBezTo>
                <a:cubicBezTo>
                  <a:pt x="5110137" y="3796434"/>
                  <a:pt x="5110137" y="3796434"/>
                  <a:pt x="5110137" y="3796434"/>
                </a:cubicBezTo>
                <a:cubicBezTo>
                  <a:pt x="5108029" y="3786314"/>
                  <a:pt x="5105921" y="3775772"/>
                  <a:pt x="5108029" y="3765652"/>
                </a:cubicBezTo>
                <a:cubicBezTo>
                  <a:pt x="5092006" y="3762278"/>
                  <a:pt x="5092006" y="3762278"/>
                  <a:pt x="5092006" y="3762278"/>
                </a:cubicBezTo>
                <a:cubicBezTo>
                  <a:pt x="5089476" y="3775350"/>
                  <a:pt x="5092006" y="3788000"/>
                  <a:pt x="5094114" y="3798964"/>
                </a:cubicBezTo>
                <a:cubicBezTo>
                  <a:pt x="5094114" y="3798964"/>
                  <a:pt x="5094114" y="3799386"/>
                  <a:pt x="5094536" y="3799807"/>
                </a:cubicBezTo>
                <a:cubicBezTo>
                  <a:pt x="5094536" y="3800651"/>
                  <a:pt x="5094536" y="3800651"/>
                  <a:pt x="5094536" y="3800651"/>
                </a:cubicBezTo>
                <a:cubicBezTo>
                  <a:pt x="5094958" y="3802337"/>
                  <a:pt x="5095379" y="3804024"/>
                  <a:pt x="5095379" y="3805289"/>
                </a:cubicBezTo>
                <a:cubicBezTo>
                  <a:pt x="5093271" y="3802759"/>
                  <a:pt x="5090319" y="3796856"/>
                  <a:pt x="5083994" y="3785892"/>
                </a:cubicBezTo>
                <a:cubicBezTo>
                  <a:pt x="5081886" y="3781675"/>
                  <a:pt x="5081886" y="3781675"/>
                  <a:pt x="5081886" y="3781675"/>
                </a:cubicBezTo>
                <a:cubicBezTo>
                  <a:pt x="5071766" y="3781675"/>
                  <a:pt x="5071766" y="3781675"/>
                  <a:pt x="5071766" y="3781675"/>
                </a:cubicBezTo>
                <a:cubicBezTo>
                  <a:pt x="5065863" y="3781254"/>
                  <a:pt x="5062490" y="3777458"/>
                  <a:pt x="5058695" y="3769025"/>
                </a:cubicBezTo>
                <a:cubicBezTo>
                  <a:pt x="5050262" y="3772820"/>
                  <a:pt x="5050262" y="3772820"/>
                  <a:pt x="5050262" y="3772820"/>
                </a:cubicBezTo>
                <a:cubicBezTo>
                  <a:pt x="5050262" y="3772398"/>
                  <a:pt x="5050262" y="3771977"/>
                  <a:pt x="5050262" y="3771977"/>
                </a:cubicBezTo>
                <a:cubicBezTo>
                  <a:pt x="5036769" y="3763121"/>
                  <a:pt x="5036769" y="3763121"/>
                  <a:pt x="5036769" y="3763121"/>
                </a:cubicBezTo>
                <a:cubicBezTo>
                  <a:pt x="5036347" y="3763543"/>
                  <a:pt x="5036347" y="3763543"/>
                  <a:pt x="5036347" y="3763965"/>
                </a:cubicBezTo>
                <a:cubicBezTo>
                  <a:pt x="5033395" y="3768603"/>
                  <a:pt x="5033817" y="3773663"/>
                  <a:pt x="5034239" y="3777037"/>
                </a:cubicBezTo>
                <a:cubicBezTo>
                  <a:pt x="5034239" y="3777880"/>
                  <a:pt x="5034239" y="3778302"/>
                  <a:pt x="5034239" y="3779145"/>
                </a:cubicBezTo>
                <a:cubicBezTo>
                  <a:pt x="5033817" y="3779567"/>
                  <a:pt x="5032552" y="3779989"/>
                  <a:pt x="5032130" y="3780410"/>
                </a:cubicBezTo>
                <a:cubicBezTo>
                  <a:pt x="5032130" y="3780410"/>
                  <a:pt x="5031709" y="3780410"/>
                  <a:pt x="5031709" y="3780410"/>
                </a:cubicBezTo>
                <a:cubicBezTo>
                  <a:pt x="5035504" y="3796012"/>
                  <a:pt x="5035504" y="3796012"/>
                  <a:pt x="5035504" y="3796012"/>
                </a:cubicBezTo>
                <a:cubicBezTo>
                  <a:pt x="5036769" y="3796012"/>
                  <a:pt x="5037612" y="3795591"/>
                  <a:pt x="5038455" y="3795169"/>
                </a:cubicBezTo>
                <a:cubicBezTo>
                  <a:pt x="5039720" y="3794747"/>
                  <a:pt x="5040985" y="3793904"/>
                  <a:pt x="5042250" y="3793482"/>
                </a:cubicBezTo>
                <a:cubicBezTo>
                  <a:pt x="5043094" y="3793060"/>
                  <a:pt x="5043937" y="3792639"/>
                  <a:pt x="5044358" y="3792217"/>
                </a:cubicBezTo>
                <a:cubicBezTo>
                  <a:pt x="5047310" y="3790952"/>
                  <a:pt x="5047310" y="3790952"/>
                  <a:pt x="5047310" y="3790952"/>
                </a:cubicBezTo>
                <a:cubicBezTo>
                  <a:pt x="5048575" y="3788844"/>
                  <a:pt x="5048575" y="3788844"/>
                  <a:pt x="5048575" y="3788844"/>
                </a:cubicBezTo>
                <a:cubicBezTo>
                  <a:pt x="5048997" y="3787579"/>
                  <a:pt x="5049418" y="3786735"/>
                  <a:pt x="5049840" y="3785892"/>
                </a:cubicBezTo>
                <a:cubicBezTo>
                  <a:pt x="5054057" y="3791795"/>
                  <a:pt x="5061225" y="3797699"/>
                  <a:pt x="5072188" y="3798121"/>
                </a:cubicBezTo>
                <a:cubicBezTo>
                  <a:pt x="5083573" y="3818361"/>
                  <a:pt x="5087368" y="3824265"/>
                  <a:pt x="5099174" y="3824686"/>
                </a:cubicBezTo>
                <a:cubicBezTo>
                  <a:pt x="5099174" y="3822578"/>
                  <a:pt x="5099174" y="3822578"/>
                  <a:pt x="5099174" y="3822578"/>
                </a:cubicBezTo>
                <a:cubicBezTo>
                  <a:pt x="5101704" y="3823843"/>
                  <a:pt x="5101704" y="3823843"/>
                  <a:pt x="5101704" y="3823843"/>
                </a:cubicBezTo>
                <a:cubicBezTo>
                  <a:pt x="5113089" y="3829325"/>
                  <a:pt x="5113089" y="3829325"/>
                  <a:pt x="5113089" y="3829325"/>
                </a:cubicBezTo>
                <a:cubicBezTo>
                  <a:pt x="5104656" y="3833963"/>
                  <a:pt x="5104656" y="3833963"/>
                  <a:pt x="5104656" y="3833963"/>
                </a:cubicBezTo>
                <a:cubicBezTo>
                  <a:pt x="5109294" y="3842397"/>
                  <a:pt x="5116040" y="3847878"/>
                  <a:pt x="5124895" y="3850408"/>
                </a:cubicBezTo>
                <a:cubicBezTo>
                  <a:pt x="5125317" y="3848722"/>
                  <a:pt x="5125317" y="3848722"/>
                  <a:pt x="5125317" y="3848722"/>
                </a:cubicBezTo>
                <a:cubicBezTo>
                  <a:pt x="5128690" y="3859264"/>
                  <a:pt x="5135015" y="3868962"/>
                  <a:pt x="5147665" y="3877396"/>
                </a:cubicBezTo>
                <a:cubicBezTo>
                  <a:pt x="5119835" y="3874866"/>
                  <a:pt x="5140075" y="3906913"/>
                  <a:pt x="5119414" y="3908600"/>
                </a:cubicBezTo>
                <a:cubicBezTo>
                  <a:pt x="5111402" y="3923358"/>
                  <a:pt x="5116040" y="3933900"/>
                  <a:pt x="5130377" y="3941069"/>
                </a:cubicBezTo>
                <a:cubicBezTo>
                  <a:pt x="5127425" y="3944021"/>
                  <a:pt x="5124895" y="3946972"/>
                  <a:pt x="5121944" y="3949924"/>
                </a:cubicBezTo>
                <a:cubicBezTo>
                  <a:pt x="5121944" y="3951189"/>
                  <a:pt x="5122365" y="3952454"/>
                  <a:pt x="5122365" y="3953719"/>
                </a:cubicBezTo>
                <a:cubicBezTo>
                  <a:pt x="5121522" y="3954562"/>
                  <a:pt x="5121100" y="3954984"/>
                  <a:pt x="5120679" y="3955406"/>
                </a:cubicBezTo>
                <a:cubicBezTo>
                  <a:pt x="5118992" y="3956671"/>
                  <a:pt x="5118992" y="3956671"/>
                  <a:pt x="5118992" y="3956671"/>
                </a:cubicBezTo>
                <a:cubicBezTo>
                  <a:pt x="5117727" y="3957936"/>
                  <a:pt x="5116462" y="3958779"/>
                  <a:pt x="5115619" y="3960466"/>
                </a:cubicBezTo>
                <a:cubicBezTo>
                  <a:pt x="5120257" y="3963839"/>
                  <a:pt x="5120257" y="3963839"/>
                  <a:pt x="5120257" y="3963839"/>
                </a:cubicBezTo>
                <a:cubicBezTo>
                  <a:pt x="5118992" y="3965104"/>
                  <a:pt x="5118149" y="3966369"/>
                  <a:pt x="5116040" y="3967213"/>
                </a:cubicBezTo>
                <a:cubicBezTo>
                  <a:pt x="5117306" y="3968056"/>
                  <a:pt x="5118570" y="3968899"/>
                  <a:pt x="5119414" y="3969743"/>
                </a:cubicBezTo>
                <a:cubicBezTo>
                  <a:pt x="5116884" y="3971008"/>
                  <a:pt x="5116884" y="3971008"/>
                  <a:pt x="5116884" y="3971008"/>
                </a:cubicBezTo>
                <a:cubicBezTo>
                  <a:pt x="5116462" y="3971851"/>
                  <a:pt x="5116462" y="3971851"/>
                  <a:pt x="5116462" y="3971851"/>
                </a:cubicBezTo>
                <a:cubicBezTo>
                  <a:pt x="5116462" y="3971851"/>
                  <a:pt x="5116462" y="3972273"/>
                  <a:pt x="5116462" y="3972273"/>
                </a:cubicBezTo>
                <a:cubicBezTo>
                  <a:pt x="5116884" y="3972695"/>
                  <a:pt x="5117306" y="3973116"/>
                  <a:pt x="5117306" y="3973116"/>
                </a:cubicBezTo>
                <a:cubicBezTo>
                  <a:pt x="5118149" y="3976068"/>
                  <a:pt x="5118149" y="3976068"/>
                  <a:pt x="5118149" y="3976068"/>
                </a:cubicBezTo>
                <a:cubicBezTo>
                  <a:pt x="5118149" y="3977333"/>
                  <a:pt x="5118570" y="3978176"/>
                  <a:pt x="5118570" y="3979441"/>
                </a:cubicBezTo>
                <a:cubicBezTo>
                  <a:pt x="5118992" y="3980285"/>
                  <a:pt x="5118992" y="3980285"/>
                  <a:pt x="5118992" y="3980285"/>
                </a:cubicBezTo>
                <a:cubicBezTo>
                  <a:pt x="5124052" y="3979441"/>
                  <a:pt x="5124052" y="3979441"/>
                  <a:pt x="5124052" y="3979441"/>
                </a:cubicBezTo>
                <a:cubicBezTo>
                  <a:pt x="5127004" y="3988718"/>
                  <a:pt x="5127004" y="4000104"/>
                  <a:pt x="5140075" y="4002212"/>
                </a:cubicBezTo>
                <a:cubicBezTo>
                  <a:pt x="5136702" y="4004742"/>
                  <a:pt x="5133328" y="4007272"/>
                  <a:pt x="5129955" y="4010224"/>
                </a:cubicBezTo>
                <a:cubicBezTo>
                  <a:pt x="5129112" y="4012332"/>
                  <a:pt x="5128269" y="4014441"/>
                  <a:pt x="5127425" y="4016549"/>
                </a:cubicBezTo>
                <a:cubicBezTo>
                  <a:pt x="5120257" y="4024561"/>
                  <a:pt x="5132064" y="4042693"/>
                  <a:pt x="5112667" y="4043958"/>
                </a:cubicBezTo>
                <a:cubicBezTo>
                  <a:pt x="5110980" y="4046066"/>
                  <a:pt x="5108872" y="4048175"/>
                  <a:pt x="5106764" y="4050283"/>
                </a:cubicBezTo>
                <a:cubicBezTo>
                  <a:pt x="5106764" y="4051970"/>
                  <a:pt x="5106342" y="4053235"/>
                  <a:pt x="5105077" y="4054500"/>
                </a:cubicBezTo>
                <a:cubicBezTo>
                  <a:pt x="5104656" y="4062090"/>
                  <a:pt x="5100861" y="4062512"/>
                  <a:pt x="5094958" y="4059982"/>
                </a:cubicBezTo>
                <a:cubicBezTo>
                  <a:pt x="5077248" y="4065042"/>
                  <a:pt x="5084416" y="4079379"/>
                  <a:pt x="5083151" y="4090342"/>
                </a:cubicBezTo>
                <a:cubicBezTo>
                  <a:pt x="5081464" y="4090764"/>
                  <a:pt x="5079778" y="4090764"/>
                  <a:pt x="5078091" y="4091186"/>
                </a:cubicBezTo>
                <a:cubicBezTo>
                  <a:pt x="5065863" y="4121546"/>
                  <a:pt x="5098331" y="4115643"/>
                  <a:pt x="5114354" y="4127871"/>
                </a:cubicBezTo>
                <a:cubicBezTo>
                  <a:pt x="5094958" y="4127871"/>
                  <a:pt x="5073875" y="4123233"/>
                  <a:pt x="5070080" y="4128715"/>
                </a:cubicBezTo>
                <a:cubicBezTo>
                  <a:pt x="5057430" y="4149799"/>
                  <a:pt x="5036769" y="4150220"/>
                  <a:pt x="5018216" y="4156967"/>
                </a:cubicBezTo>
                <a:cubicBezTo>
                  <a:pt x="5013156" y="4157810"/>
                  <a:pt x="5008096" y="4158654"/>
                  <a:pt x="5003458" y="4159497"/>
                </a:cubicBezTo>
                <a:cubicBezTo>
                  <a:pt x="4986591" y="4172569"/>
                  <a:pt x="4968882" y="4181846"/>
                  <a:pt x="4946534" y="4178894"/>
                </a:cubicBezTo>
                <a:cubicBezTo>
                  <a:pt x="4952437" y="4187750"/>
                  <a:pt x="4941895" y="4192388"/>
                  <a:pt x="4941052" y="4199978"/>
                </a:cubicBezTo>
                <a:cubicBezTo>
                  <a:pt x="4902681" y="4193653"/>
                  <a:pt x="4869370" y="4215159"/>
                  <a:pt x="4832686" y="4217267"/>
                </a:cubicBezTo>
                <a:cubicBezTo>
                  <a:pt x="4827204" y="4217267"/>
                  <a:pt x="4821723" y="4217689"/>
                  <a:pt x="4815819" y="4217689"/>
                </a:cubicBezTo>
                <a:cubicBezTo>
                  <a:pt x="4807386" y="4221905"/>
                  <a:pt x="4798953" y="4232026"/>
                  <a:pt x="4789676" y="4218110"/>
                </a:cubicBezTo>
                <a:cubicBezTo>
                  <a:pt x="4778292" y="4208833"/>
                  <a:pt x="4773654" y="4232869"/>
                  <a:pt x="4762269" y="4224435"/>
                </a:cubicBezTo>
                <a:cubicBezTo>
                  <a:pt x="4762690" y="4229074"/>
                  <a:pt x="4759317" y="4229074"/>
                  <a:pt x="4755944" y="4229496"/>
                </a:cubicBezTo>
                <a:cubicBezTo>
                  <a:pt x="4750040" y="4241724"/>
                  <a:pt x="4743716" y="4253953"/>
                  <a:pt x="4734018" y="4231604"/>
                </a:cubicBezTo>
                <a:cubicBezTo>
                  <a:pt x="4721368" y="4231182"/>
                  <a:pt x="4709140" y="4237086"/>
                  <a:pt x="4696068" y="4233291"/>
                </a:cubicBezTo>
                <a:cubicBezTo>
                  <a:pt x="4683418" y="4235821"/>
                  <a:pt x="4670769" y="4238351"/>
                  <a:pt x="4658119" y="4240881"/>
                </a:cubicBezTo>
                <a:cubicBezTo>
                  <a:pt x="4634506" y="4242568"/>
                  <a:pt x="4610472" y="4244254"/>
                  <a:pt x="4586859" y="4245941"/>
                </a:cubicBezTo>
                <a:cubicBezTo>
                  <a:pt x="4561981" y="4254796"/>
                  <a:pt x="4535416" y="4252688"/>
                  <a:pt x="4510117" y="4258170"/>
                </a:cubicBezTo>
                <a:cubicBezTo>
                  <a:pt x="4504635" y="4259435"/>
                  <a:pt x="4499154" y="4260700"/>
                  <a:pt x="4493672" y="4261965"/>
                </a:cubicBezTo>
                <a:cubicBezTo>
                  <a:pt x="4488612" y="4265760"/>
                  <a:pt x="4490720" y="4277145"/>
                  <a:pt x="4479757" y="4275037"/>
                </a:cubicBezTo>
                <a:cubicBezTo>
                  <a:pt x="4440965" y="4268711"/>
                  <a:pt x="4404702" y="4277145"/>
                  <a:pt x="4368861" y="4290217"/>
                </a:cubicBezTo>
                <a:cubicBezTo>
                  <a:pt x="4369283" y="4294855"/>
                  <a:pt x="4365909" y="4294434"/>
                  <a:pt x="4362958" y="4294012"/>
                </a:cubicBezTo>
                <a:cubicBezTo>
                  <a:pt x="4353260" y="4311301"/>
                  <a:pt x="4337658" y="4304554"/>
                  <a:pt x="4323743" y="4304132"/>
                </a:cubicBezTo>
                <a:cubicBezTo>
                  <a:pt x="4306034" y="4304976"/>
                  <a:pt x="4287902" y="4305819"/>
                  <a:pt x="4270193" y="4306662"/>
                </a:cubicBezTo>
                <a:cubicBezTo>
                  <a:pt x="4255435" y="4305819"/>
                  <a:pt x="4240677" y="4304976"/>
                  <a:pt x="4225919" y="4304554"/>
                </a:cubicBezTo>
                <a:cubicBezTo>
                  <a:pt x="4220437" y="4309192"/>
                  <a:pt x="4215377" y="4310879"/>
                  <a:pt x="4210317" y="4304132"/>
                </a:cubicBezTo>
                <a:cubicBezTo>
                  <a:pt x="4204836" y="4303711"/>
                  <a:pt x="4199776" y="4302867"/>
                  <a:pt x="4194294" y="4302446"/>
                </a:cubicBezTo>
                <a:cubicBezTo>
                  <a:pt x="4183753" y="4306241"/>
                  <a:pt x="4174054" y="4305397"/>
                  <a:pt x="4168995" y="4293590"/>
                </a:cubicBezTo>
                <a:cubicBezTo>
                  <a:pt x="4167308" y="4292747"/>
                  <a:pt x="4165621" y="4292325"/>
                  <a:pt x="4163935" y="4291482"/>
                </a:cubicBezTo>
                <a:cubicBezTo>
                  <a:pt x="4163935" y="4291482"/>
                  <a:pt x="4163513" y="4291904"/>
                  <a:pt x="4163513" y="4291904"/>
                </a:cubicBezTo>
                <a:cubicBezTo>
                  <a:pt x="4142008" y="4299916"/>
                  <a:pt x="4120926" y="4302024"/>
                  <a:pt x="4100264" y="4289795"/>
                </a:cubicBezTo>
                <a:cubicBezTo>
                  <a:pt x="4093939" y="4287687"/>
                  <a:pt x="4085506" y="4288109"/>
                  <a:pt x="4086350" y="4277567"/>
                </a:cubicBezTo>
                <a:cubicBezTo>
                  <a:pt x="4067375" y="4276302"/>
                  <a:pt x="4048400" y="4274615"/>
                  <a:pt x="4029426" y="4273350"/>
                </a:cubicBezTo>
                <a:cubicBezTo>
                  <a:pt x="4015089" y="4276723"/>
                  <a:pt x="4000753" y="4286422"/>
                  <a:pt x="3987681" y="4276723"/>
                </a:cubicBezTo>
                <a:cubicBezTo>
                  <a:pt x="3994850" y="4265338"/>
                  <a:pt x="4013402" y="4286844"/>
                  <a:pt x="4018884" y="4264916"/>
                </a:cubicBezTo>
                <a:cubicBezTo>
                  <a:pt x="3999910" y="4266181"/>
                  <a:pt x="3980935" y="4271663"/>
                  <a:pt x="3962804" y="4261965"/>
                </a:cubicBezTo>
                <a:cubicBezTo>
                  <a:pt x="3946780" y="4265338"/>
                  <a:pt x="3947624" y="4244676"/>
                  <a:pt x="3934131" y="4242568"/>
                </a:cubicBezTo>
                <a:cubicBezTo>
                  <a:pt x="3910096" y="4238351"/>
                  <a:pt x="3901241" y="4221484"/>
                  <a:pt x="3903771" y="4197870"/>
                </a:cubicBezTo>
                <a:cubicBezTo>
                  <a:pt x="3899554" y="4195761"/>
                  <a:pt x="3895760" y="4193653"/>
                  <a:pt x="3897446" y="4187750"/>
                </a:cubicBezTo>
                <a:cubicBezTo>
                  <a:pt x="3886905" y="4178051"/>
                  <a:pt x="3887326" y="4165822"/>
                  <a:pt x="3889013" y="4153172"/>
                </a:cubicBezTo>
                <a:cubicBezTo>
                  <a:pt x="3894073" y="4149799"/>
                  <a:pt x="3895338" y="4140100"/>
                  <a:pt x="3904614" y="4142208"/>
                </a:cubicBezTo>
                <a:cubicBezTo>
                  <a:pt x="3904193" y="4139678"/>
                  <a:pt x="3903771" y="4137570"/>
                  <a:pt x="3903350" y="4135040"/>
                </a:cubicBezTo>
                <a:cubicBezTo>
                  <a:pt x="3902928" y="4119860"/>
                  <a:pt x="3907144" y="4102571"/>
                  <a:pt x="3900820" y="4090764"/>
                </a:cubicBezTo>
                <a:cubicBezTo>
                  <a:pt x="3891122" y="4072210"/>
                  <a:pt x="3899554" y="4066728"/>
                  <a:pt x="3913048" y="4059982"/>
                </a:cubicBezTo>
                <a:cubicBezTo>
                  <a:pt x="3949310" y="4037633"/>
                  <a:pt x="3985995" y="4015284"/>
                  <a:pt x="4022679" y="3992935"/>
                </a:cubicBezTo>
                <a:cubicBezTo>
                  <a:pt x="4025630" y="3986610"/>
                  <a:pt x="4030269" y="3988297"/>
                  <a:pt x="4034907" y="3989983"/>
                </a:cubicBezTo>
                <a:cubicBezTo>
                  <a:pt x="4040389" y="3989140"/>
                  <a:pt x="4045870" y="3988297"/>
                  <a:pt x="4050930" y="3987453"/>
                </a:cubicBezTo>
                <a:cubicBezTo>
                  <a:pt x="4053038" y="3987875"/>
                  <a:pt x="4055147" y="3987875"/>
                  <a:pt x="4056833" y="3988297"/>
                </a:cubicBezTo>
                <a:cubicBezTo>
                  <a:pt x="4060628" y="3988297"/>
                  <a:pt x="4064002" y="3988718"/>
                  <a:pt x="4067375" y="3988718"/>
                </a:cubicBezTo>
                <a:cubicBezTo>
                  <a:pt x="4067375" y="3987032"/>
                  <a:pt x="4067375" y="3985345"/>
                  <a:pt x="4068218" y="3983658"/>
                </a:cubicBezTo>
                <a:cubicBezTo>
                  <a:pt x="4068218" y="3980285"/>
                  <a:pt x="4068640" y="3979020"/>
                  <a:pt x="4069483" y="3978176"/>
                </a:cubicBezTo>
                <a:cubicBezTo>
                  <a:pt x="4071170" y="3979020"/>
                  <a:pt x="4073278" y="3979863"/>
                  <a:pt x="4075386" y="3980285"/>
                </a:cubicBezTo>
                <a:cubicBezTo>
                  <a:pt x="4075808" y="3980706"/>
                  <a:pt x="4075808" y="3980706"/>
                  <a:pt x="4076230" y="3980706"/>
                </a:cubicBezTo>
                <a:cubicBezTo>
                  <a:pt x="4090988" y="3984923"/>
                  <a:pt x="4079603" y="3960466"/>
                  <a:pt x="4094361" y="3964683"/>
                </a:cubicBezTo>
                <a:cubicBezTo>
                  <a:pt x="4123877" y="3957514"/>
                  <a:pt x="4147068" y="3933479"/>
                  <a:pt x="4181223" y="3937274"/>
                </a:cubicBezTo>
                <a:cubicBezTo>
                  <a:pt x="4194716" y="3938960"/>
                  <a:pt x="4210739" y="3933900"/>
                  <a:pt x="4215377" y="3914082"/>
                </a:cubicBezTo>
                <a:cubicBezTo>
                  <a:pt x="4217485" y="3905226"/>
                  <a:pt x="4227184" y="3900588"/>
                  <a:pt x="4236882" y="3907756"/>
                </a:cubicBezTo>
                <a:cubicBezTo>
                  <a:pt x="4242363" y="3908178"/>
                  <a:pt x="4247845" y="3908178"/>
                  <a:pt x="4253326" y="3908600"/>
                </a:cubicBezTo>
                <a:cubicBezTo>
                  <a:pt x="4266398" y="3907756"/>
                  <a:pt x="4278204" y="3896793"/>
                  <a:pt x="4292119" y="3904383"/>
                </a:cubicBezTo>
                <a:cubicBezTo>
                  <a:pt x="4295492" y="3903540"/>
                  <a:pt x="4299287" y="3902696"/>
                  <a:pt x="4302660" y="3902275"/>
                </a:cubicBezTo>
                <a:cubicBezTo>
                  <a:pt x="4314889" y="3877817"/>
                  <a:pt x="4342718" y="3866010"/>
                  <a:pt x="4352416" y="3839867"/>
                </a:cubicBezTo>
                <a:cubicBezTo>
                  <a:pt x="4353681" y="3836071"/>
                  <a:pt x="4359163" y="3834385"/>
                  <a:pt x="4362958" y="3839445"/>
                </a:cubicBezTo>
                <a:cubicBezTo>
                  <a:pt x="4365488" y="3837336"/>
                  <a:pt x="4367596" y="3835228"/>
                  <a:pt x="4370126" y="3833541"/>
                </a:cubicBezTo>
                <a:cubicBezTo>
                  <a:pt x="4370126" y="3831433"/>
                  <a:pt x="4370126" y="3829325"/>
                  <a:pt x="4370126" y="3827216"/>
                </a:cubicBezTo>
                <a:cubicBezTo>
                  <a:pt x="4371391" y="3827638"/>
                  <a:pt x="4372656" y="3828060"/>
                  <a:pt x="4373921" y="3828481"/>
                </a:cubicBezTo>
                <a:cubicBezTo>
                  <a:pt x="4385306" y="3808241"/>
                  <a:pt x="4395004" y="3787157"/>
                  <a:pt x="4411870" y="3770290"/>
                </a:cubicBezTo>
                <a:cubicBezTo>
                  <a:pt x="4410605" y="3757640"/>
                  <a:pt x="4422833" y="3763543"/>
                  <a:pt x="4427472" y="3758483"/>
                </a:cubicBezTo>
                <a:cubicBezTo>
                  <a:pt x="4426628" y="3756796"/>
                  <a:pt x="4426628" y="3755110"/>
                  <a:pt x="4427472" y="3753423"/>
                </a:cubicBezTo>
                <a:cubicBezTo>
                  <a:pt x="4434218" y="3743724"/>
                  <a:pt x="4441386" y="3726014"/>
                  <a:pt x="4448554" y="3726014"/>
                </a:cubicBezTo>
                <a:cubicBezTo>
                  <a:pt x="4459939" y="3725592"/>
                  <a:pt x="4465421" y="3723484"/>
                  <a:pt x="4467529" y="3720532"/>
                </a:cubicBezTo>
                <a:cubicBezTo>
                  <a:pt x="4477649" y="3721375"/>
                  <a:pt x="4477649" y="3721375"/>
                  <a:pt x="4477649" y="3721375"/>
                </a:cubicBezTo>
                <a:cubicBezTo>
                  <a:pt x="4482287" y="3723906"/>
                  <a:pt x="4487347" y="3725171"/>
                  <a:pt x="4492407" y="3725171"/>
                </a:cubicBezTo>
                <a:cubicBezTo>
                  <a:pt x="4497888" y="3725171"/>
                  <a:pt x="4503370" y="3723906"/>
                  <a:pt x="4508852" y="3721375"/>
                </a:cubicBezTo>
                <a:cubicBezTo>
                  <a:pt x="4509273" y="3720954"/>
                  <a:pt x="4509273" y="3720954"/>
                  <a:pt x="4509273" y="3720954"/>
                </a:cubicBezTo>
                <a:cubicBezTo>
                  <a:pt x="4509695" y="3720954"/>
                  <a:pt x="4509695" y="3720954"/>
                  <a:pt x="4509695" y="3720954"/>
                </a:cubicBezTo>
                <a:cubicBezTo>
                  <a:pt x="4502105" y="3706617"/>
                  <a:pt x="4502105" y="3706617"/>
                  <a:pt x="4502105" y="3706617"/>
                </a:cubicBezTo>
                <a:cubicBezTo>
                  <a:pt x="4505478" y="3713785"/>
                  <a:pt x="4505478" y="3713785"/>
                  <a:pt x="4505478" y="3713785"/>
                </a:cubicBezTo>
                <a:cubicBezTo>
                  <a:pt x="4501684" y="3706617"/>
                  <a:pt x="4501684" y="3706617"/>
                  <a:pt x="4501684" y="3706617"/>
                </a:cubicBezTo>
                <a:cubicBezTo>
                  <a:pt x="4500418" y="3707460"/>
                  <a:pt x="4498732" y="3707882"/>
                  <a:pt x="4497467" y="3708304"/>
                </a:cubicBezTo>
                <a:cubicBezTo>
                  <a:pt x="4492829" y="3709569"/>
                  <a:pt x="4488612" y="3709147"/>
                  <a:pt x="4485660" y="3706617"/>
                </a:cubicBezTo>
                <a:cubicBezTo>
                  <a:pt x="4483552" y="3705352"/>
                  <a:pt x="4483552" y="3705352"/>
                  <a:pt x="4483552" y="3705352"/>
                </a:cubicBezTo>
                <a:cubicBezTo>
                  <a:pt x="4464999" y="3704087"/>
                  <a:pt x="4464999" y="3704087"/>
                  <a:pt x="4464999" y="3704087"/>
                </a:cubicBezTo>
                <a:cubicBezTo>
                  <a:pt x="4464999" y="3706617"/>
                  <a:pt x="4464999" y="3706617"/>
                  <a:pt x="4464999" y="3706617"/>
                </a:cubicBezTo>
                <a:cubicBezTo>
                  <a:pt x="4462891" y="3703243"/>
                  <a:pt x="4460361" y="3699448"/>
                  <a:pt x="4458674" y="3696075"/>
                </a:cubicBezTo>
                <a:cubicBezTo>
                  <a:pt x="4456988" y="3691436"/>
                  <a:pt x="4450241" y="3688063"/>
                  <a:pt x="4454879" y="3682160"/>
                </a:cubicBezTo>
                <a:cubicBezTo>
                  <a:pt x="4456566" y="3680473"/>
                  <a:pt x="4461204" y="3681738"/>
                  <a:pt x="4464578" y="3681316"/>
                </a:cubicBezTo>
                <a:cubicBezTo>
                  <a:pt x="4466686" y="3674991"/>
                  <a:pt x="4468372" y="3668666"/>
                  <a:pt x="4470059" y="3662341"/>
                </a:cubicBezTo>
                <a:cubicBezTo>
                  <a:pt x="4466264" y="3652642"/>
                  <a:pt x="4467108" y="3644630"/>
                  <a:pt x="4476384" y="3638727"/>
                </a:cubicBezTo>
                <a:cubicBezTo>
                  <a:pt x="4475541" y="3635354"/>
                  <a:pt x="4474276" y="3631558"/>
                  <a:pt x="4473011" y="3628185"/>
                </a:cubicBezTo>
                <a:cubicBezTo>
                  <a:pt x="4474697" y="3625233"/>
                  <a:pt x="4475962" y="3622703"/>
                  <a:pt x="4477227" y="3619752"/>
                </a:cubicBezTo>
                <a:cubicBezTo>
                  <a:pt x="4479757" y="3617221"/>
                  <a:pt x="4482287" y="3615113"/>
                  <a:pt x="4484817" y="3612583"/>
                </a:cubicBezTo>
                <a:cubicBezTo>
                  <a:pt x="4476384" y="3613426"/>
                  <a:pt x="4475541" y="3606258"/>
                  <a:pt x="4472167" y="3601619"/>
                </a:cubicBezTo>
                <a:cubicBezTo>
                  <a:pt x="4484396" y="3606258"/>
                  <a:pt x="4486082" y="3592343"/>
                  <a:pt x="4494094" y="3589391"/>
                </a:cubicBezTo>
                <a:cubicBezTo>
                  <a:pt x="4492829" y="3588547"/>
                  <a:pt x="4492829" y="3587282"/>
                  <a:pt x="4493672" y="3586017"/>
                </a:cubicBezTo>
                <a:cubicBezTo>
                  <a:pt x="4492829" y="3583487"/>
                  <a:pt x="4492407" y="3580957"/>
                  <a:pt x="4491564" y="3578006"/>
                </a:cubicBezTo>
                <a:cubicBezTo>
                  <a:pt x="4487769" y="3556922"/>
                  <a:pt x="4480600" y="3537946"/>
                  <a:pt x="4459096" y="3527404"/>
                </a:cubicBezTo>
                <a:cubicBezTo>
                  <a:pt x="4455723" y="3525718"/>
                  <a:pt x="4456988" y="3521079"/>
                  <a:pt x="4460361" y="3518549"/>
                </a:cubicBezTo>
                <a:cubicBezTo>
                  <a:pt x="4460361" y="3515176"/>
                  <a:pt x="4460361" y="3511381"/>
                  <a:pt x="4460361" y="3508007"/>
                </a:cubicBezTo>
                <a:cubicBezTo>
                  <a:pt x="4456566" y="3506742"/>
                  <a:pt x="4452771" y="3505899"/>
                  <a:pt x="4448976" y="3504634"/>
                </a:cubicBezTo>
                <a:cubicBezTo>
                  <a:pt x="4453614" y="3497887"/>
                  <a:pt x="4455723" y="3488610"/>
                  <a:pt x="4464999" y="3485658"/>
                </a:cubicBezTo>
                <a:cubicBezTo>
                  <a:pt x="4466264" y="3482707"/>
                  <a:pt x="4467529" y="3479333"/>
                  <a:pt x="4468794" y="3476382"/>
                </a:cubicBezTo>
                <a:cubicBezTo>
                  <a:pt x="4470059" y="3474273"/>
                  <a:pt x="4471324" y="3471743"/>
                  <a:pt x="4472589" y="3469213"/>
                </a:cubicBezTo>
                <a:cubicBezTo>
                  <a:pt x="4467529" y="3448129"/>
                  <a:pt x="4455301" y="3424937"/>
                  <a:pt x="4459518" y="3405540"/>
                </a:cubicBezTo>
                <a:cubicBezTo>
                  <a:pt x="4463734" y="3386565"/>
                  <a:pt x="4457831" y="3363794"/>
                  <a:pt x="4471746" y="3347349"/>
                </a:cubicBezTo>
                <a:cubicBezTo>
                  <a:pt x="4487347" y="3329217"/>
                  <a:pt x="4459096" y="3318253"/>
                  <a:pt x="4467529" y="3295061"/>
                </a:cubicBezTo>
                <a:cubicBezTo>
                  <a:pt x="4475962" y="3270182"/>
                  <a:pt x="4491985" y="3258797"/>
                  <a:pt x="4505900" y="3241930"/>
                </a:cubicBezTo>
                <a:cubicBezTo>
                  <a:pt x="4505900" y="3241930"/>
                  <a:pt x="4506743" y="3241086"/>
                  <a:pt x="4506743" y="3241086"/>
                </a:cubicBezTo>
                <a:cubicBezTo>
                  <a:pt x="4505478" y="3234339"/>
                  <a:pt x="4503792" y="3226749"/>
                  <a:pt x="4513490" y="3224219"/>
                </a:cubicBezTo>
                <a:cubicBezTo>
                  <a:pt x="4520658" y="3218316"/>
                  <a:pt x="4520236" y="3209460"/>
                  <a:pt x="4521080" y="3201449"/>
                </a:cubicBezTo>
                <a:cubicBezTo>
                  <a:pt x="4518550" y="3198919"/>
                  <a:pt x="4514755" y="3193858"/>
                  <a:pt x="4513912" y="3194702"/>
                </a:cubicBezTo>
                <a:cubicBezTo>
                  <a:pt x="4481444" y="3211991"/>
                  <a:pt x="4512647" y="3168980"/>
                  <a:pt x="4494094" y="3174040"/>
                </a:cubicBezTo>
                <a:cubicBezTo>
                  <a:pt x="4521502" y="3154643"/>
                  <a:pt x="4514333" y="3133137"/>
                  <a:pt x="4499575" y="3109101"/>
                </a:cubicBezTo>
                <a:cubicBezTo>
                  <a:pt x="4496202" y="3103620"/>
                  <a:pt x="4496624" y="3088439"/>
                  <a:pt x="4503370" y="3080006"/>
                </a:cubicBezTo>
                <a:cubicBezTo>
                  <a:pt x="4513912" y="3082114"/>
                  <a:pt x="4506322" y="3095186"/>
                  <a:pt x="4518550" y="3096030"/>
                </a:cubicBezTo>
                <a:cubicBezTo>
                  <a:pt x="4519815" y="3087596"/>
                  <a:pt x="4524875" y="3074946"/>
                  <a:pt x="4516020" y="3072837"/>
                </a:cubicBezTo>
                <a:cubicBezTo>
                  <a:pt x="4497467" y="3068621"/>
                  <a:pt x="4496624" y="3058922"/>
                  <a:pt x="4494515" y="3042898"/>
                </a:cubicBezTo>
                <a:cubicBezTo>
                  <a:pt x="4492829" y="3031513"/>
                  <a:pt x="4488612" y="3016754"/>
                  <a:pt x="4472589" y="3008321"/>
                </a:cubicBezTo>
                <a:cubicBezTo>
                  <a:pt x="4457409" y="3000731"/>
                  <a:pt x="4459518" y="2989345"/>
                  <a:pt x="4474697" y="2972478"/>
                </a:cubicBezTo>
                <a:cubicBezTo>
                  <a:pt x="4470481" y="2967418"/>
                  <a:pt x="4474697" y="2958985"/>
                  <a:pt x="4467108" y="2956033"/>
                </a:cubicBezTo>
                <a:cubicBezTo>
                  <a:pt x="4459939" y="2958141"/>
                  <a:pt x="4450241" y="2966997"/>
                  <a:pt x="4446446" y="2956033"/>
                </a:cubicBezTo>
                <a:cubicBezTo>
                  <a:pt x="4441386" y="2941274"/>
                  <a:pt x="4431266" y="2933262"/>
                  <a:pt x="4420303" y="2923564"/>
                </a:cubicBezTo>
                <a:cubicBezTo>
                  <a:pt x="4397112" y="2902480"/>
                  <a:pt x="4397955" y="2901637"/>
                  <a:pt x="4383619" y="2929889"/>
                </a:cubicBezTo>
                <a:cubicBezTo>
                  <a:pt x="4381511" y="2934106"/>
                  <a:pt x="4378981" y="2938323"/>
                  <a:pt x="4373499" y="2937058"/>
                </a:cubicBezTo>
                <a:cubicBezTo>
                  <a:pt x="4367596" y="2935793"/>
                  <a:pt x="4368018" y="2929889"/>
                  <a:pt x="4369704" y="2926094"/>
                </a:cubicBezTo>
                <a:cubicBezTo>
                  <a:pt x="4374342" y="2916817"/>
                  <a:pt x="4373921" y="2907119"/>
                  <a:pt x="4372656" y="2896998"/>
                </a:cubicBezTo>
                <a:cubicBezTo>
                  <a:pt x="4366753" y="2899107"/>
                  <a:pt x="4360428" y="2899950"/>
                  <a:pt x="4354946" y="2902902"/>
                </a:cubicBezTo>
                <a:cubicBezTo>
                  <a:pt x="4335972" y="2912600"/>
                  <a:pt x="4322900" y="2910914"/>
                  <a:pt x="4321635" y="2885613"/>
                </a:cubicBezTo>
                <a:cubicBezTo>
                  <a:pt x="4321214" y="2880131"/>
                  <a:pt x="4319105" y="2875071"/>
                  <a:pt x="4317840" y="2870011"/>
                </a:cubicBezTo>
                <a:cubicBezTo>
                  <a:pt x="4302660" y="2883505"/>
                  <a:pt x="4287481" y="2894890"/>
                  <a:pt x="4270193" y="2872541"/>
                </a:cubicBezTo>
                <a:cubicBezTo>
                  <a:pt x="4269771" y="2872119"/>
                  <a:pt x="4267241" y="2873806"/>
                  <a:pt x="4265554" y="2874649"/>
                </a:cubicBezTo>
                <a:cubicBezTo>
                  <a:pt x="4263868" y="2876758"/>
                  <a:pt x="4262181" y="2879288"/>
                  <a:pt x="4260073" y="2880553"/>
                </a:cubicBezTo>
                <a:cubicBezTo>
                  <a:pt x="4252061" y="2884348"/>
                  <a:pt x="4256278" y="2899528"/>
                  <a:pt x="4246158" y="2897842"/>
                </a:cubicBezTo>
                <a:cubicBezTo>
                  <a:pt x="4234773" y="2895733"/>
                  <a:pt x="4238990" y="2883083"/>
                  <a:pt x="4236460" y="2875071"/>
                </a:cubicBezTo>
                <a:cubicBezTo>
                  <a:pt x="4235617" y="2872541"/>
                  <a:pt x="4233930" y="2870433"/>
                  <a:pt x="4232244" y="2868324"/>
                </a:cubicBezTo>
                <a:cubicBezTo>
                  <a:pt x="4225497" y="2880553"/>
                  <a:pt x="4218329" y="2893203"/>
                  <a:pt x="4201462" y="2880131"/>
                </a:cubicBezTo>
                <a:cubicBezTo>
                  <a:pt x="4187126" y="2905010"/>
                  <a:pt x="4159296" y="2876758"/>
                  <a:pt x="4142852" y="2894890"/>
                </a:cubicBezTo>
                <a:cubicBezTo>
                  <a:pt x="4138635" y="2887721"/>
                  <a:pt x="4131467" y="2898263"/>
                  <a:pt x="4126829" y="2891938"/>
                </a:cubicBezTo>
                <a:cubicBezTo>
                  <a:pt x="4114601" y="2876336"/>
                  <a:pt x="4098578" y="2877180"/>
                  <a:pt x="4081290" y="2881396"/>
                </a:cubicBezTo>
                <a:cubicBezTo>
                  <a:pt x="4080024" y="2883083"/>
                  <a:pt x="4078338" y="2885191"/>
                  <a:pt x="4076651" y="2887300"/>
                </a:cubicBezTo>
                <a:cubicBezTo>
                  <a:pt x="4073700" y="2887300"/>
                  <a:pt x="4077916" y="2899950"/>
                  <a:pt x="4071170" y="2891517"/>
                </a:cubicBezTo>
                <a:cubicBezTo>
                  <a:pt x="4060207" y="2878445"/>
                  <a:pt x="4059785" y="2859047"/>
                  <a:pt x="4044605" y="2842602"/>
                </a:cubicBezTo>
                <a:cubicBezTo>
                  <a:pt x="4044605" y="2858626"/>
                  <a:pt x="4044605" y="2869589"/>
                  <a:pt x="4044605" y="2881818"/>
                </a:cubicBezTo>
                <a:cubicBezTo>
                  <a:pt x="4029847" y="2871276"/>
                  <a:pt x="4016354" y="2880131"/>
                  <a:pt x="4002861" y="2880553"/>
                </a:cubicBezTo>
                <a:cubicBezTo>
                  <a:pt x="3985573" y="2880975"/>
                  <a:pt x="3969550" y="2857361"/>
                  <a:pt x="3949310" y="2880553"/>
                </a:cubicBezTo>
                <a:cubicBezTo>
                  <a:pt x="3943407" y="2887300"/>
                  <a:pt x="3919794" y="2866216"/>
                  <a:pt x="3903350" y="2880131"/>
                </a:cubicBezTo>
                <a:cubicBezTo>
                  <a:pt x="3902506" y="2880553"/>
                  <a:pt x="3898290" y="2878445"/>
                  <a:pt x="3896603" y="2876336"/>
                </a:cubicBezTo>
                <a:cubicBezTo>
                  <a:pt x="3881845" y="2856096"/>
                  <a:pt x="3870038" y="2865794"/>
                  <a:pt x="3855702" y="2887300"/>
                </a:cubicBezTo>
                <a:cubicBezTo>
                  <a:pt x="3858232" y="2867059"/>
                  <a:pt x="3848534" y="2858204"/>
                  <a:pt x="3844317" y="2846819"/>
                </a:cubicBezTo>
                <a:cubicBezTo>
                  <a:pt x="3854859" y="2836277"/>
                  <a:pt x="3843474" y="2832482"/>
                  <a:pt x="3837571" y="2832060"/>
                </a:cubicBezTo>
                <a:cubicBezTo>
                  <a:pt x="3827451" y="2831638"/>
                  <a:pt x="3836728" y="2843445"/>
                  <a:pt x="3829981" y="2847241"/>
                </a:cubicBezTo>
                <a:cubicBezTo>
                  <a:pt x="3820283" y="2839650"/>
                  <a:pt x="3824499" y="2823205"/>
                  <a:pt x="3809741" y="2816880"/>
                </a:cubicBezTo>
                <a:cubicBezTo>
                  <a:pt x="3799200" y="2812663"/>
                  <a:pt x="3797092" y="2791158"/>
                  <a:pt x="3778538" y="2802543"/>
                </a:cubicBezTo>
                <a:cubicBezTo>
                  <a:pt x="3769262" y="2808446"/>
                  <a:pt x="3756190" y="2808446"/>
                  <a:pt x="3749444" y="2819832"/>
                </a:cubicBezTo>
                <a:cubicBezTo>
                  <a:pt x="3746071" y="2825735"/>
                  <a:pt x="3741432" y="2827843"/>
                  <a:pt x="3732578" y="2828687"/>
                </a:cubicBezTo>
                <a:cubicBezTo>
                  <a:pt x="3719506" y="2830373"/>
                  <a:pt x="3701375" y="2821518"/>
                  <a:pt x="3691677" y="2838807"/>
                </a:cubicBezTo>
                <a:cubicBezTo>
                  <a:pt x="3683244" y="2826157"/>
                  <a:pt x="3660052" y="2833325"/>
                  <a:pt x="3657522" y="2816880"/>
                </a:cubicBezTo>
                <a:cubicBezTo>
                  <a:pt x="3654149" y="2794109"/>
                  <a:pt x="3644873" y="2806338"/>
                  <a:pt x="3636018" y="2810133"/>
                </a:cubicBezTo>
                <a:cubicBezTo>
                  <a:pt x="3622525" y="2805916"/>
                  <a:pt x="3605658" y="2807181"/>
                  <a:pt x="3602285" y="2788206"/>
                </a:cubicBezTo>
                <a:cubicBezTo>
                  <a:pt x="3595960" y="2784411"/>
                  <a:pt x="3589635" y="2781881"/>
                  <a:pt x="3582046" y="2784411"/>
                </a:cubicBezTo>
                <a:cubicBezTo>
                  <a:pt x="3547891" y="2795374"/>
                  <a:pt x="3525122" y="2786941"/>
                  <a:pt x="3507834" y="2757002"/>
                </a:cubicBezTo>
                <a:cubicBezTo>
                  <a:pt x="3504882" y="2752785"/>
                  <a:pt x="3503195" y="2743508"/>
                  <a:pt x="3498557" y="2747303"/>
                </a:cubicBezTo>
                <a:cubicBezTo>
                  <a:pt x="3477896" y="2765435"/>
                  <a:pt x="3473258" y="2740135"/>
                  <a:pt x="3461029" y="2735075"/>
                </a:cubicBezTo>
                <a:cubicBezTo>
                  <a:pt x="3446271" y="2757845"/>
                  <a:pt x="3431513" y="2760375"/>
                  <a:pt x="3407479" y="2751098"/>
                </a:cubicBezTo>
                <a:cubicBezTo>
                  <a:pt x="3397780" y="2747303"/>
                  <a:pt x="3388082" y="2740556"/>
                  <a:pt x="3376276" y="2739713"/>
                </a:cubicBezTo>
                <a:cubicBezTo>
                  <a:pt x="3358144" y="2738870"/>
                  <a:pt x="3340435" y="2748147"/>
                  <a:pt x="3320617" y="2732966"/>
                </a:cubicBezTo>
                <a:cubicBezTo>
                  <a:pt x="3310497" y="2724954"/>
                  <a:pt x="3286462" y="2727484"/>
                  <a:pt x="3268753" y="2721581"/>
                </a:cubicBezTo>
                <a:cubicBezTo>
                  <a:pt x="3259898" y="2718629"/>
                  <a:pt x="3258212" y="2728328"/>
                  <a:pt x="3258212" y="2735918"/>
                </a:cubicBezTo>
                <a:cubicBezTo>
                  <a:pt x="3260742" y="2748147"/>
                  <a:pt x="3256525" y="2757423"/>
                  <a:pt x="3245562" y="2762905"/>
                </a:cubicBezTo>
                <a:cubicBezTo>
                  <a:pt x="3237972" y="2766700"/>
                  <a:pt x="3228274" y="2766700"/>
                  <a:pt x="3224479" y="2758267"/>
                </a:cubicBezTo>
                <a:cubicBezTo>
                  <a:pt x="3218997" y="2747303"/>
                  <a:pt x="3228274" y="2744773"/>
                  <a:pt x="3236707" y="2743086"/>
                </a:cubicBezTo>
                <a:cubicBezTo>
                  <a:pt x="3235020" y="2741400"/>
                  <a:pt x="3233755" y="2739291"/>
                  <a:pt x="3232490" y="2737605"/>
                </a:cubicBezTo>
                <a:cubicBezTo>
                  <a:pt x="3224900" y="2734653"/>
                  <a:pt x="3216889" y="2730436"/>
                  <a:pt x="3211407" y="2740556"/>
                </a:cubicBezTo>
                <a:cubicBezTo>
                  <a:pt x="3208877" y="2744773"/>
                  <a:pt x="3207191" y="2751520"/>
                  <a:pt x="3201288" y="2750255"/>
                </a:cubicBezTo>
                <a:cubicBezTo>
                  <a:pt x="3194119" y="2740978"/>
                  <a:pt x="3194119" y="2740978"/>
                  <a:pt x="3194119" y="2740978"/>
                </a:cubicBezTo>
                <a:cubicBezTo>
                  <a:pt x="3193698" y="2738448"/>
                  <a:pt x="3193698" y="2735918"/>
                  <a:pt x="3193276" y="2733810"/>
                </a:cubicBezTo>
                <a:cubicBezTo>
                  <a:pt x="3192011" y="2726641"/>
                  <a:pt x="3192011" y="2712726"/>
                  <a:pt x="3183156" y="2716943"/>
                </a:cubicBezTo>
                <a:cubicBezTo>
                  <a:pt x="3181048" y="2718208"/>
                  <a:pt x="3178940" y="2718629"/>
                  <a:pt x="3176831" y="2719051"/>
                </a:cubicBezTo>
                <a:cubicBezTo>
                  <a:pt x="3174301" y="2715677"/>
                  <a:pt x="3174301" y="2715677"/>
                  <a:pt x="3174301" y="2715677"/>
                </a:cubicBezTo>
                <a:cubicBezTo>
                  <a:pt x="3170506" y="2719473"/>
                  <a:pt x="3170506" y="2719473"/>
                  <a:pt x="3170506" y="2719473"/>
                </a:cubicBezTo>
                <a:cubicBezTo>
                  <a:pt x="3165868" y="2719473"/>
                  <a:pt x="3165868" y="2719473"/>
                  <a:pt x="3165868" y="2719473"/>
                </a:cubicBezTo>
                <a:cubicBezTo>
                  <a:pt x="3165868" y="2721581"/>
                  <a:pt x="3165868" y="2721581"/>
                  <a:pt x="3165868" y="2721581"/>
                </a:cubicBezTo>
                <a:cubicBezTo>
                  <a:pt x="3153640" y="2723268"/>
                  <a:pt x="3141834" y="2726219"/>
                  <a:pt x="3137617" y="2743930"/>
                </a:cubicBezTo>
                <a:cubicBezTo>
                  <a:pt x="3135509" y="2754050"/>
                  <a:pt x="3122437" y="2760375"/>
                  <a:pt x="3108101" y="2751520"/>
                </a:cubicBezTo>
                <a:cubicBezTo>
                  <a:pt x="3097560" y="2745195"/>
                  <a:pt x="3080693" y="2745195"/>
                  <a:pt x="3095030" y="2726641"/>
                </a:cubicBezTo>
                <a:cubicBezTo>
                  <a:pt x="3065935" y="2713147"/>
                  <a:pt x="3057924" y="2715256"/>
                  <a:pt x="3056658" y="2737605"/>
                </a:cubicBezTo>
                <a:cubicBezTo>
                  <a:pt x="3051598" y="2736761"/>
                  <a:pt x="3046117" y="2735918"/>
                  <a:pt x="3041057" y="2735075"/>
                </a:cubicBezTo>
                <a:cubicBezTo>
                  <a:pt x="3033046" y="2733810"/>
                  <a:pt x="3026721" y="2718629"/>
                  <a:pt x="3016601" y="2734231"/>
                </a:cubicBezTo>
                <a:cubicBezTo>
                  <a:pt x="3007746" y="2747303"/>
                  <a:pt x="3006903" y="2757002"/>
                  <a:pt x="3024191" y="2767965"/>
                </a:cubicBezTo>
                <a:cubicBezTo>
                  <a:pt x="3015758" y="2766700"/>
                  <a:pt x="3007746" y="2765435"/>
                  <a:pt x="3000578" y="2764592"/>
                </a:cubicBezTo>
                <a:cubicBezTo>
                  <a:pt x="2999735" y="2763749"/>
                  <a:pt x="2999313" y="2762484"/>
                  <a:pt x="2998891" y="2761640"/>
                </a:cubicBezTo>
                <a:cubicBezTo>
                  <a:pt x="2994675" y="2763749"/>
                  <a:pt x="2994675" y="2763749"/>
                  <a:pt x="2994675" y="2763749"/>
                </a:cubicBezTo>
                <a:cubicBezTo>
                  <a:pt x="2984977" y="2762484"/>
                  <a:pt x="2976122" y="2761219"/>
                  <a:pt x="2966845" y="2759954"/>
                </a:cubicBezTo>
                <a:cubicBezTo>
                  <a:pt x="2969797" y="2765435"/>
                  <a:pt x="2973592" y="2767544"/>
                  <a:pt x="2977808" y="2769230"/>
                </a:cubicBezTo>
                <a:cubicBezTo>
                  <a:pt x="2977808" y="2769652"/>
                  <a:pt x="2977808" y="2770074"/>
                  <a:pt x="2978230" y="2770917"/>
                </a:cubicBezTo>
                <a:cubicBezTo>
                  <a:pt x="2978652" y="2778507"/>
                  <a:pt x="2978652" y="2781459"/>
                  <a:pt x="2975278" y="2784832"/>
                </a:cubicBezTo>
                <a:cubicBezTo>
                  <a:pt x="2976122" y="2785676"/>
                  <a:pt x="2976122" y="2785676"/>
                  <a:pt x="2976122" y="2785676"/>
                </a:cubicBezTo>
                <a:cubicBezTo>
                  <a:pt x="2974435" y="2786941"/>
                  <a:pt x="2973170" y="2788206"/>
                  <a:pt x="2971484" y="2790314"/>
                </a:cubicBezTo>
                <a:cubicBezTo>
                  <a:pt x="2999735" y="2793266"/>
                  <a:pt x="2982868" y="2818145"/>
                  <a:pt x="2992145" y="2831217"/>
                </a:cubicBezTo>
                <a:cubicBezTo>
                  <a:pt x="2999735" y="2842602"/>
                  <a:pt x="3000156" y="2855674"/>
                  <a:pt x="2979917" y="2856939"/>
                </a:cubicBezTo>
                <a:cubicBezTo>
                  <a:pt x="2969375" y="2857361"/>
                  <a:pt x="2960942" y="2864529"/>
                  <a:pt x="2954617" y="2871276"/>
                </a:cubicBezTo>
                <a:cubicBezTo>
                  <a:pt x="2943654" y="2884770"/>
                  <a:pt x="2954617" y="2885191"/>
                  <a:pt x="2964737" y="2885191"/>
                </a:cubicBezTo>
                <a:cubicBezTo>
                  <a:pt x="2959677" y="2899107"/>
                  <a:pt x="2944919" y="2894890"/>
                  <a:pt x="2935221" y="2899528"/>
                </a:cubicBezTo>
                <a:cubicBezTo>
                  <a:pt x="2935221" y="2906697"/>
                  <a:pt x="2940281" y="2906275"/>
                  <a:pt x="2944919" y="2906275"/>
                </a:cubicBezTo>
                <a:cubicBezTo>
                  <a:pt x="2949136" y="2906697"/>
                  <a:pt x="2953774" y="2906275"/>
                  <a:pt x="2960520" y="2906275"/>
                </a:cubicBezTo>
                <a:cubicBezTo>
                  <a:pt x="2956304" y="2917239"/>
                  <a:pt x="2935221" y="2920191"/>
                  <a:pt x="2949979" y="2935793"/>
                </a:cubicBezTo>
                <a:cubicBezTo>
                  <a:pt x="2954617" y="2940009"/>
                  <a:pt x="2940281" y="2977538"/>
                  <a:pt x="2938594" y="2985550"/>
                </a:cubicBezTo>
                <a:cubicBezTo>
                  <a:pt x="2935643" y="2998201"/>
                  <a:pt x="2937329" y="3011694"/>
                  <a:pt x="2936908" y="3024766"/>
                </a:cubicBezTo>
                <a:cubicBezTo>
                  <a:pt x="2936908" y="3034043"/>
                  <a:pt x="2942811" y="3045007"/>
                  <a:pt x="2928896" y="3050067"/>
                </a:cubicBezTo>
                <a:cubicBezTo>
                  <a:pt x="2928053" y="3053440"/>
                  <a:pt x="2927631" y="3056392"/>
                  <a:pt x="2926788" y="3059765"/>
                </a:cubicBezTo>
                <a:cubicBezTo>
                  <a:pt x="2929739" y="3060609"/>
                  <a:pt x="2932691" y="3061452"/>
                  <a:pt x="2935643" y="3062295"/>
                </a:cubicBezTo>
                <a:cubicBezTo>
                  <a:pt x="2938172" y="3062295"/>
                  <a:pt x="2940702" y="3061874"/>
                  <a:pt x="2943232" y="3061874"/>
                </a:cubicBezTo>
                <a:cubicBezTo>
                  <a:pt x="2943232" y="3061874"/>
                  <a:pt x="2943232" y="3063139"/>
                  <a:pt x="2943232" y="3063560"/>
                </a:cubicBezTo>
                <a:cubicBezTo>
                  <a:pt x="2940702" y="3063982"/>
                  <a:pt x="2938172" y="3063982"/>
                  <a:pt x="2935643" y="3063982"/>
                </a:cubicBezTo>
                <a:cubicBezTo>
                  <a:pt x="2935643" y="3069042"/>
                  <a:pt x="2935221" y="3073681"/>
                  <a:pt x="2930161" y="3075789"/>
                </a:cubicBezTo>
                <a:cubicBezTo>
                  <a:pt x="2942811" y="3089704"/>
                  <a:pt x="2917511" y="3096451"/>
                  <a:pt x="2923836" y="3109101"/>
                </a:cubicBezTo>
                <a:cubicBezTo>
                  <a:pt x="2922571" y="3110788"/>
                  <a:pt x="2921728" y="3112897"/>
                  <a:pt x="2920463" y="3115005"/>
                </a:cubicBezTo>
                <a:cubicBezTo>
                  <a:pt x="2920463" y="3116692"/>
                  <a:pt x="2920041" y="3118378"/>
                  <a:pt x="2920041" y="3120487"/>
                </a:cubicBezTo>
                <a:cubicBezTo>
                  <a:pt x="2941967" y="3122173"/>
                  <a:pt x="2927209" y="3138619"/>
                  <a:pt x="2931004" y="3147896"/>
                </a:cubicBezTo>
                <a:cubicBezTo>
                  <a:pt x="2931004" y="3163076"/>
                  <a:pt x="2927631" y="3177413"/>
                  <a:pt x="2931004" y="3194702"/>
                </a:cubicBezTo>
                <a:cubicBezTo>
                  <a:pt x="2936486" y="3220846"/>
                  <a:pt x="2949979" y="3248255"/>
                  <a:pt x="2939859" y="3276929"/>
                </a:cubicBezTo>
                <a:cubicBezTo>
                  <a:pt x="2935643" y="3288314"/>
                  <a:pt x="2939437" y="3301386"/>
                  <a:pt x="2935643" y="3313615"/>
                </a:cubicBezTo>
                <a:cubicBezTo>
                  <a:pt x="2933956" y="3318253"/>
                  <a:pt x="2944076" y="3315301"/>
                  <a:pt x="2948714" y="3314880"/>
                </a:cubicBezTo>
                <a:cubicBezTo>
                  <a:pt x="2946606" y="3317410"/>
                  <a:pt x="2944497" y="3320361"/>
                  <a:pt x="2942389" y="3322891"/>
                </a:cubicBezTo>
                <a:cubicBezTo>
                  <a:pt x="2937329" y="3324578"/>
                  <a:pt x="2932269" y="3326686"/>
                  <a:pt x="2926788" y="3328373"/>
                </a:cubicBezTo>
                <a:cubicBezTo>
                  <a:pt x="2926788" y="3331747"/>
                  <a:pt x="2926366" y="3335120"/>
                  <a:pt x="2925944" y="3338493"/>
                </a:cubicBezTo>
                <a:cubicBezTo>
                  <a:pt x="2929739" y="3338493"/>
                  <a:pt x="2933113" y="3338493"/>
                  <a:pt x="2936486" y="3338915"/>
                </a:cubicBezTo>
                <a:cubicBezTo>
                  <a:pt x="2936064" y="3340602"/>
                  <a:pt x="2934799" y="3342710"/>
                  <a:pt x="2935221" y="3343554"/>
                </a:cubicBezTo>
                <a:cubicBezTo>
                  <a:pt x="2943232" y="3358312"/>
                  <a:pt x="2939859" y="3374758"/>
                  <a:pt x="2940702" y="3390360"/>
                </a:cubicBezTo>
                <a:cubicBezTo>
                  <a:pt x="2936064" y="3391203"/>
                  <a:pt x="2931004" y="3391625"/>
                  <a:pt x="2926366" y="3391203"/>
                </a:cubicBezTo>
                <a:cubicBezTo>
                  <a:pt x="2917511" y="3384034"/>
                  <a:pt x="2917511" y="3384034"/>
                  <a:pt x="2917511" y="3384034"/>
                </a:cubicBezTo>
                <a:cubicBezTo>
                  <a:pt x="2907391" y="3396685"/>
                  <a:pt x="2907391" y="3396685"/>
                  <a:pt x="2907391" y="3396685"/>
                </a:cubicBezTo>
                <a:cubicBezTo>
                  <a:pt x="2919619" y="3406805"/>
                  <a:pt x="2919619" y="3406805"/>
                  <a:pt x="2919619" y="3406805"/>
                </a:cubicBezTo>
                <a:cubicBezTo>
                  <a:pt x="2922149" y="3407227"/>
                  <a:pt x="2922149" y="3407227"/>
                  <a:pt x="2922149" y="3407227"/>
                </a:cubicBezTo>
                <a:cubicBezTo>
                  <a:pt x="2924679" y="3407648"/>
                  <a:pt x="2927209" y="3407648"/>
                  <a:pt x="2929739" y="3407648"/>
                </a:cubicBezTo>
                <a:cubicBezTo>
                  <a:pt x="2934799" y="3407648"/>
                  <a:pt x="2939859" y="3406805"/>
                  <a:pt x="2944076" y="3405962"/>
                </a:cubicBezTo>
                <a:cubicBezTo>
                  <a:pt x="2944919" y="3407648"/>
                  <a:pt x="2945341" y="3408913"/>
                  <a:pt x="2946184" y="3410178"/>
                </a:cubicBezTo>
                <a:cubicBezTo>
                  <a:pt x="2951244" y="3419455"/>
                  <a:pt x="2943654" y="3420299"/>
                  <a:pt x="2937329" y="3421985"/>
                </a:cubicBezTo>
                <a:cubicBezTo>
                  <a:pt x="2942389" y="3429997"/>
                  <a:pt x="2956304" y="3426202"/>
                  <a:pt x="2959677" y="3437166"/>
                </a:cubicBezTo>
                <a:cubicBezTo>
                  <a:pt x="2954617" y="3439274"/>
                  <a:pt x="2949979" y="3441382"/>
                  <a:pt x="2941546" y="3444756"/>
                </a:cubicBezTo>
                <a:cubicBezTo>
                  <a:pt x="2953352" y="3449816"/>
                  <a:pt x="2969375" y="3456563"/>
                  <a:pt x="2965159" y="3460358"/>
                </a:cubicBezTo>
                <a:cubicBezTo>
                  <a:pt x="2956725" y="3467526"/>
                  <a:pt x="2963894" y="3478490"/>
                  <a:pt x="2958412" y="3485237"/>
                </a:cubicBezTo>
                <a:cubicBezTo>
                  <a:pt x="2957990" y="3484815"/>
                  <a:pt x="2957990" y="3484815"/>
                  <a:pt x="2957990" y="3484815"/>
                </a:cubicBezTo>
                <a:cubicBezTo>
                  <a:pt x="2955039" y="3485237"/>
                  <a:pt x="2952087" y="3486080"/>
                  <a:pt x="2949557" y="3486080"/>
                </a:cubicBezTo>
                <a:cubicBezTo>
                  <a:pt x="2947027" y="3486080"/>
                  <a:pt x="2946184" y="3485658"/>
                  <a:pt x="2945341" y="3484815"/>
                </a:cubicBezTo>
                <a:cubicBezTo>
                  <a:pt x="2945341" y="3484815"/>
                  <a:pt x="2944919" y="3484815"/>
                  <a:pt x="2944919" y="3484815"/>
                </a:cubicBezTo>
                <a:cubicBezTo>
                  <a:pt x="2936064" y="3497465"/>
                  <a:pt x="2936064" y="3497465"/>
                  <a:pt x="2936064" y="3497465"/>
                </a:cubicBezTo>
                <a:cubicBezTo>
                  <a:pt x="2935221" y="3496622"/>
                  <a:pt x="2934378" y="3495779"/>
                  <a:pt x="2933534" y="3495357"/>
                </a:cubicBezTo>
                <a:cubicBezTo>
                  <a:pt x="2933113" y="3494935"/>
                  <a:pt x="2933113" y="3494935"/>
                  <a:pt x="2933113" y="3494935"/>
                </a:cubicBezTo>
                <a:cubicBezTo>
                  <a:pt x="2932269" y="3494092"/>
                  <a:pt x="2930583" y="3493249"/>
                  <a:pt x="2929318" y="3492405"/>
                </a:cubicBezTo>
                <a:cubicBezTo>
                  <a:pt x="2922149" y="3507164"/>
                  <a:pt x="2922149" y="3507164"/>
                  <a:pt x="2922149" y="3507164"/>
                </a:cubicBezTo>
                <a:cubicBezTo>
                  <a:pt x="2922571" y="3507164"/>
                  <a:pt x="2922993" y="3507586"/>
                  <a:pt x="2923414" y="3508007"/>
                </a:cubicBezTo>
                <a:cubicBezTo>
                  <a:pt x="2923836" y="3508429"/>
                  <a:pt x="2924258" y="3508851"/>
                  <a:pt x="2924679" y="3509272"/>
                </a:cubicBezTo>
                <a:cubicBezTo>
                  <a:pt x="2925101" y="3509694"/>
                  <a:pt x="2925523" y="3510116"/>
                  <a:pt x="2925944" y="3510537"/>
                </a:cubicBezTo>
                <a:cubicBezTo>
                  <a:pt x="2926788" y="3512646"/>
                  <a:pt x="2926788" y="3512646"/>
                  <a:pt x="2926788" y="3512646"/>
                </a:cubicBezTo>
                <a:cubicBezTo>
                  <a:pt x="2928474" y="3513911"/>
                  <a:pt x="2928474" y="3513911"/>
                  <a:pt x="2928474" y="3513911"/>
                </a:cubicBezTo>
                <a:cubicBezTo>
                  <a:pt x="2930161" y="3514754"/>
                  <a:pt x="2930583" y="3515597"/>
                  <a:pt x="2930583" y="3515597"/>
                </a:cubicBezTo>
                <a:cubicBezTo>
                  <a:pt x="2931004" y="3516019"/>
                  <a:pt x="2931004" y="3516019"/>
                  <a:pt x="2931004" y="3516019"/>
                </a:cubicBezTo>
                <a:cubicBezTo>
                  <a:pt x="2937329" y="3512646"/>
                  <a:pt x="2937329" y="3512646"/>
                  <a:pt x="2937329" y="3512646"/>
                </a:cubicBezTo>
                <a:cubicBezTo>
                  <a:pt x="2939859" y="3516019"/>
                  <a:pt x="2943654" y="3519814"/>
                  <a:pt x="2948292" y="3524874"/>
                </a:cubicBezTo>
                <a:cubicBezTo>
                  <a:pt x="2927209" y="3549753"/>
                  <a:pt x="2885043" y="3560295"/>
                  <a:pt x="2896428" y="3605836"/>
                </a:cubicBezTo>
                <a:cubicBezTo>
                  <a:pt x="2901067" y="3611740"/>
                  <a:pt x="2905705" y="3617643"/>
                  <a:pt x="2910343" y="3623547"/>
                </a:cubicBezTo>
                <a:cubicBezTo>
                  <a:pt x="2923414" y="3626498"/>
                  <a:pt x="2920041" y="3637884"/>
                  <a:pt x="2924679" y="3647582"/>
                </a:cubicBezTo>
                <a:cubicBezTo>
                  <a:pt x="2910343" y="3646739"/>
                  <a:pt x="2903175" y="3642522"/>
                  <a:pt x="2904440" y="3629450"/>
                </a:cubicBezTo>
                <a:cubicBezTo>
                  <a:pt x="2900645" y="3629028"/>
                  <a:pt x="2896428" y="3628185"/>
                  <a:pt x="2892633" y="3627763"/>
                </a:cubicBezTo>
                <a:cubicBezTo>
                  <a:pt x="2881249" y="3641257"/>
                  <a:pt x="2880405" y="3656437"/>
                  <a:pt x="2885465" y="3672883"/>
                </a:cubicBezTo>
                <a:cubicBezTo>
                  <a:pt x="2888417" y="3679630"/>
                  <a:pt x="2879984" y="3687641"/>
                  <a:pt x="2887573" y="3693967"/>
                </a:cubicBezTo>
                <a:cubicBezTo>
                  <a:pt x="2887995" y="3709990"/>
                  <a:pt x="2891368" y="3724749"/>
                  <a:pt x="2904018" y="3739929"/>
                </a:cubicBezTo>
                <a:cubicBezTo>
                  <a:pt x="2867755" y="3739508"/>
                  <a:pt x="2874924" y="3761856"/>
                  <a:pt x="2877032" y="3781254"/>
                </a:cubicBezTo>
                <a:cubicBezTo>
                  <a:pt x="2880405" y="3781675"/>
                  <a:pt x="2885043" y="3782519"/>
                  <a:pt x="2884622" y="3786735"/>
                </a:cubicBezTo>
                <a:cubicBezTo>
                  <a:pt x="2884622" y="3793060"/>
                  <a:pt x="2878719" y="3791374"/>
                  <a:pt x="2874502" y="3791795"/>
                </a:cubicBezTo>
                <a:cubicBezTo>
                  <a:pt x="2873659" y="3802759"/>
                  <a:pt x="2878297" y="3811614"/>
                  <a:pt x="2885043" y="3819204"/>
                </a:cubicBezTo>
                <a:cubicBezTo>
                  <a:pt x="2881670" y="3823421"/>
                  <a:pt x="2877454" y="3835228"/>
                  <a:pt x="2872394" y="3825530"/>
                </a:cubicBezTo>
                <a:cubicBezTo>
                  <a:pt x="2859744" y="3801072"/>
                  <a:pt x="2843721" y="3821734"/>
                  <a:pt x="2829384" y="3820469"/>
                </a:cubicBezTo>
                <a:cubicBezTo>
                  <a:pt x="2820108" y="3819626"/>
                  <a:pt x="2823060" y="3829746"/>
                  <a:pt x="2824325" y="3835228"/>
                </a:cubicBezTo>
                <a:cubicBezTo>
                  <a:pt x="2828120" y="3852939"/>
                  <a:pt x="2818421" y="3859685"/>
                  <a:pt x="2803242" y="3863059"/>
                </a:cubicBezTo>
                <a:cubicBezTo>
                  <a:pt x="2808723" y="3873601"/>
                  <a:pt x="2813783" y="3883721"/>
                  <a:pt x="2819265" y="3894263"/>
                </a:cubicBezTo>
                <a:cubicBezTo>
                  <a:pt x="2823060" y="3895949"/>
                  <a:pt x="2826855" y="3897636"/>
                  <a:pt x="2830649" y="3899323"/>
                </a:cubicBezTo>
                <a:cubicBezTo>
                  <a:pt x="2832336" y="3903961"/>
                  <a:pt x="2834023" y="3908178"/>
                  <a:pt x="2835288" y="3912395"/>
                </a:cubicBezTo>
                <a:cubicBezTo>
                  <a:pt x="2816735" y="3916612"/>
                  <a:pt x="2792279" y="3914503"/>
                  <a:pt x="2796917" y="3945707"/>
                </a:cubicBezTo>
                <a:cubicBezTo>
                  <a:pt x="2798182" y="3951189"/>
                  <a:pt x="2799025" y="3956249"/>
                  <a:pt x="2800290" y="3961309"/>
                </a:cubicBezTo>
                <a:cubicBezTo>
                  <a:pt x="2808302" y="3967213"/>
                  <a:pt x="2806615" y="3975225"/>
                  <a:pt x="2801555" y="3979863"/>
                </a:cubicBezTo>
                <a:cubicBezTo>
                  <a:pt x="2794808" y="3985767"/>
                  <a:pt x="2790170" y="3980285"/>
                  <a:pt x="2788484" y="3973116"/>
                </a:cubicBezTo>
                <a:cubicBezTo>
                  <a:pt x="2783002" y="3967634"/>
                  <a:pt x="2777942" y="3962153"/>
                  <a:pt x="2772461" y="3956249"/>
                </a:cubicBezTo>
                <a:cubicBezTo>
                  <a:pt x="2763606" y="3956671"/>
                  <a:pt x="2757281" y="3958358"/>
                  <a:pt x="2751799" y="3968899"/>
                </a:cubicBezTo>
                <a:cubicBezTo>
                  <a:pt x="2744631" y="3984080"/>
                  <a:pt x="2741679" y="4002634"/>
                  <a:pt x="2724813" y="4012332"/>
                </a:cubicBezTo>
                <a:cubicBezTo>
                  <a:pt x="2716802" y="4027091"/>
                  <a:pt x="2705838" y="4039741"/>
                  <a:pt x="2704995" y="4058295"/>
                </a:cubicBezTo>
                <a:cubicBezTo>
                  <a:pt x="2704573" y="4067150"/>
                  <a:pt x="2705838" y="4080644"/>
                  <a:pt x="2693189" y="4085704"/>
                </a:cubicBezTo>
                <a:cubicBezTo>
                  <a:pt x="2681804" y="4105101"/>
                  <a:pt x="2672949" y="4128293"/>
                  <a:pt x="2642590" y="4120281"/>
                </a:cubicBezTo>
                <a:cubicBezTo>
                  <a:pt x="2627832" y="4116908"/>
                  <a:pt x="2624880" y="4125763"/>
                  <a:pt x="2628253" y="4137570"/>
                </a:cubicBezTo>
                <a:cubicBezTo>
                  <a:pt x="2629940" y="4144317"/>
                  <a:pt x="2634578" y="4150220"/>
                  <a:pt x="2637951" y="4156967"/>
                </a:cubicBezTo>
                <a:cubicBezTo>
                  <a:pt x="2642590" y="4159497"/>
                  <a:pt x="2645963" y="4162871"/>
                  <a:pt x="2642168" y="4168774"/>
                </a:cubicBezTo>
                <a:cubicBezTo>
                  <a:pt x="2643433" y="4169196"/>
                  <a:pt x="2644698" y="4169617"/>
                  <a:pt x="2645963" y="4170039"/>
                </a:cubicBezTo>
                <a:cubicBezTo>
                  <a:pt x="2645120" y="4171304"/>
                  <a:pt x="2644276" y="4172147"/>
                  <a:pt x="2643855" y="4173413"/>
                </a:cubicBezTo>
                <a:cubicBezTo>
                  <a:pt x="2643011" y="4172147"/>
                  <a:pt x="2642168" y="4170882"/>
                  <a:pt x="2641325" y="4169196"/>
                </a:cubicBezTo>
                <a:cubicBezTo>
                  <a:pt x="2635843" y="4170039"/>
                  <a:pt x="2634156" y="4166244"/>
                  <a:pt x="2632470" y="4162027"/>
                </a:cubicBezTo>
                <a:cubicBezTo>
                  <a:pt x="2626145" y="4163292"/>
                  <a:pt x="2618555" y="4154015"/>
                  <a:pt x="2615182" y="4160341"/>
                </a:cubicBezTo>
                <a:cubicBezTo>
                  <a:pt x="2612652" y="4164979"/>
                  <a:pt x="2617712" y="4173413"/>
                  <a:pt x="2619398" y="4180159"/>
                </a:cubicBezTo>
                <a:cubicBezTo>
                  <a:pt x="2621507" y="4179738"/>
                  <a:pt x="2623193" y="4179738"/>
                  <a:pt x="2624880" y="4180159"/>
                </a:cubicBezTo>
                <a:cubicBezTo>
                  <a:pt x="2624880" y="4183955"/>
                  <a:pt x="2624880" y="4187328"/>
                  <a:pt x="2625302" y="4191123"/>
                </a:cubicBezTo>
                <a:cubicBezTo>
                  <a:pt x="2613073" y="4210520"/>
                  <a:pt x="2593677" y="4211363"/>
                  <a:pt x="2573859" y="4212207"/>
                </a:cubicBezTo>
                <a:cubicBezTo>
                  <a:pt x="2574703" y="4216424"/>
                  <a:pt x="2575124" y="4220640"/>
                  <a:pt x="2575546" y="4224857"/>
                </a:cubicBezTo>
                <a:cubicBezTo>
                  <a:pt x="2577232" y="4224857"/>
                  <a:pt x="2579341" y="4224435"/>
                  <a:pt x="2581027" y="4224014"/>
                </a:cubicBezTo>
                <a:cubicBezTo>
                  <a:pt x="2581449" y="4229496"/>
                  <a:pt x="2581871" y="4234977"/>
                  <a:pt x="2582292" y="4240037"/>
                </a:cubicBezTo>
                <a:cubicBezTo>
                  <a:pt x="2591991" y="4241303"/>
                  <a:pt x="2594520" y="4248049"/>
                  <a:pt x="2591569" y="4255218"/>
                </a:cubicBezTo>
                <a:cubicBezTo>
                  <a:pt x="2588196" y="4262808"/>
                  <a:pt x="2581027" y="4255218"/>
                  <a:pt x="2575546" y="4256483"/>
                </a:cubicBezTo>
                <a:cubicBezTo>
                  <a:pt x="2575546" y="4256483"/>
                  <a:pt x="2575546" y="4256061"/>
                  <a:pt x="2575546" y="4256061"/>
                </a:cubicBezTo>
                <a:cubicBezTo>
                  <a:pt x="2567956" y="4252688"/>
                  <a:pt x="2560366" y="4248893"/>
                  <a:pt x="2552776" y="4245519"/>
                </a:cubicBezTo>
                <a:cubicBezTo>
                  <a:pt x="2552776" y="4248893"/>
                  <a:pt x="2552776" y="4252688"/>
                  <a:pt x="2552776" y="4256061"/>
                </a:cubicBezTo>
                <a:cubicBezTo>
                  <a:pt x="2549825" y="4274615"/>
                  <a:pt x="2536332" y="4293169"/>
                  <a:pt x="2551511" y="4312144"/>
                </a:cubicBezTo>
                <a:cubicBezTo>
                  <a:pt x="2548560" y="4313831"/>
                  <a:pt x="2545608" y="4315518"/>
                  <a:pt x="2543078" y="4317626"/>
                </a:cubicBezTo>
                <a:cubicBezTo>
                  <a:pt x="2537175" y="4318469"/>
                  <a:pt x="2532537" y="4325216"/>
                  <a:pt x="2525790" y="4322686"/>
                </a:cubicBezTo>
                <a:cubicBezTo>
                  <a:pt x="2524947" y="4323529"/>
                  <a:pt x="2524525" y="4324373"/>
                  <a:pt x="2524525" y="4325216"/>
                </a:cubicBezTo>
                <a:cubicBezTo>
                  <a:pt x="2525368" y="4328168"/>
                  <a:pt x="2526212" y="4330698"/>
                  <a:pt x="2527055" y="4333228"/>
                </a:cubicBezTo>
                <a:cubicBezTo>
                  <a:pt x="2538862" y="4332385"/>
                  <a:pt x="2550246" y="4331541"/>
                  <a:pt x="2564161" y="4331120"/>
                </a:cubicBezTo>
                <a:cubicBezTo>
                  <a:pt x="2555306" y="4345878"/>
                  <a:pt x="2542656" y="4343770"/>
                  <a:pt x="2530850" y="4344192"/>
                </a:cubicBezTo>
                <a:cubicBezTo>
                  <a:pt x="2530850" y="4362745"/>
                  <a:pt x="2510189" y="4349673"/>
                  <a:pt x="2505129" y="4360637"/>
                </a:cubicBezTo>
                <a:cubicBezTo>
                  <a:pt x="2497117" y="4359372"/>
                  <a:pt x="2490371" y="4367805"/>
                  <a:pt x="2481516" y="4364010"/>
                </a:cubicBezTo>
                <a:cubicBezTo>
                  <a:pt x="2481094" y="4364432"/>
                  <a:pt x="2481094" y="4364432"/>
                  <a:pt x="2481094" y="4364432"/>
                </a:cubicBezTo>
                <a:cubicBezTo>
                  <a:pt x="2482781" y="4368227"/>
                  <a:pt x="2483203" y="4374131"/>
                  <a:pt x="2486154" y="4376661"/>
                </a:cubicBezTo>
                <a:cubicBezTo>
                  <a:pt x="2501756" y="4387624"/>
                  <a:pt x="2505129" y="4399431"/>
                  <a:pt x="2489527" y="4413346"/>
                </a:cubicBezTo>
                <a:cubicBezTo>
                  <a:pt x="2489106" y="4413768"/>
                  <a:pt x="2488684" y="4414190"/>
                  <a:pt x="2488684" y="4414611"/>
                </a:cubicBezTo>
                <a:cubicBezTo>
                  <a:pt x="2485733" y="4413768"/>
                  <a:pt x="2482781" y="4412925"/>
                  <a:pt x="2480251" y="4412503"/>
                </a:cubicBezTo>
                <a:cubicBezTo>
                  <a:pt x="2479829" y="4411660"/>
                  <a:pt x="2478986" y="4410816"/>
                  <a:pt x="2478564" y="4409973"/>
                </a:cubicBezTo>
                <a:cubicBezTo>
                  <a:pt x="2471396" y="4401540"/>
                  <a:pt x="2464228" y="4392263"/>
                  <a:pt x="2455373" y="4386781"/>
                </a:cubicBezTo>
                <a:cubicBezTo>
                  <a:pt x="2454951" y="4386359"/>
                  <a:pt x="2454951" y="4386359"/>
                  <a:pt x="2454951" y="4386359"/>
                </a:cubicBezTo>
                <a:cubicBezTo>
                  <a:pt x="2446518" y="4400274"/>
                  <a:pt x="2446518" y="4400274"/>
                  <a:pt x="2446518" y="4400274"/>
                </a:cubicBezTo>
                <a:cubicBezTo>
                  <a:pt x="2453265" y="4404491"/>
                  <a:pt x="2459590" y="4412081"/>
                  <a:pt x="2465493" y="4420093"/>
                </a:cubicBezTo>
                <a:cubicBezTo>
                  <a:pt x="2467180" y="4421780"/>
                  <a:pt x="2468444" y="4423467"/>
                  <a:pt x="2469709" y="4425153"/>
                </a:cubicBezTo>
                <a:cubicBezTo>
                  <a:pt x="2471818" y="4427683"/>
                  <a:pt x="2471818" y="4427683"/>
                  <a:pt x="2471818" y="4427683"/>
                </a:cubicBezTo>
                <a:cubicBezTo>
                  <a:pt x="2474769" y="4428105"/>
                  <a:pt x="2474769" y="4428105"/>
                  <a:pt x="2474769" y="4428105"/>
                </a:cubicBezTo>
                <a:cubicBezTo>
                  <a:pt x="2480673" y="4428948"/>
                  <a:pt x="2485311" y="4430214"/>
                  <a:pt x="2488262" y="4431900"/>
                </a:cubicBezTo>
                <a:cubicBezTo>
                  <a:pt x="2491636" y="4449189"/>
                  <a:pt x="2472661" y="4440334"/>
                  <a:pt x="2462963" y="4442020"/>
                </a:cubicBezTo>
                <a:cubicBezTo>
                  <a:pt x="2460011" y="4442442"/>
                  <a:pt x="2457060" y="4442864"/>
                  <a:pt x="2454108" y="4442864"/>
                </a:cubicBezTo>
                <a:cubicBezTo>
                  <a:pt x="2452843" y="4446659"/>
                  <a:pt x="2451578" y="4450454"/>
                  <a:pt x="2449892" y="4453827"/>
                </a:cubicBezTo>
                <a:cubicBezTo>
                  <a:pt x="2457481" y="4460153"/>
                  <a:pt x="2463385" y="4469008"/>
                  <a:pt x="2458746" y="4477441"/>
                </a:cubicBezTo>
                <a:cubicBezTo>
                  <a:pt x="2454951" y="4484188"/>
                  <a:pt x="2451156" y="4490935"/>
                  <a:pt x="2446940" y="4497682"/>
                </a:cubicBezTo>
                <a:cubicBezTo>
                  <a:pt x="2439350" y="4495152"/>
                  <a:pt x="2432603" y="4497260"/>
                  <a:pt x="2427544" y="4503164"/>
                </a:cubicBezTo>
                <a:cubicBezTo>
                  <a:pt x="2423749" y="4508224"/>
                  <a:pt x="2423749" y="4508224"/>
                  <a:pt x="2423749" y="4508224"/>
                </a:cubicBezTo>
                <a:cubicBezTo>
                  <a:pt x="2427544" y="4513284"/>
                  <a:pt x="2427544" y="4513284"/>
                  <a:pt x="2427544" y="4513284"/>
                </a:cubicBezTo>
                <a:cubicBezTo>
                  <a:pt x="2428387" y="4514127"/>
                  <a:pt x="2430074" y="4516657"/>
                  <a:pt x="2432603" y="4518344"/>
                </a:cubicBezTo>
                <a:cubicBezTo>
                  <a:pt x="2430495" y="4521296"/>
                  <a:pt x="2428387" y="4524247"/>
                  <a:pt x="2426279" y="4527199"/>
                </a:cubicBezTo>
                <a:cubicBezTo>
                  <a:pt x="2423327" y="4531416"/>
                  <a:pt x="2416580" y="4530994"/>
                  <a:pt x="2411521" y="4527199"/>
                </a:cubicBezTo>
                <a:cubicBezTo>
                  <a:pt x="2406039" y="4526777"/>
                  <a:pt x="2400557" y="4526356"/>
                  <a:pt x="2395076" y="4525934"/>
                </a:cubicBezTo>
                <a:cubicBezTo>
                  <a:pt x="2374836" y="4518344"/>
                  <a:pt x="2378631" y="4536054"/>
                  <a:pt x="2373993" y="4545753"/>
                </a:cubicBezTo>
                <a:cubicBezTo>
                  <a:pt x="2370198" y="4554186"/>
                  <a:pt x="2376101" y="4569788"/>
                  <a:pt x="2357970" y="4568523"/>
                </a:cubicBezTo>
                <a:cubicBezTo>
                  <a:pt x="2337309" y="4582017"/>
                  <a:pt x="2315804" y="4591716"/>
                  <a:pt x="2290504" y="4587499"/>
                </a:cubicBezTo>
                <a:cubicBezTo>
                  <a:pt x="2285866" y="4598884"/>
                  <a:pt x="2272795" y="4595089"/>
                  <a:pt x="2265205" y="4601414"/>
                </a:cubicBezTo>
                <a:cubicBezTo>
                  <a:pt x="2261410" y="4602257"/>
                  <a:pt x="2257615" y="4603101"/>
                  <a:pt x="2253820" y="4603944"/>
                </a:cubicBezTo>
                <a:cubicBezTo>
                  <a:pt x="2253398" y="4603101"/>
                  <a:pt x="2253398" y="4601836"/>
                  <a:pt x="2253398" y="4600992"/>
                </a:cubicBezTo>
                <a:cubicBezTo>
                  <a:pt x="2251712" y="4600992"/>
                  <a:pt x="2249604" y="4600571"/>
                  <a:pt x="2247917" y="4600571"/>
                </a:cubicBezTo>
                <a:cubicBezTo>
                  <a:pt x="2244965" y="4600992"/>
                  <a:pt x="2241592" y="4601836"/>
                  <a:pt x="2238640" y="4602257"/>
                </a:cubicBezTo>
                <a:cubicBezTo>
                  <a:pt x="2226834" y="4606896"/>
                  <a:pt x="2214606" y="4607739"/>
                  <a:pt x="2202378" y="4608161"/>
                </a:cubicBezTo>
                <a:cubicBezTo>
                  <a:pt x="2201534" y="4615751"/>
                  <a:pt x="2199004" y="4622920"/>
                  <a:pt x="2190993" y="4624606"/>
                </a:cubicBezTo>
                <a:cubicBezTo>
                  <a:pt x="2150092" y="4633040"/>
                  <a:pt x="2130274" y="4671412"/>
                  <a:pt x="2098228" y="4692074"/>
                </a:cubicBezTo>
                <a:cubicBezTo>
                  <a:pt x="2072928" y="4707677"/>
                  <a:pt x="2049737" y="4727074"/>
                  <a:pt x="2024437" y="4742676"/>
                </a:cubicBezTo>
                <a:cubicBezTo>
                  <a:pt x="2024437" y="4742676"/>
                  <a:pt x="2022329" y="4743941"/>
                  <a:pt x="2022329" y="4743941"/>
                </a:cubicBezTo>
                <a:cubicBezTo>
                  <a:pt x="2022329" y="4743941"/>
                  <a:pt x="2019799" y="4743941"/>
                  <a:pt x="2019799" y="4743941"/>
                </a:cubicBezTo>
                <a:cubicBezTo>
                  <a:pt x="2029497" y="4759543"/>
                  <a:pt x="2008414" y="4763338"/>
                  <a:pt x="2007993" y="4775145"/>
                </a:cubicBezTo>
                <a:cubicBezTo>
                  <a:pt x="2002511" y="4774723"/>
                  <a:pt x="1996608" y="4774301"/>
                  <a:pt x="1991126" y="4773880"/>
                </a:cubicBezTo>
                <a:cubicBezTo>
                  <a:pt x="1983115" y="4779361"/>
                  <a:pt x="1975947" y="4788638"/>
                  <a:pt x="1964140" y="4781892"/>
                </a:cubicBezTo>
                <a:cubicBezTo>
                  <a:pt x="1960345" y="4781470"/>
                  <a:pt x="1956550" y="4781048"/>
                  <a:pt x="1953177" y="4780205"/>
                </a:cubicBezTo>
                <a:cubicBezTo>
                  <a:pt x="1930407" y="4780627"/>
                  <a:pt x="1928299" y="4808035"/>
                  <a:pt x="1908059" y="4813517"/>
                </a:cubicBezTo>
                <a:cubicBezTo>
                  <a:pt x="1895410" y="4816469"/>
                  <a:pt x="1878543" y="4822372"/>
                  <a:pt x="1884868" y="4843035"/>
                </a:cubicBezTo>
                <a:cubicBezTo>
                  <a:pt x="1886555" y="4848095"/>
                  <a:pt x="1886133" y="4851890"/>
                  <a:pt x="1879808" y="4852311"/>
                </a:cubicBezTo>
                <a:cubicBezTo>
                  <a:pt x="1861677" y="4852733"/>
                  <a:pt x="1846919" y="4870022"/>
                  <a:pt x="1830474" y="4867492"/>
                </a:cubicBezTo>
                <a:cubicBezTo>
                  <a:pt x="1786622" y="4860745"/>
                  <a:pt x="1759636" y="4903756"/>
                  <a:pt x="1718313" y="4902491"/>
                </a:cubicBezTo>
                <a:cubicBezTo>
                  <a:pt x="1715361" y="4902491"/>
                  <a:pt x="1712831" y="4909238"/>
                  <a:pt x="1709880" y="4912611"/>
                </a:cubicBezTo>
                <a:cubicBezTo>
                  <a:pt x="1705242" y="4918093"/>
                  <a:pt x="1700603" y="4917250"/>
                  <a:pt x="1696387" y="4911768"/>
                </a:cubicBezTo>
                <a:cubicBezTo>
                  <a:pt x="1690905" y="4911768"/>
                  <a:pt x="1685424" y="4911768"/>
                  <a:pt x="1679942" y="4911768"/>
                </a:cubicBezTo>
                <a:cubicBezTo>
                  <a:pt x="1672774" y="4912190"/>
                  <a:pt x="1665606" y="4912190"/>
                  <a:pt x="1658016" y="4912611"/>
                </a:cubicBezTo>
                <a:cubicBezTo>
                  <a:pt x="1654221" y="4915563"/>
                  <a:pt x="1650848" y="4914298"/>
                  <a:pt x="1647474" y="4911346"/>
                </a:cubicBezTo>
                <a:cubicBezTo>
                  <a:pt x="1643679" y="4911768"/>
                  <a:pt x="1639884" y="4911768"/>
                  <a:pt x="1636089" y="4912190"/>
                </a:cubicBezTo>
                <a:cubicBezTo>
                  <a:pt x="1629343" y="4915985"/>
                  <a:pt x="1620910" y="4913455"/>
                  <a:pt x="1616693" y="4926527"/>
                </a:cubicBezTo>
                <a:cubicBezTo>
                  <a:pt x="1613320" y="4936647"/>
                  <a:pt x="1606573" y="4953935"/>
                  <a:pt x="1588442" y="4954779"/>
                </a:cubicBezTo>
                <a:cubicBezTo>
                  <a:pt x="1573684" y="4955622"/>
                  <a:pt x="1558504" y="4956887"/>
                  <a:pt x="1543746" y="4958152"/>
                </a:cubicBezTo>
                <a:cubicBezTo>
                  <a:pt x="1539951" y="4959839"/>
                  <a:pt x="1536578" y="4961526"/>
                  <a:pt x="1533205" y="4963212"/>
                </a:cubicBezTo>
                <a:cubicBezTo>
                  <a:pt x="1528145" y="4968694"/>
                  <a:pt x="1521398" y="4969959"/>
                  <a:pt x="1514652" y="4969959"/>
                </a:cubicBezTo>
                <a:cubicBezTo>
                  <a:pt x="1511278" y="4970803"/>
                  <a:pt x="1508327" y="4971224"/>
                  <a:pt x="1504954" y="4971646"/>
                </a:cubicBezTo>
                <a:cubicBezTo>
                  <a:pt x="1503689" y="4971646"/>
                  <a:pt x="1503689" y="4971646"/>
                  <a:pt x="1503689" y="4971646"/>
                </a:cubicBezTo>
                <a:cubicBezTo>
                  <a:pt x="1502424" y="4972068"/>
                  <a:pt x="1500737" y="4972489"/>
                  <a:pt x="1499050" y="4972911"/>
                </a:cubicBezTo>
                <a:cubicBezTo>
                  <a:pt x="1495677" y="4975019"/>
                  <a:pt x="1492304" y="4975441"/>
                  <a:pt x="1488931" y="4972489"/>
                </a:cubicBezTo>
                <a:cubicBezTo>
                  <a:pt x="1471221" y="4987248"/>
                  <a:pt x="1448030" y="4980923"/>
                  <a:pt x="1428212" y="4988091"/>
                </a:cubicBezTo>
                <a:cubicBezTo>
                  <a:pt x="1406707" y="4990200"/>
                  <a:pt x="1384781" y="4991886"/>
                  <a:pt x="1363276" y="4993573"/>
                </a:cubicBezTo>
                <a:cubicBezTo>
                  <a:pt x="1312677" y="4994416"/>
                  <a:pt x="1262500" y="5012548"/>
                  <a:pt x="1212322" y="5001585"/>
                </a:cubicBezTo>
                <a:cubicBezTo>
                  <a:pt x="1195878" y="4997790"/>
                  <a:pt x="1181120" y="4992730"/>
                  <a:pt x="1164253" y="4996946"/>
                </a:cubicBezTo>
                <a:cubicBezTo>
                  <a:pt x="1140640" y="5002850"/>
                  <a:pt x="1114076" y="4992730"/>
                  <a:pt x="1092571" y="5007488"/>
                </a:cubicBezTo>
                <a:cubicBezTo>
                  <a:pt x="1079078" y="5016765"/>
                  <a:pt x="1068115" y="5015922"/>
                  <a:pt x="1055465" y="5008332"/>
                </a:cubicBezTo>
                <a:cubicBezTo>
                  <a:pt x="1049984" y="5005802"/>
                  <a:pt x="1044080" y="5003693"/>
                  <a:pt x="1038599" y="5001163"/>
                </a:cubicBezTo>
                <a:cubicBezTo>
                  <a:pt x="1036912" y="4999898"/>
                  <a:pt x="1035226" y="4998633"/>
                  <a:pt x="1033539" y="4997368"/>
                </a:cubicBezTo>
                <a:cubicBezTo>
                  <a:pt x="1033539" y="4997368"/>
                  <a:pt x="1033117" y="4997368"/>
                  <a:pt x="1033117" y="4997368"/>
                </a:cubicBezTo>
                <a:cubicBezTo>
                  <a:pt x="1018359" y="4988091"/>
                  <a:pt x="1002758" y="4986405"/>
                  <a:pt x="985892" y="4988091"/>
                </a:cubicBezTo>
                <a:cubicBezTo>
                  <a:pt x="965230" y="4983874"/>
                  <a:pt x="941617" y="4982609"/>
                  <a:pt x="947942" y="4950562"/>
                </a:cubicBezTo>
                <a:cubicBezTo>
                  <a:pt x="936136" y="4961104"/>
                  <a:pt x="926438" y="4951827"/>
                  <a:pt x="916318" y="4948454"/>
                </a:cubicBezTo>
                <a:cubicBezTo>
                  <a:pt x="920113" y="4940020"/>
                  <a:pt x="923908" y="4932008"/>
                  <a:pt x="927281" y="4923575"/>
                </a:cubicBezTo>
                <a:cubicBezTo>
                  <a:pt x="929389" y="4915985"/>
                  <a:pt x="931919" y="4908394"/>
                  <a:pt x="932762" y="4900383"/>
                </a:cubicBezTo>
                <a:cubicBezTo>
                  <a:pt x="937822" y="4846408"/>
                  <a:pt x="963965" y="4800445"/>
                  <a:pt x="990951" y="4756169"/>
                </a:cubicBezTo>
                <a:cubicBezTo>
                  <a:pt x="1004866" y="4733399"/>
                  <a:pt x="1026371" y="4715267"/>
                  <a:pt x="1054200" y="4704303"/>
                </a:cubicBezTo>
                <a:cubicBezTo>
                  <a:pt x="1070223" y="4697978"/>
                  <a:pt x="1090463" y="4690809"/>
                  <a:pt x="1100161" y="4672256"/>
                </a:cubicBezTo>
                <a:cubicBezTo>
                  <a:pt x="1092571" y="4668039"/>
                  <a:pt x="1076127" y="4675629"/>
                  <a:pt x="1077391" y="4662557"/>
                </a:cubicBezTo>
                <a:cubicBezTo>
                  <a:pt x="1078656" y="4651594"/>
                  <a:pt x="1093836" y="4654545"/>
                  <a:pt x="1103534" y="4654545"/>
                </a:cubicBezTo>
                <a:cubicBezTo>
                  <a:pt x="1133472" y="4654545"/>
                  <a:pt x="1163832" y="4652859"/>
                  <a:pt x="1193348" y="4646533"/>
                </a:cubicBezTo>
                <a:cubicBezTo>
                  <a:pt x="1197986" y="4637257"/>
                  <a:pt x="1208949" y="4638943"/>
                  <a:pt x="1215696" y="4633461"/>
                </a:cubicBezTo>
                <a:cubicBezTo>
                  <a:pt x="1222864" y="4632196"/>
                  <a:pt x="1230454" y="4630931"/>
                  <a:pt x="1238044" y="4629666"/>
                </a:cubicBezTo>
                <a:cubicBezTo>
                  <a:pt x="1239308" y="4628401"/>
                  <a:pt x="1240995" y="4627980"/>
                  <a:pt x="1242682" y="4627980"/>
                </a:cubicBezTo>
                <a:cubicBezTo>
                  <a:pt x="1243525" y="4612799"/>
                  <a:pt x="1258705" y="4610269"/>
                  <a:pt x="1265873" y="4600571"/>
                </a:cubicBezTo>
                <a:cubicBezTo>
                  <a:pt x="1262500" y="4600571"/>
                  <a:pt x="1258705" y="4600571"/>
                  <a:pt x="1251115" y="4600571"/>
                </a:cubicBezTo>
                <a:cubicBezTo>
                  <a:pt x="1265873" y="4584969"/>
                  <a:pt x="1276836" y="4570210"/>
                  <a:pt x="1267560" y="4549970"/>
                </a:cubicBezTo>
                <a:cubicBezTo>
                  <a:pt x="1267560" y="4549548"/>
                  <a:pt x="1273041" y="4546596"/>
                  <a:pt x="1275993" y="4544909"/>
                </a:cubicBezTo>
                <a:cubicBezTo>
                  <a:pt x="1275993" y="4541958"/>
                  <a:pt x="1275993" y="4538584"/>
                  <a:pt x="1275571" y="4535633"/>
                </a:cubicBezTo>
                <a:cubicBezTo>
                  <a:pt x="1273885" y="4533524"/>
                  <a:pt x="1272198" y="4531416"/>
                  <a:pt x="1270511" y="4529307"/>
                </a:cubicBezTo>
                <a:cubicBezTo>
                  <a:pt x="1274306" y="4523404"/>
                  <a:pt x="1281053" y="4525091"/>
                  <a:pt x="1286534" y="4523404"/>
                </a:cubicBezTo>
                <a:cubicBezTo>
                  <a:pt x="1288221" y="4522139"/>
                  <a:pt x="1289908" y="4520452"/>
                  <a:pt x="1291594" y="4519187"/>
                </a:cubicBezTo>
                <a:cubicBezTo>
                  <a:pt x="1291594" y="4517079"/>
                  <a:pt x="1291594" y="4514970"/>
                  <a:pt x="1292016" y="4512862"/>
                </a:cubicBezTo>
                <a:cubicBezTo>
                  <a:pt x="1305087" y="4512862"/>
                  <a:pt x="1315207" y="4504007"/>
                  <a:pt x="1326592" y="4500633"/>
                </a:cubicBezTo>
                <a:cubicBezTo>
                  <a:pt x="1327435" y="4489670"/>
                  <a:pt x="1313942" y="4494730"/>
                  <a:pt x="1313099" y="4487140"/>
                </a:cubicBezTo>
                <a:cubicBezTo>
                  <a:pt x="1321110" y="4469429"/>
                  <a:pt x="1355686" y="4484188"/>
                  <a:pt x="1351891" y="4453406"/>
                </a:cubicBezTo>
                <a:cubicBezTo>
                  <a:pt x="1351470" y="4452562"/>
                  <a:pt x="1351470" y="4451719"/>
                  <a:pt x="1351048" y="4450876"/>
                </a:cubicBezTo>
                <a:cubicBezTo>
                  <a:pt x="1351470" y="4451719"/>
                  <a:pt x="1351891" y="4452562"/>
                  <a:pt x="1352313" y="4452984"/>
                </a:cubicBezTo>
                <a:cubicBezTo>
                  <a:pt x="1355686" y="4453406"/>
                  <a:pt x="1359060" y="4453827"/>
                  <a:pt x="1362433" y="4453827"/>
                </a:cubicBezTo>
                <a:cubicBezTo>
                  <a:pt x="1367914" y="4443285"/>
                  <a:pt x="1384359" y="4442864"/>
                  <a:pt x="1386046" y="4430214"/>
                </a:cubicBezTo>
                <a:cubicBezTo>
                  <a:pt x="1389419" y="4407443"/>
                  <a:pt x="1405020" y="4398588"/>
                  <a:pt x="1423573" y="4391841"/>
                </a:cubicBezTo>
                <a:cubicBezTo>
                  <a:pt x="1425260" y="4370757"/>
                  <a:pt x="1408394" y="4372022"/>
                  <a:pt x="1388154" y="4368649"/>
                </a:cubicBezTo>
                <a:cubicBezTo>
                  <a:pt x="1411345" y="4362324"/>
                  <a:pt x="1426103" y="4352203"/>
                  <a:pt x="1444235" y="4360215"/>
                </a:cubicBezTo>
                <a:cubicBezTo>
                  <a:pt x="1455619" y="4360637"/>
                  <a:pt x="1464896" y="4358529"/>
                  <a:pt x="1467848" y="4342927"/>
                </a:cubicBezTo>
                <a:cubicBezTo>
                  <a:pt x="1455619" y="4342927"/>
                  <a:pt x="1444656" y="4342927"/>
                  <a:pt x="1431163" y="4342927"/>
                </a:cubicBezTo>
                <a:cubicBezTo>
                  <a:pt x="1444656" y="4329855"/>
                  <a:pt x="1458571" y="4333650"/>
                  <a:pt x="1471643" y="4332385"/>
                </a:cubicBezTo>
                <a:cubicBezTo>
                  <a:pt x="1472486" y="4331120"/>
                  <a:pt x="1474172" y="4330698"/>
                  <a:pt x="1475437" y="4330698"/>
                </a:cubicBezTo>
                <a:cubicBezTo>
                  <a:pt x="1494834" y="4310879"/>
                  <a:pt x="1480919" y="4276723"/>
                  <a:pt x="1506640" y="4259856"/>
                </a:cubicBezTo>
                <a:cubicBezTo>
                  <a:pt x="1507062" y="4259435"/>
                  <a:pt x="1506640" y="4257748"/>
                  <a:pt x="1506219" y="4257326"/>
                </a:cubicBezTo>
                <a:cubicBezTo>
                  <a:pt x="1488509" y="4246363"/>
                  <a:pt x="1506640" y="4246784"/>
                  <a:pt x="1510857" y="4244254"/>
                </a:cubicBezTo>
                <a:cubicBezTo>
                  <a:pt x="1518868" y="4239616"/>
                  <a:pt x="1526880" y="4234134"/>
                  <a:pt x="1527302" y="4224435"/>
                </a:cubicBezTo>
                <a:cubicBezTo>
                  <a:pt x="1527723" y="4218532"/>
                  <a:pt x="1526037" y="4216424"/>
                  <a:pt x="1534048" y="4214315"/>
                </a:cubicBezTo>
                <a:cubicBezTo>
                  <a:pt x="1558083" y="4209255"/>
                  <a:pt x="1581695" y="4176364"/>
                  <a:pt x="1583804" y="4146425"/>
                </a:cubicBezTo>
                <a:cubicBezTo>
                  <a:pt x="1584647" y="4133353"/>
                  <a:pt x="1589707" y="4144317"/>
                  <a:pt x="1593080" y="4144317"/>
                </a:cubicBezTo>
                <a:cubicBezTo>
                  <a:pt x="1598140" y="4143473"/>
                  <a:pt x="1603622" y="4142630"/>
                  <a:pt x="1609103" y="4141787"/>
                </a:cubicBezTo>
                <a:cubicBezTo>
                  <a:pt x="1610790" y="4137570"/>
                  <a:pt x="1612055" y="4132932"/>
                  <a:pt x="1613742" y="4128715"/>
                </a:cubicBezTo>
                <a:cubicBezTo>
                  <a:pt x="1611212" y="4127028"/>
                  <a:pt x="1605730" y="4124498"/>
                  <a:pt x="1605730" y="4123655"/>
                </a:cubicBezTo>
                <a:cubicBezTo>
                  <a:pt x="1611212" y="4105944"/>
                  <a:pt x="1629765" y="4092029"/>
                  <a:pt x="1618801" y="4070523"/>
                </a:cubicBezTo>
                <a:cubicBezTo>
                  <a:pt x="1622175" y="4069258"/>
                  <a:pt x="1625548" y="4068837"/>
                  <a:pt x="1628500" y="4067572"/>
                </a:cubicBezTo>
                <a:cubicBezTo>
                  <a:pt x="1643679" y="4060825"/>
                  <a:pt x="1657172" y="4053656"/>
                  <a:pt x="1647896" y="4032994"/>
                </a:cubicBezTo>
                <a:cubicBezTo>
                  <a:pt x="1645788" y="4027513"/>
                  <a:pt x="1644101" y="4018657"/>
                  <a:pt x="1653799" y="4018657"/>
                </a:cubicBezTo>
                <a:cubicBezTo>
                  <a:pt x="1668979" y="4019079"/>
                  <a:pt x="1663076" y="4008537"/>
                  <a:pt x="1663919" y="4001790"/>
                </a:cubicBezTo>
                <a:cubicBezTo>
                  <a:pt x="1667714" y="3976911"/>
                  <a:pt x="1673617" y="3953297"/>
                  <a:pt x="1699760" y="3941491"/>
                </a:cubicBezTo>
                <a:cubicBezTo>
                  <a:pt x="1703977" y="3939382"/>
                  <a:pt x="1706507" y="3933057"/>
                  <a:pt x="1710301" y="3928840"/>
                </a:cubicBezTo>
                <a:cubicBezTo>
                  <a:pt x="1703977" y="3898058"/>
                  <a:pt x="1713675" y="3872336"/>
                  <a:pt x="1736444" y="3851252"/>
                </a:cubicBezTo>
                <a:cubicBezTo>
                  <a:pt x="1737288" y="3849987"/>
                  <a:pt x="1738131" y="3848300"/>
                  <a:pt x="1739396" y="3846613"/>
                </a:cubicBezTo>
                <a:cubicBezTo>
                  <a:pt x="1739396" y="3844505"/>
                  <a:pt x="1739818" y="3842397"/>
                  <a:pt x="1740239" y="3840710"/>
                </a:cubicBezTo>
                <a:cubicBezTo>
                  <a:pt x="1733071" y="3834806"/>
                  <a:pt x="1737288" y="3831855"/>
                  <a:pt x="1743613" y="3830168"/>
                </a:cubicBezTo>
                <a:cubicBezTo>
                  <a:pt x="1745721" y="3824686"/>
                  <a:pt x="1747829" y="3819204"/>
                  <a:pt x="1749937" y="3813723"/>
                </a:cubicBezTo>
                <a:cubicBezTo>
                  <a:pt x="1730119" y="3815409"/>
                  <a:pt x="1741926" y="3786735"/>
                  <a:pt x="1723795" y="3786735"/>
                </a:cubicBezTo>
                <a:cubicBezTo>
                  <a:pt x="1726324" y="3771977"/>
                  <a:pt x="1730963" y="3758905"/>
                  <a:pt x="1743613" y="3747941"/>
                </a:cubicBezTo>
                <a:cubicBezTo>
                  <a:pt x="1748672" y="3743724"/>
                  <a:pt x="1769334" y="3724327"/>
                  <a:pt x="1738553" y="3721375"/>
                </a:cubicBezTo>
                <a:cubicBezTo>
                  <a:pt x="1739818" y="3719689"/>
                  <a:pt x="1740661" y="3718424"/>
                  <a:pt x="1740661" y="3716315"/>
                </a:cubicBezTo>
                <a:cubicBezTo>
                  <a:pt x="1752467" y="3711677"/>
                  <a:pt x="1764274" y="3711255"/>
                  <a:pt x="1758792" y="3690171"/>
                </a:cubicBezTo>
                <a:cubicBezTo>
                  <a:pt x="1754154" y="3670774"/>
                  <a:pt x="1765539" y="3650534"/>
                  <a:pt x="1784513" y="3638305"/>
                </a:cubicBezTo>
                <a:cubicBezTo>
                  <a:pt x="1781983" y="3637884"/>
                  <a:pt x="1779875" y="3637462"/>
                  <a:pt x="1777345" y="3637462"/>
                </a:cubicBezTo>
                <a:cubicBezTo>
                  <a:pt x="1778610" y="3631980"/>
                  <a:pt x="1781983" y="3634932"/>
                  <a:pt x="1784513" y="3635354"/>
                </a:cubicBezTo>
                <a:cubicBezTo>
                  <a:pt x="1784513" y="3635354"/>
                  <a:pt x="1785778" y="3634089"/>
                  <a:pt x="1785778" y="3634089"/>
                </a:cubicBezTo>
                <a:cubicBezTo>
                  <a:pt x="1764274" y="3624390"/>
                  <a:pt x="1781983" y="3601198"/>
                  <a:pt x="1774394" y="3592764"/>
                </a:cubicBezTo>
                <a:cubicBezTo>
                  <a:pt x="1755841" y="3572524"/>
                  <a:pt x="1768069" y="3568307"/>
                  <a:pt x="1789152" y="3564090"/>
                </a:cubicBezTo>
                <a:cubicBezTo>
                  <a:pt x="1777345" y="3553548"/>
                  <a:pt x="1763852" y="3561560"/>
                  <a:pt x="1756684" y="3551862"/>
                </a:cubicBezTo>
                <a:cubicBezTo>
                  <a:pt x="1758792" y="3550175"/>
                  <a:pt x="1760479" y="3548488"/>
                  <a:pt x="1762165" y="3546802"/>
                </a:cubicBezTo>
                <a:cubicBezTo>
                  <a:pt x="1770599" y="3542163"/>
                  <a:pt x="1777345" y="3534151"/>
                  <a:pt x="1787887" y="3533308"/>
                </a:cubicBezTo>
                <a:cubicBezTo>
                  <a:pt x="1785357" y="3519393"/>
                  <a:pt x="1766382" y="3522344"/>
                  <a:pt x="1767647" y="3508007"/>
                </a:cubicBezTo>
                <a:cubicBezTo>
                  <a:pt x="1771020" y="3507586"/>
                  <a:pt x="1776502" y="3507164"/>
                  <a:pt x="1774815" y="3503369"/>
                </a:cubicBezTo>
                <a:cubicBezTo>
                  <a:pt x="1771442" y="3494935"/>
                  <a:pt x="1763009" y="3497465"/>
                  <a:pt x="1756262" y="3497887"/>
                </a:cubicBezTo>
                <a:cubicBezTo>
                  <a:pt x="1767225" y="3474273"/>
                  <a:pt x="1784935" y="3497887"/>
                  <a:pt x="1798428" y="3492405"/>
                </a:cubicBezTo>
                <a:cubicBezTo>
                  <a:pt x="1800958" y="3484815"/>
                  <a:pt x="1796320" y="3482285"/>
                  <a:pt x="1791682" y="3479333"/>
                </a:cubicBezTo>
                <a:cubicBezTo>
                  <a:pt x="1763009" y="3462045"/>
                  <a:pt x="1763009" y="3462045"/>
                  <a:pt x="1787887" y="3443069"/>
                </a:cubicBezTo>
                <a:cubicBezTo>
                  <a:pt x="1769755" y="3428310"/>
                  <a:pt x="1772285" y="3415238"/>
                  <a:pt x="1795477" y="3397950"/>
                </a:cubicBezTo>
                <a:cubicBezTo>
                  <a:pt x="1798850" y="3382348"/>
                  <a:pt x="1757949" y="3393733"/>
                  <a:pt x="1779032" y="3368011"/>
                </a:cubicBezTo>
                <a:cubicBezTo>
                  <a:pt x="1772707" y="3366324"/>
                  <a:pt x="1765960" y="3364637"/>
                  <a:pt x="1757949" y="3362529"/>
                </a:cubicBezTo>
                <a:cubicBezTo>
                  <a:pt x="1765960" y="3353252"/>
                  <a:pt x="1773550" y="3345240"/>
                  <a:pt x="1783248" y="3334698"/>
                </a:cubicBezTo>
                <a:cubicBezTo>
                  <a:pt x="1773972" y="3334277"/>
                  <a:pt x="1768069" y="3333855"/>
                  <a:pt x="1762165" y="3333433"/>
                </a:cubicBezTo>
                <a:cubicBezTo>
                  <a:pt x="1760901" y="3340180"/>
                  <a:pt x="1759636" y="3346505"/>
                  <a:pt x="1750781" y="3338493"/>
                </a:cubicBezTo>
                <a:cubicBezTo>
                  <a:pt x="1754576" y="3336807"/>
                  <a:pt x="1758371" y="3334698"/>
                  <a:pt x="1762165" y="3333012"/>
                </a:cubicBezTo>
                <a:cubicBezTo>
                  <a:pt x="1765539" y="3329638"/>
                  <a:pt x="1769334" y="3325843"/>
                  <a:pt x="1773129" y="3322470"/>
                </a:cubicBezTo>
                <a:cubicBezTo>
                  <a:pt x="1780297" y="3320361"/>
                  <a:pt x="1787043" y="3318675"/>
                  <a:pt x="1794212" y="3316566"/>
                </a:cubicBezTo>
                <a:cubicBezTo>
                  <a:pt x="1795477" y="3315301"/>
                  <a:pt x="1796320" y="3313615"/>
                  <a:pt x="1798007" y="3312771"/>
                </a:cubicBezTo>
                <a:cubicBezTo>
                  <a:pt x="1816138" y="3305603"/>
                  <a:pt x="1805175" y="3283254"/>
                  <a:pt x="1819089" y="3273555"/>
                </a:cubicBezTo>
                <a:cubicBezTo>
                  <a:pt x="1796320" y="3269760"/>
                  <a:pt x="1808548" y="3257532"/>
                  <a:pt x="1812343" y="3246990"/>
                </a:cubicBezTo>
                <a:cubicBezTo>
                  <a:pt x="1814030" y="3242351"/>
                  <a:pt x="1809391" y="3242351"/>
                  <a:pt x="1806440" y="3240243"/>
                </a:cubicBezTo>
                <a:cubicBezTo>
                  <a:pt x="1793368" y="3231388"/>
                  <a:pt x="1780718" y="3221689"/>
                  <a:pt x="1767647" y="3211991"/>
                </a:cubicBezTo>
                <a:cubicBezTo>
                  <a:pt x="1763852" y="3211991"/>
                  <a:pt x="1760057" y="3211569"/>
                  <a:pt x="1756262" y="3211569"/>
                </a:cubicBezTo>
                <a:cubicBezTo>
                  <a:pt x="1752889" y="3211991"/>
                  <a:pt x="1749094" y="3212412"/>
                  <a:pt x="1745721" y="3212834"/>
                </a:cubicBezTo>
                <a:cubicBezTo>
                  <a:pt x="1744034" y="3217894"/>
                  <a:pt x="1741926" y="3215786"/>
                  <a:pt x="1740239" y="3213256"/>
                </a:cubicBezTo>
                <a:cubicBezTo>
                  <a:pt x="1741926" y="3212834"/>
                  <a:pt x="1743613" y="3212834"/>
                  <a:pt x="1745299" y="3212834"/>
                </a:cubicBezTo>
                <a:cubicBezTo>
                  <a:pt x="1747407" y="3208195"/>
                  <a:pt x="1751202" y="3207352"/>
                  <a:pt x="1755841" y="3207774"/>
                </a:cubicBezTo>
                <a:cubicBezTo>
                  <a:pt x="1757949" y="3203979"/>
                  <a:pt x="1760479" y="3200184"/>
                  <a:pt x="1763009" y="3196388"/>
                </a:cubicBezTo>
                <a:cubicBezTo>
                  <a:pt x="1753732" y="3189220"/>
                  <a:pt x="1757527" y="3182895"/>
                  <a:pt x="1763852" y="3176148"/>
                </a:cubicBezTo>
                <a:cubicBezTo>
                  <a:pt x="1766382" y="3173618"/>
                  <a:pt x="1771864" y="3171510"/>
                  <a:pt x="1768490" y="3165606"/>
                </a:cubicBezTo>
                <a:cubicBezTo>
                  <a:pt x="1753732" y="3137354"/>
                  <a:pt x="1753732" y="3137354"/>
                  <a:pt x="1778189" y="3125547"/>
                </a:cubicBezTo>
                <a:cubicBezTo>
                  <a:pt x="1778610" y="3108258"/>
                  <a:pt x="1791260" y="3084223"/>
                  <a:pt x="1756684" y="3087174"/>
                </a:cubicBezTo>
                <a:cubicBezTo>
                  <a:pt x="1763852" y="3078319"/>
                  <a:pt x="1770177" y="3069886"/>
                  <a:pt x="1757527" y="3059765"/>
                </a:cubicBezTo>
                <a:cubicBezTo>
                  <a:pt x="1755419" y="3057657"/>
                  <a:pt x="1756684" y="3051332"/>
                  <a:pt x="1756684" y="3046693"/>
                </a:cubicBezTo>
                <a:cubicBezTo>
                  <a:pt x="1751202" y="3048802"/>
                  <a:pt x="1748251" y="3045428"/>
                  <a:pt x="1746142" y="3041212"/>
                </a:cubicBezTo>
                <a:cubicBezTo>
                  <a:pt x="1749516" y="3049645"/>
                  <a:pt x="1746986" y="3054284"/>
                  <a:pt x="1738974" y="3057657"/>
                </a:cubicBezTo>
                <a:cubicBezTo>
                  <a:pt x="1734336" y="3040368"/>
                  <a:pt x="1741504" y="3025610"/>
                  <a:pt x="1741083" y="3010429"/>
                </a:cubicBezTo>
                <a:cubicBezTo>
                  <a:pt x="1737288" y="2983442"/>
                  <a:pt x="1733493" y="2956033"/>
                  <a:pt x="1729698" y="2929046"/>
                </a:cubicBezTo>
                <a:cubicBezTo>
                  <a:pt x="1701025" y="2923142"/>
                  <a:pt x="1710723" y="2899950"/>
                  <a:pt x="1714940" y="2886035"/>
                </a:cubicBezTo>
                <a:cubicBezTo>
                  <a:pt x="1719156" y="2871698"/>
                  <a:pt x="1727589" y="2856939"/>
                  <a:pt x="1740661" y="2845975"/>
                </a:cubicBezTo>
                <a:cubicBezTo>
                  <a:pt x="1745721" y="2841759"/>
                  <a:pt x="1750359" y="2833325"/>
                  <a:pt x="1742348" y="2826578"/>
                </a:cubicBezTo>
                <a:cubicBezTo>
                  <a:pt x="1710301" y="2800434"/>
                  <a:pt x="1708193" y="2767965"/>
                  <a:pt x="1723373" y="2732123"/>
                </a:cubicBezTo>
                <a:cubicBezTo>
                  <a:pt x="1723373" y="2703449"/>
                  <a:pt x="1710301" y="2679413"/>
                  <a:pt x="1695122" y="2655799"/>
                </a:cubicBezTo>
                <a:cubicBezTo>
                  <a:pt x="1692170" y="2654534"/>
                  <a:pt x="1688797" y="2652848"/>
                  <a:pt x="1685424" y="2651161"/>
                </a:cubicBezTo>
                <a:cubicBezTo>
                  <a:pt x="1680785" y="2650318"/>
                  <a:pt x="1674460" y="2652848"/>
                  <a:pt x="1672774" y="2645258"/>
                </a:cubicBezTo>
                <a:cubicBezTo>
                  <a:pt x="1644523" y="2637667"/>
                  <a:pt x="1647053" y="2614475"/>
                  <a:pt x="1647053" y="2593813"/>
                </a:cubicBezTo>
                <a:cubicBezTo>
                  <a:pt x="1647053" y="2584536"/>
                  <a:pt x="1650426" y="2576946"/>
                  <a:pt x="1636089" y="2580319"/>
                </a:cubicBezTo>
                <a:cubicBezTo>
                  <a:pt x="1623018" y="2582849"/>
                  <a:pt x="1624283" y="2569356"/>
                  <a:pt x="1619223" y="2563031"/>
                </a:cubicBezTo>
                <a:cubicBezTo>
                  <a:pt x="1615428" y="2568091"/>
                  <a:pt x="1611633" y="2573573"/>
                  <a:pt x="1607417" y="2578633"/>
                </a:cubicBezTo>
                <a:cubicBezTo>
                  <a:pt x="1604465" y="2592126"/>
                  <a:pt x="1601092" y="2606042"/>
                  <a:pt x="1590972" y="2616584"/>
                </a:cubicBezTo>
                <a:cubicBezTo>
                  <a:pt x="1584647" y="2616584"/>
                  <a:pt x="1584647" y="2616584"/>
                  <a:pt x="1584647" y="2616584"/>
                </a:cubicBezTo>
                <a:cubicBezTo>
                  <a:pt x="1583382" y="2623330"/>
                  <a:pt x="1583382" y="2623330"/>
                  <a:pt x="1583382" y="2623330"/>
                </a:cubicBezTo>
                <a:cubicBezTo>
                  <a:pt x="1583382" y="2623752"/>
                  <a:pt x="1582960" y="2624174"/>
                  <a:pt x="1582960" y="2624595"/>
                </a:cubicBezTo>
                <a:cubicBezTo>
                  <a:pt x="1582117" y="2627125"/>
                  <a:pt x="1580431" y="2628812"/>
                  <a:pt x="1577057" y="2630921"/>
                </a:cubicBezTo>
                <a:cubicBezTo>
                  <a:pt x="1581274" y="2637667"/>
                  <a:pt x="1581274" y="2637667"/>
                  <a:pt x="1581274" y="2637667"/>
                </a:cubicBezTo>
                <a:cubicBezTo>
                  <a:pt x="1584647" y="2642727"/>
                  <a:pt x="1584647" y="2642727"/>
                  <a:pt x="1584647" y="2642727"/>
                </a:cubicBezTo>
                <a:cubicBezTo>
                  <a:pt x="1580009" y="2649053"/>
                  <a:pt x="1572841" y="2652848"/>
                  <a:pt x="1560191" y="2652004"/>
                </a:cubicBezTo>
                <a:cubicBezTo>
                  <a:pt x="1557239" y="2646523"/>
                  <a:pt x="1548384" y="2643993"/>
                  <a:pt x="1548806" y="2646944"/>
                </a:cubicBezTo>
                <a:cubicBezTo>
                  <a:pt x="1552179" y="2674775"/>
                  <a:pt x="1534891" y="2652004"/>
                  <a:pt x="1528988" y="2655799"/>
                </a:cubicBezTo>
                <a:cubicBezTo>
                  <a:pt x="1528988" y="2655799"/>
                  <a:pt x="1527723" y="2657486"/>
                  <a:pt x="1527723" y="2657486"/>
                </a:cubicBezTo>
                <a:cubicBezTo>
                  <a:pt x="1525615" y="2666763"/>
                  <a:pt x="1530675" y="2677305"/>
                  <a:pt x="1521398" y="2685317"/>
                </a:cubicBezTo>
                <a:cubicBezTo>
                  <a:pt x="1513808" y="2683630"/>
                  <a:pt x="1517182" y="2670980"/>
                  <a:pt x="1507484" y="2672245"/>
                </a:cubicBezTo>
                <a:cubicBezTo>
                  <a:pt x="1506219" y="2676040"/>
                  <a:pt x="1504954" y="2679835"/>
                  <a:pt x="1504110" y="2683208"/>
                </a:cubicBezTo>
                <a:cubicBezTo>
                  <a:pt x="1512965" y="2695015"/>
                  <a:pt x="1513808" y="2705557"/>
                  <a:pt x="1499050" y="2712726"/>
                </a:cubicBezTo>
                <a:cubicBezTo>
                  <a:pt x="1491039" y="2716099"/>
                  <a:pt x="1488087" y="2727063"/>
                  <a:pt x="1477967" y="2726641"/>
                </a:cubicBezTo>
                <a:cubicBezTo>
                  <a:pt x="1469534" y="2751942"/>
                  <a:pt x="1465318" y="2753628"/>
                  <a:pt x="1450560" y="2738870"/>
                </a:cubicBezTo>
                <a:cubicBezTo>
                  <a:pt x="1444235" y="2735918"/>
                  <a:pt x="1446343" y="2730014"/>
                  <a:pt x="1445078" y="2724954"/>
                </a:cubicBezTo>
                <a:cubicBezTo>
                  <a:pt x="1439175" y="2701341"/>
                  <a:pt x="1436223" y="2676040"/>
                  <a:pt x="1412610" y="2661281"/>
                </a:cubicBezTo>
                <a:cubicBezTo>
                  <a:pt x="1413032" y="2659595"/>
                  <a:pt x="1413454" y="2657908"/>
                  <a:pt x="1413454" y="2655799"/>
                </a:cubicBezTo>
                <a:cubicBezTo>
                  <a:pt x="1408394" y="2653269"/>
                  <a:pt x="1404599" y="2652004"/>
                  <a:pt x="1401647" y="2652004"/>
                </a:cubicBezTo>
                <a:cubicBezTo>
                  <a:pt x="1405020" y="2651161"/>
                  <a:pt x="1407550" y="2648209"/>
                  <a:pt x="1407550" y="2644414"/>
                </a:cubicBezTo>
                <a:cubicBezTo>
                  <a:pt x="1407550" y="2642306"/>
                  <a:pt x="1406707" y="2640619"/>
                  <a:pt x="1405442" y="2638932"/>
                </a:cubicBezTo>
                <a:cubicBezTo>
                  <a:pt x="1404599" y="2638089"/>
                  <a:pt x="1403755" y="2637246"/>
                  <a:pt x="1402490" y="2636824"/>
                </a:cubicBezTo>
                <a:cubicBezTo>
                  <a:pt x="1401225" y="2635981"/>
                  <a:pt x="1399117" y="2635137"/>
                  <a:pt x="1397431" y="2635137"/>
                </a:cubicBezTo>
                <a:cubicBezTo>
                  <a:pt x="1393214" y="2635137"/>
                  <a:pt x="1389419" y="2637246"/>
                  <a:pt x="1383937" y="2640619"/>
                </a:cubicBezTo>
                <a:cubicBezTo>
                  <a:pt x="1387732" y="2647788"/>
                  <a:pt x="1387732" y="2647788"/>
                  <a:pt x="1387732" y="2647788"/>
                </a:cubicBezTo>
                <a:cubicBezTo>
                  <a:pt x="1391949" y="2654956"/>
                  <a:pt x="1391949" y="2654956"/>
                  <a:pt x="1391949" y="2654956"/>
                </a:cubicBezTo>
                <a:cubicBezTo>
                  <a:pt x="1391949" y="2654534"/>
                  <a:pt x="1391949" y="2654534"/>
                  <a:pt x="1391949" y="2654534"/>
                </a:cubicBezTo>
                <a:cubicBezTo>
                  <a:pt x="1393636" y="2653691"/>
                  <a:pt x="1395322" y="2652848"/>
                  <a:pt x="1396587" y="2652004"/>
                </a:cubicBezTo>
                <a:cubicBezTo>
                  <a:pt x="1397431" y="2652426"/>
                  <a:pt x="1398274" y="2652426"/>
                  <a:pt x="1399117" y="2652426"/>
                </a:cubicBezTo>
                <a:cubicBezTo>
                  <a:pt x="1388997" y="2655378"/>
                  <a:pt x="1393214" y="2676462"/>
                  <a:pt x="1382673" y="2680257"/>
                </a:cubicBezTo>
                <a:cubicBezTo>
                  <a:pt x="1378456" y="2674353"/>
                  <a:pt x="1370866" y="2668450"/>
                  <a:pt x="1370023" y="2661703"/>
                </a:cubicBezTo>
                <a:cubicBezTo>
                  <a:pt x="1367914" y="2640619"/>
                  <a:pt x="1357373" y="2641041"/>
                  <a:pt x="1339242" y="2641462"/>
                </a:cubicBezTo>
                <a:cubicBezTo>
                  <a:pt x="1328700" y="2641462"/>
                  <a:pt x="1324905" y="2655799"/>
                  <a:pt x="1317315" y="2649053"/>
                </a:cubicBezTo>
                <a:cubicBezTo>
                  <a:pt x="1297076" y="2630499"/>
                  <a:pt x="1301292" y="2650739"/>
                  <a:pt x="1298341" y="2660016"/>
                </a:cubicBezTo>
                <a:cubicBezTo>
                  <a:pt x="1296232" y="2667606"/>
                  <a:pt x="1293702" y="2675618"/>
                  <a:pt x="1291173" y="2683208"/>
                </a:cubicBezTo>
                <a:cubicBezTo>
                  <a:pt x="1291594" y="2687004"/>
                  <a:pt x="1292016" y="2690377"/>
                  <a:pt x="1292438" y="2694172"/>
                </a:cubicBezTo>
                <a:cubicBezTo>
                  <a:pt x="1289486" y="2705979"/>
                  <a:pt x="1283161" y="2706822"/>
                  <a:pt x="1274728" y="2699654"/>
                </a:cubicBezTo>
                <a:cubicBezTo>
                  <a:pt x="1275149" y="2680257"/>
                  <a:pt x="1265873" y="2677305"/>
                  <a:pt x="1249428" y="2683208"/>
                </a:cubicBezTo>
                <a:cubicBezTo>
                  <a:pt x="1239308" y="2687004"/>
                  <a:pt x="1227502" y="2696280"/>
                  <a:pt x="1219491" y="2679835"/>
                </a:cubicBezTo>
                <a:cubicBezTo>
                  <a:pt x="1212744" y="2681100"/>
                  <a:pt x="1205997" y="2682365"/>
                  <a:pt x="1198829" y="2683208"/>
                </a:cubicBezTo>
                <a:cubicBezTo>
                  <a:pt x="1197986" y="2679835"/>
                  <a:pt x="1197143" y="2676040"/>
                  <a:pt x="1196299" y="2672245"/>
                </a:cubicBezTo>
                <a:cubicBezTo>
                  <a:pt x="1193769" y="2672245"/>
                  <a:pt x="1190818" y="2673510"/>
                  <a:pt x="1188288" y="2674775"/>
                </a:cubicBezTo>
                <a:cubicBezTo>
                  <a:pt x="1187023" y="2673510"/>
                  <a:pt x="1186179" y="2672245"/>
                  <a:pt x="1184914" y="2670980"/>
                </a:cubicBezTo>
                <a:cubicBezTo>
                  <a:pt x="1184071" y="2670558"/>
                  <a:pt x="1183228" y="2669293"/>
                  <a:pt x="1182806" y="2668450"/>
                </a:cubicBezTo>
                <a:cubicBezTo>
                  <a:pt x="1182806" y="2660438"/>
                  <a:pt x="1182806" y="2660438"/>
                  <a:pt x="1182806" y="2660438"/>
                </a:cubicBezTo>
                <a:cubicBezTo>
                  <a:pt x="1166362" y="2660860"/>
                  <a:pt x="1166362" y="2660860"/>
                  <a:pt x="1166362" y="2660860"/>
                </a:cubicBezTo>
                <a:cubicBezTo>
                  <a:pt x="1166362" y="2662125"/>
                  <a:pt x="1166362" y="2662125"/>
                  <a:pt x="1166362" y="2662125"/>
                </a:cubicBezTo>
                <a:cubicBezTo>
                  <a:pt x="1164675" y="2660016"/>
                  <a:pt x="1164675" y="2660016"/>
                  <a:pt x="1164675" y="2660016"/>
                </a:cubicBezTo>
                <a:cubicBezTo>
                  <a:pt x="1159193" y="2653691"/>
                  <a:pt x="1159193" y="2653691"/>
                  <a:pt x="1159193" y="2653691"/>
                </a:cubicBezTo>
                <a:cubicBezTo>
                  <a:pt x="1156242" y="2656221"/>
                  <a:pt x="1156242" y="2656221"/>
                  <a:pt x="1156242" y="2656221"/>
                </a:cubicBezTo>
                <a:cubicBezTo>
                  <a:pt x="1156242" y="2660016"/>
                  <a:pt x="1156242" y="2660016"/>
                  <a:pt x="1156242" y="2660016"/>
                </a:cubicBezTo>
                <a:cubicBezTo>
                  <a:pt x="1151603" y="2667185"/>
                  <a:pt x="1145279" y="2672245"/>
                  <a:pt x="1133472" y="2673088"/>
                </a:cubicBezTo>
                <a:cubicBezTo>
                  <a:pt x="1133050" y="2663811"/>
                  <a:pt x="1132629" y="2654534"/>
                  <a:pt x="1132207" y="2645258"/>
                </a:cubicBezTo>
                <a:cubicBezTo>
                  <a:pt x="1123774" y="2672245"/>
                  <a:pt x="1109438" y="2656643"/>
                  <a:pt x="1096366" y="2650318"/>
                </a:cubicBezTo>
                <a:cubicBezTo>
                  <a:pt x="1095101" y="2652004"/>
                  <a:pt x="1093836" y="2654113"/>
                  <a:pt x="1092571" y="2655799"/>
                </a:cubicBezTo>
                <a:cubicBezTo>
                  <a:pt x="1092150" y="2657908"/>
                  <a:pt x="1091306" y="2659595"/>
                  <a:pt x="1090463" y="2661703"/>
                </a:cubicBezTo>
                <a:cubicBezTo>
                  <a:pt x="1081608" y="2677727"/>
                  <a:pt x="1073597" y="2695859"/>
                  <a:pt x="1056730" y="2697967"/>
                </a:cubicBezTo>
                <a:cubicBezTo>
                  <a:pt x="1056309" y="2697967"/>
                  <a:pt x="1056309" y="2697545"/>
                  <a:pt x="1056309" y="2697545"/>
                </a:cubicBezTo>
                <a:cubicBezTo>
                  <a:pt x="1055465" y="2686582"/>
                  <a:pt x="1055465" y="2686582"/>
                  <a:pt x="1055465" y="2686582"/>
                </a:cubicBezTo>
                <a:cubicBezTo>
                  <a:pt x="1055465" y="2686582"/>
                  <a:pt x="1055044" y="2686582"/>
                  <a:pt x="1054622" y="2686582"/>
                </a:cubicBezTo>
                <a:cubicBezTo>
                  <a:pt x="1051670" y="2687004"/>
                  <a:pt x="1049562" y="2687847"/>
                  <a:pt x="1047454" y="2688690"/>
                </a:cubicBezTo>
                <a:cubicBezTo>
                  <a:pt x="1047032" y="2689112"/>
                  <a:pt x="1045767" y="2689534"/>
                  <a:pt x="1045345" y="2689534"/>
                </a:cubicBezTo>
                <a:cubicBezTo>
                  <a:pt x="1024684" y="2687425"/>
                  <a:pt x="1024684" y="2687425"/>
                  <a:pt x="1024684" y="2687425"/>
                </a:cubicBezTo>
                <a:cubicBezTo>
                  <a:pt x="1029322" y="2692485"/>
                  <a:pt x="1029322" y="2692485"/>
                  <a:pt x="1029322" y="2692485"/>
                </a:cubicBezTo>
                <a:cubicBezTo>
                  <a:pt x="1033961" y="2709774"/>
                  <a:pt x="1027214" y="2721581"/>
                  <a:pt x="1024262" y="2734231"/>
                </a:cubicBezTo>
                <a:cubicBezTo>
                  <a:pt x="1023419" y="2736761"/>
                  <a:pt x="1020889" y="2739713"/>
                  <a:pt x="1017094" y="2743086"/>
                </a:cubicBezTo>
                <a:cubicBezTo>
                  <a:pt x="958484" y="2719051"/>
                  <a:pt x="958484" y="2719051"/>
                  <a:pt x="958484" y="2719051"/>
                </a:cubicBezTo>
                <a:cubicBezTo>
                  <a:pt x="955532" y="2726641"/>
                  <a:pt x="955532" y="2726641"/>
                  <a:pt x="955532" y="2726641"/>
                </a:cubicBezTo>
                <a:cubicBezTo>
                  <a:pt x="952580" y="2734231"/>
                  <a:pt x="952580" y="2734231"/>
                  <a:pt x="952580" y="2734231"/>
                </a:cubicBezTo>
                <a:cubicBezTo>
                  <a:pt x="1001071" y="2754050"/>
                  <a:pt x="1001071" y="2754050"/>
                  <a:pt x="1001071" y="2754050"/>
                </a:cubicBezTo>
                <a:cubicBezTo>
                  <a:pt x="994325" y="2757423"/>
                  <a:pt x="988000" y="2759532"/>
                  <a:pt x="985470" y="2758688"/>
                </a:cubicBezTo>
                <a:cubicBezTo>
                  <a:pt x="978723" y="2762484"/>
                  <a:pt x="984205" y="2777242"/>
                  <a:pt x="970712" y="2775977"/>
                </a:cubicBezTo>
                <a:cubicBezTo>
                  <a:pt x="969025" y="2781881"/>
                  <a:pt x="974928" y="2791158"/>
                  <a:pt x="963965" y="2793266"/>
                </a:cubicBezTo>
                <a:cubicBezTo>
                  <a:pt x="958062" y="2794109"/>
                  <a:pt x="955110" y="2792001"/>
                  <a:pt x="952580" y="2788628"/>
                </a:cubicBezTo>
                <a:cubicBezTo>
                  <a:pt x="953002" y="2788628"/>
                  <a:pt x="953424" y="2788628"/>
                  <a:pt x="953845" y="2788628"/>
                </a:cubicBezTo>
                <a:cubicBezTo>
                  <a:pt x="954689" y="2788628"/>
                  <a:pt x="955532" y="2788628"/>
                  <a:pt x="956375" y="2788628"/>
                </a:cubicBezTo>
                <a:cubicBezTo>
                  <a:pt x="955532" y="2772604"/>
                  <a:pt x="955532" y="2772604"/>
                  <a:pt x="955532" y="2772604"/>
                </a:cubicBezTo>
                <a:cubicBezTo>
                  <a:pt x="955532" y="2772604"/>
                  <a:pt x="955110" y="2772604"/>
                  <a:pt x="955110" y="2772604"/>
                </a:cubicBezTo>
                <a:cubicBezTo>
                  <a:pt x="953424" y="2772604"/>
                  <a:pt x="951737" y="2772604"/>
                  <a:pt x="949629" y="2772604"/>
                </a:cubicBezTo>
                <a:cubicBezTo>
                  <a:pt x="946256" y="2772182"/>
                  <a:pt x="942461" y="2772182"/>
                  <a:pt x="939931" y="2772604"/>
                </a:cubicBezTo>
                <a:cubicBezTo>
                  <a:pt x="940352" y="2775977"/>
                  <a:pt x="940352" y="2775977"/>
                  <a:pt x="940352" y="2775977"/>
                </a:cubicBezTo>
                <a:cubicBezTo>
                  <a:pt x="940352" y="2775977"/>
                  <a:pt x="939931" y="2775977"/>
                  <a:pt x="939931" y="2775977"/>
                </a:cubicBezTo>
                <a:cubicBezTo>
                  <a:pt x="933606" y="2773025"/>
                  <a:pt x="927281" y="2770074"/>
                  <a:pt x="920956" y="2767122"/>
                </a:cubicBezTo>
                <a:cubicBezTo>
                  <a:pt x="917583" y="2768809"/>
                  <a:pt x="914631" y="2771339"/>
                  <a:pt x="911258" y="2772182"/>
                </a:cubicBezTo>
                <a:cubicBezTo>
                  <a:pt x="898608" y="2775977"/>
                  <a:pt x="922643" y="2810555"/>
                  <a:pt x="890175" y="2797483"/>
                </a:cubicBezTo>
                <a:cubicBezTo>
                  <a:pt x="889753" y="2800856"/>
                  <a:pt x="888910" y="2804230"/>
                  <a:pt x="889753" y="2807603"/>
                </a:cubicBezTo>
                <a:cubicBezTo>
                  <a:pt x="891018" y="2813085"/>
                  <a:pt x="896078" y="2818145"/>
                  <a:pt x="893548" y="2824470"/>
                </a:cubicBezTo>
                <a:cubicBezTo>
                  <a:pt x="903668" y="2822362"/>
                  <a:pt x="910836" y="2824470"/>
                  <a:pt x="912523" y="2836277"/>
                </a:cubicBezTo>
                <a:cubicBezTo>
                  <a:pt x="906620" y="2835434"/>
                  <a:pt x="900295" y="2835012"/>
                  <a:pt x="894392" y="2834169"/>
                </a:cubicBezTo>
                <a:cubicBezTo>
                  <a:pt x="878368" y="2835012"/>
                  <a:pt x="862767" y="2832060"/>
                  <a:pt x="852647" y="2819410"/>
                </a:cubicBezTo>
                <a:cubicBezTo>
                  <a:pt x="842106" y="2806338"/>
                  <a:pt x="829034" y="2800013"/>
                  <a:pt x="813433" y="2799169"/>
                </a:cubicBezTo>
                <a:cubicBezTo>
                  <a:pt x="813011" y="2799169"/>
                  <a:pt x="812590" y="2798748"/>
                  <a:pt x="812590" y="2798748"/>
                </a:cubicBezTo>
                <a:cubicBezTo>
                  <a:pt x="812168" y="2794109"/>
                  <a:pt x="812168" y="2794109"/>
                  <a:pt x="812168" y="2794109"/>
                </a:cubicBezTo>
                <a:cubicBezTo>
                  <a:pt x="805422" y="2797483"/>
                  <a:pt x="805422" y="2797483"/>
                  <a:pt x="805422" y="2797483"/>
                </a:cubicBezTo>
                <a:cubicBezTo>
                  <a:pt x="795723" y="2794953"/>
                  <a:pt x="787290" y="2789471"/>
                  <a:pt x="778014" y="2786097"/>
                </a:cubicBezTo>
                <a:cubicBezTo>
                  <a:pt x="774219" y="2788206"/>
                  <a:pt x="771689" y="2792423"/>
                  <a:pt x="767894" y="2795374"/>
                </a:cubicBezTo>
                <a:cubicBezTo>
                  <a:pt x="766629" y="2794953"/>
                  <a:pt x="765364" y="2794953"/>
                  <a:pt x="764521" y="2794531"/>
                </a:cubicBezTo>
                <a:cubicBezTo>
                  <a:pt x="763677" y="2797904"/>
                  <a:pt x="763677" y="2797904"/>
                  <a:pt x="763677" y="2797904"/>
                </a:cubicBezTo>
                <a:cubicBezTo>
                  <a:pt x="761991" y="2798326"/>
                  <a:pt x="760304" y="2798748"/>
                  <a:pt x="758617" y="2798326"/>
                </a:cubicBezTo>
                <a:cubicBezTo>
                  <a:pt x="757774" y="2802964"/>
                  <a:pt x="756931" y="2807181"/>
                  <a:pt x="752292" y="2809290"/>
                </a:cubicBezTo>
                <a:cubicBezTo>
                  <a:pt x="748919" y="2814350"/>
                  <a:pt x="755244" y="2828265"/>
                  <a:pt x="740064" y="2822783"/>
                </a:cubicBezTo>
                <a:cubicBezTo>
                  <a:pt x="727415" y="2832060"/>
                  <a:pt x="714765" y="2841759"/>
                  <a:pt x="702537" y="2851036"/>
                </a:cubicBezTo>
                <a:cubicBezTo>
                  <a:pt x="702537" y="2849349"/>
                  <a:pt x="702537" y="2849349"/>
                  <a:pt x="702537" y="2849349"/>
                </a:cubicBezTo>
                <a:cubicBezTo>
                  <a:pt x="702115" y="2849349"/>
                  <a:pt x="701272" y="2849349"/>
                  <a:pt x="700850" y="2849349"/>
                </a:cubicBezTo>
                <a:cubicBezTo>
                  <a:pt x="700007" y="2849349"/>
                  <a:pt x="699163" y="2849349"/>
                  <a:pt x="698742" y="2849349"/>
                </a:cubicBezTo>
                <a:cubicBezTo>
                  <a:pt x="698320" y="2849349"/>
                  <a:pt x="698320" y="2849349"/>
                  <a:pt x="698320" y="2849349"/>
                </a:cubicBezTo>
                <a:cubicBezTo>
                  <a:pt x="697477" y="2849349"/>
                  <a:pt x="697055" y="2848927"/>
                  <a:pt x="696212" y="2848927"/>
                </a:cubicBezTo>
                <a:cubicBezTo>
                  <a:pt x="695790" y="2848927"/>
                  <a:pt x="695369" y="2848927"/>
                  <a:pt x="695369" y="2848927"/>
                </a:cubicBezTo>
                <a:cubicBezTo>
                  <a:pt x="691995" y="2858626"/>
                  <a:pt x="691995" y="2858626"/>
                  <a:pt x="691995" y="2858626"/>
                </a:cubicBezTo>
                <a:cubicBezTo>
                  <a:pt x="689887" y="2864108"/>
                  <a:pt x="686092" y="2867059"/>
                  <a:pt x="679767" y="2867059"/>
                </a:cubicBezTo>
                <a:cubicBezTo>
                  <a:pt x="678502" y="2868324"/>
                  <a:pt x="677237" y="2869168"/>
                  <a:pt x="675129" y="2869589"/>
                </a:cubicBezTo>
                <a:cubicBezTo>
                  <a:pt x="665852" y="2885613"/>
                  <a:pt x="653624" y="2899528"/>
                  <a:pt x="640553" y="2913022"/>
                </a:cubicBezTo>
                <a:cubicBezTo>
                  <a:pt x="640131" y="2912600"/>
                  <a:pt x="639288" y="2912179"/>
                  <a:pt x="638866" y="2911757"/>
                </a:cubicBezTo>
                <a:cubicBezTo>
                  <a:pt x="615675" y="2900372"/>
                  <a:pt x="615675" y="2900372"/>
                  <a:pt x="615675" y="2900372"/>
                </a:cubicBezTo>
                <a:cubicBezTo>
                  <a:pt x="622000" y="2910914"/>
                  <a:pt x="622000" y="2910914"/>
                  <a:pt x="622000" y="2910914"/>
                </a:cubicBezTo>
                <a:cubicBezTo>
                  <a:pt x="614410" y="2921877"/>
                  <a:pt x="614410" y="2921877"/>
                  <a:pt x="614410" y="2921877"/>
                </a:cubicBezTo>
                <a:cubicBezTo>
                  <a:pt x="621578" y="2924407"/>
                  <a:pt x="621578" y="2924407"/>
                  <a:pt x="621578" y="2924407"/>
                </a:cubicBezTo>
                <a:cubicBezTo>
                  <a:pt x="625373" y="2925672"/>
                  <a:pt x="625373" y="2925672"/>
                  <a:pt x="625373" y="2925672"/>
                </a:cubicBezTo>
                <a:cubicBezTo>
                  <a:pt x="621578" y="2926516"/>
                  <a:pt x="618205" y="2927359"/>
                  <a:pt x="614410" y="2928624"/>
                </a:cubicBezTo>
                <a:cubicBezTo>
                  <a:pt x="616940" y="2935793"/>
                  <a:pt x="616940" y="2935793"/>
                  <a:pt x="616940" y="2935793"/>
                </a:cubicBezTo>
                <a:cubicBezTo>
                  <a:pt x="613145" y="2939588"/>
                  <a:pt x="609350" y="2943383"/>
                  <a:pt x="605555" y="2947178"/>
                </a:cubicBezTo>
                <a:cubicBezTo>
                  <a:pt x="561703" y="2987237"/>
                  <a:pt x="518693" y="3028983"/>
                  <a:pt x="473154" y="3067356"/>
                </a:cubicBezTo>
                <a:cubicBezTo>
                  <a:pt x="452493" y="3084644"/>
                  <a:pt x="432253" y="3106150"/>
                  <a:pt x="401051" y="3106150"/>
                </a:cubicBezTo>
                <a:cubicBezTo>
                  <a:pt x="370691" y="3120065"/>
                  <a:pt x="346235" y="3110788"/>
                  <a:pt x="324730" y="3087596"/>
                </a:cubicBezTo>
                <a:cubicBezTo>
                  <a:pt x="322200" y="3084644"/>
                  <a:pt x="319670" y="3082114"/>
                  <a:pt x="316719" y="3079162"/>
                </a:cubicBezTo>
                <a:cubicBezTo>
                  <a:pt x="316297" y="3078741"/>
                  <a:pt x="316297" y="3078741"/>
                  <a:pt x="316297" y="3078741"/>
                </a:cubicBezTo>
                <a:cubicBezTo>
                  <a:pt x="315032" y="3076211"/>
                  <a:pt x="313767" y="3074102"/>
                  <a:pt x="312502" y="3071572"/>
                </a:cubicBezTo>
                <a:cubicBezTo>
                  <a:pt x="308286" y="3069464"/>
                  <a:pt x="307864" y="3065247"/>
                  <a:pt x="307864" y="3061030"/>
                </a:cubicBezTo>
                <a:cubicBezTo>
                  <a:pt x="299431" y="3032778"/>
                  <a:pt x="289311" y="3006634"/>
                  <a:pt x="252627" y="3007899"/>
                </a:cubicBezTo>
                <a:cubicBezTo>
                  <a:pt x="251783" y="3007899"/>
                  <a:pt x="250940" y="3007056"/>
                  <a:pt x="250518" y="3006212"/>
                </a:cubicBezTo>
                <a:cubicBezTo>
                  <a:pt x="232387" y="2976695"/>
                  <a:pt x="197811" y="2972478"/>
                  <a:pt x="171668" y="2956455"/>
                </a:cubicBezTo>
                <a:cubicBezTo>
                  <a:pt x="133297" y="2932841"/>
                  <a:pt x="86493" y="2927359"/>
                  <a:pt x="42641" y="2923564"/>
                </a:cubicBezTo>
                <a:cubicBezTo>
                  <a:pt x="12703" y="2921034"/>
                  <a:pt x="5956" y="2909227"/>
                  <a:pt x="4270" y="2885613"/>
                </a:cubicBezTo>
                <a:cubicBezTo>
                  <a:pt x="1318" y="2847662"/>
                  <a:pt x="12281" y="2811820"/>
                  <a:pt x="19449" y="2775556"/>
                </a:cubicBezTo>
                <a:cubicBezTo>
                  <a:pt x="32521" y="2731701"/>
                  <a:pt x="35472" y="2685317"/>
                  <a:pt x="56555" y="2643993"/>
                </a:cubicBezTo>
                <a:cubicBezTo>
                  <a:pt x="56977" y="2635137"/>
                  <a:pt x="57820" y="2626282"/>
                  <a:pt x="58664" y="2617427"/>
                </a:cubicBezTo>
                <a:cubicBezTo>
                  <a:pt x="67097" y="2608150"/>
                  <a:pt x="60772" y="2593391"/>
                  <a:pt x="71735" y="2585380"/>
                </a:cubicBezTo>
                <a:cubicBezTo>
                  <a:pt x="72157" y="2557549"/>
                  <a:pt x="76795" y="2530562"/>
                  <a:pt x="86915" y="2505261"/>
                </a:cubicBezTo>
                <a:cubicBezTo>
                  <a:pt x="91553" y="2492611"/>
                  <a:pt x="80168" y="2470262"/>
                  <a:pt x="106733" y="2470684"/>
                </a:cubicBezTo>
                <a:cubicBezTo>
                  <a:pt x="114323" y="2458455"/>
                  <a:pt x="91131" y="2438636"/>
                  <a:pt x="116853" y="2431046"/>
                </a:cubicBezTo>
                <a:cubicBezTo>
                  <a:pt x="118961" y="2427251"/>
                  <a:pt x="121069" y="2423456"/>
                  <a:pt x="123177" y="2419661"/>
                </a:cubicBezTo>
                <a:cubicBezTo>
                  <a:pt x="118539" y="2418396"/>
                  <a:pt x="110528" y="2420926"/>
                  <a:pt x="110528" y="2414601"/>
                </a:cubicBezTo>
                <a:cubicBezTo>
                  <a:pt x="110106" y="2407432"/>
                  <a:pt x="117274" y="2403637"/>
                  <a:pt x="123599" y="2400264"/>
                </a:cubicBezTo>
                <a:cubicBezTo>
                  <a:pt x="125286" y="2398155"/>
                  <a:pt x="126972" y="2396047"/>
                  <a:pt x="128659" y="2393517"/>
                </a:cubicBezTo>
                <a:cubicBezTo>
                  <a:pt x="118118" y="2382132"/>
                  <a:pt x="110949" y="2370746"/>
                  <a:pt x="132454" y="2363578"/>
                </a:cubicBezTo>
                <a:cubicBezTo>
                  <a:pt x="132454" y="2361469"/>
                  <a:pt x="132454" y="2359783"/>
                  <a:pt x="132454" y="2357674"/>
                </a:cubicBezTo>
                <a:cubicBezTo>
                  <a:pt x="127816" y="2354723"/>
                  <a:pt x="120647" y="2357674"/>
                  <a:pt x="116009" y="2350084"/>
                </a:cubicBezTo>
                <a:cubicBezTo>
                  <a:pt x="122334" y="2349662"/>
                  <a:pt x="127816" y="2349241"/>
                  <a:pt x="132876" y="2348819"/>
                </a:cubicBezTo>
                <a:cubicBezTo>
                  <a:pt x="132876" y="2348819"/>
                  <a:pt x="132876" y="2348819"/>
                  <a:pt x="132876" y="2349241"/>
                </a:cubicBezTo>
                <a:cubicBezTo>
                  <a:pt x="134562" y="2346289"/>
                  <a:pt x="136249" y="2343759"/>
                  <a:pt x="137935" y="2340807"/>
                </a:cubicBezTo>
                <a:cubicBezTo>
                  <a:pt x="137935" y="2340807"/>
                  <a:pt x="137935" y="2339121"/>
                  <a:pt x="137935" y="2339121"/>
                </a:cubicBezTo>
                <a:cubicBezTo>
                  <a:pt x="139200" y="2338277"/>
                  <a:pt x="139200" y="2338277"/>
                  <a:pt x="139200" y="2338277"/>
                </a:cubicBezTo>
                <a:cubicBezTo>
                  <a:pt x="137935" y="2334482"/>
                  <a:pt x="137092" y="2330265"/>
                  <a:pt x="132876" y="2329844"/>
                </a:cubicBezTo>
                <a:cubicBezTo>
                  <a:pt x="135827" y="2327314"/>
                  <a:pt x="138357" y="2325205"/>
                  <a:pt x="141309" y="2322675"/>
                </a:cubicBezTo>
                <a:cubicBezTo>
                  <a:pt x="141730" y="2322254"/>
                  <a:pt x="142574" y="2320988"/>
                  <a:pt x="142574" y="2320567"/>
                </a:cubicBezTo>
                <a:cubicBezTo>
                  <a:pt x="137514" y="2291471"/>
                  <a:pt x="154802" y="2264062"/>
                  <a:pt x="150164" y="2234967"/>
                </a:cubicBezTo>
                <a:cubicBezTo>
                  <a:pt x="152272" y="2229906"/>
                  <a:pt x="137092" y="2225690"/>
                  <a:pt x="149320" y="2219786"/>
                </a:cubicBezTo>
                <a:cubicBezTo>
                  <a:pt x="148055" y="2213883"/>
                  <a:pt x="147212" y="2207979"/>
                  <a:pt x="146369" y="2202076"/>
                </a:cubicBezTo>
                <a:cubicBezTo>
                  <a:pt x="138357" y="2189004"/>
                  <a:pt x="130346" y="2175510"/>
                  <a:pt x="126972" y="2160330"/>
                </a:cubicBezTo>
                <a:cubicBezTo>
                  <a:pt x="121912" y="2159908"/>
                  <a:pt x="120226" y="2157378"/>
                  <a:pt x="120647" y="2152740"/>
                </a:cubicBezTo>
                <a:cubicBezTo>
                  <a:pt x="117274" y="2147680"/>
                  <a:pt x="113479" y="2142619"/>
                  <a:pt x="110106" y="2137559"/>
                </a:cubicBezTo>
                <a:cubicBezTo>
                  <a:pt x="92818" y="2134608"/>
                  <a:pt x="91975" y="2112680"/>
                  <a:pt x="76373" y="2108042"/>
                </a:cubicBezTo>
                <a:cubicBezTo>
                  <a:pt x="58242" y="2082741"/>
                  <a:pt x="40954" y="2056597"/>
                  <a:pt x="28726" y="2027502"/>
                </a:cubicBezTo>
                <a:cubicBezTo>
                  <a:pt x="29148" y="2027502"/>
                  <a:pt x="29148" y="2027502"/>
                  <a:pt x="29569" y="2027502"/>
                </a:cubicBezTo>
                <a:cubicBezTo>
                  <a:pt x="26618" y="2025815"/>
                  <a:pt x="24088" y="2023707"/>
                  <a:pt x="21136" y="2022020"/>
                </a:cubicBezTo>
                <a:cubicBezTo>
                  <a:pt x="9751" y="2018225"/>
                  <a:pt x="17763" y="2006418"/>
                  <a:pt x="12281" y="1999671"/>
                </a:cubicBezTo>
                <a:cubicBezTo>
                  <a:pt x="11859" y="1996298"/>
                  <a:pt x="11016" y="1992924"/>
                  <a:pt x="10595" y="1989129"/>
                </a:cubicBezTo>
                <a:cubicBezTo>
                  <a:pt x="11438" y="1974792"/>
                  <a:pt x="12703" y="1960034"/>
                  <a:pt x="13546" y="1945275"/>
                </a:cubicBezTo>
                <a:cubicBezTo>
                  <a:pt x="13968" y="1939793"/>
                  <a:pt x="14389" y="1934311"/>
                  <a:pt x="15233" y="1928830"/>
                </a:cubicBezTo>
                <a:cubicBezTo>
                  <a:pt x="8908" y="1915758"/>
                  <a:pt x="22401" y="1903951"/>
                  <a:pt x="17341" y="1890879"/>
                </a:cubicBezTo>
                <a:cubicBezTo>
                  <a:pt x="9751" y="1885397"/>
                  <a:pt x="15233" y="1873168"/>
                  <a:pt x="5956" y="1867687"/>
                </a:cubicBezTo>
                <a:cubicBezTo>
                  <a:pt x="-2055" y="1850398"/>
                  <a:pt x="-1634" y="1832266"/>
                  <a:pt x="5113" y="1814555"/>
                </a:cubicBezTo>
                <a:cubicBezTo>
                  <a:pt x="5535" y="1794315"/>
                  <a:pt x="-790" y="1773231"/>
                  <a:pt x="13968" y="1755099"/>
                </a:cubicBezTo>
                <a:cubicBezTo>
                  <a:pt x="19449" y="1748352"/>
                  <a:pt x="9751" y="1744135"/>
                  <a:pt x="8908" y="1738232"/>
                </a:cubicBezTo>
                <a:cubicBezTo>
                  <a:pt x="14811" y="1720943"/>
                  <a:pt x="13124" y="1701124"/>
                  <a:pt x="28726" y="1687209"/>
                </a:cubicBezTo>
                <a:cubicBezTo>
                  <a:pt x="29148" y="1685944"/>
                  <a:pt x="29569" y="1684679"/>
                  <a:pt x="29991" y="1682992"/>
                </a:cubicBezTo>
                <a:cubicBezTo>
                  <a:pt x="29148" y="1678776"/>
                  <a:pt x="29569" y="1674980"/>
                  <a:pt x="33364" y="1672029"/>
                </a:cubicBezTo>
                <a:cubicBezTo>
                  <a:pt x="33364" y="1668655"/>
                  <a:pt x="33786" y="1664860"/>
                  <a:pt x="33786" y="1661487"/>
                </a:cubicBezTo>
                <a:cubicBezTo>
                  <a:pt x="18606" y="1631126"/>
                  <a:pt x="47700" y="1605826"/>
                  <a:pt x="43484" y="1575886"/>
                </a:cubicBezTo>
                <a:cubicBezTo>
                  <a:pt x="41797" y="1563236"/>
                  <a:pt x="59507" y="1572513"/>
                  <a:pt x="64989" y="1565345"/>
                </a:cubicBezTo>
                <a:cubicBezTo>
                  <a:pt x="67097" y="1562815"/>
                  <a:pt x="69205" y="1559863"/>
                  <a:pt x="70892" y="1556489"/>
                </a:cubicBezTo>
                <a:cubicBezTo>
                  <a:pt x="86915" y="1521490"/>
                  <a:pt x="100830" y="1485226"/>
                  <a:pt x="119383" y="1451070"/>
                </a:cubicBezTo>
                <a:cubicBezTo>
                  <a:pt x="132032" y="1428300"/>
                  <a:pt x="138779" y="1398361"/>
                  <a:pt x="156488" y="1382759"/>
                </a:cubicBezTo>
                <a:cubicBezTo>
                  <a:pt x="181366" y="1359988"/>
                  <a:pt x="201184" y="1335953"/>
                  <a:pt x="215942" y="1306435"/>
                </a:cubicBezTo>
                <a:cubicBezTo>
                  <a:pt x="221002" y="1298002"/>
                  <a:pt x="224797" y="1288725"/>
                  <a:pt x="231122" y="1281135"/>
                </a:cubicBezTo>
                <a:cubicBezTo>
                  <a:pt x="245037" y="1264268"/>
                  <a:pt x="256843" y="1246136"/>
                  <a:pt x="259373" y="1224630"/>
                </a:cubicBezTo>
                <a:cubicBezTo>
                  <a:pt x="260638" y="1212823"/>
                  <a:pt x="261903" y="1203546"/>
                  <a:pt x="272445" y="1197221"/>
                </a:cubicBezTo>
                <a:cubicBezTo>
                  <a:pt x="277083" y="1187944"/>
                  <a:pt x="267806" y="1182041"/>
                  <a:pt x="267806" y="1173186"/>
                </a:cubicBezTo>
                <a:cubicBezTo>
                  <a:pt x="267385" y="1126380"/>
                  <a:pt x="274553" y="1079573"/>
                  <a:pt x="270336" y="1032767"/>
                </a:cubicBezTo>
                <a:cubicBezTo>
                  <a:pt x="270336" y="1031081"/>
                  <a:pt x="270336" y="1028972"/>
                  <a:pt x="270336" y="1027286"/>
                </a:cubicBezTo>
                <a:cubicBezTo>
                  <a:pt x="266963" y="1022225"/>
                  <a:pt x="265276" y="1017165"/>
                  <a:pt x="270336" y="1012105"/>
                </a:cubicBezTo>
                <a:cubicBezTo>
                  <a:pt x="257265" y="988913"/>
                  <a:pt x="261060" y="964456"/>
                  <a:pt x="265276" y="939999"/>
                </a:cubicBezTo>
                <a:cubicBezTo>
                  <a:pt x="261060" y="938734"/>
                  <a:pt x="255157" y="938734"/>
                  <a:pt x="255578" y="932830"/>
                </a:cubicBezTo>
                <a:cubicBezTo>
                  <a:pt x="255578" y="924818"/>
                  <a:pt x="262325" y="923553"/>
                  <a:pt x="268650" y="922288"/>
                </a:cubicBezTo>
                <a:cubicBezTo>
                  <a:pt x="268650" y="921023"/>
                  <a:pt x="269493" y="919336"/>
                  <a:pt x="269915" y="918071"/>
                </a:cubicBezTo>
                <a:cubicBezTo>
                  <a:pt x="257265" y="896566"/>
                  <a:pt x="264855" y="874217"/>
                  <a:pt x="266541" y="852290"/>
                </a:cubicBezTo>
                <a:cubicBezTo>
                  <a:pt x="255578" y="850603"/>
                  <a:pt x="253892" y="843856"/>
                  <a:pt x="256000" y="834580"/>
                </a:cubicBezTo>
                <a:cubicBezTo>
                  <a:pt x="260638" y="810122"/>
                  <a:pt x="264012" y="786087"/>
                  <a:pt x="265698" y="761208"/>
                </a:cubicBezTo>
                <a:cubicBezTo>
                  <a:pt x="266963" y="740124"/>
                  <a:pt x="261482" y="717353"/>
                  <a:pt x="268650" y="697956"/>
                </a:cubicBezTo>
                <a:cubicBezTo>
                  <a:pt x="281300" y="662536"/>
                  <a:pt x="309129" y="638922"/>
                  <a:pt x="339910" y="618260"/>
                </a:cubicBezTo>
                <a:cubicBezTo>
                  <a:pt x="349608" y="611934"/>
                  <a:pt x="357620" y="615308"/>
                  <a:pt x="366896" y="614886"/>
                </a:cubicBezTo>
                <a:cubicBezTo>
                  <a:pt x="391774" y="612778"/>
                  <a:pt x="421712" y="625428"/>
                  <a:pt x="441952" y="599284"/>
                </a:cubicBezTo>
                <a:cubicBezTo>
                  <a:pt x="450806" y="605609"/>
                  <a:pt x="446168" y="632596"/>
                  <a:pt x="469359" y="616573"/>
                </a:cubicBezTo>
                <a:cubicBezTo>
                  <a:pt x="472311" y="614886"/>
                  <a:pt x="476949" y="623320"/>
                  <a:pt x="477793" y="628801"/>
                </a:cubicBezTo>
                <a:cubicBezTo>
                  <a:pt x="478636" y="638922"/>
                  <a:pt x="479901" y="648620"/>
                  <a:pt x="485804" y="657475"/>
                </a:cubicBezTo>
                <a:cubicBezTo>
                  <a:pt x="491286" y="651150"/>
                  <a:pt x="497189" y="637657"/>
                  <a:pt x="504779" y="642717"/>
                </a:cubicBezTo>
                <a:cubicBezTo>
                  <a:pt x="513212" y="647777"/>
                  <a:pt x="522910" y="657897"/>
                  <a:pt x="521645" y="670969"/>
                </a:cubicBezTo>
                <a:cubicBezTo>
                  <a:pt x="521223" y="679824"/>
                  <a:pt x="519537" y="688680"/>
                  <a:pt x="518693" y="697956"/>
                </a:cubicBezTo>
                <a:cubicBezTo>
                  <a:pt x="522067" y="700486"/>
                  <a:pt x="528392" y="702595"/>
                  <a:pt x="528813" y="705968"/>
                </a:cubicBezTo>
                <a:cubicBezTo>
                  <a:pt x="533452" y="730425"/>
                  <a:pt x="546523" y="750244"/>
                  <a:pt x="558751" y="771328"/>
                </a:cubicBezTo>
                <a:cubicBezTo>
                  <a:pt x="570979" y="791569"/>
                  <a:pt x="585737" y="812652"/>
                  <a:pt x="578147" y="839218"/>
                </a:cubicBezTo>
                <a:cubicBezTo>
                  <a:pt x="595014" y="837953"/>
                  <a:pt x="597965" y="852290"/>
                  <a:pt x="604290" y="862832"/>
                </a:cubicBezTo>
                <a:cubicBezTo>
                  <a:pt x="622843" y="882651"/>
                  <a:pt x="640553" y="902469"/>
                  <a:pt x="659528" y="921445"/>
                </a:cubicBezTo>
                <a:cubicBezTo>
                  <a:pt x="665431" y="926927"/>
                  <a:pt x="672599" y="922710"/>
                  <a:pt x="679767" y="919758"/>
                </a:cubicBezTo>
                <a:cubicBezTo>
                  <a:pt x="708018" y="908373"/>
                  <a:pt x="737534" y="899518"/>
                  <a:pt x="755244" y="872109"/>
                </a:cubicBezTo>
                <a:cubicBezTo>
                  <a:pt x="756509" y="872530"/>
                  <a:pt x="757774" y="872530"/>
                  <a:pt x="758617" y="872530"/>
                </a:cubicBezTo>
                <a:cubicBezTo>
                  <a:pt x="759039" y="872530"/>
                  <a:pt x="759039" y="872530"/>
                  <a:pt x="759039" y="872530"/>
                </a:cubicBezTo>
                <a:cubicBezTo>
                  <a:pt x="759039" y="866627"/>
                  <a:pt x="759039" y="866627"/>
                  <a:pt x="759039" y="866627"/>
                </a:cubicBezTo>
                <a:cubicBezTo>
                  <a:pt x="759039" y="866205"/>
                  <a:pt x="759461" y="865784"/>
                  <a:pt x="759461" y="865362"/>
                </a:cubicBezTo>
                <a:cubicBezTo>
                  <a:pt x="762412" y="860723"/>
                  <a:pt x="771267" y="856928"/>
                  <a:pt x="779279" y="859880"/>
                </a:cubicBezTo>
                <a:cubicBezTo>
                  <a:pt x="782230" y="859037"/>
                  <a:pt x="785604" y="858193"/>
                  <a:pt x="788555" y="857350"/>
                </a:cubicBezTo>
                <a:cubicBezTo>
                  <a:pt x="792772" y="850603"/>
                  <a:pt x="795302" y="840905"/>
                  <a:pt x="806265" y="843013"/>
                </a:cubicBezTo>
                <a:cubicBezTo>
                  <a:pt x="815963" y="840905"/>
                  <a:pt x="822288" y="835423"/>
                  <a:pt x="827348" y="827411"/>
                </a:cubicBezTo>
                <a:cubicBezTo>
                  <a:pt x="847166" y="796629"/>
                  <a:pt x="875417" y="774280"/>
                  <a:pt x="907885" y="760786"/>
                </a:cubicBezTo>
                <a:cubicBezTo>
                  <a:pt x="949629" y="743497"/>
                  <a:pt x="993060" y="730847"/>
                  <a:pt x="1036069" y="716510"/>
                </a:cubicBezTo>
                <a:cubicBezTo>
                  <a:pt x="1036912" y="713558"/>
                  <a:pt x="1037334" y="708920"/>
                  <a:pt x="1039442" y="708077"/>
                </a:cubicBezTo>
                <a:cubicBezTo>
                  <a:pt x="1042815" y="706390"/>
                  <a:pt x="1044924" y="709763"/>
                  <a:pt x="1045767" y="713137"/>
                </a:cubicBezTo>
                <a:cubicBezTo>
                  <a:pt x="1047875" y="712293"/>
                  <a:pt x="1050405" y="711872"/>
                  <a:pt x="1052935" y="711028"/>
                </a:cubicBezTo>
                <a:cubicBezTo>
                  <a:pt x="1056309" y="700486"/>
                  <a:pt x="1064742" y="699643"/>
                  <a:pt x="1074018" y="700908"/>
                </a:cubicBezTo>
                <a:cubicBezTo>
                  <a:pt x="1074018" y="700908"/>
                  <a:pt x="1074862" y="700065"/>
                  <a:pt x="1074862" y="700065"/>
                </a:cubicBezTo>
                <a:cubicBezTo>
                  <a:pt x="1074862" y="693740"/>
                  <a:pt x="1072753" y="683619"/>
                  <a:pt x="1079500" y="683198"/>
                </a:cubicBezTo>
                <a:cubicBezTo>
                  <a:pt x="1116606" y="680246"/>
                  <a:pt x="1139797" y="648620"/>
                  <a:pt x="1173951" y="638078"/>
                </a:cubicBezTo>
                <a:cubicBezTo>
                  <a:pt x="1187023" y="633862"/>
                  <a:pt x="1199673" y="619946"/>
                  <a:pt x="1215274" y="620368"/>
                </a:cubicBezTo>
                <a:cubicBezTo>
                  <a:pt x="1247320" y="621633"/>
                  <a:pt x="1257440" y="614886"/>
                  <a:pt x="1256597" y="584947"/>
                </a:cubicBezTo>
                <a:cubicBezTo>
                  <a:pt x="1256175" y="573140"/>
                  <a:pt x="1264186" y="563442"/>
                  <a:pt x="1270511" y="571032"/>
                </a:cubicBezTo>
                <a:cubicBezTo>
                  <a:pt x="1287799" y="592959"/>
                  <a:pt x="1286956" y="572297"/>
                  <a:pt x="1294124" y="564285"/>
                </a:cubicBezTo>
                <a:cubicBezTo>
                  <a:pt x="1300027" y="557538"/>
                  <a:pt x="1309304" y="552478"/>
                  <a:pt x="1316472" y="547418"/>
                </a:cubicBezTo>
                <a:cubicBezTo>
                  <a:pt x="1330387" y="568923"/>
                  <a:pt x="1337133" y="572297"/>
                  <a:pt x="1343037" y="558803"/>
                </a:cubicBezTo>
                <a:cubicBezTo>
                  <a:pt x="1352735" y="538984"/>
                  <a:pt x="1360325" y="518322"/>
                  <a:pt x="1368758" y="497660"/>
                </a:cubicBezTo>
                <a:cubicBezTo>
                  <a:pt x="1375926" y="500190"/>
                  <a:pt x="1370866" y="515792"/>
                  <a:pt x="1383937" y="511575"/>
                </a:cubicBezTo>
                <a:cubicBezTo>
                  <a:pt x="1394057" y="508202"/>
                  <a:pt x="1396587" y="500612"/>
                  <a:pt x="1395744" y="490492"/>
                </a:cubicBezTo>
                <a:cubicBezTo>
                  <a:pt x="1394901" y="483745"/>
                  <a:pt x="1395322" y="476576"/>
                  <a:pt x="1395322" y="469408"/>
                </a:cubicBezTo>
                <a:cubicBezTo>
                  <a:pt x="1396166" y="454227"/>
                  <a:pt x="1398696" y="439047"/>
                  <a:pt x="1405864" y="424710"/>
                </a:cubicBezTo>
                <a:cubicBezTo>
                  <a:pt x="1413032" y="410373"/>
                  <a:pt x="1437067" y="395614"/>
                  <a:pt x="1438753" y="397723"/>
                </a:cubicBezTo>
                <a:cubicBezTo>
                  <a:pt x="1463209" y="425553"/>
                  <a:pt x="1459836" y="391819"/>
                  <a:pt x="1467426" y="385494"/>
                </a:cubicBezTo>
                <a:cubicBezTo>
                  <a:pt x="1472908" y="381277"/>
                  <a:pt x="1477967" y="369470"/>
                  <a:pt x="1481341" y="370314"/>
                </a:cubicBezTo>
                <a:cubicBezTo>
                  <a:pt x="1495677" y="373687"/>
                  <a:pt x="1493569" y="369049"/>
                  <a:pt x="1491882" y="358085"/>
                </a:cubicBezTo>
                <a:cubicBezTo>
                  <a:pt x="1490617" y="350917"/>
                  <a:pt x="1487244" y="336580"/>
                  <a:pt x="1507062" y="345435"/>
                </a:cubicBezTo>
                <a:cubicBezTo>
                  <a:pt x="1522242" y="351760"/>
                  <a:pt x="1540373" y="347965"/>
                  <a:pt x="1545854" y="324773"/>
                </a:cubicBezTo>
                <a:cubicBezTo>
                  <a:pt x="1549228" y="311279"/>
                  <a:pt x="1548806" y="297785"/>
                  <a:pt x="1550071" y="284292"/>
                </a:cubicBezTo>
                <a:cubicBezTo>
                  <a:pt x="1550914" y="277545"/>
                  <a:pt x="1553023" y="265738"/>
                  <a:pt x="1561878" y="272906"/>
                </a:cubicBezTo>
                <a:cubicBezTo>
                  <a:pt x="1575792" y="284292"/>
                  <a:pt x="1587599" y="275015"/>
                  <a:pt x="1600248" y="274172"/>
                </a:cubicBezTo>
                <a:cubicBezTo>
                  <a:pt x="1600670" y="270798"/>
                  <a:pt x="1600670" y="267003"/>
                  <a:pt x="1601092" y="263208"/>
                </a:cubicBezTo>
                <a:cubicBezTo>
                  <a:pt x="1591815" y="226522"/>
                  <a:pt x="1617115" y="246763"/>
                  <a:pt x="1630186" y="245497"/>
                </a:cubicBezTo>
                <a:cubicBezTo>
                  <a:pt x="1630186" y="245497"/>
                  <a:pt x="1630186" y="245076"/>
                  <a:pt x="1630186" y="245076"/>
                </a:cubicBezTo>
                <a:cubicBezTo>
                  <a:pt x="1643679" y="218089"/>
                  <a:pt x="1654642" y="188150"/>
                  <a:pt x="1693857" y="190258"/>
                </a:cubicBezTo>
                <a:cubicBezTo>
                  <a:pt x="1699760" y="190258"/>
                  <a:pt x="1706507" y="183511"/>
                  <a:pt x="1712410" y="180138"/>
                </a:cubicBezTo>
                <a:cubicBezTo>
                  <a:pt x="1714518" y="181824"/>
                  <a:pt x="1716205" y="183511"/>
                  <a:pt x="1718313" y="184776"/>
                </a:cubicBezTo>
                <a:cubicBezTo>
                  <a:pt x="1722530" y="188150"/>
                  <a:pt x="1727168" y="191101"/>
                  <a:pt x="1731384" y="194475"/>
                </a:cubicBezTo>
                <a:cubicBezTo>
                  <a:pt x="1731806" y="192788"/>
                  <a:pt x="1732228" y="191101"/>
                  <a:pt x="1733071" y="188993"/>
                </a:cubicBezTo>
                <a:cubicBezTo>
                  <a:pt x="1737709" y="172969"/>
                  <a:pt x="1744034" y="175499"/>
                  <a:pt x="1751202" y="187728"/>
                </a:cubicBezTo>
                <a:cubicBezTo>
                  <a:pt x="1754576" y="186463"/>
                  <a:pt x="1757949" y="185619"/>
                  <a:pt x="1761322" y="184355"/>
                </a:cubicBezTo>
                <a:cubicBezTo>
                  <a:pt x="1765117" y="185198"/>
                  <a:pt x="1769334" y="185619"/>
                  <a:pt x="1773129" y="186041"/>
                </a:cubicBezTo>
                <a:cubicBezTo>
                  <a:pt x="1774815" y="184355"/>
                  <a:pt x="1776080" y="182246"/>
                  <a:pt x="1777767" y="180138"/>
                </a:cubicBezTo>
                <a:cubicBezTo>
                  <a:pt x="1777345" y="176764"/>
                  <a:pt x="1776502" y="172969"/>
                  <a:pt x="1776080" y="169174"/>
                </a:cubicBezTo>
                <a:cubicBezTo>
                  <a:pt x="1778610" y="167066"/>
                  <a:pt x="1780718" y="164957"/>
                  <a:pt x="1783248" y="162849"/>
                </a:cubicBezTo>
                <a:cubicBezTo>
                  <a:pt x="1783670" y="159476"/>
                  <a:pt x="1784513" y="156524"/>
                  <a:pt x="1784935" y="153151"/>
                </a:cubicBezTo>
                <a:cubicBezTo>
                  <a:pt x="1784513" y="145982"/>
                  <a:pt x="1784513" y="138813"/>
                  <a:pt x="1784092" y="131645"/>
                </a:cubicBezTo>
                <a:cubicBezTo>
                  <a:pt x="1795055" y="127428"/>
                  <a:pt x="1810235" y="138392"/>
                  <a:pt x="1817824" y="120260"/>
                </a:cubicBezTo>
                <a:cubicBezTo>
                  <a:pt x="1820354" y="114778"/>
                  <a:pt x="1828366" y="120681"/>
                  <a:pt x="1833004" y="124898"/>
                </a:cubicBezTo>
                <a:cubicBezTo>
                  <a:pt x="1836377" y="124477"/>
                  <a:pt x="1839329" y="124477"/>
                  <a:pt x="1842702" y="124477"/>
                </a:cubicBezTo>
                <a:cubicBezTo>
                  <a:pt x="1844389" y="115200"/>
                  <a:pt x="1851136" y="113513"/>
                  <a:pt x="1858725" y="113091"/>
                </a:cubicBezTo>
                <a:cubicBezTo>
                  <a:pt x="1858725" y="111405"/>
                  <a:pt x="1859147" y="110139"/>
                  <a:pt x="1859990" y="108875"/>
                </a:cubicBezTo>
                <a:cubicBezTo>
                  <a:pt x="1859569" y="103814"/>
                  <a:pt x="1858304" y="97068"/>
                  <a:pt x="1864629" y="95381"/>
                </a:cubicBezTo>
                <a:cubicBezTo>
                  <a:pt x="1870953" y="93694"/>
                  <a:pt x="1870532" y="99598"/>
                  <a:pt x="1870953" y="104236"/>
                </a:cubicBezTo>
                <a:cubicBezTo>
                  <a:pt x="1884447" y="105923"/>
                  <a:pt x="1889506" y="97489"/>
                  <a:pt x="1893301" y="86947"/>
                </a:cubicBezTo>
                <a:cubicBezTo>
                  <a:pt x="1892880" y="83574"/>
                  <a:pt x="1892458" y="79779"/>
                  <a:pt x="1892458" y="76405"/>
                </a:cubicBezTo>
                <a:cubicBezTo>
                  <a:pt x="1905108" y="59538"/>
                  <a:pt x="1910168" y="35503"/>
                  <a:pt x="1935046" y="28756"/>
                </a:cubicBezTo>
                <a:cubicBezTo>
                  <a:pt x="1935889" y="39720"/>
                  <a:pt x="1936311" y="50683"/>
                  <a:pt x="1937154" y="62912"/>
                </a:cubicBezTo>
                <a:cubicBezTo>
                  <a:pt x="1958659" y="50683"/>
                  <a:pt x="1976368" y="28334"/>
                  <a:pt x="2003354" y="46045"/>
                </a:cubicBezTo>
                <a:cubicBezTo>
                  <a:pt x="2003354" y="46045"/>
                  <a:pt x="2004619" y="44780"/>
                  <a:pt x="2004619" y="44780"/>
                </a:cubicBezTo>
                <a:cubicBezTo>
                  <a:pt x="2002933" y="29178"/>
                  <a:pt x="2013053" y="28334"/>
                  <a:pt x="2024437" y="28334"/>
                </a:cubicBezTo>
                <a:cubicBezTo>
                  <a:pt x="2025281" y="27069"/>
                  <a:pt x="2026546" y="25383"/>
                  <a:pt x="2027811" y="23696"/>
                </a:cubicBezTo>
                <a:cubicBezTo>
                  <a:pt x="2023172" y="11467"/>
                  <a:pt x="2033292" y="10202"/>
                  <a:pt x="2040460" y="8094"/>
                </a:cubicBezTo>
                <a:cubicBezTo>
                  <a:pt x="2046785" y="5985"/>
                  <a:pt x="2050159" y="10202"/>
                  <a:pt x="2051845" y="16527"/>
                </a:cubicBezTo>
                <a:cubicBezTo>
                  <a:pt x="2054375" y="26648"/>
                  <a:pt x="2061122" y="28756"/>
                  <a:pt x="2070398" y="24961"/>
                </a:cubicBezTo>
                <a:cubicBezTo>
                  <a:pt x="2077988" y="22009"/>
                  <a:pt x="2081783" y="25383"/>
                  <a:pt x="2083891" y="32973"/>
                </a:cubicBezTo>
                <a:cubicBezTo>
                  <a:pt x="2088530" y="47731"/>
                  <a:pt x="2101601" y="45201"/>
                  <a:pt x="2107926" y="38876"/>
                </a:cubicBezTo>
                <a:cubicBezTo>
                  <a:pt x="2127322" y="20322"/>
                  <a:pt x="2140815" y="31708"/>
                  <a:pt x="2155152" y="44780"/>
                </a:cubicBezTo>
                <a:cubicBezTo>
                  <a:pt x="2160212" y="46466"/>
                  <a:pt x="2165693" y="47731"/>
                  <a:pt x="2171175" y="48996"/>
                </a:cubicBezTo>
                <a:cubicBezTo>
                  <a:pt x="2172018" y="45623"/>
                  <a:pt x="2173283" y="40985"/>
                  <a:pt x="2177500" y="42250"/>
                </a:cubicBezTo>
                <a:cubicBezTo>
                  <a:pt x="2184246" y="44358"/>
                  <a:pt x="2181295" y="51105"/>
                  <a:pt x="2182560" y="55743"/>
                </a:cubicBezTo>
                <a:cubicBezTo>
                  <a:pt x="2188463" y="54057"/>
                  <a:pt x="2192258" y="49840"/>
                  <a:pt x="2194366" y="43936"/>
                </a:cubicBezTo>
                <a:cubicBezTo>
                  <a:pt x="2198583" y="32551"/>
                  <a:pt x="2201956" y="19901"/>
                  <a:pt x="2217979" y="20744"/>
                </a:cubicBezTo>
                <a:cubicBezTo>
                  <a:pt x="2212498" y="32973"/>
                  <a:pt x="2236954" y="42250"/>
                  <a:pt x="2220931" y="54900"/>
                </a:cubicBezTo>
                <a:cubicBezTo>
                  <a:pt x="2221352" y="58273"/>
                  <a:pt x="2221774" y="61647"/>
                  <a:pt x="2222196" y="65020"/>
                </a:cubicBezTo>
                <a:cubicBezTo>
                  <a:pt x="2245387" y="66285"/>
                  <a:pt x="2269843" y="78514"/>
                  <a:pt x="2289239" y="53213"/>
                </a:cubicBezTo>
                <a:cubicBezTo>
                  <a:pt x="2293034" y="48575"/>
                  <a:pt x="2316226" y="38876"/>
                  <a:pt x="2317491" y="64598"/>
                </a:cubicBezTo>
                <a:cubicBezTo>
                  <a:pt x="2318334" y="76827"/>
                  <a:pt x="2328454" y="83996"/>
                  <a:pt x="2340260" y="82309"/>
                </a:cubicBezTo>
                <a:cubicBezTo>
                  <a:pt x="2363451" y="78514"/>
                  <a:pt x="2386643" y="89899"/>
                  <a:pt x="2409412" y="79357"/>
                </a:cubicBezTo>
                <a:cubicBezTo>
                  <a:pt x="2416580" y="75984"/>
                  <a:pt x="2422062" y="78514"/>
                  <a:pt x="2419110" y="88212"/>
                </a:cubicBezTo>
                <a:cubicBezTo>
                  <a:pt x="2417424" y="94116"/>
                  <a:pt x="2414894" y="100441"/>
                  <a:pt x="2420375" y="105923"/>
                </a:cubicBezTo>
                <a:cubicBezTo>
                  <a:pt x="2431339" y="104658"/>
                  <a:pt x="2434290" y="88212"/>
                  <a:pt x="2451156" y="92429"/>
                </a:cubicBezTo>
                <a:cubicBezTo>
                  <a:pt x="2438928" y="110983"/>
                  <a:pt x="2454108" y="126163"/>
                  <a:pt x="2455373" y="143452"/>
                </a:cubicBezTo>
                <a:cubicBezTo>
                  <a:pt x="2457481" y="143452"/>
                  <a:pt x="2459590" y="143030"/>
                  <a:pt x="2461698" y="143030"/>
                </a:cubicBezTo>
                <a:cubicBezTo>
                  <a:pt x="2461276" y="139657"/>
                  <a:pt x="2462963" y="137548"/>
                  <a:pt x="2466336" y="137548"/>
                </a:cubicBezTo>
                <a:cubicBezTo>
                  <a:pt x="2477721" y="126163"/>
                  <a:pt x="2484889" y="126163"/>
                  <a:pt x="2492901" y="144717"/>
                </a:cubicBezTo>
                <a:cubicBezTo>
                  <a:pt x="2501756" y="164957"/>
                  <a:pt x="2516092" y="169596"/>
                  <a:pt x="2535067" y="172548"/>
                </a:cubicBezTo>
                <a:cubicBezTo>
                  <a:pt x="2558679" y="175921"/>
                  <a:pt x="2577232" y="186885"/>
                  <a:pt x="2580184" y="213450"/>
                </a:cubicBezTo>
                <a:cubicBezTo>
                  <a:pt x="2577654" y="218932"/>
                  <a:pt x="2564161" y="221462"/>
                  <a:pt x="2575968" y="230317"/>
                </a:cubicBezTo>
                <a:cubicBezTo>
                  <a:pt x="2582292" y="245497"/>
                  <a:pt x="2595785" y="245076"/>
                  <a:pt x="2608435" y="245076"/>
                </a:cubicBezTo>
                <a:cubicBezTo>
                  <a:pt x="2609279" y="245076"/>
                  <a:pt x="2609700" y="248028"/>
                  <a:pt x="2610122" y="249714"/>
                </a:cubicBezTo>
                <a:cubicBezTo>
                  <a:pt x="2631626" y="240438"/>
                  <a:pt x="2635843" y="254775"/>
                  <a:pt x="2637951" y="271220"/>
                </a:cubicBezTo>
                <a:cubicBezTo>
                  <a:pt x="2640060" y="275437"/>
                  <a:pt x="2642590" y="279653"/>
                  <a:pt x="2644698" y="283870"/>
                </a:cubicBezTo>
                <a:cubicBezTo>
                  <a:pt x="2648914" y="284292"/>
                  <a:pt x="2653553" y="284292"/>
                  <a:pt x="2657769" y="284713"/>
                </a:cubicBezTo>
                <a:cubicBezTo>
                  <a:pt x="2680961" y="276280"/>
                  <a:pt x="2704152" y="264895"/>
                  <a:pt x="2724391" y="290617"/>
                </a:cubicBezTo>
                <a:cubicBezTo>
                  <a:pt x="2732825" y="292725"/>
                  <a:pt x="2738728" y="256040"/>
                  <a:pt x="2749691" y="288508"/>
                </a:cubicBezTo>
                <a:cubicBezTo>
                  <a:pt x="2749691" y="288508"/>
                  <a:pt x="2751378" y="290617"/>
                  <a:pt x="2751378" y="290617"/>
                </a:cubicBezTo>
                <a:cubicBezTo>
                  <a:pt x="2762762" y="288508"/>
                  <a:pt x="2777942" y="277123"/>
                  <a:pt x="2778364" y="301159"/>
                </a:cubicBezTo>
                <a:cubicBezTo>
                  <a:pt x="2784267" y="301581"/>
                  <a:pt x="2786797" y="289352"/>
                  <a:pt x="2792700" y="296099"/>
                </a:cubicBezTo>
                <a:cubicBezTo>
                  <a:pt x="2795230" y="298207"/>
                  <a:pt x="2802820" y="308749"/>
                  <a:pt x="2790170" y="311701"/>
                </a:cubicBezTo>
                <a:cubicBezTo>
                  <a:pt x="2790170" y="315496"/>
                  <a:pt x="2790170" y="318869"/>
                  <a:pt x="2790592" y="322243"/>
                </a:cubicBezTo>
                <a:cubicBezTo>
                  <a:pt x="2809567" y="321399"/>
                  <a:pt x="2806193" y="301159"/>
                  <a:pt x="2817578" y="290195"/>
                </a:cubicBezTo>
                <a:cubicBezTo>
                  <a:pt x="2828963" y="316761"/>
                  <a:pt x="2847516" y="308327"/>
                  <a:pt x="2865647" y="300737"/>
                </a:cubicBezTo>
                <a:cubicBezTo>
                  <a:pt x="2865647" y="298629"/>
                  <a:pt x="2865647" y="296520"/>
                  <a:pt x="2865647" y="294412"/>
                </a:cubicBezTo>
                <a:cubicBezTo>
                  <a:pt x="2873659" y="279232"/>
                  <a:pt x="2880405" y="287665"/>
                  <a:pt x="2887573" y="295677"/>
                </a:cubicBezTo>
                <a:cubicBezTo>
                  <a:pt x="2898537" y="281762"/>
                  <a:pt x="2908656" y="286400"/>
                  <a:pt x="2917933" y="297364"/>
                </a:cubicBezTo>
                <a:cubicBezTo>
                  <a:pt x="2921728" y="302424"/>
                  <a:pt x="2920884" y="312544"/>
                  <a:pt x="2931426" y="310857"/>
                </a:cubicBezTo>
                <a:cubicBezTo>
                  <a:pt x="2931426" y="316761"/>
                  <a:pt x="2931426" y="322664"/>
                  <a:pt x="2931426" y="328568"/>
                </a:cubicBezTo>
                <a:cubicBezTo>
                  <a:pt x="2950822" y="315496"/>
                  <a:pt x="2969375" y="297364"/>
                  <a:pt x="2996361" y="310857"/>
                </a:cubicBezTo>
                <a:cubicBezTo>
                  <a:pt x="2997205" y="304532"/>
                  <a:pt x="2999735" y="300315"/>
                  <a:pt x="3007325" y="302846"/>
                </a:cubicBezTo>
                <a:cubicBezTo>
                  <a:pt x="3015336" y="299894"/>
                  <a:pt x="3030516" y="311701"/>
                  <a:pt x="3030516" y="291460"/>
                </a:cubicBezTo>
                <a:cubicBezTo>
                  <a:pt x="3030516" y="288930"/>
                  <a:pt x="3035997" y="284292"/>
                  <a:pt x="3037684" y="284713"/>
                </a:cubicBezTo>
                <a:cubicBezTo>
                  <a:pt x="3056658" y="290617"/>
                  <a:pt x="3076476" y="276702"/>
                  <a:pt x="3092078" y="281340"/>
                </a:cubicBezTo>
                <a:cubicBezTo>
                  <a:pt x="3114426" y="288508"/>
                  <a:pt x="3119064" y="279653"/>
                  <a:pt x="3122859" y="262786"/>
                </a:cubicBezTo>
                <a:cubicBezTo>
                  <a:pt x="3122859" y="263208"/>
                  <a:pt x="3123280" y="262786"/>
                  <a:pt x="3123280" y="262786"/>
                </a:cubicBezTo>
                <a:cubicBezTo>
                  <a:pt x="3134666" y="261521"/>
                  <a:pt x="3142255" y="249293"/>
                  <a:pt x="3155327" y="251401"/>
                </a:cubicBezTo>
                <a:cubicBezTo>
                  <a:pt x="3154483" y="253088"/>
                  <a:pt x="3154483" y="253088"/>
                  <a:pt x="3154483" y="253088"/>
                </a:cubicBezTo>
                <a:cubicBezTo>
                  <a:pt x="3177674" y="246341"/>
                  <a:pt x="3198336" y="232426"/>
                  <a:pt x="3225322" y="240016"/>
                </a:cubicBezTo>
                <a:cubicBezTo>
                  <a:pt x="3239237" y="244233"/>
                  <a:pt x="3236707" y="228209"/>
                  <a:pt x="3237550" y="218932"/>
                </a:cubicBezTo>
                <a:cubicBezTo>
                  <a:pt x="3239237" y="178451"/>
                  <a:pt x="3272126" y="207968"/>
                  <a:pt x="3288149" y="197005"/>
                </a:cubicBezTo>
                <a:cubicBezTo>
                  <a:pt x="3301642" y="187728"/>
                  <a:pt x="3292788" y="212607"/>
                  <a:pt x="3303329" y="213872"/>
                </a:cubicBezTo>
                <a:cubicBezTo>
                  <a:pt x="3315136" y="217245"/>
                  <a:pt x="3328628" y="207968"/>
                  <a:pt x="3339170" y="222727"/>
                </a:cubicBezTo>
                <a:cubicBezTo>
                  <a:pt x="3343808" y="228631"/>
                  <a:pt x="3351820" y="222727"/>
                  <a:pt x="3351820" y="213450"/>
                </a:cubicBezTo>
                <a:cubicBezTo>
                  <a:pt x="3367421" y="211764"/>
                  <a:pt x="3361940" y="199113"/>
                  <a:pt x="3364048" y="190258"/>
                </a:cubicBezTo>
                <a:cubicBezTo>
                  <a:pt x="3365734" y="183089"/>
                  <a:pt x="3367843" y="168753"/>
                  <a:pt x="3375854" y="174234"/>
                </a:cubicBezTo>
                <a:cubicBezTo>
                  <a:pt x="3391877" y="185198"/>
                  <a:pt x="3406635" y="172548"/>
                  <a:pt x="3412117" y="168331"/>
                </a:cubicBezTo>
                <a:cubicBezTo>
                  <a:pt x="3432778" y="150199"/>
                  <a:pt x="3443320" y="162006"/>
                  <a:pt x="3455970" y="175921"/>
                </a:cubicBezTo>
                <a:cubicBezTo>
                  <a:pt x="3465246" y="170861"/>
                  <a:pt x="3475366" y="193631"/>
                  <a:pt x="3484642" y="175499"/>
                </a:cubicBezTo>
                <a:cubicBezTo>
                  <a:pt x="3484642" y="160741"/>
                  <a:pt x="3481269" y="134175"/>
                  <a:pt x="3502774" y="145982"/>
                </a:cubicBezTo>
                <a:cubicBezTo>
                  <a:pt x="3527652" y="159897"/>
                  <a:pt x="3534398" y="153151"/>
                  <a:pt x="3544940" y="134175"/>
                </a:cubicBezTo>
                <a:cubicBezTo>
                  <a:pt x="3546626" y="130802"/>
                  <a:pt x="3551686" y="127428"/>
                  <a:pt x="3555481" y="127006"/>
                </a:cubicBezTo>
                <a:cubicBezTo>
                  <a:pt x="3586684" y="125320"/>
                  <a:pt x="3609453" y="97911"/>
                  <a:pt x="3646138" y="105079"/>
                </a:cubicBezTo>
                <a:cubicBezTo>
                  <a:pt x="3635174" y="94116"/>
                  <a:pt x="3622103" y="95802"/>
                  <a:pt x="3618730" y="84417"/>
                </a:cubicBezTo>
                <a:cubicBezTo>
                  <a:pt x="3630958" y="75140"/>
                  <a:pt x="3643608" y="78092"/>
                  <a:pt x="3657522" y="79357"/>
                </a:cubicBezTo>
                <a:cubicBezTo>
                  <a:pt x="3675654" y="81466"/>
                  <a:pt x="3695472" y="97489"/>
                  <a:pt x="3713182" y="75984"/>
                </a:cubicBezTo>
                <a:cubicBezTo>
                  <a:pt x="3716976" y="71345"/>
                  <a:pt x="3724566" y="77670"/>
                  <a:pt x="3728783" y="82309"/>
                </a:cubicBezTo>
                <a:cubicBezTo>
                  <a:pt x="3744384" y="93694"/>
                  <a:pt x="3758299" y="77249"/>
                  <a:pt x="3771370" y="78935"/>
                </a:cubicBezTo>
                <a:cubicBezTo>
                  <a:pt x="3798356" y="82731"/>
                  <a:pt x="3813958" y="78092"/>
                  <a:pt x="3807633" y="46888"/>
                </a:cubicBezTo>
                <a:cubicBezTo>
                  <a:pt x="3825764" y="49418"/>
                  <a:pt x="3824078" y="66285"/>
                  <a:pt x="3833354" y="74719"/>
                </a:cubicBezTo>
                <a:cubicBezTo>
                  <a:pt x="3839679" y="74719"/>
                  <a:pt x="3839679" y="48153"/>
                  <a:pt x="3851907" y="70080"/>
                </a:cubicBezTo>
                <a:cubicBezTo>
                  <a:pt x="3855280" y="76405"/>
                  <a:pt x="3859919" y="66707"/>
                  <a:pt x="3864557" y="65442"/>
                </a:cubicBezTo>
                <a:cubicBezTo>
                  <a:pt x="3867508" y="50683"/>
                  <a:pt x="3870038" y="36346"/>
                  <a:pt x="3885640" y="58273"/>
                </a:cubicBezTo>
                <a:cubicBezTo>
                  <a:pt x="3891965" y="47731"/>
                  <a:pt x="3892386" y="24539"/>
                  <a:pt x="3901241" y="31708"/>
                </a:cubicBezTo>
                <a:cubicBezTo>
                  <a:pt x="3919372" y="46888"/>
                  <a:pt x="3935396" y="39720"/>
                  <a:pt x="3953105" y="38455"/>
                </a:cubicBezTo>
                <a:cubicBezTo>
                  <a:pt x="3957322" y="30443"/>
                  <a:pt x="3961117" y="22009"/>
                  <a:pt x="3967020" y="15684"/>
                </a:cubicBezTo>
                <a:cubicBezTo>
                  <a:pt x="3972080" y="10202"/>
                  <a:pt x="3983043" y="1347"/>
                  <a:pt x="3987260" y="10202"/>
                </a:cubicBezTo>
                <a:cubicBezTo>
                  <a:pt x="4004126" y="46466"/>
                  <a:pt x="4019306" y="36346"/>
                  <a:pt x="4038702" y="12732"/>
                </a:cubicBezTo>
                <a:cubicBezTo>
                  <a:pt x="4041443" y="9359"/>
                  <a:pt x="4046081" y="3245"/>
                  <a:pt x="4051194" y="925"/>
                </a:cubicBezTo>
                <a:close/>
              </a:path>
            </a:pathLst>
          </a:custGeom>
          <a:solidFill>
            <a:schemeClr val="bg1">
              <a:lumMod val="85000"/>
            </a:schemeClr>
          </a:solidFill>
        </p:spPr>
        <p:txBody>
          <a:bodyPr wrap="square" anchor="ctr">
            <a:noAutofit/>
          </a:bodyPr>
          <a:lstStyle>
            <a:lvl1pPr marL="0" indent="0" algn="ctr">
              <a:buNone/>
              <a:defRPr sz="2000"/>
            </a:lvl1pPr>
          </a:lstStyle>
          <a:p>
            <a:endParaRPr lang="en-US"/>
          </a:p>
        </p:txBody>
      </p:sp>
    </p:spTree>
    <p:extLst>
      <p:ext uri="{BB962C8B-B14F-4D97-AF65-F5344CB8AC3E}">
        <p14:creationId xmlns:p14="http://schemas.microsoft.com/office/powerpoint/2010/main" val="189797308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1219108" rtl="0" eaLnBrk="1" latinLnBrk="0" hangingPunct="1">
        <a:spcBef>
          <a:spcPct val="0"/>
        </a:spcBef>
        <a:buNone/>
        <a:defRPr sz="5867" kern="1200">
          <a:solidFill>
            <a:schemeClr val="tx1"/>
          </a:solidFill>
          <a:latin typeface="+mj-lt"/>
          <a:ea typeface="+mj-ea"/>
          <a:cs typeface="+mj-cs"/>
        </a:defRPr>
      </a:lvl1pPr>
    </p:titleStyle>
    <p:bodyStyle>
      <a:lvl1pPr marL="457166" indent="-457166" algn="l" defTabSz="1219108"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26" indent="-380973" algn="l" defTabSz="1219108"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885" indent="-304776" algn="l" defTabSz="1219108"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40"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99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548"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104"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656"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212" indent="-304776" algn="l" defTabSz="121910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6"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75"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36601" y="3087642"/>
            <a:ext cx="4007602" cy="2181816"/>
          </a:xfrm>
          <a:prstGeom prst="rect">
            <a:avLst/>
          </a:prstGeom>
        </p:spPr>
        <p:txBody>
          <a:bodyPr wrap="square" lIns="0" tIns="0" rIns="0" bIns="0" anchor="t">
            <a:spAutoFit/>
          </a:bodyPr>
          <a:lstStyle/>
          <a:p>
            <a:pPr>
              <a:lnSpc>
                <a:spcPct val="150000"/>
              </a:lnSpc>
              <a:spcBef>
                <a:spcPts val="400"/>
              </a:spcBef>
            </a:pPr>
            <a:r>
              <a:rPr lang="en-US" sz="1200" dirty="0">
                <a:solidFill>
                  <a:schemeClr val="tx1">
                    <a:lumMod val="75000"/>
                    <a:lumOff val="25000"/>
                  </a:schemeClr>
                </a:solidFill>
                <a:latin typeface="Roboto (Body)"/>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Rectangle 18"/>
          <p:cNvSpPr/>
          <p:nvPr/>
        </p:nvSpPr>
        <p:spPr>
          <a:xfrm>
            <a:off x="2087867" y="1588543"/>
            <a:ext cx="2656335" cy="1292662"/>
          </a:xfrm>
          <a:prstGeom prst="rect">
            <a:avLst/>
          </a:prstGeom>
        </p:spPr>
        <p:txBody>
          <a:bodyPr wrap="square" lIns="0" tIns="0" rIns="0" bIns="0" anchor="t">
            <a:spAutoFit/>
          </a:bodyPr>
          <a:lstStyle/>
          <a:p>
            <a:pPr>
              <a:spcBef>
                <a:spcPts val="400"/>
              </a:spcBef>
            </a:pPr>
            <a:r>
              <a:rPr lang="en-US" sz="2800" b="1" dirty="0">
                <a:solidFill>
                  <a:schemeClr val="tx1">
                    <a:lumMod val="75000"/>
                    <a:lumOff val="25000"/>
                  </a:schemeClr>
                </a:solidFill>
              </a:rPr>
              <a:t>ANIMAL PRESENTATION TEMPLATE</a:t>
            </a:r>
          </a:p>
        </p:txBody>
      </p:sp>
      <p:sp>
        <p:nvSpPr>
          <p:cNvPr id="20" name="Rounded Rectangle 19"/>
          <p:cNvSpPr/>
          <p:nvPr/>
        </p:nvSpPr>
        <p:spPr>
          <a:xfrm>
            <a:off x="736600" y="1630411"/>
            <a:ext cx="1208926" cy="1208926"/>
          </a:xfrm>
          <a:prstGeom prst="roundRect">
            <a:avLst>
              <a:gd name="adj" fmla="val 721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pic>
        <p:nvPicPr>
          <p:cNvPr id="6571" name="Picture Placeholder 5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7960" b="17960"/>
          <a:stretch>
            <a:fillRect/>
          </a:stretch>
        </p:blipFill>
        <p:spPr>
          <a:xfrm>
            <a:off x="5375480" y="921883"/>
            <a:ext cx="6257987" cy="5014235"/>
          </a:xfrm>
        </p:spPr>
      </p:pic>
      <p:sp>
        <p:nvSpPr>
          <p:cNvPr id="6573" name="Rectangle 6572"/>
          <p:cNvSpPr/>
          <p:nvPr/>
        </p:nvSpPr>
        <p:spPr>
          <a:xfrm>
            <a:off x="8001000" y="5525216"/>
            <a:ext cx="2435640" cy="830997"/>
          </a:xfrm>
          <a:prstGeom prst="rect">
            <a:avLst/>
          </a:prstGeom>
        </p:spPr>
        <p:txBody>
          <a:bodyPr wrap="square" lIns="0" tIns="0" rIns="0" bIns="0" anchor="ctr">
            <a:spAutoFit/>
          </a:bodyPr>
          <a:lstStyle/>
          <a:p>
            <a:pPr algn="ctr"/>
            <a:r>
              <a:rPr lang="en-US" sz="5400" b="1" dirty="0">
                <a:solidFill>
                  <a:schemeClr val="bg1">
                    <a:lumMod val="65000"/>
                  </a:schemeClr>
                </a:solidFill>
                <a:latin typeface="Jokerman" panose="04090605060D06020702" pitchFamily="82" charset="0"/>
              </a:rPr>
              <a:t>Bears</a:t>
            </a:r>
          </a:p>
        </p:txBody>
      </p:sp>
      <p:sp>
        <p:nvSpPr>
          <p:cNvPr id="6584" name="Freeform 6555"/>
          <p:cNvSpPr>
            <a:spLocks noEditPoints="1"/>
          </p:cNvSpPr>
          <p:nvPr/>
        </p:nvSpPr>
        <p:spPr bwMode="auto">
          <a:xfrm>
            <a:off x="915343" y="1981200"/>
            <a:ext cx="851440" cy="507348"/>
          </a:xfrm>
          <a:custGeom>
            <a:avLst/>
            <a:gdLst>
              <a:gd name="T0" fmla="*/ 999 w 1006"/>
              <a:gd name="T1" fmla="*/ 504 h 599"/>
              <a:gd name="T2" fmla="*/ 963 w 1006"/>
              <a:gd name="T3" fmla="*/ 404 h 599"/>
              <a:gd name="T4" fmla="*/ 993 w 1006"/>
              <a:gd name="T5" fmla="*/ 215 h 599"/>
              <a:gd name="T6" fmla="*/ 820 w 1006"/>
              <a:gd name="T7" fmla="*/ 26 h 599"/>
              <a:gd name="T8" fmla="*/ 571 w 1006"/>
              <a:gd name="T9" fmla="*/ 37 h 599"/>
              <a:gd name="T10" fmla="*/ 467 w 1006"/>
              <a:gd name="T11" fmla="*/ 1 h 599"/>
              <a:gd name="T12" fmla="*/ 345 w 1006"/>
              <a:gd name="T13" fmla="*/ 43 h 599"/>
              <a:gd name="T14" fmla="*/ 207 w 1006"/>
              <a:gd name="T15" fmla="*/ 53 h 599"/>
              <a:gd name="T16" fmla="*/ 167 w 1006"/>
              <a:gd name="T17" fmla="*/ 28 h 599"/>
              <a:gd name="T18" fmla="*/ 147 w 1006"/>
              <a:gd name="T19" fmla="*/ 79 h 599"/>
              <a:gd name="T20" fmla="*/ 85 w 1006"/>
              <a:gd name="T21" fmla="*/ 109 h 599"/>
              <a:gd name="T22" fmla="*/ 73 w 1006"/>
              <a:gd name="T23" fmla="*/ 137 h 599"/>
              <a:gd name="T24" fmla="*/ 7 w 1006"/>
              <a:gd name="T25" fmla="*/ 167 h 599"/>
              <a:gd name="T26" fmla="*/ 43 w 1006"/>
              <a:gd name="T27" fmla="*/ 227 h 599"/>
              <a:gd name="T28" fmla="*/ 195 w 1006"/>
              <a:gd name="T29" fmla="*/ 256 h 599"/>
              <a:gd name="T30" fmla="*/ 298 w 1006"/>
              <a:gd name="T31" fmla="*/ 286 h 599"/>
              <a:gd name="T32" fmla="*/ 394 w 1006"/>
              <a:gd name="T33" fmla="*/ 532 h 599"/>
              <a:gd name="T34" fmla="*/ 345 w 1006"/>
              <a:gd name="T35" fmla="*/ 599 h 599"/>
              <a:gd name="T36" fmla="*/ 530 w 1006"/>
              <a:gd name="T37" fmla="*/ 599 h 599"/>
              <a:gd name="T38" fmla="*/ 535 w 1006"/>
              <a:gd name="T39" fmla="*/ 540 h 599"/>
              <a:gd name="T40" fmla="*/ 594 w 1006"/>
              <a:gd name="T41" fmla="*/ 383 h 599"/>
              <a:gd name="T42" fmla="*/ 662 w 1006"/>
              <a:gd name="T43" fmla="*/ 416 h 599"/>
              <a:gd name="T44" fmla="*/ 671 w 1006"/>
              <a:gd name="T45" fmla="*/ 467 h 599"/>
              <a:gd name="T46" fmla="*/ 718 w 1006"/>
              <a:gd name="T47" fmla="*/ 518 h 599"/>
              <a:gd name="T48" fmla="*/ 677 w 1006"/>
              <a:gd name="T49" fmla="*/ 566 h 599"/>
              <a:gd name="T50" fmla="*/ 833 w 1006"/>
              <a:gd name="T51" fmla="*/ 567 h 599"/>
              <a:gd name="T52" fmla="*/ 849 w 1006"/>
              <a:gd name="T53" fmla="*/ 508 h 599"/>
              <a:gd name="T54" fmla="*/ 911 w 1006"/>
              <a:gd name="T55" fmla="*/ 550 h 599"/>
              <a:gd name="T56" fmla="*/ 885 w 1006"/>
              <a:gd name="T57" fmla="*/ 599 h 599"/>
              <a:gd name="T58" fmla="*/ 981 w 1006"/>
              <a:gd name="T59" fmla="*/ 599 h 599"/>
              <a:gd name="T60" fmla="*/ 999 w 1006"/>
              <a:gd name="T61" fmla="*/ 504 h 599"/>
              <a:gd name="T62" fmla="*/ 120 w 1006"/>
              <a:gd name="T63" fmla="*/ 144 h 599"/>
              <a:gd name="T64" fmla="*/ 107 w 1006"/>
              <a:gd name="T65" fmla="*/ 131 h 599"/>
              <a:gd name="T66" fmla="*/ 120 w 1006"/>
              <a:gd name="T67" fmla="*/ 119 h 599"/>
              <a:gd name="T68" fmla="*/ 132 w 1006"/>
              <a:gd name="T69" fmla="*/ 131 h 599"/>
              <a:gd name="T70" fmla="*/ 120 w 1006"/>
              <a:gd name="T71" fmla="*/ 1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6" h="599">
                <a:moveTo>
                  <a:pt x="999" y="504"/>
                </a:moveTo>
                <a:cubicBezTo>
                  <a:pt x="992" y="481"/>
                  <a:pt x="959" y="448"/>
                  <a:pt x="963" y="404"/>
                </a:cubicBezTo>
                <a:cubicBezTo>
                  <a:pt x="967" y="360"/>
                  <a:pt x="1002" y="259"/>
                  <a:pt x="993" y="215"/>
                </a:cubicBezTo>
                <a:cubicBezTo>
                  <a:pt x="984" y="172"/>
                  <a:pt x="938" y="45"/>
                  <a:pt x="820" y="26"/>
                </a:cubicBezTo>
                <a:cubicBezTo>
                  <a:pt x="701" y="7"/>
                  <a:pt x="616" y="39"/>
                  <a:pt x="571" y="37"/>
                </a:cubicBezTo>
                <a:cubicBezTo>
                  <a:pt x="526" y="35"/>
                  <a:pt x="517" y="0"/>
                  <a:pt x="467" y="1"/>
                </a:cubicBezTo>
                <a:cubicBezTo>
                  <a:pt x="402" y="1"/>
                  <a:pt x="391" y="28"/>
                  <a:pt x="345" y="43"/>
                </a:cubicBezTo>
                <a:cubicBezTo>
                  <a:pt x="312" y="53"/>
                  <a:pt x="207" y="53"/>
                  <a:pt x="207" y="53"/>
                </a:cubicBezTo>
                <a:cubicBezTo>
                  <a:pt x="207" y="53"/>
                  <a:pt x="177" y="14"/>
                  <a:pt x="167" y="28"/>
                </a:cubicBezTo>
                <a:cubicBezTo>
                  <a:pt x="158" y="43"/>
                  <a:pt x="147" y="79"/>
                  <a:pt x="147" y="79"/>
                </a:cubicBezTo>
                <a:cubicBezTo>
                  <a:pt x="147" y="79"/>
                  <a:pt x="90" y="99"/>
                  <a:pt x="85" y="109"/>
                </a:cubicBezTo>
                <a:cubicBezTo>
                  <a:pt x="80" y="120"/>
                  <a:pt x="73" y="137"/>
                  <a:pt x="73" y="137"/>
                </a:cubicBezTo>
                <a:cubicBezTo>
                  <a:pt x="73" y="137"/>
                  <a:pt x="13" y="153"/>
                  <a:pt x="7" y="167"/>
                </a:cubicBezTo>
                <a:cubicBezTo>
                  <a:pt x="0" y="181"/>
                  <a:pt x="33" y="215"/>
                  <a:pt x="43" y="227"/>
                </a:cubicBezTo>
                <a:cubicBezTo>
                  <a:pt x="54" y="239"/>
                  <a:pt x="175" y="242"/>
                  <a:pt x="195" y="256"/>
                </a:cubicBezTo>
                <a:cubicBezTo>
                  <a:pt x="214" y="270"/>
                  <a:pt x="268" y="281"/>
                  <a:pt x="298" y="286"/>
                </a:cubicBezTo>
                <a:cubicBezTo>
                  <a:pt x="355" y="296"/>
                  <a:pt x="379" y="408"/>
                  <a:pt x="394" y="532"/>
                </a:cubicBezTo>
                <a:cubicBezTo>
                  <a:pt x="377" y="547"/>
                  <a:pt x="347" y="559"/>
                  <a:pt x="345" y="599"/>
                </a:cubicBezTo>
                <a:cubicBezTo>
                  <a:pt x="530" y="599"/>
                  <a:pt x="530" y="599"/>
                  <a:pt x="530" y="599"/>
                </a:cubicBezTo>
                <a:cubicBezTo>
                  <a:pt x="530" y="599"/>
                  <a:pt x="532" y="573"/>
                  <a:pt x="535" y="540"/>
                </a:cubicBezTo>
                <a:cubicBezTo>
                  <a:pt x="538" y="507"/>
                  <a:pt x="594" y="383"/>
                  <a:pt x="594" y="383"/>
                </a:cubicBezTo>
                <a:cubicBezTo>
                  <a:pt x="594" y="383"/>
                  <a:pt x="635" y="414"/>
                  <a:pt x="662" y="416"/>
                </a:cubicBezTo>
                <a:cubicBezTo>
                  <a:pt x="659" y="440"/>
                  <a:pt x="671" y="467"/>
                  <a:pt x="671" y="467"/>
                </a:cubicBezTo>
                <a:cubicBezTo>
                  <a:pt x="671" y="467"/>
                  <a:pt x="695" y="495"/>
                  <a:pt x="718" y="518"/>
                </a:cubicBezTo>
                <a:cubicBezTo>
                  <a:pt x="676" y="535"/>
                  <a:pt x="677" y="566"/>
                  <a:pt x="677" y="566"/>
                </a:cubicBezTo>
                <a:cubicBezTo>
                  <a:pt x="833" y="567"/>
                  <a:pt x="833" y="567"/>
                  <a:pt x="833" y="567"/>
                </a:cubicBezTo>
                <a:cubicBezTo>
                  <a:pt x="833" y="567"/>
                  <a:pt x="849" y="535"/>
                  <a:pt x="849" y="508"/>
                </a:cubicBezTo>
                <a:cubicBezTo>
                  <a:pt x="870" y="539"/>
                  <a:pt x="911" y="550"/>
                  <a:pt x="911" y="550"/>
                </a:cubicBezTo>
                <a:cubicBezTo>
                  <a:pt x="885" y="599"/>
                  <a:pt x="885" y="599"/>
                  <a:pt x="885" y="599"/>
                </a:cubicBezTo>
                <a:cubicBezTo>
                  <a:pt x="981" y="599"/>
                  <a:pt x="981" y="599"/>
                  <a:pt x="981" y="599"/>
                </a:cubicBezTo>
                <a:cubicBezTo>
                  <a:pt x="981" y="599"/>
                  <a:pt x="1006" y="527"/>
                  <a:pt x="999" y="504"/>
                </a:cubicBezTo>
                <a:close/>
                <a:moveTo>
                  <a:pt x="120" y="144"/>
                </a:moveTo>
                <a:cubicBezTo>
                  <a:pt x="113" y="144"/>
                  <a:pt x="107" y="138"/>
                  <a:pt x="107" y="131"/>
                </a:cubicBezTo>
                <a:cubicBezTo>
                  <a:pt x="107" y="125"/>
                  <a:pt x="113" y="119"/>
                  <a:pt x="120" y="119"/>
                </a:cubicBezTo>
                <a:cubicBezTo>
                  <a:pt x="126" y="119"/>
                  <a:pt x="132" y="124"/>
                  <a:pt x="132" y="131"/>
                </a:cubicBezTo>
                <a:cubicBezTo>
                  <a:pt x="132" y="138"/>
                  <a:pt x="126" y="144"/>
                  <a:pt x="120"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reeform 1"/>
          <p:cNvSpPr/>
          <p:nvPr/>
        </p:nvSpPr>
        <p:spPr>
          <a:xfrm>
            <a:off x="2214880" y="50800"/>
            <a:ext cx="3616960" cy="1463040"/>
          </a:xfrm>
          <a:custGeom>
            <a:avLst/>
            <a:gdLst>
              <a:gd name="connsiteX0" fmla="*/ 3495040 w 3616960"/>
              <a:gd name="connsiteY0" fmla="*/ 1463040 h 1463040"/>
              <a:gd name="connsiteX1" fmla="*/ 3495040 w 3616960"/>
              <a:gd name="connsiteY1" fmla="*/ 1463040 h 1463040"/>
              <a:gd name="connsiteX2" fmla="*/ 3505200 w 3616960"/>
              <a:gd name="connsiteY2" fmla="*/ 1158240 h 1463040"/>
              <a:gd name="connsiteX3" fmla="*/ 3515360 w 3616960"/>
              <a:gd name="connsiteY3" fmla="*/ 1107440 h 1463040"/>
              <a:gd name="connsiteX4" fmla="*/ 3535680 w 3616960"/>
              <a:gd name="connsiteY4" fmla="*/ 944880 h 1463040"/>
              <a:gd name="connsiteX5" fmla="*/ 3566160 w 3616960"/>
              <a:gd name="connsiteY5" fmla="*/ 721360 h 1463040"/>
              <a:gd name="connsiteX6" fmla="*/ 3576320 w 3616960"/>
              <a:gd name="connsiteY6" fmla="*/ 690880 h 1463040"/>
              <a:gd name="connsiteX7" fmla="*/ 3586480 w 3616960"/>
              <a:gd name="connsiteY7" fmla="*/ 589280 h 1463040"/>
              <a:gd name="connsiteX8" fmla="*/ 3596640 w 3616960"/>
              <a:gd name="connsiteY8" fmla="*/ 538480 h 1463040"/>
              <a:gd name="connsiteX9" fmla="*/ 3616960 w 3616960"/>
              <a:gd name="connsiteY9" fmla="*/ 0 h 1463040"/>
              <a:gd name="connsiteX10" fmla="*/ 0 w 3616960"/>
              <a:gd name="connsiteY10" fmla="*/ 86360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16960" h="1463040">
                <a:moveTo>
                  <a:pt x="3495040" y="1463040"/>
                </a:moveTo>
                <a:lnTo>
                  <a:pt x="3495040" y="1463040"/>
                </a:lnTo>
                <a:cubicBezTo>
                  <a:pt x="3498427" y="1361440"/>
                  <a:pt x="3499401" y="1259731"/>
                  <a:pt x="3505200" y="1158240"/>
                </a:cubicBezTo>
                <a:cubicBezTo>
                  <a:pt x="3506185" y="1140999"/>
                  <a:pt x="3512918" y="1124535"/>
                  <a:pt x="3515360" y="1107440"/>
                </a:cubicBezTo>
                <a:cubicBezTo>
                  <a:pt x="3523083" y="1053380"/>
                  <a:pt x="3529299" y="999114"/>
                  <a:pt x="3535680" y="944880"/>
                </a:cubicBezTo>
                <a:cubicBezTo>
                  <a:pt x="3548731" y="833945"/>
                  <a:pt x="3543130" y="801965"/>
                  <a:pt x="3566160" y="721360"/>
                </a:cubicBezTo>
                <a:cubicBezTo>
                  <a:pt x="3569102" y="711062"/>
                  <a:pt x="3572933" y="701040"/>
                  <a:pt x="3576320" y="690880"/>
                </a:cubicBezTo>
                <a:cubicBezTo>
                  <a:pt x="3579707" y="657013"/>
                  <a:pt x="3581982" y="623017"/>
                  <a:pt x="3586480" y="589280"/>
                </a:cubicBezTo>
                <a:cubicBezTo>
                  <a:pt x="3588762" y="572163"/>
                  <a:pt x="3596024" y="555738"/>
                  <a:pt x="3596640" y="538480"/>
                </a:cubicBezTo>
                <a:cubicBezTo>
                  <a:pt x="3616067" y="-5489"/>
                  <a:pt x="3529143" y="175635"/>
                  <a:pt x="3616960" y="0"/>
                </a:cubicBezTo>
                <a:lnTo>
                  <a:pt x="0" y="86360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0700396"/>
      </p:ext>
    </p:extLst>
  </p:cSld>
  <p:clrMapOvr>
    <a:masterClrMapping/>
  </p:clrMapOvr>
</p:sld>
</file>

<file path=ppt/theme/theme1.xml><?xml version="1.0" encoding="utf-8"?>
<a:theme xmlns:a="http://schemas.openxmlformats.org/drawingml/2006/main" name="Default Theme">
  <a:themeElements>
    <a:clrScheme name="Theme 05">
      <a:dk1>
        <a:srgbClr val="262626"/>
      </a:dk1>
      <a:lt1>
        <a:srgbClr val="FFFFFF"/>
      </a:lt1>
      <a:dk2>
        <a:srgbClr val="262626"/>
      </a:dk2>
      <a:lt2>
        <a:srgbClr val="FFFFFF"/>
      </a:lt2>
      <a:accent1>
        <a:srgbClr val="FE6902"/>
      </a:accent1>
      <a:accent2>
        <a:srgbClr val="FF7D01"/>
      </a:accent2>
      <a:accent3>
        <a:srgbClr val="FF9000"/>
      </a:accent3>
      <a:accent4>
        <a:srgbClr val="FFA202"/>
      </a:accent4>
      <a:accent5>
        <a:srgbClr val="FFC002"/>
      </a:accent5>
      <a:accent6>
        <a:srgbClr val="FFCC02"/>
      </a:accent6>
      <a:hlink>
        <a:srgbClr val="FFFFFF"/>
      </a:hlink>
      <a:folHlink>
        <a:srgbClr val="595959"/>
      </a:folHlink>
    </a:clrScheme>
    <a:fontScheme name="Custom 5">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24063</TotalTime>
  <Words>82</Words>
  <Application>Microsoft Office PowerPoint</Application>
  <PresentationFormat>Widescreen</PresentationFormat>
  <Paragraphs>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Jokerman</vt:lpstr>
      <vt:lpstr>Roboto</vt:lpstr>
      <vt:lpstr>Roboto (Body)</vt:lpstr>
      <vt:lpstr>Default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High Tech</dc:creator>
  <cp:lastModifiedBy>Infographics School</cp:lastModifiedBy>
  <cp:revision>4456</cp:revision>
  <dcterms:created xsi:type="dcterms:W3CDTF">2015-09-08T18:46:55Z</dcterms:created>
  <dcterms:modified xsi:type="dcterms:W3CDTF">2022-01-01T10:25:20Z</dcterms:modified>
</cp:coreProperties>
</file>