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454" r:id="rId2"/>
  </p:sldIdLst>
  <p:sldSz cx="12192000" cy="7954963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404040"/>
    <a:srgbClr val="CED3D9"/>
    <a:srgbClr val="C5CCD2"/>
    <a:srgbClr val="C8CDD3"/>
    <a:srgbClr val="C9D0D6"/>
    <a:srgbClr val="E4E5E7"/>
    <a:srgbClr val="864A05"/>
    <a:srgbClr val="595959"/>
    <a:srgbClr val="6C6C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5" autoAdjust="0"/>
    <p:restoredTop sz="95226" autoAdjust="0"/>
  </p:normalViewPr>
  <p:slideViewPr>
    <p:cSldViewPr>
      <p:cViewPr varScale="1">
        <p:scale>
          <a:sx n="71" d="100"/>
          <a:sy n="71" d="100"/>
        </p:scale>
        <p:origin x="1253" y="43"/>
      </p:cViewPr>
      <p:guideLst/>
    </p:cSldViewPr>
  </p:slideViewPr>
  <p:outlineViewPr>
    <p:cViewPr>
      <p:scale>
        <a:sx n="33" d="100"/>
        <a:sy n="33" d="100"/>
      </p:scale>
      <p:origin x="0" y="-3437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9/3/2021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01688" y="685800"/>
            <a:ext cx="52546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_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9983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7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54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>
            <a:extLst>
              <a:ext uri="{FF2B5EF4-FFF2-40B4-BE49-F238E27FC236}">
                <a16:creationId xmlns:a16="http://schemas.microsoft.com/office/drawing/2014/main" id="{470069A3-6A8F-4E39-90E8-BB57F4EE68AD}"/>
              </a:ext>
            </a:extLst>
          </p:cNvPr>
          <p:cNvSpPr/>
          <p:nvPr/>
        </p:nvSpPr>
        <p:spPr>
          <a:xfrm>
            <a:off x="0" y="0"/>
            <a:ext cx="12192000" cy="795496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65000">
                <a:schemeClr val="bg1">
                  <a:lumMod val="95000"/>
                </a:schemeClr>
              </a:gs>
              <a:gs pos="36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4D9F2D68-39FC-4A10-A807-9B7AF950C39D}"/>
              </a:ext>
            </a:extLst>
          </p:cNvPr>
          <p:cNvGrpSpPr/>
          <p:nvPr/>
        </p:nvGrpSpPr>
        <p:grpSpPr>
          <a:xfrm>
            <a:off x="2383259" y="393539"/>
            <a:ext cx="7425482" cy="7167884"/>
            <a:chOff x="2383259" y="393539"/>
            <a:chExt cx="7425482" cy="7167884"/>
          </a:xfrm>
          <a:effectLst>
            <a:outerShdw blurRad="317500" dist="317500" dir="2700000" algn="tl" rotWithShape="0">
              <a:prstClr val="black">
                <a:alpha val="30000"/>
              </a:prstClr>
            </a:outerShdw>
          </a:effectLst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D14775EA-5F9D-484C-ADC1-01E395D6DD23}"/>
                </a:ext>
              </a:extLst>
            </p:cNvPr>
            <p:cNvSpPr/>
            <p:nvPr/>
          </p:nvSpPr>
          <p:spPr>
            <a:xfrm>
              <a:off x="6442598" y="1497230"/>
              <a:ext cx="1938330" cy="1866953"/>
            </a:xfrm>
            <a:custGeom>
              <a:avLst/>
              <a:gdLst>
                <a:gd name="connsiteX0" fmla="*/ 547182 w 1502659"/>
                <a:gd name="connsiteY0" fmla="*/ 0 h 1447326"/>
                <a:gd name="connsiteX1" fmla="*/ 570108 w 1502659"/>
                <a:gd name="connsiteY1" fmla="*/ 88809 h 1447326"/>
                <a:gd name="connsiteX2" fmla="*/ 897290 w 1502659"/>
                <a:gd name="connsiteY2" fmla="*/ 522769 h 1447326"/>
                <a:gd name="connsiteX3" fmla="*/ 1411115 w 1502659"/>
                <a:gd name="connsiteY3" fmla="*/ 699837 h 1447326"/>
                <a:gd name="connsiteX4" fmla="*/ 1502659 w 1502659"/>
                <a:gd name="connsiteY4" fmla="*/ 694198 h 1447326"/>
                <a:gd name="connsiteX5" fmla="*/ 1491766 w 1502659"/>
                <a:gd name="connsiteY5" fmla="*/ 697009 h 1447326"/>
                <a:gd name="connsiteX6" fmla="*/ 1110394 w 1502659"/>
                <a:gd name="connsiteY6" fmla="*/ 984543 h 1447326"/>
                <a:gd name="connsiteX7" fmla="*/ 954783 w 1502659"/>
                <a:gd name="connsiteY7" fmla="*/ 1436102 h 1447326"/>
                <a:gd name="connsiteX8" fmla="*/ 955475 w 1502659"/>
                <a:gd name="connsiteY8" fmla="*/ 1447326 h 1447326"/>
                <a:gd name="connsiteX9" fmla="*/ 932551 w 1502659"/>
                <a:gd name="connsiteY9" fmla="*/ 1358524 h 1447326"/>
                <a:gd name="connsiteX10" fmla="*/ 605369 w 1502659"/>
                <a:gd name="connsiteY10" fmla="*/ 924564 h 1447326"/>
                <a:gd name="connsiteX11" fmla="*/ 91544 w 1502659"/>
                <a:gd name="connsiteY11" fmla="*/ 747496 h 1447326"/>
                <a:gd name="connsiteX12" fmla="*/ 0 w 1502659"/>
                <a:gd name="connsiteY12" fmla="*/ 753135 h 1447326"/>
                <a:gd name="connsiteX13" fmla="*/ 10891 w 1502659"/>
                <a:gd name="connsiteY13" fmla="*/ 750324 h 1447326"/>
                <a:gd name="connsiteX14" fmla="*/ 392264 w 1502659"/>
                <a:gd name="connsiteY14" fmla="*/ 462790 h 1447326"/>
                <a:gd name="connsiteX15" fmla="*/ 547874 w 1502659"/>
                <a:gd name="connsiteY15" fmla="*/ 11231 h 1447326"/>
                <a:gd name="connsiteX16" fmla="*/ 547182 w 1502659"/>
                <a:gd name="connsiteY16" fmla="*/ 0 h 1447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02659" h="1447326">
                  <a:moveTo>
                    <a:pt x="547182" y="0"/>
                  </a:moveTo>
                  <a:lnTo>
                    <a:pt x="570108" y="88809"/>
                  </a:lnTo>
                  <a:cubicBezTo>
                    <a:pt x="631225" y="257114"/>
                    <a:pt x="741526" y="409600"/>
                    <a:pt x="897290" y="522769"/>
                  </a:cubicBezTo>
                  <a:cubicBezTo>
                    <a:pt x="1053054" y="635938"/>
                    <a:pt x="1232161" y="693720"/>
                    <a:pt x="1411115" y="699837"/>
                  </a:cubicBezTo>
                  <a:lnTo>
                    <a:pt x="1502659" y="694198"/>
                  </a:lnTo>
                  <a:lnTo>
                    <a:pt x="1491766" y="697009"/>
                  </a:lnTo>
                  <a:cubicBezTo>
                    <a:pt x="1343858" y="750720"/>
                    <a:pt x="1209849" y="847654"/>
                    <a:pt x="1110394" y="984543"/>
                  </a:cubicBezTo>
                  <a:cubicBezTo>
                    <a:pt x="1010939" y="1121431"/>
                    <a:pt x="960160" y="1278835"/>
                    <a:pt x="954783" y="1436102"/>
                  </a:cubicBezTo>
                  <a:lnTo>
                    <a:pt x="955475" y="1447326"/>
                  </a:lnTo>
                  <a:lnTo>
                    <a:pt x="932551" y="1358524"/>
                  </a:lnTo>
                  <a:cubicBezTo>
                    <a:pt x="871434" y="1190219"/>
                    <a:pt x="761133" y="1037733"/>
                    <a:pt x="605369" y="924564"/>
                  </a:cubicBezTo>
                  <a:cubicBezTo>
                    <a:pt x="449604" y="811395"/>
                    <a:pt x="270497" y="753613"/>
                    <a:pt x="91544" y="747496"/>
                  </a:cubicBezTo>
                  <a:lnTo>
                    <a:pt x="0" y="753135"/>
                  </a:lnTo>
                  <a:lnTo>
                    <a:pt x="10891" y="750324"/>
                  </a:lnTo>
                  <a:cubicBezTo>
                    <a:pt x="158801" y="696613"/>
                    <a:pt x="292809" y="599678"/>
                    <a:pt x="392264" y="462790"/>
                  </a:cubicBezTo>
                  <a:cubicBezTo>
                    <a:pt x="491719" y="325902"/>
                    <a:pt x="542499" y="168498"/>
                    <a:pt x="547874" y="11231"/>
                  </a:cubicBezTo>
                  <a:lnTo>
                    <a:pt x="547182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331B02A1-DCC5-4A64-9A20-3E6951BA93E9}"/>
                </a:ext>
              </a:extLst>
            </p:cNvPr>
            <p:cNvSpPr/>
            <p:nvPr/>
          </p:nvSpPr>
          <p:spPr>
            <a:xfrm>
              <a:off x="3811071" y="1497234"/>
              <a:ext cx="1938330" cy="1866953"/>
            </a:xfrm>
            <a:custGeom>
              <a:avLst/>
              <a:gdLst>
                <a:gd name="connsiteX0" fmla="*/ 955480 w 1502659"/>
                <a:gd name="connsiteY0" fmla="*/ 0 h 1447326"/>
                <a:gd name="connsiteX1" fmla="*/ 954788 w 1502659"/>
                <a:gd name="connsiteY1" fmla="*/ 11229 h 1447326"/>
                <a:gd name="connsiteX2" fmla="*/ 1110398 w 1502659"/>
                <a:gd name="connsiteY2" fmla="*/ 462787 h 1447326"/>
                <a:gd name="connsiteX3" fmla="*/ 1491770 w 1502659"/>
                <a:gd name="connsiteY3" fmla="*/ 750321 h 1447326"/>
                <a:gd name="connsiteX4" fmla="*/ 1502659 w 1502659"/>
                <a:gd name="connsiteY4" fmla="*/ 753132 h 1447326"/>
                <a:gd name="connsiteX5" fmla="*/ 1411119 w 1502659"/>
                <a:gd name="connsiteY5" fmla="*/ 747493 h 1447326"/>
                <a:gd name="connsiteX6" fmla="*/ 897294 w 1502659"/>
                <a:gd name="connsiteY6" fmla="*/ 924561 h 1447326"/>
                <a:gd name="connsiteX7" fmla="*/ 570111 w 1502659"/>
                <a:gd name="connsiteY7" fmla="*/ 1358521 h 1447326"/>
                <a:gd name="connsiteX8" fmla="*/ 547186 w 1502659"/>
                <a:gd name="connsiteY8" fmla="*/ 1447326 h 1447326"/>
                <a:gd name="connsiteX9" fmla="*/ 547878 w 1502659"/>
                <a:gd name="connsiteY9" fmla="*/ 1436099 h 1447326"/>
                <a:gd name="connsiteX10" fmla="*/ 392268 w 1502659"/>
                <a:gd name="connsiteY10" fmla="*/ 984539 h 1447326"/>
                <a:gd name="connsiteX11" fmla="*/ 10896 w 1502659"/>
                <a:gd name="connsiteY11" fmla="*/ 697006 h 1447326"/>
                <a:gd name="connsiteX12" fmla="*/ 0 w 1502659"/>
                <a:gd name="connsiteY12" fmla="*/ 694193 h 1447326"/>
                <a:gd name="connsiteX13" fmla="*/ 91547 w 1502659"/>
                <a:gd name="connsiteY13" fmla="*/ 699833 h 1447326"/>
                <a:gd name="connsiteX14" fmla="*/ 605372 w 1502659"/>
                <a:gd name="connsiteY14" fmla="*/ 522766 h 1447326"/>
                <a:gd name="connsiteX15" fmla="*/ 932554 w 1502659"/>
                <a:gd name="connsiteY15" fmla="*/ 88806 h 1447326"/>
                <a:gd name="connsiteX16" fmla="*/ 955480 w 1502659"/>
                <a:gd name="connsiteY16" fmla="*/ 0 h 1447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02659" h="1447326">
                  <a:moveTo>
                    <a:pt x="955480" y="0"/>
                  </a:moveTo>
                  <a:lnTo>
                    <a:pt x="954788" y="11229"/>
                  </a:lnTo>
                  <a:cubicBezTo>
                    <a:pt x="960163" y="168495"/>
                    <a:pt x="1010943" y="325899"/>
                    <a:pt x="1110398" y="462787"/>
                  </a:cubicBezTo>
                  <a:cubicBezTo>
                    <a:pt x="1209853" y="599675"/>
                    <a:pt x="1343861" y="696610"/>
                    <a:pt x="1491770" y="750321"/>
                  </a:cubicBezTo>
                  <a:lnTo>
                    <a:pt x="1502659" y="753132"/>
                  </a:lnTo>
                  <a:lnTo>
                    <a:pt x="1411119" y="747493"/>
                  </a:lnTo>
                  <a:cubicBezTo>
                    <a:pt x="1232165" y="753610"/>
                    <a:pt x="1053058" y="811392"/>
                    <a:pt x="897294" y="924561"/>
                  </a:cubicBezTo>
                  <a:cubicBezTo>
                    <a:pt x="741529" y="1037730"/>
                    <a:pt x="631229" y="1190215"/>
                    <a:pt x="570111" y="1358521"/>
                  </a:cubicBezTo>
                  <a:lnTo>
                    <a:pt x="547186" y="1447326"/>
                  </a:lnTo>
                  <a:lnTo>
                    <a:pt x="547878" y="1436099"/>
                  </a:lnTo>
                  <a:cubicBezTo>
                    <a:pt x="542503" y="1278831"/>
                    <a:pt x="491723" y="1121427"/>
                    <a:pt x="392268" y="984539"/>
                  </a:cubicBezTo>
                  <a:cubicBezTo>
                    <a:pt x="292813" y="847651"/>
                    <a:pt x="158805" y="750716"/>
                    <a:pt x="10896" y="697006"/>
                  </a:cubicBezTo>
                  <a:lnTo>
                    <a:pt x="0" y="694193"/>
                  </a:lnTo>
                  <a:lnTo>
                    <a:pt x="91547" y="699833"/>
                  </a:lnTo>
                  <a:cubicBezTo>
                    <a:pt x="270501" y="693717"/>
                    <a:pt x="449608" y="635935"/>
                    <a:pt x="605372" y="522766"/>
                  </a:cubicBezTo>
                  <a:cubicBezTo>
                    <a:pt x="761136" y="409596"/>
                    <a:pt x="871437" y="257111"/>
                    <a:pt x="932554" y="88806"/>
                  </a:cubicBezTo>
                  <a:lnTo>
                    <a:pt x="95548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>
                    <a:shade val="30000"/>
                    <a:satMod val="115000"/>
                  </a:schemeClr>
                </a:gs>
                <a:gs pos="50000">
                  <a:schemeClr val="accent5">
                    <a:shade val="67500"/>
                    <a:satMod val="115000"/>
                  </a:schemeClr>
                </a:gs>
                <a:gs pos="100000">
                  <a:schemeClr val="accent5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37FB3524-F495-4723-8601-732C8E348D09}"/>
                </a:ext>
              </a:extLst>
            </p:cNvPr>
            <p:cNvSpPr/>
            <p:nvPr/>
          </p:nvSpPr>
          <p:spPr>
            <a:xfrm>
              <a:off x="7418537" y="4023454"/>
              <a:ext cx="1612828" cy="1819967"/>
            </a:xfrm>
            <a:custGeom>
              <a:avLst/>
              <a:gdLst>
                <a:gd name="connsiteX0" fmla="*/ 364957 w 1250319"/>
                <a:gd name="connsiteY0" fmla="*/ 0 h 1410901"/>
                <a:gd name="connsiteX1" fmla="*/ 370996 w 1250319"/>
                <a:gd name="connsiteY1" fmla="*/ 9489 h 1410901"/>
                <a:gd name="connsiteX2" fmla="*/ 762307 w 1250319"/>
                <a:gd name="connsiteY2" fmla="*/ 283344 h 1410901"/>
                <a:gd name="connsiteX3" fmla="*/ 1239851 w 1250319"/>
                <a:gd name="connsiteY3" fmla="*/ 291798 h 1410901"/>
                <a:gd name="connsiteX4" fmla="*/ 1250319 w 1250319"/>
                <a:gd name="connsiteY4" fmla="*/ 287669 h 1410901"/>
                <a:gd name="connsiteX5" fmla="*/ 1172941 w 1250319"/>
                <a:gd name="connsiteY5" fmla="*/ 336917 h 1410901"/>
                <a:gd name="connsiteX6" fmla="*/ 861326 w 1250319"/>
                <a:gd name="connsiteY6" fmla="*/ 782186 h 1410901"/>
                <a:gd name="connsiteX7" fmla="*/ 851705 w 1250319"/>
                <a:gd name="connsiteY7" fmla="*/ 1325580 h 1410901"/>
                <a:gd name="connsiteX8" fmla="*/ 885356 w 1250319"/>
                <a:gd name="connsiteY8" fmla="*/ 1410901 h 1410901"/>
                <a:gd name="connsiteX9" fmla="*/ 879317 w 1250319"/>
                <a:gd name="connsiteY9" fmla="*/ 1401410 h 1410901"/>
                <a:gd name="connsiteX10" fmla="*/ 488006 w 1250319"/>
                <a:gd name="connsiteY10" fmla="*/ 1127557 h 1410901"/>
                <a:gd name="connsiteX11" fmla="*/ 10461 w 1250319"/>
                <a:gd name="connsiteY11" fmla="*/ 1119101 h 1410901"/>
                <a:gd name="connsiteX12" fmla="*/ 0 w 1250319"/>
                <a:gd name="connsiteY12" fmla="*/ 1123228 h 1410901"/>
                <a:gd name="connsiteX13" fmla="*/ 77372 w 1250319"/>
                <a:gd name="connsiteY13" fmla="*/ 1073984 h 1410901"/>
                <a:gd name="connsiteX14" fmla="*/ 388987 w 1250319"/>
                <a:gd name="connsiteY14" fmla="*/ 628714 h 1410901"/>
                <a:gd name="connsiteX15" fmla="*/ 398608 w 1250319"/>
                <a:gd name="connsiteY15" fmla="*/ 85320 h 1410901"/>
                <a:gd name="connsiteX16" fmla="*/ 364957 w 1250319"/>
                <a:gd name="connsiteY16" fmla="*/ 0 h 1410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50319" h="1410901">
                  <a:moveTo>
                    <a:pt x="364957" y="0"/>
                  </a:moveTo>
                  <a:lnTo>
                    <a:pt x="370996" y="9489"/>
                  </a:lnTo>
                  <a:cubicBezTo>
                    <a:pt x="467784" y="133562"/>
                    <a:pt x="601386" y="231057"/>
                    <a:pt x="762307" y="283344"/>
                  </a:cubicBezTo>
                  <a:cubicBezTo>
                    <a:pt x="923229" y="335630"/>
                    <a:pt x="1088621" y="335284"/>
                    <a:pt x="1239851" y="291798"/>
                  </a:cubicBezTo>
                  <a:lnTo>
                    <a:pt x="1250319" y="287669"/>
                  </a:lnTo>
                  <a:lnTo>
                    <a:pt x="1172941" y="336917"/>
                  </a:lnTo>
                  <a:cubicBezTo>
                    <a:pt x="1031760" y="447052"/>
                    <a:pt x="920822" y="599075"/>
                    <a:pt x="861326" y="782186"/>
                  </a:cubicBezTo>
                  <a:cubicBezTo>
                    <a:pt x="801829" y="965298"/>
                    <a:pt x="802222" y="1153494"/>
                    <a:pt x="851705" y="1325580"/>
                  </a:cubicBezTo>
                  <a:lnTo>
                    <a:pt x="885356" y="1410901"/>
                  </a:lnTo>
                  <a:lnTo>
                    <a:pt x="879317" y="1401410"/>
                  </a:lnTo>
                  <a:cubicBezTo>
                    <a:pt x="782529" y="1277338"/>
                    <a:pt x="648927" y="1179843"/>
                    <a:pt x="488006" y="1127557"/>
                  </a:cubicBezTo>
                  <a:cubicBezTo>
                    <a:pt x="327084" y="1075270"/>
                    <a:pt x="161692" y="1075616"/>
                    <a:pt x="10461" y="1119101"/>
                  </a:cubicBezTo>
                  <a:lnTo>
                    <a:pt x="0" y="1123228"/>
                  </a:lnTo>
                  <a:lnTo>
                    <a:pt x="77372" y="1073984"/>
                  </a:lnTo>
                  <a:cubicBezTo>
                    <a:pt x="218553" y="963849"/>
                    <a:pt x="329491" y="811826"/>
                    <a:pt x="388987" y="628714"/>
                  </a:cubicBezTo>
                  <a:cubicBezTo>
                    <a:pt x="448484" y="445603"/>
                    <a:pt x="448091" y="257406"/>
                    <a:pt x="398608" y="85320"/>
                  </a:cubicBezTo>
                  <a:lnTo>
                    <a:pt x="364957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ABD13CED-9F72-44BD-99F5-49621B6D36F6}"/>
                </a:ext>
              </a:extLst>
            </p:cNvPr>
            <p:cNvSpPr/>
            <p:nvPr/>
          </p:nvSpPr>
          <p:spPr>
            <a:xfrm>
              <a:off x="3160641" y="4023457"/>
              <a:ext cx="1612828" cy="1819967"/>
            </a:xfrm>
            <a:custGeom>
              <a:avLst/>
              <a:gdLst>
                <a:gd name="connsiteX0" fmla="*/ 885358 w 1250319"/>
                <a:gd name="connsiteY0" fmla="*/ 0 h 1410901"/>
                <a:gd name="connsiteX1" fmla="*/ 851708 w 1250319"/>
                <a:gd name="connsiteY1" fmla="*/ 85318 h 1410901"/>
                <a:gd name="connsiteX2" fmla="*/ 861329 w 1250319"/>
                <a:gd name="connsiteY2" fmla="*/ 628711 h 1410901"/>
                <a:gd name="connsiteX3" fmla="*/ 1172944 w 1250319"/>
                <a:gd name="connsiteY3" fmla="*/ 1073981 h 1410901"/>
                <a:gd name="connsiteX4" fmla="*/ 1250319 w 1250319"/>
                <a:gd name="connsiteY4" fmla="*/ 1123227 h 1410901"/>
                <a:gd name="connsiteX5" fmla="*/ 1239855 w 1250319"/>
                <a:gd name="connsiteY5" fmla="*/ 1119099 h 1410901"/>
                <a:gd name="connsiteX6" fmla="*/ 762310 w 1250319"/>
                <a:gd name="connsiteY6" fmla="*/ 1127554 h 1410901"/>
                <a:gd name="connsiteX7" fmla="*/ 370999 w 1250319"/>
                <a:gd name="connsiteY7" fmla="*/ 1401408 h 1410901"/>
                <a:gd name="connsiteX8" fmla="*/ 364957 w 1250319"/>
                <a:gd name="connsiteY8" fmla="*/ 1410901 h 1410901"/>
                <a:gd name="connsiteX9" fmla="*/ 398611 w 1250319"/>
                <a:gd name="connsiteY9" fmla="*/ 1325577 h 1410901"/>
                <a:gd name="connsiteX10" fmla="*/ 388990 w 1250319"/>
                <a:gd name="connsiteY10" fmla="*/ 782183 h 1410901"/>
                <a:gd name="connsiteX11" fmla="*/ 77375 w 1250319"/>
                <a:gd name="connsiteY11" fmla="*/ 336914 h 1410901"/>
                <a:gd name="connsiteX12" fmla="*/ 0 w 1250319"/>
                <a:gd name="connsiteY12" fmla="*/ 287668 h 1410901"/>
                <a:gd name="connsiteX13" fmla="*/ 10465 w 1250319"/>
                <a:gd name="connsiteY13" fmla="*/ 291796 h 1410901"/>
                <a:gd name="connsiteX14" fmla="*/ 488009 w 1250319"/>
                <a:gd name="connsiteY14" fmla="*/ 283341 h 1410901"/>
                <a:gd name="connsiteX15" fmla="*/ 879320 w 1250319"/>
                <a:gd name="connsiteY15" fmla="*/ 9487 h 1410901"/>
                <a:gd name="connsiteX16" fmla="*/ 885358 w 1250319"/>
                <a:gd name="connsiteY16" fmla="*/ 0 h 1410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50319" h="1410901">
                  <a:moveTo>
                    <a:pt x="885358" y="0"/>
                  </a:moveTo>
                  <a:lnTo>
                    <a:pt x="851708" y="85318"/>
                  </a:lnTo>
                  <a:cubicBezTo>
                    <a:pt x="802225" y="257403"/>
                    <a:pt x="801832" y="445600"/>
                    <a:pt x="861329" y="628711"/>
                  </a:cubicBezTo>
                  <a:cubicBezTo>
                    <a:pt x="920825" y="811823"/>
                    <a:pt x="1031763" y="963846"/>
                    <a:pt x="1172944" y="1073981"/>
                  </a:cubicBezTo>
                  <a:lnTo>
                    <a:pt x="1250319" y="1123227"/>
                  </a:lnTo>
                  <a:lnTo>
                    <a:pt x="1239855" y="1119099"/>
                  </a:lnTo>
                  <a:cubicBezTo>
                    <a:pt x="1088623" y="1075613"/>
                    <a:pt x="923232" y="1075267"/>
                    <a:pt x="762310" y="1127554"/>
                  </a:cubicBezTo>
                  <a:cubicBezTo>
                    <a:pt x="601388" y="1179840"/>
                    <a:pt x="467787" y="1277335"/>
                    <a:pt x="370999" y="1401408"/>
                  </a:cubicBezTo>
                  <a:lnTo>
                    <a:pt x="364957" y="1410901"/>
                  </a:lnTo>
                  <a:lnTo>
                    <a:pt x="398611" y="1325577"/>
                  </a:lnTo>
                  <a:cubicBezTo>
                    <a:pt x="448093" y="1153492"/>
                    <a:pt x="448487" y="965295"/>
                    <a:pt x="388990" y="782183"/>
                  </a:cubicBezTo>
                  <a:cubicBezTo>
                    <a:pt x="329493" y="599072"/>
                    <a:pt x="218556" y="447049"/>
                    <a:pt x="77375" y="336914"/>
                  </a:cubicBezTo>
                  <a:lnTo>
                    <a:pt x="0" y="287668"/>
                  </a:lnTo>
                  <a:lnTo>
                    <a:pt x="10465" y="291796"/>
                  </a:lnTo>
                  <a:cubicBezTo>
                    <a:pt x="161695" y="335281"/>
                    <a:pt x="327087" y="335627"/>
                    <a:pt x="488009" y="283341"/>
                  </a:cubicBezTo>
                  <a:cubicBezTo>
                    <a:pt x="648930" y="231054"/>
                    <a:pt x="782532" y="133559"/>
                    <a:pt x="879320" y="9487"/>
                  </a:cubicBezTo>
                  <a:lnTo>
                    <a:pt x="88535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shade val="30000"/>
                    <a:satMod val="115000"/>
                  </a:schemeClr>
                </a:gs>
                <a:gs pos="50000">
                  <a:schemeClr val="accent4">
                    <a:shade val="67500"/>
                    <a:satMod val="115000"/>
                  </a:schemeClr>
                </a:gs>
                <a:gs pos="100000">
                  <a:schemeClr val="accent4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9D42A799-D818-4AE4-AB33-F82F9C89F06A}"/>
                </a:ext>
              </a:extLst>
            </p:cNvPr>
            <p:cNvSpPr/>
            <p:nvPr/>
          </p:nvSpPr>
          <p:spPr>
            <a:xfrm>
              <a:off x="5334273" y="5879793"/>
              <a:ext cx="1523458" cy="1200831"/>
            </a:xfrm>
            <a:custGeom>
              <a:avLst/>
              <a:gdLst>
                <a:gd name="connsiteX0" fmla="*/ 1181034 w 1181036"/>
                <a:gd name="connsiteY0" fmla="*/ 0 h 930925"/>
                <a:gd name="connsiteX1" fmla="*/ 1173875 w 1181036"/>
                <a:gd name="connsiteY1" fmla="*/ 8676 h 930925"/>
                <a:gd name="connsiteX2" fmla="*/ 1034346 w 1181036"/>
                <a:gd name="connsiteY2" fmla="*/ 465461 h 930925"/>
                <a:gd name="connsiteX3" fmla="*/ 1173875 w 1181036"/>
                <a:gd name="connsiteY3" fmla="*/ 922245 h 930925"/>
                <a:gd name="connsiteX4" fmla="*/ 1181036 w 1181036"/>
                <a:gd name="connsiteY4" fmla="*/ 930925 h 930925"/>
                <a:gd name="connsiteX5" fmla="*/ 1110288 w 1181036"/>
                <a:gd name="connsiteY5" fmla="*/ 872552 h 930925"/>
                <a:gd name="connsiteX6" fmla="*/ 590517 w 1181036"/>
                <a:gd name="connsiteY6" fmla="*/ 713784 h 930925"/>
                <a:gd name="connsiteX7" fmla="*/ 70746 w 1181036"/>
                <a:gd name="connsiteY7" fmla="*/ 872552 h 930925"/>
                <a:gd name="connsiteX8" fmla="*/ 0 w 1181036"/>
                <a:gd name="connsiteY8" fmla="*/ 930922 h 930925"/>
                <a:gd name="connsiteX9" fmla="*/ 7160 w 1181036"/>
                <a:gd name="connsiteY9" fmla="*/ 922245 h 930925"/>
                <a:gd name="connsiteX10" fmla="*/ 146688 w 1181036"/>
                <a:gd name="connsiteY10" fmla="*/ 465461 h 930925"/>
                <a:gd name="connsiteX11" fmla="*/ 7160 w 1181036"/>
                <a:gd name="connsiteY11" fmla="*/ 8676 h 930925"/>
                <a:gd name="connsiteX12" fmla="*/ 3 w 1181036"/>
                <a:gd name="connsiteY12" fmla="*/ 2 h 930925"/>
                <a:gd name="connsiteX13" fmla="*/ 70746 w 1181036"/>
                <a:gd name="connsiteY13" fmla="*/ 58370 h 930925"/>
                <a:gd name="connsiteX14" fmla="*/ 590517 w 1181036"/>
                <a:gd name="connsiteY14" fmla="*/ 217138 h 930925"/>
                <a:gd name="connsiteX15" fmla="*/ 1110288 w 1181036"/>
                <a:gd name="connsiteY15" fmla="*/ 58370 h 930925"/>
                <a:gd name="connsiteX16" fmla="*/ 1181034 w 1181036"/>
                <a:gd name="connsiteY16" fmla="*/ 0 h 930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81036" h="930925">
                  <a:moveTo>
                    <a:pt x="1181034" y="0"/>
                  </a:moveTo>
                  <a:lnTo>
                    <a:pt x="1173875" y="8676"/>
                  </a:lnTo>
                  <a:cubicBezTo>
                    <a:pt x="1085784" y="139068"/>
                    <a:pt x="1034346" y="296258"/>
                    <a:pt x="1034346" y="465461"/>
                  </a:cubicBezTo>
                  <a:cubicBezTo>
                    <a:pt x="1034346" y="634664"/>
                    <a:pt x="1085784" y="791854"/>
                    <a:pt x="1173875" y="922245"/>
                  </a:cubicBezTo>
                  <a:lnTo>
                    <a:pt x="1181036" y="930925"/>
                  </a:lnTo>
                  <a:lnTo>
                    <a:pt x="1110288" y="872552"/>
                  </a:lnTo>
                  <a:cubicBezTo>
                    <a:pt x="961916" y="772314"/>
                    <a:pt x="783052" y="713784"/>
                    <a:pt x="590517" y="713784"/>
                  </a:cubicBezTo>
                  <a:cubicBezTo>
                    <a:pt x="397982" y="713784"/>
                    <a:pt x="219118" y="772314"/>
                    <a:pt x="70746" y="872552"/>
                  </a:cubicBezTo>
                  <a:lnTo>
                    <a:pt x="0" y="930922"/>
                  </a:lnTo>
                  <a:lnTo>
                    <a:pt x="7160" y="922245"/>
                  </a:lnTo>
                  <a:cubicBezTo>
                    <a:pt x="95250" y="791854"/>
                    <a:pt x="146688" y="634664"/>
                    <a:pt x="146688" y="465461"/>
                  </a:cubicBezTo>
                  <a:cubicBezTo>
                    <a:pt x="146688" y="296258"/>
                    <a:pt x="95250" y="139068"/>
                    <a:pt x="7160" y="8676"/>
                  </a:cubicBezTo>
                  <a:lnTo>
                    <a:pt x="3" y="2"/>
                  </a:lnTo>
                  <a:lnTo>
                    <a:pt x="70746" y="58370"/>
                  </a:lnTo>
                  <a:cubicBezTo>
                    <a:pt x="219118" y="158608"/>
                    <a:pt x="397982" y="217138"/>
                    <a:pt x="590517" y="217138"/>
                  </a:cubicBezTo>
                  <a:cubicBezTo>
                    <a:pt x="783052" y="217138"/>
                    <a:pt x="961916" y="158608"/>
                    <a:pt x="1110288" y="58370"/>
                  </a:cubicBezTo>
                  <a:lnTo>
                    <a:pt x="118103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243FCAD3-5D0B-4827-90AE-56D3DE14EDF5}"/>
                </a:ext>
              </a:extLst>
            </p:cNvPr>
            <p:cNvGrpSpPr/>
            <p:nvPr/>
          </p:nvGrpSpPr>
          <p:grpSpPr>
            <a:xfrm>
              <a:off x="5014779" y="393539"/>
              <a:ext cx="2162444" cy="2162441"/>
              <a:chOff x="5257800" y="994255"/>
              <a:chExt cx="1676400" cy="1676398"/>
            </a:xfrm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3866CB27-5816-45DB-88A9-24BBD99E35EA}"/>
                  </a:ext>
                </a:extLst>
              </p:cNvPr>
              <p:cNvSpPr/>
              <p:nvPr/>
            </p:nvSpPr>
            <p:spPr>
              <a:xfrm>
                <a:off x="5257800" y="994255"/>
                <a:ext cx="1676400" cy="1676398"/>
              </a:xfrm>
              <a:custGeom>
                <a:avLst/>
                <a:gdLst>
                  <a:gd name="connsiteX0" fmla="*/ 0 w 1531937"/>
                  <a:gd name="connsiteY0" fmla="*/ 765969 h 1531937"/>
                  <a:gd name="connsiteX1" fmla="*/ 765969 w 1531937"/>
                  <a:gd name="connsiteY1" fmla="*/ 0 h 1531937"/>
                  <a:gd name="connsiteX2" fmla="*/ 1531938 w 1531937"/>
                  <a:gd name="connsiteY2" fmla="*/ 765969 h 1531937"/>
                  <a:gd name="connsiteX3" fmla="*/ 765969 w 1531937"/>
                  <a:gd name="connsiteY3" fmla="*/ 1531938 h 1531937"/>
                  <a:gd name="connsiteX4" fmla="*/ 0 w 1531937"/>
                  <a:gd name="connsiteY4" fmla="*/ 765969 h 1531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31937" h="1531937">
                    <a:moveTo>
                      <a:pt x="0" y="765969"/>
                    </a:moveTo>
                    <a:cubicBezTo>
                      <a:pt x="0" y="342936"/>
                      <a:pt x="342936" y="0"/>
                      <a:pt x="765969" y="0"/>
                    </a:cubicBezTo>
                    <a:cubicBezTo>
                      <a:pt x="1189002" y="0"/>
                      <a:pt x="1531938" y="342936"/>
                      <a:pt x="1531938" y="765969"/>
                    </a:cubicBezTo>
                    <a:cubicBezTo>
                      <a:pt x="1531938" y="1189002"/>
                      <a:pt x="1189002" y="1531938"/>
                      <a:pt x="765969" y="1531938"/>
                    </a:cubicBezTo>
                    <a:cubicBezTo>
                      <a:pt x="342936" y="1531938"/>
                      <a:pt x="0" y="1189002"/>
                      <a:pt x="0" y="7659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3717" tIns="263717" rIns="263717" bIns="263717" numCol="1" spcCol="1270" anchor="ctr" anchorCtr="0">
                <a:noAutofit/>
              </a:bodyPr>
              <a:lstStyle/>
              <a:p>
                <a:pPr marL="0" lvl="0" indent="0"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3100" kern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63A2A549-B197-4991-8EFD-F66E60694D23}"/>
                  </a:ext>
                </a:extLst>
              </p:cNvPr>
              <p:cNvSpPr/>
              <p:nvPr/>
            </p:nvSpPr>
            <p:spPr>
              <a:xfrm>
                <a:off x="5405120" y="1141575"/>
                <a:ext cx="1381760" cy="1381758"/>
              </a:xfrm>
              <a:custGeom>
                <a:avLst/>
                <a:gdLst>
                  <a:gd name="connsiteX0" fmla="*/ 0 w 1531937"/>
                  <a:gd name="connsiteY0" fmla="*/ 765969 h 1531937"/>
                  <a:gd name="connsiteX1" fmla="*/ 765969 w 1531937"/>
                  <a:gd name="connsiteY1" fmla="*/ 0 h 1531937"/>
                  <a:gd name="connsiteX2" fmla="*/ 1531938 w 1531937"/>
                  <a:gd name="connsiteY2" fmla="*/ 765969 h 1531937"/>
                  <a:gd name="connsiteX3" fmla="*/ 765969 w 1531937"/>
                  <a:gd name="connsiteY3" fmla="*/ 1531938 h 1531937"/>
                  <a:gd name="connsiteX4" fmla="*/ 0 w 1531937"/>
                  <a:gd name="connsiteY4" fmla="*/ 765969 h 1531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31937" h="1531937">
                    <a:moveTo>
                      <a:pt x="0" y="765969"/>
                    </a:moveTo>
                    <a:cubicBezTo>
                      <a:pt x="0" y="342936"/>
                      <a:pt x="342936" y="0"/>
                      <a:pt x="765969" y="0"/>
                    </a:cubicBezTo>
                    <a:cubicBezTo>
                      <a:pt x="1189002" y="0"/>
                      <a:pt x="1531938" y="342936"/>
                      <a:pt x="1531938" y="765969"/>
                    </a:cubicBezTo>
                    <a:cubicBezTo>
                      <a:pt x="1531938" y="1189002"/>
                      <a:pt x="1189002" y="1531938"/>
                      <a:pt x="765969" y="1531938"/>
                    </a:cubicBezTo>
                    <a:cubicBezTo>
                      <a:pt x="342936" y="1531938"/>
                      <a:pt x="0" y="1189002"/>
                      <a:pt x="0" y="7659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3717" tIns="263717" rIns="263717" bIns="263717" numCol="1" spcCol="1270" anchor="ctr" anchorCtr="0">
                <a:noAutofit/>
              </a:bodyPr>
              <a:lstStyle/>
              <a:p>
                <a:pPr marL="0" lvl="0" indent="0"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3100" kern="1200"/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743C1496-A8D7-4A6A-AC54-F4B9E41B45DA}"/>
                </a:ext>
              </a:extLst>
            </p:cNvPr>
            <p:cNvGrpSpPr/>
            <p:nvPr/>
          </p:nvGrpSpPr>
          <p:grpSpPr>
            <a:xfrm>
              <a:off x="7646297" y="2305448"/>
              <a:ext cx="2162444" cy="2162441"/>
              <a:chOff x="7297842" y="2476432"/>
              <a:chExt cx="1676400" cy="1676398"/>
            </a:xfrm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76F33CCC-C66F-49A4-B8D5-2E4A463B5511}"/>
                  </a:ext>
                </a:extLst>
              </p:cNvPr>
              <p:cNvSpPr/>
              <p:nvPr/>
            </p:nvSpPr>
            <p:spPr>
              <a:xfrm>
                <a:off x="7297842" y="2476432"/>
                <a:ext cx="1676400" cy="1676398"/>
              </a:xfrm>
              <a:custGeom>
                <a:avLst/>
                <a:gdLst>
                  <a:gd name="connsiteX0" fmla="*/ 0 w 1531937"/>
                  <a:gd name="connsiteY0" fmla="*/ 765969 h 1531937"/>
                  <a:gd name="connsiteX1" fmla="*/ 765969 w 1531937"/>
                  <a:gd name="connsiteY1" fmla="*/ 0 h 1531937"/>
                  <a:gd name="connsiteX2" fmla="*/ 1531938 w 1531937"/>
                  <a:gd name="connsiteY2" fmla="*/ 765969 h 1531937"/>
                  <a:gd name="connsiteX3" fmla="*/ 765969 w 1531937"/>
                  <a:gd name="connsiteY3" fmla="*/ 1531938 h 1531937"/>
                  <a:gd name="connsiteX4" fmla="*/ 0 w 1531937"/>
                  <a:gd name="connsiteY4" fmla="*/ 765969 h 1531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31937" h="1531937">
                    <a:moveTo>
                      <a:pt x="0" y="765969"/>
                    </a:moveTo>
                    <a:cubicBezTo>
                      <a:pt x="0" y="342936"/>
                      <a:pt x="342936" y="0"/>
                      <a:pt x="765969" y="0"/>
                    </a:cubicBezTo>
                    <a:cubicBezTo>
                      <a:pt x="1189002" y="0"/>
                      <a:pt x="1531938" y="342936"/>
                      <a:pt x="1531938" y="765969"/>
                    </a:cubicBezTo>
                    <a:cubicBezTo>
                      <a:pt x="1531938" y="1189002"/>
                      <a:pt x="1189002" y="1531938"/>
                      <a:pt x="765969" y="1531938"/>
                    </a:cubicBezTo>
                    <a:cubicBezTo>
                      <a:pt x="342936" y="1531938"/>
                      <a:pt x="0" y="1189002"/>
                      <a:pt x="0" y="7659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shade val="30000"/>
                      <a:satMod val="115000"/>
                    </a:schemeClr>
                  </a:gs>
                  <a:gs pos="50000">
                    <a:schemeClr val="accent2">
                      <a:shade val="67500"/>
                      <a:satMod val="115000"/>
                    </a:schemeClr>
                  </a:gs>
                  <a:gs pos="100000">
                    <a:schemeClr val="accent2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3717" tIns="263717" rIns="263717" bIns="263717" numCol="1" spcCol="1270" anchor="ctr" anchorCtr="0">
                <a:noAutofit/>
              </a:bodyPr>
              <a:lstStyle/>
              <a:p>
                <a:pPr marL="0" lvl="0" indent="0"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3100" kern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9F025C9A-A562-4B4B-85D3-7DAAD7DFB24B}"/>
                  </a:ext>
                </a:extLst>
              </p:cNvPr>
              <p:cNvSpPr/>
              <p:nvPr/>
            </p:nvSpPr>
            <p:spPr>
              <a:xfrm>
                <a:off x="7445162" y="2623752"/>
                <a:ext cx="1381760" cy="1381758"/>
              </a:xfrm>
              <a:custGeom>
                <a:avLst/>
                <a:gdLst>
                  <a:gd name="connsiteX0" fmla="*/ 0 w 1531937"/>
                  <a:gd name="connsiteY0" fmla="*/ 765969 h 1531937"/>
                  <a:gd name="connsiteX1" fmla="*/ 765969 w 1531937"/>
                  <a:gd name="connsiteY1" fmla="*/ 0 h 1531937"/>
                  <a:gd name="connsiteX2" fmla="*/ 1531938 w 1531937"/>
                  <a:gd name="connsiteY2" fmla="*/ 765969 h 1531937"/>
                  <a:gd name="connsiteX3" fmla="*/ 765969 w 1531937"/>
                  <a:gd name="connsiteY3" fmla="*/ 1531938 h 1531937"/>
                  <a:gd name="connsiteX4" fmla="*/ 0 w 1531937"/>
                  <a:gd name="connsiteY4" fmla="*/ 765969 h 1531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31937" h="1531937">
                    <a:moveTo>
                      <a:pt x="0" y="765969"/>
                    </a:moveTo>
                    <a:cubicBezTo>
                      <a:pt x="0" y="342936"/>
                      <a:pt x="342936" y="0"/>
                      <a:pt x="765969" y="0"/>
                    </a:cubicBezTo>
                    <a:cubicBezTo>
                      <a:pt x="1189002" y="0"/>
                      <a:pt x="1531938" y="342936"/>
                      <a:pt x="1531938" y="765969"/>
                    </a:cubicBezTo>
                    <a:cubicBezTo>
                      <a:pt x="1531938" y="1189002"/>
                      <a:pt x="1189002" y="1531938"/>
                      <a:pt x="765969" y="1531938"/>
                    </a:cubicBezTo>
                    <a:cubicBezTo>
                      <a:pt x="342936" y="1531938"/>
                      <a:pt x="0" y="1189002"/>
                      <a:pt x="0" y="7659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shade val="30000"/>
                      <a:satMod val="115000"/>
                    </a:schemeClr>
                  </a:gs>
                  <a:gs pos="50000">
                    <a:schemeClr val="accent2">
                      <a:shade val="67500"/>
                      <a:satMod val="115000"/>
                    </a:schemeClr>
                  </a:gs>
                  <a:gs pos="100000">
                    <a:schemeClr val="accent2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3717" tIns="263717" rIns="263717" bIns="263717" numCol="1" spcCol="1270" anchor="ctr" anchorCtr="0">
                <a:noAutofit/>
              </a:bodyPr>
              <a:lstStyle/>
              <a:p>
                <a:pPr marL="0" lvl="0" indent="0"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3100" kern="1200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DC1D6196-764C-47BC-9155-C40FCB2B41D7}"/>
                </a:ext>
              </a:extLst>
            </p:cNvPr>
            <p:cNvGrpSpPr/>
            <p:nvPr/>
          </p:nvGrpSpPr>
          <p:grpSpPr>
            <a:xfrm>
              <a:off x="2383259" y="2305448"/>
              <a:ext cx="2162444" cy="2162441"/>
              <a:chOff x="3217757" y="2476432"/>
              <a:chExt cx="1676400" cy="1676398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788C0AF1-8D3F-4310-A2D6-EFFF7CE8E180}"/>
                  </a:ext>
                </a:extLst>
              </p:cNvPr>
              <p:cNvSpPr/>
              <p:nvPr/>
            </p:nvSpPr>
            <p:spPr>
              <a:xfrm>
                <a:off x="3217757" y="2476432"/>
                <a:ext cx="1676400" cy="1676398"/>
              </a:xfrm>
              <a:custGeom>
                <a:avLst/>
                <a:gdLst>
                  <a:gd name="connsiteX0" fmla="*/ 0 w 1531937"/>
                  <a:gd name="connsiteY0" fmla="*/ 765969 h 1531937"/>
                  <a:gd name="connsiteX1" fmla="*/ 765969 w 1531937"/>
                  <a:gd name="connsiteY1" fmla="*/ 0 h 1531937"/>
                  <a:gd name="connsiteX2" fmla="*/ 1531938 w 1531937"/>
                  <a:gd name="connsiteY2" fmla="*/ 765969 h 1531937"/>
                  <a:gd name="connsiteX3" fmla="*/ 765969 w 1531937"/>
                  <a:gd name="connsiteY3" fmla="*/ 1531938 h 1531937"/>
                  <a:gd name="connsiteX4" fmla="*/ 0 w 1531937"/>
                  <a:gd name="connsiteY4" fmla="*/ 765969 h 1531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31937" h="1531937">
                    <a:moveTo>
                      <a:pt x="0" y="765969"/>
                    </a:moveTo>
                    <a:cubicBezTo>
                      <a:pt x="0" y="342936"/>
                      <a:pt x="342936" y="0"/>
                      <a:pt x="765969" y="0"/>
                    </a:cubicBezTo>
                    <a:cubicBezTo>
                      <a:pt x="1189002" y="0"/>
                      <a:pt x="1531938" y="342936"/>
                      <a:pt x="1531938" y="765969"/>
                    </a:cubicBezTo>
                    <a:cubicBezTo>
                      <a:pt x="1531938" y="1189002"/>
                      <a:pt x="1189002" y="1531938"/>
                      <a:pt x="765969" y="1531938"/>
                    </a:cubicBezTo>
                    <a:cubicBezTo>
                      <a:pt x="342936" y="1531938"/>
                      <a:pt x="0" y="1189002"/>
                      <a:pt x="0" y="7659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5">
                      <a:shade val="30000"/>
                      <a:satMod val="115000"/>
                    </a:schemeClr>
                  </a:gs>
                  <a:gs pos="50000">
                    <a:schemeClr val="accent5">
                      <a:shade val="67500"/>
                      <a:satMod val="115000"/>
                    </a:schemeClr>
                  </a:gs>
                  <a:gs pos="100000">
                    <a:schemeClr val="accent5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3717" tIns="263717" rIns="263717" bIns="263717" numCol="1" spcCol="1270" anchor="ctr" anchorCtr="0">
                <a:noAutofit/>
              </a:bodyPr>
              <a:lstStyle/>
              <a:p>
                <a:pPr marL="0" lvl="0" indent="0"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3100" kern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460D83F9-85F5-4AD6-AE35-CCBAC217EB8E}"/>
                  </a:ext>
                </a:extLst>
              </p:cNvPr>
              <p:cNvSpPr/>
              <p:nvPr/>
            </p:nvSpPr>
            <p:spPr>
              <a:xfrm>
                <a:off x="3365077" y="2623752"/>
                <a:ext cx="1381760" cy="1381758"/>
              </a:xfrm>
              <a:custGeom>
                <a:avLst/>
                <a:gdLst>
                  <a:gd name="connsiteX0" fmla="*/ 0 w 1531937"/>
                  <a:gd name="connsiteY0" fmla="*/ 765969 h 1531937"/>
                  <a:gd name="connsiteX1" fmla="*/ 765969 w 1531937"/>
                  <a:gd name="connsiteY1" fmla="*/ 0 h 1531937"/>
                  <a:gd name="connsiteX2" fmla="*/ 1531938 w 1531937"/>
                  <a:gd name="connsiteY2" fmla="*/ 765969 h 1531937"/>
                  <a:gd name="connsiteX3" fmla="*/ 765969 w 1531937"/>
                  <a:gd name="connsiteY3" fmla="*/ 1531938 h 1531937"/>
                  <a:gd name="connsiteX4" fmla="*/ 0 w 1531937"/>
                  <a:gd name="connsiteY4" fmla="*/ 765969 h 1531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31937" h="1531937">
                    <a:moveTo>
                      <a:pt x="0" y="765969"/>
                    </a:moveTo>
                    <a:cubicBezTo>
                      <a:pt x="0" y="342936"/>
                      <a:pt x="342936" y="0"/>
                      <a:pt x="765969" y="0"/>
                    </a:cubicBezTo>
                    <a:cubicBezTo>
                      <a:pt x="1189002" y="0"/>
                      <a:pt x="1531938" y="342936"/>
                      <a:pt x="1531938" y="765969"/>
                    </a:cubicBezTo>
                    <a:cubicBezTo>
                      <a:pt x="1531938" y="1189002"/>
                      <a:pt x="1189002" y="1531938"/>
                      <a:pt x="765969" y="1531938"/>
                    </a:cubicBezTo>
                    <a:cubicBezTo>
                      <a:pt x="342936" y="1531938"/>
                      <a:pt x="0" y="1189002"/>
                      <a:pt x="0" y="7659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5">
                      <a:shade val="30000"/>
                      <a:satMod val="115000"/>
                    </a:schemeClr>
                  </a:gs>
                  <a:gs pos="50000">
                    <a:schemeClr val="accent5">
                      <a:shade val="67500"/>
                      <a:satMod val="115000"/>
                    </a:schemeClr>
                  </a:gs>
                  <a:gs pos="100000">
                    <a:schemeClr val="accent5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3717" tIns="263717" rIns="263717" bIns="263717" numCol="1" spcCol="1270" anchor="ctr" anchorCtr="0">
                <a:noAutofit/>
              </a:bodyPr>
              <a:lstStyle/>
              <a:p>
                <a:pPr marL="0" lvl="0" indent="0"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3100" kern="1200"/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068C6B88-40F9-4842-A1FD-3E1F883F56E1}"/>
                </a:ext>
              </a:extLst>
            </p:cNvPr>
            <p:cNvGrpSpPr/>
            <p:nvPr/>
          </p:nvGrpSpPr>
          <p:grpSpPr>
            <a:xfrm>
              <a:off x="6641146" y="5398982"/>
              <a:ext cx="2162444" cy="2162441"/>
              <a:chOff x="6518615" y="4874646"/>
              <a:chExt cx="1676400" cy="1676398"/>
            </a:xfrm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37563744-162A-43F6-AEB0-39A50B197472}"/>
                  </a:ext>
                </a:extLst>
              </p:cNvPr>
              <p:cNvSpPr/>
              <p:nvPr/>
            </p:nvSpPr>
            <p:spPr>
              <a:xfrm>
                <a:off x="6518615" y="4874646"/>
                <a:ext cx="1676400" cy="1676398"/>
              </a:xfrm>
              <a:custGeom>
                <a:avLst/>
                <a:gdLst>
                  <a:gd name="connsiteX0" fmla="*/ 0 w 1531937"/>
                  <a:gd name="connsiteY0" fmla="*/ 765969 h 1531937"/>
                  <a:gd name="connsiteX1" fmla="*/ 765969 w 1531937"/>
                  <a:gd name="connsiteY1" fmla="*/ 0 h 1531937"/>
                  <a:gd name="connsiteX2" fmla="*/ 1531938 w 1531937"/>
                  <a:gd name="connsiteY2" fmla="*/ 765969 h 1531937"/>
                  <a:gd name="connsiteX3" fmla="*/ 765969 w 1531937"/>
                  <a:gd name="connsiteY3" fmla="*/ 1531938 h 1531937"/>
                  <a:gd name="connsiteX4" fmla="*/ 0 w 1531937"/>
                  <a:gd name="connsiteY4" fmla="*/ 765969 h 1531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31937" h="1531937">
                    <a:moveTo>
                      <a:pt x="0" y="765969"/>
                    </a:moveTo>
                    <a:cubicBezTo>
                      <a:pt x="0" y="342936"/>
                      <a:pt x="342936" y="0"/>
                      <a:pt x="765969" y="0"/>
                    </a:cubicBezTo>
                    <a:cubicBezTo>
                      <a:pt x="1189002" y="0"/>
                      <a:pt x="1531938" y="342936"/>
                      <a:pt x="1531938" y="765969"/>
                    </a:cubicBezTo>
                    <a:cubicBezTo>
                      <a:pt x="1531938" y="1189002"/>
                      <a:pt x="1189002" y="1531938"/>
                      <a:pt x="765969" y="1531938"/>
                    </a:cubicBezTo>
                    <a:cubicBezTo>
                      <a:pt x="342936" y="1531938"/>
                      <a:pt x="0" y="1189002"/>
                      <a:pt x="0" y="7659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shade val="30000"/>
                      <a:satMod val="115000"/>
                    </a:schemeClr>
                  </a:gs>
                  <a:gs pos="50000">
                    <a:schemeClr val="accent3">
                      <a:shade val="67500"/>
                      <a:satMod val="115000"/>
                    </a:schemeClr>
                  </a:gs>
                  <a:gs pos="100000">
                    <a:schemeClr val="accent3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3717" tIns="263717" rIns="263717" bIns="263717" numCol="1" spcCol="1270" anchor="ctr" anchorCtr="0">
                <a:noAutofit/>
              </a:bodyPr>
              <a:lstStyle/>
              <a:p>
                <a:pPr marL="0" lvl="0" indent="0"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3100" kern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57041800-02B8-406D-9B71-F16AAA4DB821}"/>
                  </a:ext>
                </a:extLst>
              </p:cNvPr>
              <p:cNvSpPr/>
              <p:nvPr/>
            </p:nvSpPr>
            <p:spPr>
              <a:xfrm>
                <a:off x="6665935" y="5021966"/>
                <a:ext cx="1381760" cy="1381758"/>
              </a:xfrm>
              <a:custGeom>
                <a:avLst/>
                <a:gdLst>
                  <a:gd name="connsiteX0" fmla="*/ 0 w 1531937"/>
                  <a:gd name="connsiteY0" fmla="*/ 765969 h 1531937"/>
                  <a:gd name="connsiteX1" fmla="*/ 765969 w 1531937"/>
                  <a:gd name="connsiteY1" fmla="*/ 0 h 1531937"/>
                  <a:gd name="connsiteX2" fmla="*/ 1531938 w 1531937"/>
                  <a:gd name="connsiteY2" fmla="*/ 765969 h 1531937"/>
                  <a:gd name="connsiteX3" fmla="*/ 765969 w 1531937"/>
                  <a:gd name="connsiteY3" fmla="*/ 1531938 h 1531937"/>
                  <a:gd name="connsiteX4" fmla="*/ 0 w 1531937"/>
                  <a:gd name="connsiteY4" fmla="*/ 765969 h 1531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31937" h="1531937">
                    <a:moveTo>
                      <a:pt x="0" y="765969"/>
                    </a:moveTo>
                    <a:cubicBezTo>
                      <a:pt x="0" y="342936"/>
                      <a:pt x="342936" y="0"/>
                      <a:pt x="765969" y="0"/>
                    </a:cubicBezTo>
                    <a:cubicBezTo>
                      <a:pt x="1189002" y="0"/>
                      <a:pt x="1531938" y="342936"/>
                      <a:pt x="1531938" y="765969"/>
                    </a:cubicBezTo>
                    <a:cubicBezTo>
                      <a:pt x="1531938" y="1189002"/>
                      <a:pt x="1189002" y="1531938"/>
                      <a:pt x="765969" y="1531938"/>
                    </a:cubicBezTo>
                    <a:cubicBezTo>
                      <a:pt x="342936" y="1531938"/>
                      <a:pt x="0" y="1189002"/>
                      <a:pt x="0" y="7659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shade val="30000"/>
                      <a:satMod val="115000"/>
                    </a:schemeClr>
                  </a:gs>
                  <a:gs pos="50000">
                    <a:schemeClr val="accent3">
                      <a:shade val="67500"/>
                      <a:satMod val="115000"/>
                    </a:schemeClr>
                  </a:gs>
                  <a:gs pos="100000">
                    <a:schemeClr val="accent3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3717" tIns="263717" rIns="263717" bIns="263717" numCol="1" spcCol="1270" anchor="ctr" anchorCtr="0">
                <a:noAutofit/>
              </a:bodyPr>
              <a:lstStyle/>
              <a:p>
                <a:pPr marL="0" lvl="0" indent="0"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3100" kern="1200"/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0AE69E57-77C9-4DB0-8C3E-CE27FBE1F42D}"/>
                </a:ext>
              </a:extLst>
            </p:cNvPr>
            <p:cNvGrpSpPr/>
            <p:nvPr/>
          </p:nvGrpSpPr>
          <p:grpSpPr>
            <a:xfrm>
              <a:off x="3388410" y="5398982"/>
              <a:ext cx="2162444" cy="2162441"/>
              <a:chOff x="3996984" y="4874646"/>
              <a:chExt cx="1676400" cy="1676398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F6ECD1E1-7DB6-4E5D-86F9-73CA47F030B9}"/>
                  </a:ext>
                </a:extLst>
              </p:cNvPr>
              <p:cNvSpPr/>
              <p:nvPr/>
            </p:nvSpPr>
            <p:spPr>
              <a:xfrm>
                <a:off x="3996984" y="4874646"/>
                <a:ext cx="1676400" cy="1676398"/>
              </a:xfrm>
              <a:custGeom>
                <a:avLst/>
                <a:gdLst>
                  <a:gd name="connsiteX0" fmla="*/ 0 w 1531937"/>
                  <a:gd name="connsiteY0" fmla="*/ 765969 h 1531937"/>
                  <a:gd name="connsiteX1" fmla="*/ 765969 w 1531937"/>
                  <a:gd name="connsiteY1" fmla="*/ 0 h 1531937"/>
                  <a:gd name="connsiteX2" fmla="*/ 1531938 w 1531937"/>
                  <a:gd name="connsiteY2" fmla="*/ 765969 h 1531937"/>
                  <a:gd name="connsiteX3" fmla="*/ 765969 w 1531937"/>
                  <a:gd name="connsiteY3" fmla="*/ 1531938 h 1531937"/>
                  <a:gd name="connsiteX4" fmla="*/ 0 w 1531937"/>
                  <a:gd name="connsiteY4" fmla="*/ 765969 h 1531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31937" h="1531937">
                    <a:moveTo>
                      <a:pt x="0" y="765969"/>
                    </a:moveTo>
                    <a:cubicBezTo>
                      <a:pt x="0" y="342936"/>
                      <a:pt x="342936" y="0"/>
                      <a:pt x="765969" y="0"/>
                    </a:cubicBezTo>
                    <a:cubicBezTo>
                      <a:pt x="1189002" y="0"/>
                      <a:pt x="1531938" y="342936"/>
                      <a:pt x="1531938" y="765969"/>
                    </a:cubicBezTo>
                    <a:cubicBezTo>
                      <a:pt x="1531938" y="1189002"/>
                      <a:pt x="1189002" y="1531938"/>
                      <a:pt x="765969" y="1531938"/>
                    </a:cubicBezTo>
                    <a:cubicBezTo>
                      <a:pt x="342936" y="1531938"/>
                      <a:pt x="0" y="1189002"/>
                      <a:pt x="0" y="7659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shade val="30000"/>
                      <a:satMod val="115000"/>
                    </a:schemeClr>
                  </a:gs>
                  <a:gs pos="50000">
                    <a:schemeClr val="accent4">
                      <a:shade val="67500"/>
                      <a:satMod val="115000"/>
                    </a:schemeClr>
                  </a:gs>
                  <a:gs pos="100000">
                    <a:schemeClr val="accent4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3717" tIns="263717" rIns="263717" bIns="263717" numCol="1" spcCol="1270" anchor="ctr" anchorCtr="0">
                <a:noAutofit/>
              </a:bodyPr>
              <a:lstStyle/>
              <a:p>
                <a:pPr marL="0" lvl="0" indent="0"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3100" kern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435BAA18-6AC0-4AB8-8AAC-163FA24F9226}"/>
                  </a:ext>
                </a:extLst>
              </p:cNvPr>
              <p:cNvSpPr/>
              <p:nvPr/>
            </p:nvSpPr>
            <p:spPr>
              <a:xfrm>
                <a:off x="4144304" y="5021966"/>
                <a:ext cx="1381760" cy="1381758"/>
              </a:xfrm>
              <a:custGeom>
                <a:avLst/>
                <a:gdLst>
                  <a:gd name="connsiteX0" fmla="*/ 0 w 1531937"/>
                  <a:gd name="connsiteY0" fmla="*/ 765969 h 1531937"/>
                  <a:gd name="connsiteX1" fmla="*/ 765969 w 1531937"/>
                  <a:gd name="connsiteY1" fmla="*/ 0 h 1531937"/>
                  <a:gd name="connsiteX2" fmla="*/ 1531938 w 1531937"/>
                  <a:gd name="connsiteY2" fmla="*/ 765969 h 1531937"/>
                  <a:gd name="connsiteX3" fmla="*/ 765969 w 1531937"/>
                  <a:gd name="connsiteY3" fmla="*/ 1531938 h 1531937"/>
                  <a:gd name="connsiteX4" fmla="*/ 0 w 1531937"/>
                  <a:gd name="connsiteY4" fmla="*/ 765969 h 1531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31937" h="1531937">
                    <a:moveTo>
                      <a:pt x="0" y="765969"/>
                    </a:moveTo>
                    <a:cubicBezTo>
                      <a:pt x="0" y="342936"/>
                      <a:pt x="342936" y="0"/>
                      <a:pt x="765969" y="0"/>
                    </a:cubicBezTo>
                    <a:cubicBezTo>
                      <a:pt x="1189002" y="0"/>
                      <a:pt x="1531938" y="342936"/>
                      <a:pt x="1531938" y="765969"/>
                    </a:cubicBezTo>
                    <a:cubicBezTo>
                      <a:pt x="1531938" y="1189002"/>
                      <a:pt x="1189002" y="1531938"/>
                      <a:pt x="765969" y="1531938"/>
                    </a:cubicBezTo>
                    <a:cubicBezTo>
                      <a:pt x="342936" y="1531938"/>
                      <a:pt x="0" y="1189002"/>
                      <a:pt x="0" y="7659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shade val="30000"/>
                      <a:satMod val="115000"/>
                    </a:schemeClr>
                  </a:gs>
                  <a:gs pos="50000">
                    <a:schemeClr val="accent4">
                      <a:shade val="67500"/>
                      <a:satMod val="115000"/>
                    </a:schemeClr>
                  </a:gs>
                  <a:gs pos="100000">
                    <a:schemeClr val="accent4"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3717" tIns="263717" rIns="263717" bIns="263717" numCol="1" spcCol="1270" anchor="ctr" anchorCtr="0">
                <a:noAutofit/>
              </a:bodyPr>
              <a:lstStyle/>
              <a:p>
                <a:pPr marL="0" lvl="0" indent="0" algn="ctr" defTabSz="1377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3100" kern="1200"/>
              </a:p>
            </p:txBody>
          </p:sp>
        </p:grp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FE37DEE6-409B-4105-A056-DFF41521D1E2}"/>
              </a:ext>
            </a:extLst>
          </p:cNvPr>
          <p:cNvGrpSpPr/>
          <p:nvPr/>
        </p:nvGrpSpPr>
        <p:grpSpPr>
          <a:xfrm>
            <a:off x="5447691" y="945031"/>
            <a:ext cx="1296621" cy="1059456"/>
            <a:chOff x="5443729" y="1063727"/>
            <a:chExt cx="1304544" cy="1065930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BD0C0314-EEB2-4EBB-9D2A-909AC983E47D}"/>
                </a:ext>
              </a:extLst>
            </p:cNvPr>
            <p:cNvSpPr/>
            <p:nvPr/>
          </p:nvSpPr>
          <p:spPr>
            <a:xfrm flipH="1">
              <a:off x="5505676" y="1063727"/>
              <a:ext cx="1180649" cy="430887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gency FB" panose="020B0503020202020204" pitchFamily="34" charset="0"/>
                  <a:ea typeface="Adobe Fan Heiti Std B" panose="020B0700000000000000" pitchFamily="34" charset="-128"/>
                  <a:cs typeface="Arial" panose="020B0604020202020204" pitchFamily="34" charset="0"/>
                </a:rPr>
                <a:t>STEP </a:t>
              </a:r>
              <a:r>
                <a:rPr lang="en-US" sz="2800" b="1" dirty="0">
                  <a:solidFill>
                    <a:schemeClr val="bg1"/>
                  </a:solidFill>
                  <a:latin typeface="Agency FB" panose="020B0503020202020204" pitchFamily="34" charset="0"/>
                  <a:ea typeface="Adobe Fan Heiti Std B" panose="020B0700000000000000" pitchFamily="34" charset="-128"/>
                  <a:cs typeface="Arial" panose="020B0604020202020204" pitchFamily="34" charset="0"/>
                </a:rPr>
                <a:t>01</a:t>
              </a:r>
            </a:p>
          </p:txBody>
        </p:sp>
        <p:sp>
          <p:nvSpPr>
            <p:cNvPr id="77" name="Footer Text">
              <a:extLst>
                <a:ext uri="{FF2B5EF4-FFF2-40B4-BE49-F238E27FC236}">
                  <a16:creationId xmlns:a16="http://schemas.microsoft.com/office/drawing/2014/main" id="{3B1231E3-46A5-4D3A-B35A-07A46713B07C}"/>
                </a:ext>
              </a:extLst>
            </p:cNvPr>
            <p:cNvSpPr txBox="1"/>
            <p:nvPr/>
          </p:nvSpPr>
          <p:spPr>
            <a:xfrm>
              <a:off x="5443729" y="1575659"/>
              <a:ext cx="130454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amet, consectetur adipiscing elit, sed do eiusmod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5814038D-13F0-4702-AAEF-0C5E171B7624}"/>
              </a:ext>
            </a:extLst>
          </p:cNvPr>
          <p:cNvGrpSpPr/>
          <p:nvPr/>
        </p:nvGrpSpPr>
        <p:grpSpPr>
          <a:xfrm>
            <a:off x="8079209" y="2856940"/>
            <a:ext cx="1296621" cy="1059456"/>
            <a:chOff x="5443729" y="1063727"/>
            <a:chExt cx="1304544" cy="1065930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F3FD767E-2300-4820-AF5B-9D1ECDBE19F3}"/>
                </a:ext>
              </a:extLst>
            </p:cNvPr>
            <p:cNvSpPr/>
            <p:nvPr/>
          </p:nvSpPr>
          <p:spPr>
            <a:xfrm flipH="1">
              <a:off x="5505676" y="1063727"/>
              <a:ext cx="1180649" cy="430887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gency FB" panose="020B0503020202020204" pitchFamily="34" charset="0"/>
                  <a:ea typeface="Adobe Fan Heiti Std B" panose="020B0700000000000000" pitchFamily="34" charset="-128"/>
                  <a:cs typeface="Arial" panose="020B0604020202020204" pitchFamily="34" charset="0"/>
                </a:rPr>
                <a:t>STEP </a:t>
              </a:r>
              <a:r>
                <a:rPr lang="en-US" sz="2800" b="1" dirty="0">
                  <a:solidFill>
                    <a:schemeClr val="bg1"/>
                  </a:solidFill>
                  <a:latin typeface="Agency FB" panose="020B0503020202020204" pitchFamily="34" charset="0"/>
                  <a:ea typeface="Adobe Fan Heiti Std B" panose="020B0700000000000000" pitchFamily="34" charset="-128"/>
                  <a:cs typeface="Arial" panose="020B0604020202020204" pitchFamily="34" charset="0"/>
                </a:rPr>
                <a:t>02</a:t>
              </a:r>
            </a:p>
          </p:txBody>
        </p:sp>
        <p:sp>
          <p:nvSpPr>
            <p:cNvPr id="80" name="Footer Text">
              <a:extLst>
                <a:ext uri="{FF2B5EF4-FFF2-40B4-BE49-F238E27FC236}">
                  <a16:creationId xmlns:a16="http://schemas.microsoft.com/office/drawing/2014/main" id="{E3A391E4-8AAD-4089-805F-6E6CBEC82159}"/>
                </a:ext>
              </a:extLst>
            </p:cNvPr>
            <p:cNvSpPr txBox="1"/>
            <p:nvPr/>
          </p:nvSpPr>
          <p:spPr>
            <a:xfrm>
              <a:off x="5443729" y="1575659"/>
              <a:ext cx="130454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amet, consectetur adipiscing elit, sed do eiusmod</a:t>
              </a: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D14A3934-7E49-4AA2-BB0C-052D0C7C7EF8}"/>
              </a:ext>
            </a:extLst>
          </p:cNvPr>
          <p:cNvGrpSpPr/>
          <p:nvPr/>
        </p:nvGrpSpPr>
        <p:grpSpPr>
          <a:xfrm>
            <a:off x="7074058" y="5950474"/>
            <a:ext cx="1296621" cy="1059456"/>
            <a:chOff x="5443729" y="1063727"/>
            <a:chExt cx="1304544" cy="106593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60165DE8-FE0A-45E5-9FE6-E2B9B578D69B}"/>
                </a:ext>
              </a:extLst>
            </p:cNvPr>
            <p:cNvSpPr/>
            <p:nvPr/>
          </p:nvSpPr>
          <p:spPr>
            <a:xfrm flipH="1">
              <a:off x="5505676" y="1063727"/>
              <a:ext cx="1180649" cy="430887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gency FB" panose="020B0503020202020204" pitchFamily="34" charset="0"/>
                  <a:ea typeface="Adobe Fan Heiti Std B" panose="020B0700000000000000" pitchFamily="34" charset="-128"/>
                  <a:cs typeface="Arial" panose="020B0604020202020204" pitchFamily="34" charset="0"/>
                </a:rPr>
                <a:t>STEP </a:t>
              </a:r>
              <a:r>
                <a:rPr lang="en-US" sz="2800" b="1" dirty="0">
                  <a:solidFill>
                    <a:schemeClr val="bg1"/>
                  </a:solidFill>
                  <a:latin typeface="Agency FB" panose="020B0503020202020204" pitchFamily="34" charset="0"/>
                  <a:ea typeface="Adobe Fan Heiti Std B" panose="020B0700000000000000" pitchFamily="34" charset="-128"/>
                  <a:cs typeface="Arial" panose="020B0604020202020204" pitchFamily="34" charset="0"/>
                </a:rPr>
                <a:t>03</a:t>
              </a:r>
            </a:p>
          </p:txBody>
        </p:sp>
        <p:sp>
          <p:nvSpPr>
            <p:cNvPr id="83" name="Footer Text">
              <a:extLst>
                <a:ext uri="{FF2B5EF4-FFF2-40B4-BE49-F238E27FC236}">
                  <a16:creationId xmlns:a16="http://schemas.microsoft.com/office/drawing/2014/main" id="{34B4B776-B997-4DCB-BFD8-1E27D0B45F4B}"/>
                </a:ext>
              </a:extLst>
            </p:cNvPr>
            <p:cNvSpPr txBox="1"/>
            <p:nvPr/>
          </p:nvSpPr>
          <p:spPr>
            <a:xfrm>
              <a:off x="5443729" y="1575659"/>
              <a:ext cx="130454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amet, consectetur adipiscing elit, sed do eiusmod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17750069-17D4-42D0-AF5F-6A373B7674AD}"/>
              </a:ext>
            </a:extLst>
          </p:cNvPr>
          <p:cNvGrpSpPr/>
          <p:nvPr/>
        </p:nvGrpSpPr>
        <p:grpSpPr>
          <a:xfrm>
            <a:off x="3821322" y="5950474"/>
            <a:ext cx="1296621" cy="1059456"/>
            <a:chOff x="5443729" y="1063727"/>
            <a:chExt cx="1304544" cy="1065930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AD553161-BB45-4F36-B220-215D6AC91019}"/>
                </a:ext>
              </a:extLst>
            </p:cNvPr>
            <p:cNvSpPr/>
            <p:nvPr/>
          </p:nvSpPr>
          <p:spPr>
            <a:xfrm flipH="1">
              <a:off x="5505676" y="1063727"/>
              <a:ext cx="1180649" cy="430887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gency FB" panose="020B0503020202020204" pitchFamily="34" charset="0"/>
                  <a:ea typeface="Adobe Fan Heiti Std B" panose="020B0700000000000000" pitchFamily="34" charset="-128"/>
                  <a:cs typeface="Arial" panose="020B0604020202020204" pitchFamily="34" charset="0"/>
                </a:rPr>
                <a:t>STEP </a:t>
              </a:r>
              <a:r>
                <a:rPr lang="en-US" sz="2800" b="1" dirty="0">
                  <a:solidFill>
                    <a:schemeClr val="bg1"/>
                  </a:solidFill>
                  <a:latin typeface="Agency FB" panose="020B0503020202020204" pitchFamily="34" charset="0"/>
                  <a:ea typeface="Adobe Fan Heiti Std B" panose="020B0700000000000000" pitchFamily="34" charset="-128"/>
                  <a:cs typeface="Arial" panose="020B0604020202020204" pitchFamily="34" charset="0"/>
                </a:rPr>
                <a:t>04</a:t>
              </a:r>
            </a:p>
          </p:txBody>
        </p:sp>
        <p:sp>
          <p:nvSpPr>
            <p:cNvPr id="86" name="Footer Text">
              <a:extLst>
                <a:ext uri="{FF2B5EF4-FFF2-40B4-BE49-F238E27FC236}">
                  <a16:creationId xmlns:a16="http://schemas.microsoft.com/office/drawing/2014/main" id="{46780023-8D78-4539-B390-8194D162359F}"/>
                </a:ext>
              </a:extLst>
            </p:cNvPr>
            <p:cNvSpPr txBox="1"/>
            <p:nvPr/>
          </p:nvSpPr>
          <p:spPr>
            <a:xfrm>
              <a:off x="5443729" y="1575659"/>
              <a:ext cx="130454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amet, consectetur adipiscing elit, sed do eiusmod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9AAEB40C-AE61-47F7-BE26-2E6C65CA162E}"/>
              </a:ext>
            </a:extLst>
          </p:cNvPr>
          <p:cNvGrpSpPr/>
          <p:nvPr/>
        </p:nvGrpSpPr>
        <p:grpSpPr>
          <a:xfrm>
            <a:off x="2816171" y="2856940"/>
            <a:ext cx="1296621" cy="1059456"/>
            <a:chOff x="5443729" y="1063727"/>
            <a:chExt cx="1304544" cy="1065930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4EFD5A8D-53F4-42EB-A910-3A3CDB9A1682}"/>
                </a:ext>
              </a:extLst>
            </p:cNvPr>
            <p:cNvSpPr/>
            <p:nvPr/>
          </p:nvSpPr>
          <p:spPr>
            <a:xfrm flipH="1">
              <a:off x="5505676" y="1063727"/>
              <a:ext cx="1180649" cy="430887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gency FB" panose="020B0503020202020204" pitchFamily="34" charset="0"/>
                  <a:ea typeface="Adobe Fan Heiti Std B" panose="020B0700000000000000" pitchFamily="34" charset="-128"/>
                  <a:cs typeface="Arial" panose="020B0604020202020204" pitchFamily="34" charset="0"/>
                </a:rPr>
                <a:t>STEP </a:t>
              </a:r>
              <a:r>
                <a:rPr lang="en-US" sz="2800" b="1" dirty="0">
                  <a:solidFill>
                    <a:schemeClr val="bg1"/>
                  </a:solidFill>
                  <a:latin typeface="Agency FB" panose="020B0503020202020204" pitchFamily="34" charset="0"/>
                  <a:ea typeface="Adobe Fan Heiti Std B" panose="020B0700000000000000" pitchFamily="34" charset="-128"/>
                  <a:cs typeface="Arial" panose="020B0604020202020204" pitchFamily="34" charset="0"/>
                </a:rPr>
                <a:t>05</a:t>
              </a:r>
            </a:p>
          </p:txBody>
        </p:sp>
        <p:sp>
          <p:nvSpPr>
            <p:cNvPr id="89" name="Footer Text">
              <a:extLst>
                <a:ext uri="{FF2B5EF4-FFF2-40B4-BE49-F238E27FC236}">
                  <a16:creationId xmlns:a16="http://schemas.microsoft.com/office/drawing/2014/main" id="{2AC9AF5E-9E62-433A-9600-D40A99C712CB}"/>
                </a:ext>
              </a:extLst>
            </p:cNvPr>
            <p:cNvSpPr txBox="1"/>
            <p:nvPr/>
          </p:nvSpPr>
          <p:spPr>
            <a:xfrm>
              <a:off x="5443729" y="1575659"/>
              <a:ext cx="130454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amet, consectetur adipiscing elit, sed do eiusmod</a:t>
              </a:r>
            </a:p>
          </p:txBody>
        </p:sp>
      </p:grpSp>
      <p:sp>
        <p:nvSpPr>
          <p:cNvPr id="90" name="Rectangle 89">
            <a:extLst>
              <a:ext uri="{FF2B5EF4-FFF2-40B4-BE49-F238E27FC236}">
                <a16:creationId xmlns:a16="http://schemas.microsoft.com/office/drawing/2014/main" id="{64ECD2BB-9A11-4A7B-8F61-EBCC2A6FE3D2}"/>
              </a:ext>
            </a:extLst>
          </p:cNvPr>
          <p:cNvSpPr/>
          <p:nvPr/>
        </p:nvSpPr>
        <p:spPr>
          <a:xfrm flipH="1">
            <a:off x="4856480" y="3861143"/>
            <a:ext cx="2479040" cy="36933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  <a:latin typeface="Agency FB" panose="020B0503020202020204" pitchFamily="34" charset="0"/>
                <a:cs typeface="Arial" panose="020B0604020202020204" pitchFamily="34" charset="0"/>
              </a:rPr>
              <a:t>PROJECT TITLE HERE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711D086D-341C-48FA-8B43-AEBB8BBFC898}"/>
              </a:ext>
            </a:extLst>
          </p:cNvPr>
          <p:cNvSpPr/>
          <p:nvPr/>
        </p:nvSpPr>
        <p:spPr>
          <a:xfrm>
            <a:off x="5133198" y="4307397"/>
            <a:ext cx="355884" cy="355884"/>
          </a:xfrm>
          <a:prstGeom prst="ellips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EA7374BC-6853-4716-81E9-4B04C60DD645}"/>
              </a:ext>
            </a:extLst>
          </p:cNvPr>
          <p:cNvSpPr/>
          <p:nvPr/>
        </p:nvSpPr>
        <p:spPr>
          <a:xfrm>
            <a:off x="5525628" y="4307397"/>
            <a:ext cx="355884" cy="35588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D07B77BF-1ACB-4B97-82E5-FB59F85D79DB}"/>
              </a:ext>
            </a:extLst>
          </p:cNvPr>
          <p:cNvSpPr/>
          <p:nvPr/>
        </p:nvSpPr>
        <p:spPr>
          <a:xfrm>
            <a:off x="5918058" y="4307397"/>
            <a:ext cx="355884" cy="355884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B0800207-64D1-4159-8844-6A7FED528654}"/>
              </a:ext>
            </a:extLst>
          </p:cNvPr>
          <p:cNvSpPr/>
          <p:nvPr/>
        </p:nvSpPr>
        <p:spPr>
          <a:xfrm>
            <a:off x="6310488" y="4307397"/>
            <a:ext cx="355884" cy="355884"/>
          </a:xfrm>
          <a:prstGeom prst="ellipse">
            <a:avLst/>
          </a:prstGeom>
          <a:solidFill>
            <a:schemeClr val="accent4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F6DB1A7-A4CA-4406-BF66-D07E5D02C90A}"/>
              </a:ext>
            </a:extLst>
          </p:cNvPr>
          <p:cNvSpPr/>
          <p:nvPr/>
        </p:nvSpPr>
        <p:spPr>
          <a:xfrm>
            <a:off x="6702918" y="4307397"/>
            <a:ext cx="355884" cy="355884"/>
          </a:xfrm>
          <a:prstGeom prst="ellipse">
            <a:avLst/>
          </a:prstGeom>
          <a:solidFill>
            <a:schemeClr val="accent5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 10">
            <a:extLst>
              <a:ext uri="{FF2B5EF4-FFF2-40B4-BE49-F238E27FC236}">
                <a16:creationId xmlns:a16="http://schemas.microsoft.com/office/drawing/2014/main" id="{6DA9FCC5-AE84-4496-94E1-70B1D551D60E}"/>
              </a:ext>
            </a:extLst>
          </p:cNvPr>
          <p:cNvSpPr>
            <a:spLocks noEditPoints="1"/>
          </p:cNvSpPr>
          <p:nvPr/>
        </p:nvSpPr>
        <p:spPr bwMode="auto">
          <a:xfrm>
            <a:off x="6396492" y="4393255"/>
            <a:ext cx="183876" cy="184168"/>
          </a:xfrm>
          <a:custGeom>
            <a:avLst/>
            <a:gdLst>
              <a:gd name="T0" fmla="*/ 278 w 534"/>
              <a:gd name="T1" fmla="*/ 0 h 534"/>
              <a:gd name="T2" fmla="*/ 267 w 534"/>
              <a:gd name="T3" fmla="*/ 11 h 534"/>
              <a:gd name="T4" fmla="*/ 267 w 534"/>
              <a:gd name="T5" fmla="*/ 256 h 534"/>
              <a:gd name="T6" fmla="*/ 278 w 534"/>
              <a:gd name="T7" fmla="*/ 267 h 534"/>
              <a:gd name="T8" fmla="*/ 523 w 534"/>
              <a:gd name="T9" fmla="*/ 267 h 534"/>
              <a:gd name="T10" fmla="*/ 534 w 534"/>
              <a:gd name="T11" fmla="*/ 256 h 534"/>
              <a:gd name="T12" fmla="*/ 278 w 534"/>
              <a:gd name="T13" fmla="*/ 0 h 534"/>
              <a:gd name="T14" fmla="*/ 398 w 534"/>
              <a:gd name="T15" fmla="*/ 472 h 534"/>
              <a:gd name="T16" fmla="*/ 244 w 534"/>
              <a:gd name="T17" fmla="*/ 275 h 534"/>
              <a:gd name="T18" fmla="*/ 244 w 534"/>
              <a:gd name="T19" fmla="*/ 34 h 534"/>
              <a:gd name="T20" fmla="*/ 233 w 534"/>
              <a:gd name="T21" fmla="*/ 22 h 534"/>
              <a:gd name="T22" fmla="*/ 0 w 534"/>
              <a:gd name="T23" fmla="*/ 278 h 534"/>
              <a:gd name="T24" fmla="*/ 256 w 534"/>
              <a:gd name="T25" fmla="*/ 534 h 534"/>
              <a:gd name="T26" fmla="*/ 396 w 534"/>
              <a:gd name="T27" fmla="*/ 487 h 534"/>
              <a:gd name="T28" fmla="*/ 398 w 534"/>
              <a:gd name="T29" fmla="*/ 472 h 534"/>
              <a:gd name="T30" fmla="*/ 523 w 534"/>
              <a:gd name="T31" fmla="*/ 289 h 534"/>
              <a:gd name="T32" fmla="*/ 300 w 534"/>
              <a:gd name="T33" fmla="*/ 289 h 534"/>
              <a:gd name="T34" fmla="*/ 290 w 534"/>
              <a:gd name="T35" fmla="*/ 296 h 534"/>
              <a:gd name="T36" fmla="*/ 291 w 534"/>
              <a:gd name="T37" fmla="*/ 308 h 534"/>
              <a:gd name="T38" fmla="*/ 436 w 534"/>
              <a:gd name="T39" fmla="*/ 487 h 534"/>
              <a:gd name="T40" fmla="*/ 444 w 534"/>
              <a:gd name="T41" fmla="*/ 491 h 534"/>
              <a:gd name="T42" fmla="*/ 445 w 534"/>
              <a:gd name="T43" fmla="*/ 491 h 534"/>
              <a:gd name="T44" fmla="*/ 452 w 534"/>
              <a:gd name="T45" fmla="*/ 488 h 534"/>
              <a:gd name="T46" fmla="*/ 534 w 534"/>
              <a:gd name="T47" fmla="*/ 301 h 534"/>
              <a:gd name="T48" fmla="*/ 523 w 534"/>
              <a:gd name="T49" fmla="*/ 289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34" h="534">
                <a:moveTo>
                  <a:pt x="278" y="0"/>
                </a:moveTo>
                <a:cubicBezTo>
                  <a:pt x="272" y="0"/>
                  <a:pt x="267" y="5"/>
                  <a:pt x="267" y="11"/>
                </a:cubicBezTo>
                <a:cubicBezTo>
                  <a:pt x="267" y="256"/>
                  <a:pt x="267" y="256"/>
                  <a:pt x="267" y="256"/>
                </a:cubicBezTo>
                <a:cubicBezTo>
                  <a:pt x="267" y="262"/>
                  <a:pt x="272" y="267"/>
                  <a:pt x="278" y="267"/>
                </a:cubicBezTo>
                <a:cubicBezTo>
                  <a:pt x="523" y="267"/>
                  <a:pt x="523" y="267"/>
                  <a:pt x="523" y="267"/>
                </a:cubicBezTo>
                <a:cubicBezTo>
                  <a:pt x="529" y="267"/>
                  <a:pt x="534" y="262"/>
                  <a:pt x="534" y="256"/>
                </a:cubicBezTo>
                <a:cubicBezTo>
                  <a:pt x="534" y="115"/>
                  <a:pt x="419" y="0"/>
                  <a:pt x="278" y="0"/>
                </a:cubicBezTo>
                <a:close/>
                <a:moveTo>
                  <a:pt x="398" y="472"/>
                </a:moveTo>
                <a:cubicBezTo>
                  <a:pt x="244" y="275"/>
                  <a:pt x="244" y="275"/>
                  <a:pt x="244" y="275"/>
                </a:cubicBezTo>
                <a:cubicBezTo>
                  <a:pt x="244" y="34"/>
                  <a:pt x="244" y="34"/>
                  <a:pt x="244" y="34"/>
                </a:cubicBezTo>
                <a:cubicBezTo>
                  <a:pt x="244" y="27"/>
                  <a:pt x="240" y="22"/>
                  <a:pt x="233" y="22"/>
                </a:cubicBezTo>
                <a:cubicBezTo>
                  <a:pt x="105" y="22"/>
                  <a:pt x="0" y="137"/>
                  <a:pt x="0" y="278"/>
                </a:cubicBezTo>
                <a:cubicBezTo>
                  <a:pt x="0" y="419"/>
                  <a:pt x="115" y="534"/>
                  <a:pt x="256" y="534"/>
                </a:cubicBezTo>
                <a:cubicBezTo>
                  <a:pt x="319" y="534"/>
                  <a:pt x="353" y="523"/>
                  <a:pt x="396" y="487"/>
                </a:cubicBezTo>
                <a:cubicBezTo>
                  <a:pt x="401" y="483"/>
                  <a:pt x="402" y="477"/>
                  <a:pt x="398" y="472"/>
                </a:cubicBezTo>
                <a:close/>
                <a:moveTo>
                  <a:pt x="523" y="289"/>
                </a:moveTo>
                <a:cubicBezTo>
                  <a:pt x="300" y="289"/>
                  <a:pt x="300" y="289"/>
                  <a:pt x="300" y="289"/>
                </a:cubicBezTo>
                <a:cubicBezTo>
                  <a:pt x="296" y="289"/>
                  <a:pt x="292" y="292"/>
                  <a:pt x="290" y="296"/>
                </a:cubicBezTo>
                <a:cubicBezTo>
                  <a:pt x="288" y="300"/>
                  <a:pt x="289" y="304"/>
                  <a:pt x="291" y="308"/>
                </a:cubicBezTo>
                <a:cubicBezTo>
                  <a:pt x="436" y="487"/>
                  <a:pt x="436" y="487"/>
                  <a:pt x="436" y="487"/>
                </a:cubicBezTo>
                <a:cubicBezTo>
                  <a:pt x="438" y="489"/>
                  <a:pt x="441" y="490"/>
                  <a:pt x="444" y="491"/>
                </a:cubicBezTo>
                <a:cubicBezTo>
                  <a:pt x="444" y="491"/>
                  <a:pt x="444" y="491"/>
                  <a:pt x="445" y="491"/>
                </a:cubicBezTo>
                <a:cubicBezTo>
                  <a:pt x="448" y="491"/>
                  <a:pt x="450" y="490"/>
                  <a:pt x="452" y="488"/>
                </a:cubicBezTo>
                <a:cubicBezTo>
                  <a:pt x="504" y="440"/>
                  <a:pt x="534" y="371"/>
                  <a:pt x="534" y="301"/>
                </a:cubicBezTo>
                <a:cubicBezTo>
                  <a:pt x="534" y="294"/>
                  <a:pt x="529" y="289"/>
                  <a:pt x="523" y="28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7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4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09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27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84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41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98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55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9" name="Freeform 11">
            <a:extLst>
              <a:ext uri="{FF2B5EF4-FFF2-40B4-BE49-F238E27FC236}">
                <a16:creationId xmlns:a16="http://schemas.microsoft.com/office/drawing/2014/main" id="{34C855C2-40BF-4A7C-8D2C-3E2F90B36DF1}"/>
              </a:ext>
            </a:extLst>
          </p:cNvPr>
          <p:cNvSpPr>
            <a:spLocks noEditPoints="1"/>
          </p:cNvSpPr>
          <p:nvPr/>
        </p:nvSpPr>
        <p:spPr bwMode="auto">
          <a:xfrm>
            <a:off x="6007422" y="4397107"/>
            <a:ext cx="177156" cy="176464"/>
          </a:xfrm>
          <a:custGeom>
            <a:avLst/>
            <a:gdLst>
              <a:gd name="T0" fmla="*/ 57 w 433"/>
              <a:gd name="T1" fmla="*/ 331 h 430"/>
              <a:gd name="T2" fmla="*/ 11 w 433"/>
              <a:gd name="T3" fmla="*/ 331 h 430"/>
              <a:gd name="T4" fmla="*/ 4 w 433"/>
              <a:gd name="T5" fmla="*/ 338 h 430"/>
              <a:gd name="T6" fmla="*/ 4 w 433"/>
              <a:gd name="T7" fmla="*/ 430 h 430"/>
              <a:gd name="T8" fmla="*/ 65 w 433"/>
              <a:gd name="T9" fmla="*/ 430 h 430"/>
              <a:gd name="T10" fmla="*/ 65 w 433"/>
              <a:gd name="T11" fmla="*/ 338 h 430"/>
              <a:gd name="T12" fmla="*/ 57 w 433"/>
              <a:gd name="T13" fmla="*/ 331 h 430"/>
              <a:gd name="T14" fmla="*/ 179 w 433"/>
              <a:gd name="T15" fmla="*/ 224 h 430"/>
              <a:gd name="T16" fmla="*/ 133 w 433"/>
              <a:gd name="T17" fmla="*/ 224 h 430"/>
              <a:gd name="T18" fmla="*/ 126 w 433"/>
              <a:gd name="T19" fmla="*/ 231 h 430"/>
              <a:gd name="T20" fmla="*/ 126 w 433"/>
              <a:gd name="T21" fmla="*/ 430 h 430"/>
              <a:gd name="T22" fmla="*/ 186 w 433"/>
              <a:gd name="T23" fmla="*/ 430 h 430"/>
              <a:gd name="T24" fmla="*/ 186 w 433"/>
              <a:gd name="T25" fmla="*/ 231 h 430"/>
              <a:gd name="T26" fmla="*/ 179 w 433"/>
              <a:gd name="T27" fmla="*/ 224 h 430"/>
              <a:gd name="T28" fmla="*/ 301 w 433"/>
              <a:gd name="T29" fmla="*/ 270 h 430"/>
              <a:gd name="T30" fmla="*/ 255 w 433"/>
              <a:gd name="T31" fmla="*/ 270 h 430"/>
              <a:gd name="T32" fmla="*/ 247 w 433"/>
              <a:gd name="T33" fmla="*/ 277 h 430"/>
              <a:gd name="T34" fmla="*/ 247 w 433"/>
              <a:gd name="T35" fmla="*/ 430 h 430"/>
              <a:gd name="T36" fmla="*/ 308 w 433"/>
              <a:gd name="T37" fmla="*/ 430 h 430"/>
              <a:gd name="T38" fmla="*/ 308 w 433"/>
              <a:gd name="T39" fmla="*/ 277 h 430"/>
              <a:gd name="T40" fmla="*/ 301 w 433"/>
              <a:gd name="T41" fmla="*/ 270 h 430"/>
              <a:gd name="T42" fmla="*/ 423 w 433"/>
              <a:gd name="T43" fmla="*/ 209 h 430"/>
              <a:gd name="T44" fmla="*/ 377 w 433"/>
              <a:gd name="T45" fmla="*/ 209 h 430"/>
              <a:gd name="T46" fmla="*/ 369 w 433"/>
              <a:gd name="T47" fmla="*/ 216 h 430"/>
              <a:gd name="T48" fmla="*/ 369 w 433"/>
              <a:gd name="T49" fmla="*/ 430 h 430"/>
              <a:gd name="T50" fmla="*/ 430 w 433"/>
              <a:gd name="T51" fmla="*/ 430 h 430"/>
              <a:gd name="T52" fmla="*/ 430 w 433"/>
              <a:gd name="T53" fmla="*/ 216 h 430"/>
              <a:gd name="T54" fmla="*/ 423 w 433"/>
              <a:gd name="T55" fmla="*/ 209 h 430"/>
              <a:gd name="T56" fmla="*/ 379 w 433"/>
              <a:gd name="T57" fmla="*/ 71 h 430"/>
              <a:gd name="T58" fmla="*/ 416 w 433"/>
              <a:gd name="T59" fmla="*/ 75 h 430"/>
              <a:gd name="T60" fmla="*/ 429 w 433"/>
              <a:gd name="T61" fmla="*/ 40 h 430"/>
              <a:gd name="T62" fmla="*/ 400 w 433"/>
              <a:gd name="T63" fmla="*/ 18 h 430"/>
              <a:gd name="T64" fmla="*/ 375 w 433"/>
              <a:gd name="T65" fmla="*/ 30 h 430"/>
              <a:gd name="T66" fmla="*/ 371 w 433"/>
              <a:gd name="T67" fmla="*/ 58 h 430"/>
              <a:gd name="T68" fmla="*/ 299 w 433"/>
              <a:gd name="T69" fmla="*/ 103 h 430"/>
              <a:gd name="T70" fmla="*/ 260 w 433"/>
              <a:gd name="T71" fmla="*/ 100 h 430"/>
              <a:gd name="T72" fmla="*/ 184 w 433"/>
              <a:gd name="T73" fmla="*/ 46 h 430"/>
              <a:gd name="T74" fmla="*/ 173 w 433"/>
              <a:gd name="T75" fmla="*/ 8 h 430"/>
              <a:gd name="T76" fmla="*/ 134 w 433"/>
              <a:gd name="T77" fmla="*/ 12 h 430"/>
              <a:gd name="T78" fmla="*/ 131 w 433"/>
              <a:gd name="T79" fmla="*/ 51 h 430"/>
              <a:gd name="T80" fmla="*/ 47 w 433"/>
              <a:gd name="T81" fmla="*/ 151 h 430"/>
              <a:gd name="T82" fmla="*/ 9 w 433"/>
              <a:gd name="T83" fmla="*/ 162 h 430"/>
              <a:gd name="T84" fmla="*/ 15 w 433"/>
              <a:gd name="T85" fmla="*/ 202 h 430"/>
              <a:gd name="T86" fmla="*/ 55 w 433"/>
              <a:gd name="T87" fmla="*/ 201 h 430"/>
              <a:gd name="T88" fmla="*/ 59 w 433"/>
              <a:gd name="T89" fmla="*/ 161 h 430"/>
              <a:gd name="T90" fmla="*/ 143 w 433"/>
              <a:gd name="T91" fmla="*/ 61 h 430"/>
              <a:gd name="T92" fmla="*/ 174 w 433"/>
              <a:gd name="T93" fmla="*/ 58 h 430"/>
              <a:gd name="T94" fmla="*/ 250 w 433"/>
              <a:gd name="T95" fmla="*/ 112 h 430"/>
              <a:gd name="T96" fmla="*/ 258 w 433"/>
              <a:gd name="T97" fmla="*/ 148 h 430"/>
              <a:gd name="T98" fmla="*/ 295 w 433"/>
              <a:gd name="T99" fmla="*/ 151 h 430"/>
              <a:gd name="T100" fmla="*/ 307 w 433"/>
              <a:gd name="T101" fmla="*/ 116 h 430"/>
              <a:gd name="T102" fmla="*/ 379 w 433"/>
              <a:gd name="T103" fmla="*/ 71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33" h="430">
                <a:moveTo>
                  <a:pt x="57" y="331"/>
                </a:moveTo>
                <a:cubicBezTo>
                  <a:pt x="11" y="331"/>
                  <a:pt x="11" y="331"/>
                  <a:pt x="11" y="331"/>
                </a:cubicBezTo>
                <a:cubicBezTo>
                  <a:pt x="7" y="331"/>
                  <a:pt x="4" y="334"/>
                  <a:pt x="4" y="338"/>
                </a:cubicBezTo>
                <a:cubicBezTo>
                  <a:pt x="4" y="430"/>
                  <a:pt x="4" y="430"/>
                  <a:pt x="4" y="430"/>
                </a:cubicBezTo>
                <a:cubicBezTo>
                  <a:pt x="65" y="430"/>
                  <a:pt x="65" y="430"/>
                  <a:pt x="65" y="430"/>
                </a:cubicBezTo>
                <a:cubicBezTo>
                  <a:pt x="65" y="338"/>
                  <a:pt x="65" y="338"/>
                  <a:pt x="65" y="338"/>
                </a:cubicBezTo>
                <a:cubicBezTo>
                  <a:pt x="65" y="334"/>
                  <a:pt x="61" y="331"/>
                  <a:pt x="57" y="331"/>
                </a:cubicBezTo>
                <a:close/>
                <a:moveTo>
                  <a:pt x="179" y="224"/>
                </a:moveTo>
                <a:cubicBezTo>
                  <a:pt x="133" y="224"/>
                  <a:pt x="133" y="224"/>
                  <a:pt x="133" y="224"/>
                </a:cubicBezTo>
                <a:cubicBezTo>
                  <a:pt x="129" y="224"/>
                  <a:pt x="126" y="227"/>
                  <a:pt x="126" y="231"/>
                </a:cubicBezTo>
                <a:cubicBezTo>
                  <a:pt x="126" y="430"/>
                  <a:pt x="126" y="430"/>
                  <a:pt x="126" y="430"/>
                </a:cubicBezTo>
                <a:cubicBezTo>
                  <a:pt x="186" y="430"/>
                  <a:pt x="186" y="430"/>
                  <a:pt x="186" y="430"/>
                </a:cubicBezTo>
                <a:cubicBezTo>
                  <a:pt x="186" y="231"/>
                  <a:pt x="186" y="231"/>
                  <a:pt x="186" y="231"/>
                </a:cubicBezTo>
                <a:cubicBezTo>
                  <a:pt x="186" y="227"/>
                  <a:pt x="183" y="224"/>
                  <a:pt x="179" y="224"/>
                </a:cubicBezTo>
                <a:close/>
                <a:moveTo>
                  <a:pt x="301" y="270"/>
                </a:moveTo>
                <a:cubicBezTo>
                  <a:pt x="255" y="270"/>
                  <a:pt x="255" y="270"/>
                  <a:pt x="255" y="270"/>
                </a:cubicBezTo>
                <a:cubicBezTo>
                  <a:pt x="251" y="270"/>
                  <a:pt x="247" y="273"/>
                  <a:pt x="247" y="277"/>
                </a:cubicBezTo>
                <a:cubicBezTo>
                  <a:pt x="247" y="430"/>
                  <a:pt x="247" y="430"/>
                  <a:pt x="247" y="430"/>
                </a:cubicBezTo>
                <a:cubicBezTo>
                  <a:pt x="308" y="430"/>
                  <a:pt x="308" y="430"/>
                  <a:pt x="308" y="430"/>
                </a:cubicBezTo>
                <a:cubicBezTo>
                  <a:pt x="308" y="277"/>
                  <a:pt x="308" y="277"/>
                  <a:pt x="308" y="277"/>
                </a:cubicBezTo>
                <a:cubicBezTo>
                  <a:pt x="308" y="273"/>
                  <a:pt x="305" y="270"/>
                  <a:pt x="301" y="270"/>
                </a:cubicBezTo>
                <a:close/>
                <a:moveTo>
                  <a:pt x="423" y="209"/>
                </a:moveTo>
                <a:cubicBezTo>
                  <a:pt x="377" y="209"/>
                  <a:pt x="377" y="209"/>
                  <a:pt x="377" y="209"/>
                </a:cubicBezTo>
                <a:cubicBezTo>
                  <a:pt x="373" y="209"/>
                  <a:pt x="369" y="212"/>
                  <a:pt x="369" y="216"/>
                </a:cubicBezTo>
                <a:cubicBezTo>
                  <a:pt x="369" y="430"/>
                  <a:pt x="369" y="430"/>
                  <a:pt x="369" y="430"/>
                </a:cubicBezTo>
                <a:cubicBezTo>
                  <a:pt x="430" y="430"/>
                  <a:pt x="430" y="430"/>
                  <a:pt x="430" y="430"/>
                </a:cubicBezTo>
                <a:cubicBezTo>
                  <a:pt x="430" y="216"/>
                  <a:pt x="430" y="216"/>
                  <a:pt x="430" y="216"/>
                </a:cubicBezTo>
                <a:cubicBezTo>
                  <a:pt x="430" y="212"/>
                  <a:pt x="427" y="209"/>
                  <a:pt x="423" y="209"/>
                </a:cubicBezTo>
                <a:close/>
                <a:moveTo>
                  <a:pt x="379" y="71"/>
                </a:moveTo>
                <a:cubicBezTo>
                  <a:pt x="389" y="80"/>
                  <a:pt x="404" y="82"/>
                  <a:pt x="416" y="75"/>
                </a:cubicBezTo>
                <a:cubicBezTo>
                  <a:pt x="427" y="68"/>
                  <a:pt x="433" y="54"/>
                  <a:pt x="429" y="40"/>
                </a:cubicBezTo>
                <a:cubicBezTo>
                  <a:pt x="426" y="27"/>
                  <a:pt x="414" y="18"/>
                  <a:pt x="400" y="18"/>
                </a:cubicBezTo>
                <a:cubicBezTo>
                  <a:pt x="390" y="18"/>
                  <a:pt x="381" y="23"/>
                  <a:pt x="375" y="30"/>
                </a:cubicBezTo>
                <a:cubicBezTo>
                  <a:pt x="369" y="38"/>
                  <a:pt x="368" y="48"/>
                  <a:pt x="371" y="58"/>
                </a:cubicBezTo>
                <a:cubicBezTo>
                  <a:pt x="299" y="103"/>
                  <a:pt x="299" y="103"/>
                  <a:pt x="299" y="103"/>
                </a:cubicBezTo>
                <a:cubicBezTo>
                  <a:pt x="288" y="93"/>
                  <a:pt x="272" y="92"/>
                  <a:pt x="260" y="100"/>
                </a:cubicBezTo>
                <a:cubicBezTo>
                  <a:pt x="184" y="46"/>
                  <a:pt x="184" y="46"/>
                  <a:pt x="184" y="46"/>
                </a:cubicBezTo>
                <a:cubicBezTo>
                  <a:pt x="190" y="33"/>
                  <a:pt x="185" y="17"/>
                  <a:pt x="173" y="8"/>
                </a:cubicBezTo>
                <a:cubicBezTo>
                  <a:pt x="161" y="0"/>
                  <a:pt x="145" y="1"/>
                  <a:pt x="134" y="12"/>
                </a:cubicBezTo>
                <a:cubicBezTo>
                  <a:pt x="124" y="22"/>
                  <a:pt x="123" y="39"/>
                  <a:pt x="131" y="51"/>
                </a:cubicBezTo>
                <a:cubicBezTo>
                  <a:pt x="47" y="151"/>
                  <a:pt x="47" y="151"/>
                  <a:pt x="47" y="151"/>
                </a:cubicBezTo>
                <a:cubicBezTo>
                  <a:pt x="33" y="144"/>
                  <a:pt x="17" y="149"/>
                  <a:pt x="9" y="162"/>
                </a:cubicBezTo>
                <a:cubicBezTo>
                  <a:pt x="0" y="175"/>
                  <a:pt x="3" y="192"/>
                  <a:pt x="15" y="202"/>
                </a:cubicBezTo>
                <a:cubicBezTo>
                  <a:pt x="26" y="211"/>
                  <a:pt x="44" y="211"/>
                  <a:pt x="55" y="201"/>
                </a:cubicBezTo>
                <a:cubicBezTo>
                  <a:pt x="66" y="190"/>
                  <a:pt x="68" y="173"/>
                  <a:pt x="59" y="161"/>
                </a:cubicBezTo>
                <a:cubicBezTo>
                  <a:pt x="143" y="61"/>
                  <a:pt x="143" y="61"/>
                  <a:pt x="143" y="61"/>
                </a:cubicBezTo>
                <a:cubicBezTo>
                  <a:pt x="153" y="66"/>
                  <a:pt x="165" y="65"/>
                  <a:pt x="174" y="58"/>
                </a:cubicBezTo>
                <a:cubicBezTo>
                  <a:pt x="250" y="112"/>
                  <a:pt x="250" y="112"/>
                  <a:pt x="250" y="112"/>
                </a:cubicBezTo>
                <a:cubicBezTo>
                  <a:pt x="244" y="125"/>
                  <a:pt x="247" y="139"/>
                  <a:pt x="258" y="148"/>
                </a:cubicBezTo>
                <a:cubicBezTo>
                  <a:pt x="268" y="157"/>
                  <a:pt x="283" y="158"/>
                  <a:pt x="295" y="151"/>
                </a:cubicBezTo>
                <a:cubicBezTo>
                  <a:pt x="306" y="143"/>
                  <a:pt x="311" y="129"/>
                  <a:pt x="307" y="116"/>
                </a:cubicBezTo>
                <a:lnTo>
                  <a:pt x="379" y="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7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4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09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27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84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41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98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55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0" name="Freeform 17">
            <a:extLst>
              <a:ext uri="{FF2B5EF4-FFF2-40B4-BE49-F238E27FC236}">
                <a16:creationId xmlns:a16="http://schemas.microsoft.com/office/drawing/2014/main" id="{91E680A5-3B1C-4B4A-BDC0-96A17A30807E}"/>
              </a:ext>
            </a:extLst>
          </p:cNvPr>
          <p:cNvSpPr>
            <a:spLocks noEditPoints="1"/>
          </p:cNvSpPr>
          <p:nvPr/>
        </p:nvSpPr>
        <p:spPr bwMode="auto">
          <a:xfrm>
            <a:off x="6799099" y="4387033"/>
            <a:ext cx="163522" cy="196612"/>
          </a:xfrm>
          <a:custGeom>
            <a:avLst/>
            <a:gdLst>
              <a:gd name="T0" fmla="*/ 166 w 251"/>
              <a:gd name="T1" fmla="*/ 74 h 301"/>
              <a:gd name="T2" fmla="*/ 195 w 251"/>
              <a:gd name="T3" fmla="*/ 74 h 301"/>
              <a:gd name="T4" fmla="*/ 195 w 251"/>
              <a:gd name="T5" fmla="*/ 56 h 301"/>
              <a:gd name="T6" fmla="*/ 170 w 251"/>
              <a:gd name="T7" fmla="*/ 56 h 301"/>
              <a:gd name="T8" fmla="*/ 193 w 251"/>
              <a:gd name="T9" fmla="*/ 7 h 301"/>
              <a:gd name="T10" fmla="*/ 167 w 251"/>
              <a:gd name="T11" fmla="*/ 5 h 301"/>
              <a:gd name="T12" fmla="*/ 143 w 251"/>
              <a:gd name="T13" fmla="*/ 23 h 301"/>
              <a:gd name="T14" fmla="*/ 151 w 251"/>
              <a:gd name="T15" fmla="*/ 3 h 301"/>
              <a:gd name="T16" fmla="*/ 124 w 251"/>
              <a:gd name="T17" fmla="*/ 0 h 301"/>
              <a:gd name="T18" fmla="*/ 115 w 251"/>
              <a:gd name="T19" fmla="*/ 25 h 301"/>
              <a:gd name="T20" fmla="*/ 100 w 251"/>
              <a:gd name="T21" fmla="*/ 5 h 301"/>
              <a:gd name="T22" fmla="*/ 60 w 251"/>
              <a:gd name="T23" fmla="*/ 4 h 301"/>
              <a:gd name="T24" fmla="*/ 87 w 251"/>
              <a:gd name="T25" fmla="*/ 56 h 301"/>
              <a:gd name="T26" fmla="*/ 62 w 251"/>
              <a:gd name="T27" fmla="*/ 55 h 301"/>
              <a:gd name="T28" fmla="*/ 62 w 251"/>
              <a:gd name="T29" fmla="*/ 74 h 301"/>
              <a:gd name="T30" fmla="*/ 86 w 251"/>
              <a:gd name="T31" fmla="*/ 74 h 301"/>
              <a:gd name="T32" fmla="*/ 0 w 251"/>
              <a:gd name="T33" fmla="*/ 220 h 301"/>
              <a:gd name="T34" fmla="*/ 126 w 251"/>
              <a:gd name="T35" fmla="*/ 301 h 301"/>
              <a:gd name="T36" fmla="*/ 251 w 251"/>
              <a:gd name="T37" fmla="*/ 220 h 301"/>
              <a:gd name="T38" fmla="*/ 166 w 251"/>
              <a:gd name="T39" fmla="*/ 74 h 301"/>
              <a:gd name="T40" fmla="*/ 136 w 251"/>
              <a:gd name="T41" fmla="*/ 245 h 301"/>
              <a:gd name="T42" fmla="*/ 136 w 251"/>
              <a:gd name="T43" fmla="*/ 263 h 301"/>
              <a:gd name="T44" fmla="*/ 119 w 251"/>
              <a:gd name="T45" fmla="*/ 263 h 301"/>
              <a:gd name="T46" fmla="*/ 119 w 251"/>
              <a:gd name="T47" fmla="*/ 246 h 301"/>
              <a:gd name="T48" fmla="*/ 89 w 251"/>
              <a:gd name="T49" fmla="*/ 239 h 301"/>
              <a:gd name="T50" fmla="*/ 95 w 251"/>
              <a:gd name="T51" fmla="*/ 218 h 301"/>
              <a:gd name="T52" fmla="*/ 124 w 251"/>
              <a:gd name="T53" fmla="*/ 226 h 301"/>
              <a:gd name="T54" fmla="*/ 140 w 251"/>
              <a:gd name="T55" fmla="*/ 215 h 301"/>
              <a:gd name="T56" fmla="*/ 122 w 251"/>
              <a:gd name="T57" fmla="*/ 200 h 301"/>
              <a:gd name="T58" fmla="*/ 90 w 251"/>
              <a:gd name="T59" fmla="*/ 168 h 301"/>
              <a:gd name="T60" fmla="*/ 120 w 251"/>
              <a:gd name="T61" fmla="*/ 137 h 301"/>
              <a:gd name="T62" fmla="*/ 120 w 251"/>
              <a:gd name="T63" fmla="*/ 120 h 301"/>
              <a:gd name="T64" fmla="*/ 137 w 251"/>
              <a:gd name="T65" fmla="*/ 120 h 301"/>
              <a:gd name="T66" fmla="*/ 137 w 251"/>
              <a:gd name="T67" fmla="*/ 136 h 301"/>
              <a:gd name="T68" fmla="*/ 162 w 251"/>
              <a:gd name="T69" fmla="*/ 141 h 301"/>
              <a:gd name="T70" fmla="*/ 157 w 251"/>
              <a:gd name="T71" fmla="*/ 161 h 301"/>
              <a:gd name="T72" fmla="*/ 132 w 251"/>
              <a:gd name="T73" fmla="*/ 155 h 301"/>
              <a:gd name="T74" fmla="*/ 117 w 251"/>
              <a:gd name="T75" fmla="*/ 165 h 301"/>
              <a:gd name="T76" fmla="*/ 138 w 251"/>
              <a:gd name="T77" fmla="*/ 180 h 301"/>
              <a:gd name="T78" fmla="*/ 167 w 251"/>
              <a:gd name="T79" fmla="*/ 213 h 301"/>
              <a:gd name="T80" fmla="*/ 136 w 251"/>
              <a:gd name="T81" fmla="*/ 245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51" h="301">
                <a:moveTo>
                  <a:pt x="166" y="74"/>
                </a:moveTo>
                <a:cubicBezTo>
                  <a:pt x="195" y="74"/>
                  <a:pt x="195" y="74"/>
                  <a:pt x="195" y="74"/>
                </a:cubicBezTo>
                <a:cubicBezTo>
                  <a:pt x="195" y="56"/>
                  <a:pt x="195" y="56"/>
                  <a:pt x="195" y="56"/>
                </a:cubicBezTo>
                <a:cubicBezTo>
                  <a:pt x="170" y="56"/>
                  <a:pt x="170" y="56"/>
                  <a:pt x="170" y="56"/>
                </a:cubicBezTo>
                <a:cubicBezTo>
                  <a:pt x="193" y="7"/>
                  <a:pt x="193" y="7"/>
                  <a:pt x="193" y="7"/>
                </a:cubicBezTo>
                <a:cubicBezTo>
                  <a:pt x="167" y="5"/>
                  <a:pt x="167" y="5"/>
                  <a:pt x="167" y="5"/>
                </a:cubicBezTo>
                <a:cubicBezTo>
                  <a:pt x="143" y="23"/>
                  <a:pt x="143" y="23"/>
                  <a:pt x="143" y="23"/>
                </a:cubicBezTo>
                <a:cubicBezTo>
                  <a:pt x="151" y="3"/>
                  <a:pt x="151" y="3"/>
                  <a:pt x="151" y="3"/>
                </a:cubicBezTo>
                <a:cubicBezTo>
                  <a:pt x="124" y="0"/>
                  <a:pt x="124" y="0"/>
                  <a:pt x="124" y="0"/>
                </a:cubicBezTo>
                <a:cubicBezTo>
                  <a:pt x="115" y="25"/>
                  <a:pt x="115" y="25"/>
                  <a:pt x="115" y="25"/>
                </a:cubicBezTo>
                <a:cubicBezTo>
                  <a:pt x="100" y="5"/>
                  <a:pt x="100" y="5"/>
                  <a:pt x="100" y="5"/>
                </a:cubicBezTo>
                <a:cubicBezTo>
                  <a:pt x="60" y="4"/>
                  <a:pt x="60" y="4"/>
                  <a:pt x="60" y="4"/>
                </a:cubicBezTo>
                <a:cubicBezTo>
                  <a:pt x="87" y="56"/>
                  <a:pt x="87" y="56"/>
                  <a:pt x="87" y="56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74"/>
                  <a:pt x="62" y="74"/>
                  <a:pt x="62" y="74"/>
                </a:cubicBezTo>
                <a:cubicBezTo>
                  <a:pt x="86" y="74"/>
                  <a:pt x="86" y="74"/>
                  <a:pt x="86" y="74"/>
                </a:cubicBezTo>
                <a:cubicBezTo>
                  <a:pt x="36" y="103"/>
                  <a:pt x="0" y="179"/>
                  <a:pt x="0" y="220"/>
                </a:cubicBezTo>
                <a:cubicBezTo>
                  <a:pt x="0" y="272"/>
                  <a:pt x="56" y="301"/>
                  <a:pt x="126" y="301"/>
                </a:cubicBezTo>
                <a:cubicBezTo>
                  <a:pt x="195" y="301"/>
                  <a:pt x="251" y="272"/>
                  <a:pt x="251" y="220"/>
                </a:cubicBezTo>
                <a:cubicBezTo>
                  <a:pt x="251" y="179"/>
                  <a:pt x="215" y="103"/>
                  <a:pt x="166" y="74"/>
                </a:cubicBezTo>
                <a:close/>
                <a:moveTo>
                  <a:pt x="136" y="245"/>
                </a:moveTo>
                <a:cubicBezTo>
                  <a:pt x="136" y="263"/>
                  <a:pt x="136" y="263"/>
                  <a:pt x="136" y="263"/>
                </a:cubicBezTo>
                <a:cubicBezTo>
                  <a:pt x="119" y="263"/>
                  <a:pt x="119" y="263"/>
                  <a:pt x="119" y="263"/>
                </a:cubicBezTo>
                <a:cubicBezTo>
                  <a:pt x="119" y="246"/>
                  <a:pt x="119" y="246"/>
                  <a:pt x="119" y="246"/>
                </a:cubicBezTo>
                <a:cubicBezTo>
                  <a:pt x="107" y="246"/>
                  <a:pt x="96" y="243"/>
                  <a:pt x="89" y="239"/>
                </a:cubicBezTo>
                <a:cubicBezTo>
                  <a:pt x="95" y="218"/>
                  <a:pt x="95" y="218"/>
                  <a:pt x="95" y="218"/>
                </a:cubicBezTo>
                <a:cubicBezTo>
                  <a:pt x="102" y="222"/>
                  <a:pt x="112" y="226"/>
                  <a:pt x="124" y="226"/>
                </a:cubicBezTo>
                <a:cubicBezTo>
                  <a:pt x="134" y="226"/>
                  <a:pt x="140" y="222"/>
                  <a:pt x="140" y="215"/>
                </a:cubicBezTo>
                <a:cubicBezTo>
                  <a:pt x="140" y="208"/>
                  <a:pt x="135" y="204"/>
                  <a:pt x="122" y="200"/>
                </a:cubicBezTo>
                <a:cubicBezTo>
                  <a:pt x="103" y="194"/>
                  <a:pt x="90" y="185"/>
                  <a:pt x="90" y="168"/>
                </a:cubicBezTo>
                <a:cubicBezTo>
                  <a:pt x="90" y="153"/>
                  <a:pt x="101" y="140"/>
                  <a:pt x="120" y="137"/>
                </a:cubicBezTo>
                <a:cubicBezTo>
                  <a:pt x="120" y="120"/>
                  <a:pt x="120" y="120"/>
                  <a:pt x="120" y="120"/>
                </a:cubicBezTo>
                <a:cubicBezTo>
                  <a:pt x="137" y="120"/>
                  <a:pt x="137" y="120"/>
                  <a:pt x="137" y="120"/>
                </a:cubicBezTo>
                <a:cubicBezTo>
                  <a:pt x="137" y="136"/>
                  <a:pt x="137" y="136"/>
                  <a:pt x="137" y="136"/>
                </a:cubicBezTo>
                <a:cubicBezTo>
                  <a:pt x="149" y="136"/>
                  <a:pt x="157" y="139"/>
                  <a:pt x="162" y="141"/>
                </a:cubicBezTo>
                <a:cubicBezTo>
                  <a:pt x="157" y="161"/>
                  <a:pt x="157" y="161"/>
                  <a:pt x="157" y="161"/>
                </a:cubicBezTo>
                <a:cubicBezTo>
                  <a:pt x="153" y="159"/>
                  <a:pt x="145" y="155"/>
                  <a:pt x="132" y="155"/>
                </a:cubicBezTo>
                <a:cubicBezTo>
                  <a:pt x="121" y="155"/>
                  <a:pt x="117" y="160"/>
                  <a:pt x="117" y="165"/>
                </a:cubicBezTo>
                <a:cubicBezTo>
                  <a:pt x="117" y="171"/>
                  <a:pt x="123" y="174"/>
                  <a:pt x="138" y="180"/>
                </a:cubicBezTo>
                <a:cubicBezTo>
                  <a:pt x="159" y="187"/>
                  <a:pt x="167" y="197"/>
                  <a:pt x="167" y="213"/>
                </a:cubicBezTo>
                <a:cubicBezTo>
                  <a:pt x="167" y="228"/>
                  <a:pt x="156" y="241"/>
                  <a:pt x="136" y="24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7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4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09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27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84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41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98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55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1" name="Freeform 22">
            <a:extLst>
              <a:ext uri="{FF2B5EF4-FFF2-40B4-BE49-F238E27FC236}">
                <a16:creationId xmlns:a16="http://schemas.microsoft.com/office/drawing/2014/main" id="{80FC5069-322B-4EA5-B2EB-B0B66B00393B}"/>
              </a:ext>
            </a:extLst>
          </p:cNvPr>
          <p:cNvSpPr>
            <a:spLocks noEditPoints="1"/>
          </p:cNvSpPr>
          <p:nvPr/>
        </p:nvSpPr>
        <p:spPr bwMode="auto">
          <a:xfrm>
            <a:off x="5616573" y="4398433"/>
            <a:ext cx="173994" cy="173812"/>
          </a:xfrm>
          <a:custGeom>
            <a:avLst/>
            <a:gdLst>
              <a:gd name="T0" fmla="*/ 348 w 407"/>
              <a:gd name="T1" fmla="*/ 158 h 406"/>
              <a:gd name="T2" fmla="*/ 338 w 407"/>
              <a:gd name="T3" fmla="*/ 133 h 406"/>
              <a:gd name="T4" fmla="*/ 371 w 407"/>
              <a:gd name="T5" fmla="*/ 91 h 406"/>
              <a:gd name="T6" fmla="*/ 330 w 407"/>
              <a:gd name="T7" fmla="*/ 42 h 406"/>
              <a:gd name="T8" fmla="*/ 274 w 407"/>
              <a:gd name="T9" fmla="*/ 69 h 406"/>
              <a:gd name="T10" fmla="*/ 253 w 407"/>
              <a:gd name="T11" fmla="*/ 69 h 406"/>
              <a:gd name="T12" fmla="*/ 249 w 407"/>
              <a:gd name="T13" fmla="*/ 20 h 406"/>
              <a:gd name="T14" fmla="*/ 179 w 407"/>
              <a:gd name="T15" fmla="*/ 0 h 406"/>
              <a:gd name="T16" fmla="*/ 158 w 407"/>
              <a:gd name="T17" fmla="*/ 59 h 406"/>
              <a:gd name="T18" fmla="*/ 133 w 407"/>
              <a:gd name="T19" fmla="*/ 69 h 406"/>
              <a:gd name="T20" fmla="*/ 77 w 407"/>
              <a:gd name="T21" fmla="*/ 42 h 406"/>
              <a:gd name="T22" fmla="*/ 37 w 407"/>
              <a:gd name="T23" fmla="*/ 91 h 406"/>
              <a:gd name="T24" fmla="*/ 70 w 407"/>
              <a:gd name="T25" fmla="*/ 133 h 406"/>
              <a:gd name="T26" fmla="*/ 59 w 407"/>
              <a:gd name="T27" fmla="*/ 158 h 406"/>
              <a:gd name="T28" fmla="*/ 0 w 407"/>
              <a:gd name="T29" fmla="*/ 179 h 406"/>
              <a:gd name="T30" fmla="*/ 21 w 407"/>
              <a:gd name="T31" fmla="*/ 248 h 406"/>
              <a:gd name="T32" fmla="*/ 73 w 407"/>
              <a:gd name="T33" fmla="*/ 257 h 406"/>
              <a:gd name="T34" fmla="*/ 43 w 407"/>
              <a:gd name="T35" fmla="*/ 300 h 406"/>
              <a:gd name="T36" fmla="*/ 43 w 407"/>
              <a:gd name="T37" fmla="*/ 330 h 406"/>
              <a:gd name="T38" fmla="*/ 107 w 407"/>
              <a:gd name="T39" fmla="*/ 364 h 406"/>
              <a:gd name="T40" fmla="*/ 144 w 407"/>
              <a:gd name="T41" fmla="*/ 333 h 406"/>
              <a:gd name="T42" fmla="*/ 158 w 407"/>
              <a:gd name="T43" fmla="*/ 385 h 406"/>
              <a:gd name="T44" fmla="*/ 228 w 407"/>
              <a:gd name="T45" fmla="*/ 406 h 406"/>
              <a:gd name="T46" fmla="*/ 249 w 407"/>
              <a:gd name="T47" fmla="*/ 347 h 406"/>
              <a:gd name="T48" fmla="*/ 274 w 407"/>
              <a:gd name="T49" fmla="*/ 337 h 406"/>
              <a:gd name="T50" fmla="*/ 330 w 407"/>
              <a:gd name="T51" fmla="*/ 364 h 406"/>
              <a:gd name="T52" fmla="*/ 371 w 407"/>
              <a:gd name="T53" fmla="*/ 315 h 406"/>
              <a:gd name="T54" fmla="*/ 338 w 407"/>
              <a:gd name="T55" fmla="*/ 273 h 406"/>
              <a:gd name="T56" fmla="*/ 348 w 407"/>
              <a:gd name="T57" fmla="*/ 248 h 406"/>
              <a:gd name="T58" fmla="*/ 407 w 407"/>
              <a:gd name="T59" fmla="*/ 227 h 406"/>
              <a:gd name="T60" fmla="*/ 386 w 407"/>
              <a:gd name="T61" fmla="*/ 158 h 406"/>
              <a:gd name="T62" fmla="*/ 204 w 407"/>
              <a:gd name="T63" fmla="*/ 256 h 406"/>
              <a:gd name="T64" fmla="*/ 204 w 407"/>
              <a:gd name="T65" fmla="*/ 150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07" h="406">
                <a:moveTo>
                  <a:pt x="386" y="158"/>
                </a:moveTo>
                <a:cubicBezTo>
                  <a:pt x="348" y="158"/>
                  <a:pt x="348" y="158"/>
                  <a:pt x="348" y="158"/>
                </a:cubicBezTo>
                <a:cubicBezTo>
                  <a:pt x="342" y="158"/>
                  <a:pt x="337" y="154"/>
                  <a:pt x="335" y="149"/>
                </a:cubicBezTo>
                <a:cubicBezTo>
                  <a:pt x="332" y="143"/>
                  <a:pt x="333" y="137"/>
                  <a:pt x="338" y="133"/>
                </a:cubicBezTo>
                <a:cubicBezTo>
                  <a:pt x="365" y="106"/>
                  <a:pt x="365" y="106"/>
                  <a:pt x="365" y="106"/>
                </a:cubicBezTo>
                <a:cubicBezTo>
                  <a:pt x="369" y="102"/>
                  <a:pt x="371" y="97"/>
                  <a:pt x="371" y="91"/>
                </a:cubicBezTo>
                <a:cubicBezTo>
                  <a:pt x="371" y="85"/>
                  <a:pt x="369" y="80"/>
                  <a:pt x="365" y="76"/>
                </a:cubicBezTo>
                <a:cubicBezTo>
                  <a:pt x="330" y="42"/>
                  <a:pt x="330" y="42"/>
                  <a:pt x="330" y="42"/>
                </a:cubicBezTo>
                <a:cubicBezTo>
                  <a:pt x="322" y="34"/>
                  <a:pt x="309" y="34"/>
                  <a:pt x="301" y="42"/>
                </a:cubicBezTo>
                <a:cubicBezTo>
                  <a:pt x="274" y="69"/>
                  <a:pt x="274" y="69"/>
                  <a:pt x="274" y="69"/>
                </a:cubicBezTo>
                <a:cubicBezTo>
                  <a:pt x="270" y="72"/>
                  <a:pt x="266" y="73"/>
                  <a:pt x="264" y="73"/>
                </a:cubicBezTo>
                <a:cubicBezTo>
                  <a:pt x="260" y="73"/>
                  <a:pt x="256" y="72"/>
                  <a:pt x="253" y="69"/>
                </a:cubicBezTo>
                <a:cubicBezTo>
                  <a:pt x="251" y="67"/>
                  <a:pt x="249" y="64"/>
                  <a:pt x="249" y="59"/>
                </a:cubicBezTo>
                <a:cubicBezTo>
                  <a:pt x="249" y="20"/>
                  <a:pt x="249" y="20"/>
                  <a:pt x="249" y="20"/>
                </a:cubicBezTo>
                <a:cubicBezTo>
                  <a:pt x="249" y="9"/>
                  <a:pt x="239" y="0"/>
                  <a:pt x="228" y="0"/>
                </a:cubicBezTo>
                <a:cubicBezTo>
                  <a:pt x="179" y="0"/>
                  <a:pt x="179" y="0"/>
                  <a:pt x="179" y="0"/>
                </a:cubicBezTo>
                <a:cubicBezTo>
                  <a:pt x="168" y="0"/>
                  <a:pt x="158" y="9"/>
                  <a:pt x="158" y="20"/>
                </a:cubicBezTo>
                <a:cubicBezTo>
                  <a:pt x="158" y="59"/>
                  <a:pt x="158" y="59"/>
                  <a:pt x="158" y="59"/>
                </a:cubicBezTo>
                <a:cubicBezTo>
                  <a:pt x="158" y="68"/>
                  <a:pt x="151" y="73"/>
                  <a:pt x="144" y="73"/>
                </a:cubicBezTo>
                <a:cubicBezTo>
                  <a:pt x="141" y="73"/>
                  <a:pt x="137" y="72"/>
                  <a:pt x="133" y="69"/>
                </a:cubicBezTo>
                <a:cubicBezTo>
                  <a:pt x="107" y="42"/>
                  <a:pt x="107" y="42"/>
                  <a:pt x="107" y="42"/>
                </a:cubicBezTo>
                <a:cubicBezTo>
                  <a:pt x="99" y="34"/>
                  <a:pt x="85" y="34"/>
                  <a:pt x="77" y="42"/>
                </a:cubicBezTo>
                <a:cubicBezTo>
                  <a:pt x="43" y="76"/>
                  <a:pt x="43" y="76"/>
                  <a:pt x="43" y="76"/>
                </a:cubicBezTo>
                <a:cubicBezTo>
                  <a:pt x="39" y="80"/>
                  <a:pt x="37" y="85"/>
                  <a:pt x="37" y="91"/>
                </a:cubicBezTo>
                <a:cubicBezTo>
                  <a:pt x="37" y="97"/>
                  <a:pt x="39" y="102"/>
                  <a:pt x="43" y="106"/>
                </a:cubicBezTo>
                <a:cubicBezTo>
                  <a:pt x="70" y="133"/>
                  <a:pt x="70" y="133"/>
                  <a:pt x="70" y="133"/>
                </a:cubicBezTo>
                <a:cubicBezTo>
                  <a:pt x="74" y="137"/>
                  <a:pt x="75" y="143"/>
                  <a:pt x="73" y="149"/>
                </a:cubicBezTo>
                <a:cubicBezTo>
                  <a:pt x="70" y="154"/>
                  <a:pt x="65" y="158"/>
                  <a:pt x="59" y="158"/>
                </a:cubicBezTo>
                <a:cubicBezTo>
                  <a:pt x="21" y="158"/>
                  <a:pt x="21" y="158"/>
                  <a:pt x="21" y="158"/>
                </a:cubicBezTo>
                <a:cubicBezTo>
                  <a:pt x="10" y="158"/>
                  <a:pt x="0" y="167"/>
                  <a:pt x="0" y="179"/>
                </a:cubicBezTo>
                <a:cubicBezTo>
                  <a:pt x="0" y="227"/>
                  <a:pt x="0" y="227"/>
                  <a:pt x="0" y="227"/>
                </a:cubicBezTo>
                <a:cubicBezTo>
                  <a:pt x="0" y="239"/>
                  <a:pt x="10" y="248"/>
                  <a:pt x="21" y="248"/>
                </a:cubicBezTo>
                <a:cubicBezTo>
                  <a:pt x="59" y="248"/>
                  <a:pt x="59" y="248"/>
                  <a:pt x="59" y="248"/>
                </a:cubicBezTo>
                <a:cubicBezTo>
                  <a:pt x="65" y="248"/>
                  <a:pt x="70" y="251"/>
                  <a:pt x="73" y="257"/>
                </a:cubicBezTo>
                <a:cubicBezTo>
                  <a:pt x="75" y="263"/>
                  <a:pt x="74" y="269"/>
                  <a:pt x="70" y="273"/>
                </a:cubicBezTo>
                <a:cubicBezTo>
                  <a:pt x="43" y="300"/>
                  <a:pt x="43" y="300"/>
                  <a:pt x="43" y="300"/>
                </a:cubicBezTo>
                <a:cubicBezTo>
                  <a:pt x="39" y="304"/>
                  <a:pt x="37" y="309"/>
                  <a:pt x="37" y="315"/>
                </a:cubicBezTo>
                <a:cubicBezTo>
                  <a:pt x="37" y="320"/>
                  <a:pt x="39" y="326"/>
                  <a:pt x="43" y="330"/>
                </a:cubicBezTo>
                <a:cubicBezTo>
                  <a:pt x="77" y="364"/>
                  <a:pt x="77" y="364"/>
                  <a:pt x="77" y="364"/>
                </a:cubicBezTo>
                <a:cubicBezTo>
                  <a:pt x="85" y="372"/>
                  <a:pt x="99" y="372"/>
                  <a:pt x="107" y="364"/>
                </a:cubicBezTo>
                <a:cubicBezTo>
                  <a:pt x="133" y="337"/>
                  <a:pt x="133" y="337"/>
                  <a:pt x="133" y="337"/>
                </a:cubicBezTo>
                <a:cubicBezTo>
                  <a:pt x="137" y="333"/>
                  <a:pt x="141" y="333"/>
                  <a:pt x="144" y="333"/>
                </a:cubicBezTo>
                <a:cubicBezTo>
                  <a:pt x="151" y="333"/>
                  <a:pt x="158" y="338"/>
                  <a:pt x="158" y="347"/>
                </a:cubicBezTo>
                <a:cubicBezTo>
                  <a:pt x="158" y="385"/>
                  <a:pt x="158" y="385"/>
                  <a:pt x="158" y="385"/>
                </a:cubicBezTo>
                <a:cubicBezTo>
                  <a:pt x="158" y="397"/>
                  <a:pt x="168" y="406"/>
                  <a:pt x="179" y="406"/>
                </a:cubicBezTo>
                <a:cubicBezTo>
                  <a:pt x="228" y="406"/>
                  <a:pt x="228" y="406"/>
                  <a:pt x="228" y="406"/>
                </a:cubicBezTo>
                <a:cubicBezTo>
                  <a:pt x="239" y="406"/>
                  <a:pt x="249" y="397"/>
                  <a:pt x="249" y="385"/>
                </a:cubicBezTo>
                <a:cubicBezTo>
                  <a:pt x="249" y="347"/>
                  <a:pt x="249" y="347"/>
                  <a:pt x="249" y="347"/>
                </a:cubicBezTo>
                <a:cubicBezTo>
                  <a:pt x="249" y="338"/>
                  <a:pt x="256" y="333"/>
                  <a:pt x="264" y="333"/>
                </a:cubicBezTo>
                <a:cubicBezTo>
                  <a:pt x="266" y="333"/>
                  <a:pt x="270" y="333"/>
                  <a:pt x="274" y="337"/>
                </a:cubicBezTo>
                <a:cubicBezTo>
                  <a:pt x="301" y="364"/>
                  <a:pt x="301" y="364"/>
                  <a:pt x="301" y="364"/>
                </a:cubicBezTo>
                <a:cubicBezTo>
                  <a:pt x="309" y="372"/>
                  <a:pt x="322" y="372"/>
                  <a:pt x="330" y="364"/>
                </a:cubicBezTo>
                <a:cubicBezTo>
                  <a:pt x="365" y="330"/>
                  <a:pt x="365" y="330"/>
                  <a:pt x="365" y="330"/>
                </a:cubicBezTo>
                <a:cubicBezTo>
                  <a:pt x="369" y="326"/>
                  <a:pt x="371" y="320"/>
                  <a:pt x="371" y="315"/>
                </a:cubicBezTo>
                <a:cubicBezTo>
                  <a:pt x="371" y="309"/>
                  <a:pt x="369" y="304"/>
                  <a:pt x="365" y="300"/>
                </a:cubicBezTo>
                <a:cubicBezTo>
                  <a:pt x="338" y="273"/>
                  <a:pt x="338" y="273"/>
                  <a:pt x="338" y="273"/>
                </a:cubicBezTo>
                <a:cubicBezTo>
                  <a:pt x="333" y="269"/>
                  <a:pt x="332" y="263"/>
                  <a:pt x="335" y="257"/>
                </a:cubicBezTo>
                <a:cubicBezTo>
                  <a:pt x="337" y="251"/>
                  <a:pt x="342" y="248"/>
                  <a:pt x="348" y="248"/>
                </a:cubicBezTo>
                <a:cubicBezTo>
                  <a:pt x="386" y="248"/>
                  <a:pt x="386" y="248"/>
                  <a:pt x="386" y="248"/>
                </a:cubicBezTo>
                <a:cubicBezTo>
                  <a:pt x="398" y="248"/>
                  <a:pt x="407" y="239"/>
                  <a:pt x="407" y="227"/>
                </a:cubicBezTo>
                <a:cubicBezTo>
                  <a:pt x="407" y="179"/>
                  <a:pt x="407" y="179"/>
                  <a:pt x="407" y="179"/>
                </a:cubicBezTo>
                <a:cubicBezTo>
                  <a:pt x="407" y="167"/>
                  <a:pt x="398" y="158"/>
                  <a:pt x="386" y="158"/>
                </a:cubicBezTo>
                <a:close/>
                <a:moveTo>
                  <a:pt x="256" y="203"/>
                </a:moveTo>
                <a:cubicBezTo>
                  <a:pt x="256" y="232"/>
                  <a:pt x="233" y="256"/>
                  <a:pt x="204" y="256"/>
                </a:cubicBezTo>
                <a:cubicBezTo>
                  <a:pt x="175" y="256"/>
                  <a:pt x="151" y="232"/>
                  <a:pt x="151" y="203"/>
                </a:cubicBezTo>
                <a:cubicBezTo>
                  <a:pt x="151" y="174"/>
                  <a:pt x="175" y="150"/>
                  <a:pt x="204" y="150"/>
                </a:cubicBezTo>
                <a:cubicBezTo>
                  <a:pt x="233" y="150"/>
                  <a:pt x="256" y="174"/>
                  <a:pt x="256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7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4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09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27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84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41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98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55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2" name="Freeform 13">
            <a:extLst>
              <a:ext uri="{FF2B5EF4-FFF2-40B4-BE49-F238E27FC236}">
                <a16:creationId xmlns:a16="http://schemas.microsoft.com/office/drawing/2014/main" id="{BC162C4E-A58B-4D0D-B99A-FB470061E582}"/>
              </a:ext>
            </a:extLst>
          </p:cNvPr>
          <p:cNvSpPr>
            <a:spLocks/>
          </p:cNvSpPr>
          <p:nvPr/>
        </p:nvSpPr>
        <p:spPr bwMode="auto">
          <a:xfrm>
            <a:off x="5215220" y="4390694"/>
            <a:ext cx="191840" cy="189290"/>
          </a:xfrm>
          <a:custGeom>
            <a:avLst/>
            <a:gdLst>
              <a:gd name="T0" fmla="*/ 527 w 541"/>
              <a:gd name="T1" fmla="*/ 242 h 533"/>
              <a:gd name="T2" fmla="*/ 304 w 541"/>
              <a:gd name="T3" fmla="*/ 19 h 533"/>
              <a:gd name="T4" fmla="*/ 237 w 541"/>
              <a:gd name="T5" fmla="*/ 19 h 533"/>
              <a:gd name="T6" fmla="*/ 14 w 541"/>
              <a:gd name="T7" fmla="*/ 242 h 533"/>
              <a:gd name="T8" fmla="*/ 14 w 541"/>
              <a:gd name="T9" fmla="*/ 292 h 533"/>
              <a:gd name="T10" fmla="*/ 65 w 541"/>
              <a:gd name="T11" fmla="*/ 292 h 533"/>
              <a:gd name="T12" fmla="*/ 95 w 541"/>
              <a:gd name="T13" fmla="*/ 262 h 533"/>
              <a:gd name="T14" fmla="*/ 95 w 541"/>
              <a:gd name="T15" fmla="*/ 495 h 533"/>
              <a:gd name="T16" fmla="*/ 133 w 541"/>
              <a:gd name="T17" fmla="*/ 533 h 533"/>
              <a:gd name="T18" fmla="*/ 214 w 541"/>
              <a:gd name="T19" fmla="*/ 533 h 533"/>
              <a:gd name="T20" fmla="*/ 214 w 541"/>
              <a:gd name="T21" fmla="*/ 427 h 533"/>
              <a:gd name="T22" fmla="*/ 229 w 541"/>
              <a:gd name="T23" fmla="*/ 412 h 533"/>
              <a:gd name="T24" fmla="*/ 312 w 541"/>
              <a:gd name="T25" fmla="*/ 412 h 533"/>
              <a:gd name="T26" fmla="*/ 327 w 541"/>
              <a:gd name="T27" fmla="*/ 427 h 533"/>
              <a:gd name="T28" fmla="*/ 327 w 541"/>
              <a:gd name="T29" fmla="*/ 533 h 533"/>
              <a:gd name="T30" fmla="*/ 408 w 541"/>
              <a:gd name="T31" fmla="*/ 533 h 533"/>
              <a:gd name="T32" fmla="*/ 446 w 541"/>
              <a:gd name="T33" fmla="*/ 495 h 533"/>
              <a:gd name="T34" fmla="*/ 446 w 541"/>
              <a:gd name="T35" fmla="*/ 262 h 533"/>
              <a:gd name="T36" fmla="*/ 476 w 541"/>
              <a:gd name="T37" fmla="*/ 292 h 533"/>
              <a:gd name="T38" fmla="*/ 502 w 541"/>
              <a:gd name="T39" fmla="*/ 303 h 533"/>
              <a:gd name="T40" fmla="*/ 527 w 541"/>
              <a:gd name="T41" fmla="*/ 292 h 533"/>
              <a:gd name="T42" fmla="*/ 527 w 541"/>
              <a:gd name="T43" fmla="*/ 242 h 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41" h="533">
                <a:moveTo>
                  <a:pt x="527" y="242"/>
                </a:moveTo>
                <a:cubicBezTo>
                  <a:pt x="304" y="19"/>
                  <a:pt x="304" y="19"/>
                  <a:pt x="304" y="19"/>
                </a:cubicBezTo>
                <a:cubicBezTo>
                  <a:pt x="286" y="1"/>
                  <a:pt x="256" y="0"/>
                  <a:pt x="237" y="19"/>
                </a:cubicBezTo>
                <a:cubicBezTo>
                  <a:pt x="14" y="242"/>
                  <a:pt x="14" y="242"/>
                  <a:pt x="14" y="242"/>
                </a:cubicBezTo>
                <a:cubicBezTo>
                  <a:pt x="0" y="256"/>
                  <a:pt x="0" y="278"/>
                  <a:pt x="14" y="292"/>
                </a:cubicBezTo>
                <a:cubicBezTo>
                  <a:pt x="28" y="306"/>
                  <a:pt x="51" y="306"/>
                  <a:pt x="65" y="292"/>
                </a:cubicBezTo>
                <a:cubicBezTo>
                  <a:pt x="95" y="262"/>
                  <a:pt x="95" y="262"/>
                  <a:pt x="95" y="262"/>
                </a:cubicBezTo>
                <a:cubicBezTo>
                  <a:pt x="95" y="495"/>
                  <a:pt x="95" y="495"/>
                  <a:pt x="95" y="495"/>
                </a:cubicBezTo>
                <a:cubicBezTo>
                  <a:pt x="95" y="516"/>
                  <a:pt x="112" y="533"/>
                  <a:pt x="133" y="533"/>
                </a:cubicBezTo>
                <a:cubicBezTo>
                  <a:pt x="214" y="533"/>
                  <a:pt x="214" y="533"/>
                  <a:pt x="214" y="533"/>
                </a:cubicBezTo>
                <a:cubicBezTo>
                  <a:pt x="214" y="427"/>
                  <a:pt x="214" y="427"/>
                  <a:pt x="214" y="427"/>
                </a:cubicBezTo>
                <a:cubicBezTo>
                  <a:pt x="214" y="419"/>
                  <a:pt x="221" y="412"/>
                  <a:pt x="229" y="412"/>
                </a:cubicBezTo>
                <a:cubicBezTo>
                  <a:pt x="312" y="412"/>
                  <a:pt x="312" y="412"/>
                  <a:pt x="312" y="412"/>
                </a:cubicBezTo>
                <a:cubicBezTo>
                  <a:pt x="320" y="412"/>
                  <a:pt x="327" y="419"/>
                  <a:pt x="327" y="427"/>
                </a:cubicBezTo>
                <a:cubicBezTo>
                  <a:pt x="327" y="533"/>
                  <a:pt x="327" y="533"/>
                  <a:pt x="327" y="533"/>
                </a:cubicBezTo>
                <a:cubicBezTo>
                  <a:pt x="408" y="533"/>
                  <a:pt x="408" y="533"/>
                  <a:pt x="408" y="533"/>
                </a:cubicBezTo>
                <a:cubicBezTo>
                  <a:pt x="429" y="533"/>
                  <a:pt x="446" y="516"/>
                  <a:pt x="446" y="495"/>
                </a:cubicBezTo>
                <a:cubicBezTo>
                  <a:pt x="446" y="262"/>
                  <a:pt x="446" y="262"/>
                  <a:pt x="446" y="262"/>
                </a:cubicBezTo>
                <a:cubicBezTo>
                  <a:pt x="476" y="292"/>
                  <a:pt x="476" y="292"/>
                  <a:pt x="476" y="292"/>
                </a:cubicBezTo>
                <a:cubicBezTo>
                  <a:pt x="483" y="299"/>
                  <a:pt x="493" y="303"/>
                  <a:pt x="502" y="303"/>
                </a:cubicBezTo>
                <a:cubicBezTo>
                  <a:pt x="511" y="303"/>
                  <a:pt x="520" y="299"/>
                  <a:pt x="527" y="292"/>
                </a:cubicBezTo>
                <a:cubicBezTo>
                  <a:pt x="541" y="278"/>
                  <a:pt x="541" y="256"/>
                  <a:pt x="527" y="24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7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4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09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27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84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41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98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55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2028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Theme 93">
      <a:dk1>
        <a:sysClr val="windowText" lastClr="000000"/>
      </a:dk1>
      <a:lt1>
        <a:sysClr val="window" lastClr="FFFFFF"/>
      </a:lt1>
      <a:dk2>
        <a:srgbClr val="303C4E"/>
      </a:dk2>
      <a:lt2>
        <a:srgbClr val="E7E6E6"/>
      </a:lt2>
      <a:accent1>
        <a:srgbClr val="34B2E4"/>
      </a:accent1>
      <a:accent2>
        <a:srgbClr val="FF3F5E"/>
      </a:accent2>
      <a:accent3>
        <a:srgbClr val="FE912A"/>
      </a:accent3>
      <a:accent4>
        <a:srgbClr val="ADCE25"/>
      </a:accent4>
      <a:accent5>
        <a:srgbClr val="8B409A"/>
      </a:accent5>
      <a:accent6>
        <a:srgbClr val="937863"/>
      </a:accent6>
      <a:hlink>
        <a:srgbClr val="0563C1"/>
      </a:hlink>
      <a:folHlink>
        <a:srgbClr val="954F72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25378</TotalTime>
  <Words>78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Agency FB</vt:lpstr>
      <vt:lpstr>Arial</vt:lpstr>
      <vt:lpstr>Calibri</vt:lpstr>
      <vt:lpstr>Roboto</vt:lpstr>
      <vt:lpstr>Default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Infographics School</cp:lastModifiedBy>
  <cp:revision>4668</cp:revision>
  <dcterms:created xsi:type="dcterms:W3CDTF">2015-09-08T18:46:55Z</dcterms:created>
  <dcterms:modified xsi:type="dcterms:W3CDTF">2021-09-03T12:00:16Z</dcterms:modified>
</cp:coreProperties>
</file>