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val Sh" initials="HS" lastIdx="2" clrIdx="0">
    <p:extLst>
      <p:ext uri="{19B8F6BF-5375-455C-9EA6-DF929625EA0E}">
        <p15:presenceInfo xmlns:p15="http://schemas.microsoft.com/office/powerpoint/2012/main" userId="854ca461d12d59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852"/>
    <a:srgbClr val="657281"/>
    <a:srgbClr val="919CA9"/>
    <a:srgbClr val="F4F5F6"/>
    <a:srgbClr val="2D2E2D"/>
    <a:srgbClr val="FDC010"/>
    <a:srgbClr val="F0F2F4"/>
    <a:srgbClr val="CED3D9"/>
    <a:srgbClr val="FFE79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5226" autoAdjust="0"/>
  </p:normalViewPr>
  <p:slideViewPr>
    <p:cSldViewPr>
      <p:cViewPr varScale="1">
        <p:scale>
          <a:sx n="78" d="100"/>
          <a:sy n="78" d="100"/>
        </p:scale>
        <p:origin x="730" y="62"/>
      </p:cViewPr>
      <p:guideLst/>
    </p:cSldViewPr>
  </p:slideViewPr>
  <p:outlineViewPr>
    <p:cViewPr>
      <p:scale>
        <a:sx n="33" d="100"/>
        <a:sy n="33" d="100"/>
      </p:scale>
      <p:origin x="0" y="-3437"/>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65" d="100"/>
          <a:sy n="65" d="100"/>
        </p:scale>
        <p:origin x="228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1/1/2022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2615155951"/>
      </p:ext>
    </p:extLst>
  </p:cSld>
  <p:clrMap bg1="lt1" tx1="dk1" bg2="lt2" tx2="dk2" accent1="accent1" accent2="accent2" accent3="accent3" accent4="accent4" accent5="accent5" accent6="accent6" hlink="hlink" folHlink="folHlink"/>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21122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3D_1">
    <p:spTree>
      <p:nvGrpSpPr>
        <p:cNvPr id="1" name=""/>
        <p:cNvGrpSpPr/>
        <p:nvPr/>
      </p:nvGrpSpPr>
      <p:grpSpPr>
        <a:xfrm>
          <a:off x="0" y="0"/>
          <a:ext cx="0" cy="0"/>
          <a:chOff x="0" y="0"/>
          <a:chExt cx="0" cy="0"/>
        </a:xfrm>
      </p:grpSpPr>
      <p:sp>
        <p:nvSpPr>
          <p:cNvPr id="6" name="Freeform 5"/>
          <p:cNvSpPr>
            <a:spLocks noGrp="1"/>
          </p:cNvSpPr>
          <p:nvPr>
            <p:ph type="pic" sz="quarter" idx="10"/>
          </p:nvPr>
        </p:nvSpPr>
        <p:spPr>
          <a:xfrm>
            <a:off x="4453948" y="426239"/>
            <a:ext cx="7524692" cy="6005523"/>
          </a:xfrm>
          <a:custGeom>
            <a:avLst/>
            <a:gdLst>
              <a:gd name="connsiteX0" fmla="*/ 3416866 w 7524692"/>
              <a:gd name="connsiteY0" fmla="*/ 4614751 h 6005523"/>
              <a:gd name="connsiteX1" fmla="*/ 3367851 w 7524692"/>
              <a:gd name="connsiteY1" fmla="*/ 4810413 h 6005523"/>
              <a:gd name="connsiteX2" fmla="*/ 3351513 w 7524692"/>
              <a:gd name="connsiteY2" fmla="*/ 5143039 h 6005523"/>
              <a:gd name="connsiteX3" fmla="*/ 3341708 w 7524692"/>
              <a:gd name="connsiteY3" fmla="*/ 5338701 h 6005523"/>
              <a:gd name="connsiteX4" fmla="*/ 3328637 w 7524692"/>
              <a:gd name="connsiteY4" fmla="*/ 5563713 h 6005523"/>
              <a:gd name="connsiteX5" fmla="*/ 3364582 w 7524692"/>
              <a:gd name="connsiteY5" fmla="*/ 5707198 h 6005523"/>
              <a:gd name="connsiteX6" fmla="*/ 3403795 w 7524692"/>
              <a:gd name="connsiteY6" fmla="*/ 5655022 h 6005523"/>
              <a:gd name="connsiteX7" fmla="*/ 3505096 w 7524692"/>
              <a:gd name="connsiteY7" fmla="*/ 5521320 h 6005523"/>
              <a:gd name="connsiteX8" fmla="*/ 3541042 w 7524692"/>
              <a:gd name="connsiteY8" fmla="*/ 5351746 h 6005523"/>
              <a:gd name="connsiteX9" fmla="*/ 3505096 w 7524692"/>
              <a:gd name="connsiteY9" fmla="*/ 5234349 h 6005523"/>
              <a:gd name="connsiteX10" fmla="*/ 3459348 w 7524692"/>
              <a:gd name="connsiteY10" fmla="*/ 4898462 h 6005523"/>
              <a:gd name="connsiteX11" fmla="*/ 3423402 w 7524692"/>
              <a:gd name="connsiteY11" fmla="*/ 4614751 h 6005523"/>
              <a:gd name="connsiteX12" fmla="*/ 3416866 w 7524692"/>
              <a:gd name="connsiteY12" fmla="*/ 4614751 h 6005523"/>
              <a:gd name="connsiteX13" fmla="*/ 64088 w 7524692"/>
              <a:gd name="connsiteY13" fmla="*/ 71 h 6005523"/>
              <a:gd name="connsiteX14" fmla="*/ 89423 w 7524692"/>
              <a:gd name="connsiteY14" fmla="*/ 10370 h 6005523"/>
              <a:gd name="connsiteX15" fmla="*/ 278648 w 7524692"/>
              <a:gd name="connsiteY15" fmla="*/ 82157 h 6005523"/>
              <a:gd name="connsiteX16" fmla="*/ 608161 w 7524692"/>
              <a:gd name="connsiteY16" fmla="*/ 294258 h 6005523"/>
              <a:gd name="connsiteX17" fmla="*/ 846326 w 7524692"/>
              <a:gd name="connsiteY17" fmla="*/ 630354 h 6005523"/>
              <a:gd name="connsiteX18" fmla="*/ 963776 w 7524692"/>
              <a:gd name="connsiteY18" fmla="*/ 966450 h 6005523"/>
              <a:gd name="connsiteX19" fmla="*/ 957251 w 7524692"/>
              <a:gd name="connsiteY19" fmla="*/ 1367808 h 6005523"/>
              <a:gd name="connsiteX20" fmla="*/ 940938 w 7524692"/>
              <a:gd name="connsiteY20" fmla="*/ 1566855 h 6005523"/>
              <a:gd name="connsiteX21" fmla="*/ 963776 w 7524692"/>
              <a:gd name="connsiteY21" fmla="*/ 1619065 h 6005523"/>
              <a:gd name="connsiteX22" fmla="*/ 1058389 w 7524692"/>
              <a:gd name="connsiteY22" fmla="*/ 1736535 h 6005523"/>
              <a:gd name="connsiteX23" fmla="*/ 1221515 w 7524692"/>
              <a:gd name="connsiteY23" fmla="*/ 1681063 h 6005523"/>
              <a:gd name="connsiteX24" fmla="*/ 1368328 w 7524692"/>
              <a:gd name="connsiteY24" fmla="*/ 1606013 h 6005523"/>
              <a:gd name="connsiteX25" fmla="*/ 1482515 w 7524692"/>
              <a:gd name="connsiteY25" fmla="*/ 1530962 h 6005523"/>
              <a:gd name="connsiteX26" fmla="*/ 1678266 w 7524692"/>
              <a:gd name="connsiteY26" fmla="*/ 1393913 h 6005523"/>
              <a:gd name="connsiteX27" fmla="*/ 1818554 w 7524692"/>
              <a:gd name="connsiteY27" fmla="*/ 1305810 h 6005523"/>
              <a:gd name="connsiteX28" fmla="*/ 2063244 w 7524692"/>
              <a:gd name="connsiteY28" fmla="*/ 1181813 h 6005523"/>
              <a:gd name="connsiteX29" fmla="*/ 2301406 w 7524692"/>
              <a:gd name="connsiteY29" fmla="*/ 1158971 h 6005523"/>
              <a:gd name="connsiteX30" fmla="*/ 2617871 w 7524692"/>
              <a:gd name="connsiteY30" fmla="*/ 1256864 h 6005523"/>
              <a:gd name="connsiteX31" fmla="*/ 2875610 w 7524692"/>
              <a:gd name="connsiteY31" fmla="*/ 1416754 h 6005523"/>
              <a:gd name="connsiteX32" fmla="*/ 3032210 w 7524692"/>
              <a:gd name="connsiteY32" fmla="*/ 1449385 h 6005523"/>
              <a:gd name="connsiteX33" fmla="*/ 3123561 w 7524692"/>
              <a:gd name="connsiteY33" fmla="*/ 1452648 h 6005523"/>
              <a:gd name="connsiteX34" fmla="*/ 3247535 w 7524692"/>
              <a:gd name="connsiteY34" fmla="*/ 1410228 h 6005523"/>
              <a:gd name="connsiteX35" fmla="*/ 3537900 w 7524692"/>
              <a:gd name="connsiteY35" fmla="*/ 1338441 h 6005523"/>
              <a:gd name="connsiteX36" fmla="*/ 3776063 w 7524692"/>
              <a:gd name="connsiteY36" fmla="*/ 1309073 h 6005523"/>
              <a:gd name="connsiteX37" fmla="*/ 4161040 w 7524692"/>
              <a:gd name="connsiteY37" fmla="*/ 1351493 h 6005523"/>
              <a:gd name="connsiteX38" fmla="*/ 4373104 w 7524692"/>
              <a:gd name="connsiteY38" fmla="*/ 1449385 h 6005523"/>
              <a:gd name="connsiteX39" fmla="*/ 4441617 w 7524692"/>
              <a:gd name="connsiteY39" fmla="*/ 1449385 h 6005523"/>
              <a:gd name="connsiteX40" fmla="*/ 4689568 w 7524692"/>
              <a:gd name="connsiteY40" fmla="*/ 1390649 h 6005523"/>
              <a:gd name="connsiteX41" fmla="*/ 4911418 w 7524692"/>
              <a:gd name="connsiteY41" fmla="*/ 1341703 h 6005523"/>
              <a:gd name="connsiteX42" fmla="*/ 5293132 w 7524692"/>
              <a:gd name="connsiteY42" fmla="*/ 1384123 h 6005523"/>
              <a:gd name="connsiteX43" fmla="*/ 5560658 w 7524692"/>
              <a:gd name="connsiteY43" fmla="*/ 1478752 h 6005523"/>
              <a:gd name="connsiteX44" fmla="*/ 5740096 w 7524692"/>
              <a:gd name="connsiteY44" fmla="*/ 1570119 h 6005523"/>
              <a:gd name="connsiteX45" fmla="*/ 6010886 w 7524692"/>
              <a:gd name="connsiteY45" fmla="*/ 1752850 h 6005523"/>
              <a:gd name="connsiteX46" fmla="*/ 6265361 w 7524692"/>
              <a:gd name="connsiteY46" fmla="*/ 1994318 h 6005523"/>
              <a:gd name="connsiteX47" fmla="*/ 6464375 w 7524692"/>
              <a:gd name="connsiteY47" fmla="*/ 2235785 h 6005523"/>
              <a:gd name="connsiteX48" fmla="*/ 6601401 w 7524692"/>
              <a:gd name="connsiteY48" fmla="*/ 2431570 h 6005523"/>
              <a:gd name="connsiteX49" fmla="*/ 6735164 w 7524692"/>
              <a:gd name="connsiteY49" fmla="*/ 2705668 h 6005523"/>
              <a:gd name="connsiteX50" fmla="*/ 6784101 w 7524692"/>
              <a:gd name="connsiteY50" fmla="*/ 2875348 h 6005523"/>
              <a:gd name="connsiteX51" fmla="*/ 6829777 w 7524692"/>
              <a:gd name="connsiteY51" fmla="*/ 3058080 h 6005523"/>
              <a:gd name="connsiteX52" fmla="*/ 6914602 w 7524692"/>
              <a:gd name="connsiteY52" fmla="*/ 3335440 h 6005523"/>
              <a:gd name="connsiteX53" fmla="*/ 6996164 w 7524692"/>
              <a:gd name="connsiteY53" fmla="*/ 3550804 h 6005523"/>
              <a:gd name="connsiteX54" fmla="*/ 7077728 w 7524692"/>
              <a:gd name="connsiteY54" fmla="*/ 3730272 h 6005523"/>
              <a:gd name="connsiteX55" fmla="*/ 7198440 w 7524692"/>
              <a:gd name="connsiteY55" fmla="*/ 3975003 h 6005523"/>
              <a:gd name="connsiteX56" fmla="*/ 7328941 w 7524692"/>
              <a:gd name="connsiteY56" fmla="*/ 4164261 h 6005523"/>
              <a:gd name="connsiteX57" fmla="*/ 7433341 w 7524692"/>
              <a:gd name="connsiteY57" fmla="*/ 4232786 h 6005523"/>
              <a:gd name="connsiteX58" fmla="*/ 7524692 w 7524692"/>
              <a:gd name="connsiteY58" fmla="*/ 4395940 h 6005523"/>
              <a:gd name="connsiteX59" fmla="*/ 7436605 w 7524692"/>
              <a:gd name="connsiteY59" fmla="*/ 4353520 h 6005523"/>
              <a:gd name="connsiteX60" fmla="*/ 7293053 w 7524692"/>
              <a:gd name="connsiteY60" fmla="*/ 4219734 h 6005523"/>
              <a:gd name="connsiteX61" fmla="*/ 7097302 w 7524692"/>
              <a:gd name="connsiteY61" fmla="*/ 3984793 h 6005523"/>
              <a:gd name="connsiteX62" fmla="*/ 6911339 w 7524692"/>
              <a:gd name="connsiteY62" fmla="*/ 3645433 h 6005523"/>
              <a:gd name="connsiteX63" fmla="*/ 6764527 w 7524692"/>
              <a:gd name="connsiteY63" fmla="*/ 3289758 h 6005523"/>
              <a:gd name="connsiteX64" fmla="*/ 6709063 w 7524692"/>
              <a:gd name="connsiteY64" fmla="*/ 3133131 h 6005523"/>
              <a:gd name="connsiteX65" fmla="*/ 6637288 w 7524692"/>
              <a:gd name="connsiteY65" fmla="*/ 3058080 h 6005523"/>
              <a:gd name="connsiteX66" fmla="*/ 6637288 w 7524692"/>
              <a:gd name="connsiteY66" fmla="*/ 3110288 h 6005523"/>
              <a:gd name="connsiteX67" fmla="*/ 6643813 w 7524692"/>
              <a:gd name="connsiteY67" fmla="*/ 3860796 h 6005523"/>
              <a:gd name="connsiteX68" fmla="*/ 6585089 w 7524692"/>
              <a:gd name="connsiteY68" fmla="*/ 4213207 h 6005523"/>
              <a:gd name="connsiteX69" fmla="*/ 6555726 w 7524692"/>
              <a:gd name="connsiteY69" fmla="*/ 4327415 h 6005523"/>
              <a:gd name="connsiteX70" fmla="*/ 6568775 w 7524692"/>
              <a:gd name="connsiteY70" fmla="*/ 4532989 h 6005523"/>
              <a:gd name="connsiteX71" fmla="*/ 6650338 w 7524692"/>
              <a:gd name="connsiteY71" fmla="*/ 4839717 h 6005523"/>
              <a:gd name="connsiteX72" fmla="*/ 6705801 w 7524692"/>
              <a:gd name="connsiteY72" fmla="*/ 5045291 h 6005523"/>
              <a:gd name="connsiteX73" fmla="*/ 6709063 w 7524692"/>
              <a:gd name="connsiteY73" fmla="*/ 5521699 h 6005523"/>
              <a:gd name="connsiteX74" fmla="*/ 6712326 w 7524692"/>
              <a:gd name="connsiteY74" fmla="*/ 5772956 h 6005523"/>
              <a:gd name="connsiteX75" fmla="*/ 6725375 w 7524692"/>
              <a:gd name="connsiteY75" fmla="*/ 5874112 h 6005523"/>
              <a:gd name="connsiteX76" fmla="*/ 6620975 w 7524692"/>
              <a:gd name="connsiteY76" fmla="*/ 5985056 h 6005523"/>
              <a:gd name="connsiteX77" fmla="*/ 6444801 w 7524692"/>
              <a:gd name="connsiteY77" fmla="*/ 5998108 h 6005523"/>
              <a:gd name="connsiteX78" fmla="*/ 6209898 w 7524692"/>
              <a:gd name="connsiteY78" fmla="*/ 6004634 h 6005523"/>
              <a:gd name="connsiteX79" fmla="*/ 5932585 w 7524692"/>
              <a:gd name="connsiteY79" fmla="*/ 5978530 h 6005523"/>
              <a:gd name="connsiteX80" fmla="*/ 5903222 w 7524692"/>
              <a:gd name="connsiteY80" fmla="*/ 5942636 h 6005523"/>
              <a:gd name="connsiteX81" fmla="*/ 5919535 w 7524692"/>
              <a:gd name="connsiteY81" fmla="*/ 5854533 h 6005523"/>
              <a:gd name="connsiteX82" fmla="*/ 5906484 w 7524692"/>
              <a:gd name="connsiteY82" fmla="*/ 5848007 h 6005523"/>
              <a:gd name="connsiteX83" fmla="*/ 5870598 w 7524692"/>
              <a:gd name="connsiteY83" fmla="*/ 5753378 h 6005523"/>
              <a:gd name="connsiteX84" fmla="*/ 5952160 w 7524692"/>
              <a:gd name="connsiteY84" fmla="*/ 5652222 h 6005523"/>
              <a:gd name="connsiteX85" fmla="*/ 6036985 w 7524692"/>
              <a:gd name="connsiteY85" fmla="*/ 5567383 h 6005523"/>
              <a:gd name="connsiteX86" fmla="*/ 6134861 w 7524692"/>
              <a:gd name="connsiteY86" fmla="*/ 5414018 h 6005523"/>
              <a:gd name="connsiteX87" fmla="*/ 6141387 w 7524692"/>
              <a:gd name="connsiteY87" fmla="*/ 5270443 h 6005523"/>
              <a:gd name="connsiteX88" fmla="*/ 6063086 w 7524692"/>
              <a:gd name="connsiteY88" fmla="*/ 5045291 h 6005523"/>
              <a:gd name="connsiteX89" fmla="*/ 5926060 w 7524692"/>
              <a:gd name="connsiteY89" fmla="*/ 4839717 h 6005523"/>
              <a:gd name="connsiteX90" fmla="*/ 5704210 w 7524692"/>
              <a:gd name="connsiteY90" fmla="*/ 4617828 h 6005523"/>
              <a:gd name="connsiteX91" fmla="*/ 5554133 w 7524692"/>
              <a:gd name="connsiteY91" fmla="*/ 4353520 h 6005523"/>
              <a:gd name="connsiteX92" fmla="*/ 5518246 w 7524692"/>
              <a:gd name="connsiteY92" fmla="*/ 4232786 h 6005523"/>
              <a:gd name="connsiteX93" fmla="*/ 5492145 w 7524692"/>
              <a:gd name="connsiteY93" fmla="*/ 4219734 h 6005523"/>
              <a:gd name="connsiteX94" fmla="*/ 5201782 w 7524692"/>
              <a:gd name="connsiteY94" fmla="*/ 4239312 h 6005523"/>
              <a:gd name="connsiteX95" fmla="*/ 5009293 w 7524692"/>
              <a:gd name="connsiteY95" fmla="*/ 4232786 h 6005523"/>
              <a:gd name="connsiteX96" fmla="*/ 4960356 w 7524692"/>
              <a:gd name="connsiteY96" fmla="*/ 4232786 h 6005523"/>
              <a:gd name="connsiteX97" fmla="*/ 4578641 w 7524692"/>
              <a:gd name="connsiteY97" fmla="*/ 4216471 h 6005523"/>
              <a:gd name="connsiteX98" fmla="*/ 4337215 w 7524692"/>
              <a:gd name="connsiteY98" fmla="*/ 4131630 h 6005523"/>
              <a:gd name="connsiteX99" fmla="*/ 4174089 w 7524692"/>
              <a:gd name="connsiteY99" fmla="*/ 4050054 h 6005523"/>
              <a:gd name="connsiteX100" fmla="*/ 4105578 w 7524692"/>
              <a:gd name="connsiteY100" fmla="*/ 4183840 h 6005523"/>
              <a:gd name="connsiteX101" fmla="*/ 4046852 w 7524692"/>
              <a:gd name="connsiteY101" fmla="*/ 4656985 h 6005523"/>
              <a:gd name="connsiteX102" fmla="*/ 4033801 w 7524692"/>
              <a:gd name="connsiteY102" fmla="*/ 4908242 h 6005523"/>
              <a:gd name="connsiteX103" fmla="*/ 4043590 w 7524692"/>
              <a:gd name="connsiteY103" fmla="*/ 5188866 h 6005523"/>
              <a:gd name="connsiteX104" fmla="*/ 4040326 w 7524692"/>
              <a:gd name="connsiteY104" fmla="*/ 5338967 h 6005523"/>
              <a:gd name="connsiteX105" fmla="*/ 4069690 w 7524692"/>
              <a:gd name="connsiteY105" fmla="*/ 5590224 h 6005523"/>
              <a:gd name="connsiteX106" fmla="*/ 4102314 w 7524692"/>
              <a:gd name="connsiteY106" fmla="*/ 5668538 h 6005523"/>
              <a:gd name="connsiteX107" fmla="*/ 4079476 w 7524692"/>
              <a:gd name="connsiteY107" fmla="*/ 5844743 h 6005523"/>
              <a:gd name="connsiteX108" fmla="*/ 4043590 w 7524692"/>
              <a:gd name="connsiteY108" fmla="*/ 5861059 h 6005523"/>
              <a:gd name="connsiteX109" fmla="*/ 3632513 w 7524692"/>
              <a:gd name="connsiteY109" fmla="*/ 5841481 h 6005523"/>
              <a:gd name="connsiteX110" fmla="*/ 3368249 w 7524692"/>
              <a:gd name="connsiteY110" fmla="*/ 5838217 h 6005523"/>
              <a:gd name="connsiteX111" fmla="*/ 3335624 w 7524692"/>
              <a:gd name="connsiteY111" fmla="*/ 5851270 h 6005523"/>
              <a:gd name="connsiteX112" fmla="*/ 3224699 w 7524692"/>
              <a:gd name="connsiteY112" fmla="*/ 5880638 h 6005523"/>
              <a:gd name="connsiteX113" fmla="*/ 2898447 w 7524692"/>
              <a:gd name="connsiteY113" fmla="*/ 5880638 h 6005523"/>
              <a:gd name="connsiteX114" fmla="*/ 2764685 w 7524692"/>
              <a:gd name="connsiteY114" fmla="*/ 5880638 h 6005523"/>
              <a:gd name="connsiteX115" fmla="*/ 2676596 w 7524692"/>
              <a:gd name="connsiteY115" fmla="*/ 5861059 h 6005523"/>
              <a:gd name="connsiteX116" fmla="*/ 2627658 w 7524692"/>
              <a:gd name="connsiteY116" fmla="*/ 5844743 h 6005523"/>
              <a:gd name="connsiteX117" fmla="*/ 2572195 w 7524692"/>
              <a:gd name="connsiteY117" fmla="*/ 5743589 h 6005523"/>
              <a:gd name="connsiteX118" fmla="*/ 2611345 w 7524692"/>
              <a:gd name="connsiteY118" fmla="*/ 5678327 h 6005523"/>
              <a:gd name="connsiteX119" fmla="*/ 2657021 w 7524692"/>
              <a:gd name="connsiteY119" fmla="*/ 5619591 h 6005523"/>
              <a:gd name="connsiteX120" fmla="*/ 2676596 w 7524692"/>
              <a:gd name="connsiteY120" fmla="*/ 5606539 h 6005523"/>
              <a:gd name="connsiteX121" fmla="*/ 2816884 w 7524692"/>
              <a:gd name="connsiteY121" fmla="*/ 5433596 h 6005523"/>
              <a:gd name="connsiteX122" fmla="*/ 2829934 w 7524692"/>
              <a:gd name="connsiteY122" fmla="*/ 5378124 h 6005523"/>
              <a:gd name="connsiteX123" fmla="*/ 2872348 w 7524692"/>
              <a:gd name="connsiteY123" fmla="*/ 4980030 h 6005523"/>
              <a:gd name="connsiteX124" fmla="*/ 2869084 w 7524692"/>
              <a:gd name="connsiteY124" fmla="*/ 4676564 h 6005523"/>
              <a:gd name="connsiteX125" fmla="*/ 2865823 w 7524692"/>
              <a:gd name="connsiteY125" fmla="*/ 4422044 h 6005523"/>
              <a:gd name="connsiteX126" fmla="*/ 2849510 w 7524692"/>
              <a:gd name="connsiteY126" fmla="*/ 4121842 h 6005523"/>
              <a:gd name="connsiteX127" fmla="*/ 2842985 w 7524692"/>
              <a:gd name="connsiteY127" fmla="*/ 3645433 h 6005523"/>
              <a:gd name="connsiteX128" fmla="*/ 2878872 w 7524692"/>
              <a:gd name="connsiteY128" fmla="*/ 3244075 h 6005523"/>
              <a:gd name="connsiteX129" fmla="*/ 2859297 w 7524692"/>
              <a:gd name="connsiteY129" fmla="*/ 3214707 h 6005523"/>
              <a:gd name="connsiteX130" fmla="*/ 2549358 w 7524692"/>
              <a:gd name="connsiteY130" fmla="*/ 3031975 h 6005523"/>
              <a:gd name="connsiteX131" fmla="*/ 2190481 w 7524692"/>
              <a:gd name="connsiteY131" fmla="*/ 2829664 h 6005523"/>
              <a:gd name="connsiteX132" fmla="*/ 2115443 w 7524692"/>
              <a:gd name="connsiteY132" fmla="*/ 2914505 h 6005523"/>
              <a:gd name="connsiteX133" fmla="*/ 2040406 w 7524692"/>
              <a:gd name="connsiteY133" fmla="*/ 2989555 h 6005523"/>
              <a:gd name="connsiteX134" fmla="*/ 1949055 w 7524692"/>
              <a:gd name="connsiteY134" fmla="*/ 3090710 h 6005523"/>
              <a:gd name="connsiteX135" fmla="*/ 1877280 w 7524692"/>
              <a:gd name="connsiteY135" fmla="*/ 3123341 h 6005523"/>
              <a:gd name="connsiteX136" fmla="*/ 1864229 w 7524692"/>
              <a:gd name="connsiteY136" fmla="*/ 3028712 h 6005523"/>
              <a:gd name="connsiteX137" fmla="*/ 1890329 w 7524692"/>
              <a:gd name="connsiteY137" fmla="*/ 2999344 h 6005523"/>
              <a:gd name="connsiteX138" fmla="*/ 2033880 w 7524692"/>
              <a:gd name="connsiteY138" fmla="*/ 2738299 h 6005523"/>
              <a:gd name="connsiteX139" fmla="*/ 2046931 w 7524692"/>
              <a:gd name="connsiteY139" fmla="*/ 2705668 h 6005523"/>
              <a:gd name="connsiteX140" fmla="*/ 1916430 w 7524692"/>
              <a:gd name="connsiteY140" fmla="*/ 2646933 h 6005523"/>
              <a:gd name="connsiteX141" fmla="*/ 1825079 w 7524692"/>
              <a:gd name="connsiteY141" fmla="*/ 2611039 h 6005523"/>
              <a:gd name="connsiteX142" fmla="*/ 1681529 w 7524692"/>
              <a:gd name="connsiteY142" fmla="*/ 2506621 h 6005523"/>
              <a:gd name="connsiteX143" fmla="*/ 1596704 w 7524692"/>
              <a:gd name="connsiteY143" fmla="*/ 2483779 h 6005523"/>
              <a:gd name="connsiteX144" fmla="*/ 1345490 w 7524692"/>
              <a:gd name="connsiteY144" fmla="*/ 2552304 h 6005523"/>
              <a:gd name="connsiteX145" fmla="*/ 1332440 w 7524692"/>
              <a:gd name="connsiteY145" fmla="*/ 2555567 h 6005523"/>
              <a:gd name="connsiteX146" fmla="*/ 1283503 w 7524692"/>
              <a:gd name="connsiteY146" fmla="*/ 2549040 h 6005523"/>
              <a:gd name="connsiteX147" fmla="*/ 1280239 w 7524692"/>
              <a:gd name="connsiteY147" fmla="*/ 2496832 h 6005523"/>
              <a:gd name="connsiteX148" fmla="*/ 1195413 w 7524692"/>
              <a:gd name="connsiteY148" fmla="*/ 2480516 h 6005523"/>
              <a:gd name="connsiteX149" fmla="*/ 1094275 w 7524692"/>
              <a:gd name="connsiteY149" fmla="*/ 2473990 h 6005523"/>
              <a:gd name="connsiteX150" fmla="*/ 1022501 w 7524692"/>
              <a:gd name="connsiteY150" fmla="*/ 2487042 h 6005523"/>
              <a:gd name="connsiteX151" fmla="*/ 575537 w 7524692"/>
              <a:gd name="connsiteY151" fmla="*/ 2526199 h 6005523"/>
              <a:gd name="connsiteX152" fmla="*/ 285173 w 7524692"/>
              <a:gd name="connsiteY152" fmla="*/ 2425044 h 6005523"/>
              <a:gd name="connsiteX153" fmla="*/ 161198 w 7524692"/>
              <a:gd name="connsiteY153" fmla="*/ 2261890 h 6005523"/>
              <a:gd name="connsiteX154" fmla="*/ 167723 w 7524692"/>
              <a:gd name="connsiteY154" fmla="*/ 2209681 h 6005523"/>
              <a:gd name="connsiteX155" fmla="*/ 686462 w 7524692"/>
              <a:gd name="connsiteY155" fmla="*/ 2343467 h 6005523"/>
              <a:gd name="connsiteX156" fmla="*/ 565750 w 7524692"/>
              <a:gd name="connsiteY156" fmla="*/ 2186839 h 6005523"/>
              <a:gd name="connsiteX157" fmla="*/ 751713 w 7524692"/>
              <a:gd name="connsiteY157" fmla="*/ 2255364 h 6005523"/>
              <a:gd name="connsiteX158" fmla="*/ 960513 w 7524692"/>
              <a:gd name="connsiteY158" fmla="*/ 2265154 h 6005523"/>
              <a:gd name="connsiteX159" fmla="*/ 846326 w 7524692"/>
              <a:gd name="connsiteY159" fmla="*/ 2225996 h 6005523"/>
              <a:gd name="connsiteX160" fmla="*/ 533123 w 7524692"/>
              <a:gd name="connsiteY160" fmla="*/ 2017160 h 6005523"/>
              <a:gd name="connsiteX161" fmla="*/ 418936 w 7524692"/>
              <a:gd name="connsiteY161" fmla="*/ 1785481 h 6005523"/>
              <a:gd name="connsiteX162" fmla="*/ 399360 w 7524692"/>
              <a:gd name="connsiteY162" fmla="*/ 1517909 h 6005523"/>
              <a:gd name="connsiteX163" fmla="*/ 484186 w 7524692"/>
              <a:gd name="connsiteY163" fmla="*/ 1207918 h 6005523"/>
              <a:gd name="connsiteX164" fmla="*/ 529861 w 7524692"/>
              <a:gd name="connsiteY164" fmla="*/ 884873 h 6005523"/>
              <a:gd name="connsiteX165" fmla="*/ 415674 w 7524692"/>
              <a:gd name="connsiteY165" fmla="*/ 561829 h 6005523"/>
              <a:gd name="connsiteX166" fmla="*/ 334111 w 7524692"/>
              <a:gd name="connsiteY166" fmla="*/ 428043 h 6005523"/>
              <a:gd name="connsiteX167" fmla="*/ 99210 w 7524692"/>
              <a:gd name="connsiteY167" fmla="*/ 261627 h 6005523"/>
              <a:gd name="connsiteX168" fmla="*/ 20909 w 7524692"/>
              <a:gd name="connsiteY168" fmla="*/ 235522 h 6005523"/>
              <a:gd name="connsiteX169" fmla="*/ 4597 w 7524692"/>
              <a:gd name="connsiteY169" fmla="*/ 193102 h 6005523"/>
              <a:gd name="connsiteX170" fmla="*/ 24173 w 7524692"/>
              <a:gd name="connsiteY170" fmla="*/ 56053 h 6005523"/>
              <a:gd name="connsiteX171" fmla="*/ 64088 w 7524692"/>
              <a:gd name="connsiteY171" fmla="*/ 71 h 60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7524692" h="6005523">
                <a:moveTo>
                  <a:pt x="3416866" y="4614751"/>
                </a:moveTo>
                <a:cubicBezTo>
                  <a:pt x="3400528" y="4679972"/>
                  <a:pt x="3384190" y="4745193"/>
                  <a:pt x="3367851" y="4810413"/>
                </a:cubicBezTo>
                <a:cubicBezTo>
                  <a:pt x="3341708" y="4921289"/>
                  <a:pt x="3338441" y="5032164"/>
                  <a:pt x="3351513" y="5143039"/>
                </a:cubicBezTo>
                <a:cubicBezTo>
                  <a:pt x="3361315" y="5208260"/>
                  <a:pt x="3371118" y="5276741"/>
                  <a:pt x="3341708" y="5338701"/>
                </a:cubicBezTo>
                <a:cubicBezTo>
                  <a:pt x="3302496" y="5413705"/>
                  <a:pt x="3312298" y="5488709"/>
                  <a:pt x="3328637" y="5563713"/>
                </a:cubicBezTo>
                <a:cubicBezTo>
                  <a:pt x="3335172" y="5606106"/>
                  <a:pt x="3348244" y="5651761"/>
                  <a:pt x="3364582" y="5707198"/>
                </a:cubicBezTo>
                <a:cubicBezTo>
                  <a:pt x="3380921" y="5684371"/>
                  <a:pt x="3393992" y="5671327"/>
                  <a:pt x="3403795" y="5655022"/>
                </a:cubicBezTo>
                <a:cubicBezTo>
                  <a:pt x="3439741" y="5612628"/>
                  <a:pt x="3472419" y="5563713"/>
                  <a:pt x="3505096" y="5521320"/>
                </a:cubicBezTo>
                <a:cubicBezTo>
                  <a:pt x="3547578" y="5469142"/>
                  <a:pt x="3576988" y="5420227"/>
                  <a:pt x="3541042" y="5351746"/>
                </a:cubicBezTo>
                <a:cubicBezTo>
                  <a:pt x="3524704" y="5315874"/>
                  <a:pt x="3511632" y="5276741"/>
                  <a:pt x="3505096" y="5234349"/>
                </a:cubicBezTo>
                <a:cubicBezTo>
                  <a:pt x="3488758" y="5123473"/>
                  <a:pt x="3472419" y="5012598"/>
                  <a:pt x="3459348" y="4898462"/>
                </a:cubicBezTo>
                <a:cubicBezTo>
                  <a:pt x="3446276" y="4803892"/>
                  <a:pt x="3433205" y="4709321"/>
                  <a:pt x="3423402" y="4614751"/>
                </a:cubicBezTo>
                <a:cubicBezTo>
                  <a:pt x="3420135" y="4614751"/>
                  <a:pt x="3416866" y="4614751"/>
                  <a:pt x="3416866" y="4614751"/>
                </a:cubicBezTo>
                <a:close/>
                <a:moveTo>
                  <a:pt x="64088" y="71"/>
                </a:moveTo>
                <a:cubicBezTo>
                  <a:pt x="71887" y="581"/>
                  <a:pt x="80451" y="3844"/>
                  <a:pt x="89423" y="10370"/>
                </a:cubicBezTo>
                <a:cubicBezTo>
                  <a:pt x="148147" y="52790"/>
                  <a:pt x="216660" y="59316"/>
                  <a:pt x="278648" y="82157"/>
                </a:cubicBezTo>
                <a:cubicBezTo>
                  <a:pt x="402624" y="131104"/>
                  <a:pt x="513549" y="202891"/>
                  <a:pt x="608161" y="294258"/>
                </a:cubicBezTo>
                <a:cubicBezTo>
                  <a:pt x="709299" y="392150"/>
                  <a:pt x="794125" y="499831"/>
                  <a:pt x="846326" y="630354"/>
                </a:cubicBezTo>
                <a:cubicBezTo>
                  <a:pt x="888738" y="741298"/>
                  <a:pt x="944200" y="848980"/>
                  <a:pt x="963776" y="966450"/>
                </a:cubicBezTo>
                <a:cubicBezTo>
                  <a:pt x="986614" y="1100236"/>
                  <a:pt x="983350" y="1234022"/>
                  <a:pt x="957251" y="1367808"/>
                </a:cubicBezTo>
                <a:cubicBezTo>
                  <a:pt x="944200" y="1433069"/>
                  <a:pt x="944200" y="1501594"/>
                  <a:pt x="940938" y="1566855"/>
                </a:cubicBezTo>
                <a:cubicBezTo>
                  <a:pt x="940938" y="1583171"/>
                  <a:pt x="950726" y="1602749"/>
                  <a:pt x="963776" y="1619065"/>
                </a:cubicBezTo>
                <a:cubicBezTo>
                  <a:pt x="996401" y="1661485"/>
                  <a:pt x="1032289" y="1700641"/>
                  <a:pt x="1058389" y="1736535"/>
                </a:cubicBezTo>
                <a:cubicBezTo>
                  <a:pt x="1117113" y="1716956"/>
                  <a:pt x="1169314" y="1697378"/>
                  <a:pt x="1221515" y="1681063"/>
                </a:cubicBezTo>
                <a:cubicBezTo>
                  <a:pt x="1276977" y="1664748"/>
                  <a:pt x="1325915" y="1641906"/>
                  <a:pt x="1368328" y="1606013"/>
                </a:cubicBezTo>
                <a:cubicBezTo>
                  <a:pt x="1404215" y="1576645"/>
                  <a:pt x="1446628" y="1557066"/>
                  <a:pt x="1482515" y="1530962"/>
                </a:cubicBezTo>
                <a:cubicBezTo>
                  <a:pt x="1547766" y="1485279"/>
                  <a:pt x="1613016" y="1436333"/>
                  <a:pt x="1678266" y="1393913"/>
                </a:cubicBezTo>
                <a:cubicBezTo>
                  <a:pt x="1723941" y="1361282"/>
                  <a:pt x="1769617" y="1331915"/>
                  <a:pt x="1818554" y="1305810"/>
                </a:cubicBezTo>
                <a:cubicBezTo>
                  <a:pt x="1900118" y="1263390"/>
                  <a:pt x="1981680" y="1220969"/>
                  <a:pt x="2063244" y="1181813"/>
                </a:cubicBezTo>
                <a:cubicBezTo>
                  <a:pt x="2138280" y="1145919"/>
                  <a:pt x="2219844" y="1152445"/>
                  <a:pt x="2301406" y="1158971"/>
                </a:cubicBezTo>
                <a:cubicBezTo>
                  <a:pt x="2412333" y="1168761"/>
                  <a:pt x="2519995" y="1201392"/>
                  <a:pt x="2617871" y="1256864"/>
                </a:cubicBezTo>
                <a:cubicBezTo>
                  <a:pt x="2705959" y="1309073"/>
                  <a:pt x="2790784" y="1364545"/>
                  <a:pt x="2875610" y="1416754"/>
                </a:cubicBezTo>
                <a:cubicBezTo>
                  <a:pt x="2924547" y="1442859"/>
                  <a:pt x="2976748" y="1452648"/>
                  <a:pt x="3032210" y="1449385"/>
                </a:cubicBezTo>
                <a:cubicBezTo>
                  <a:pt x="3061573" y="1449385"/>
                  <a:pt x="3090935" y="1446121"/>
                  <a:pt x="3123561" y="1452648"/>
                </a:cubicBezTo>
                <a:cubicBezTo>
                  <a:pt x="3172498" y="1455911"/>
                  <a:pt x="3205123" y="1426543"/>
                  <a:pt x="3247535" y="1410228"/>
                </a:cubicBezTo>
                <a:cubicBezTo>
                  <a:pt x="3338886" y="1371071"/>
                  <a:pt x="3436762" y="1348229"/>
                  <a:pt x="3537900" y="1338441"/>
                </a:cubicBezTo>
                <a:cubicBezTo>
                  <a:pt x="3616200" y="1331915"/>
                  <a:pt x="3697762" y="1318862"/>
                  <a:pt x="3776063" y="1309073"/>
                </a:cubicBezTo>
                <a:cubicBezTo>
                  <a:pt x="3906564" y="1296020"/>
                  <a:pt x="4037065" y="1299284"/>
                  <a:pt x="4161040" y="1351493"/>
                </a:cubicBezTo>
                <a:cubicBezTo>
                  <a:pt x="4232815" y="1380861"/>
                  <a:pt x="4301328" y="1420018"/>
                  <a:pt x="4373104" y="1449385"/>
                </a:cubicBezTo>
                <a:cubicBezTo>
                  <a:pt x="4392678" y="1455911"/>
                  <a:pt x="4418779" y="1455911"/>
                  <a:pt x="4441617" y="1449385"/>
                </a:cubicBezTo>
                <a:cubicBezTo>
                  <a:pt x="4523179" y="1433069"/>
                  <a:pt x="4604742" y="1410228"/>
                  <a:pt x="4689568" y="1390649"/>
                </a:cubicBezTo>
                <a:cubicBezTo>
                  <a:pt x="4761343" y="1374334"/>
                  <a:pt x="4836380" y="1361282"/>
                  <a:pt x="4911418" y="1341703"/>
                </a:cubicBezTo>
                <a:cubicBezTo>
                  <a:pt x="5045181" y="1309073"/>
                  <a:pt x="5169157" y="1348229"/>
                  <a:pt x="5293132" y="1384123"/>
                </a:cubicBezTo>
                <a:cubicBezTo>
                  <a:pt x="5384484" y="1410228"/>
                  <a:pt x="5472571" y="1442859"/>
                  <a:pt x="5560658" y="1478752"/>
                </a:cubicBezTo>
                <a:cubicBezTo>
                  <a:pt x="5622646" y="1504857"/>
                  <a:pt x="5681372" y="1537488"/>
                  <a:pt x="5740096" y="1570119"/>
                </a:cubicBezTo>
                <a:cubicBezTo>
                  <a:pt x="5831447" y="1628854"/>
                  <a:pt x="5926060" y="1684326"/>
                  <a:pt x="6010886" y="1752850"/>
                </a:cubicBezTo>
                <a:cubicBezTo>
                  <a:pt x="6102236" y="1824638"/>
                  <a:pt x="6187060" y="1909478"/>
                  <a:pt x="6265361" y="1994318"/>
                </a:cubicBezTo>
                <a:cubicBezTo>
                  <a:pt x="6337137" y="2069369"/>
                  <a:pt x="6402387" y="2150946"/>
                  <a:pt x="6464375" y="2235785"/>
                </a:cubicBezTo>
                <a:cubicBezTo>
                  <a:pt x="6513312" y="2297784"/>
                  <a:pt x="6562251" y="2363045"/>
                  <a:pt x="6601401" y="2431570"/>
                </a:cubicBezTo>
                <a:cubicBezTo>
                  <a:pt x="6650338" y="2519673"/>
                  <a:pt x="6696014" y="2611039"/>
                  <a:pt x="6735164" y="2705668"/>
                </a:cubicBezTo>
                <a:cubicBezTo>
                  <a:pt x="6761264" y="2757877"/>
                  <a:pt x="6767789" y="2819876"/>
                  <a:pt x="6784101" y="2875348"/>
                </a:cubicBezTo>
                <a:cubicBezTo>
                  <a:pt x="6797152" y="2937346"/>
                  <a:pt x="6810201" y="2999344"/>
                  <a:pt x="6829777" y="3058080"/>
                </a:cubicBezTo>
                <a:cubicBezTo>
                  <a:pt x="6855876" y="3149446"/>
                  <a:pt x="6885239" y="3244075"/>
                  <a:pt x="6914602" y="3335440"/>
                </a:cubicBezTo>
                <a:cubicBezTo>
                  <a:pt x="6940702" y="3407228"/>
                  <a:pt x="6966801" y="3479016"/>
                  <a:pt x="6996164" y="3550804"/>
                </a:cubicBezTo>
                <a:cubicBezTo>
                  <a:pt x="7022266" y="3612802"/>
                  <a:pt x="7048365" y="3671538"/>
                  <a:pt x="7077728" y="3730272"/>
                </a:cubicBezTo>
                <a:cubicBezTo>
                  <a:pt x="7116878" y="3811849"/>
                  <a:pt x="7152765" y="3896690"/>
                  <a:pt x="7198440" y="3975003"/>
                </a:cubicBezTo>
                <a:cubicBezTo>
                  <a:pt x="7234329" y="4043527"/>
                  <a:pt x="7280004" y="4105526"/>
                  <a:pt x="7328941" y="4164261"/>
                </a:cubicBezTo>
                <a:cubicBezTo>
                  <a:pt x="7355041" y="4193629"/>
                  <a:pt x="7400716" y="4206681"/>
                  <a:pt x="7433341" y="4232786"/>
                </a:cubicBezTo>
                <a:cubicBezTo>
                  <a:pt x="7479017" y="4271943"/>
                  <a:pt x="7514905" y="4320889"/>
                  <a:pt x="7524692" y="4395940"/>
                </a:cubicBezTo>
                <a:cubicBezTo>
                  <a:pt x="7492067" y="4379625"/>
                  <a:pt x="7462704" y="4369835"/>
                  <a:pt x="7436605" y="4353520"/>
                </a:cubicBezTo>
                <a:cubicBezTo>
                  <a:pt x="7377879" y="4320889"/>
                  <a:pt x="7335467" y="4268679"/>
                  <a:pt x="7293053" y="4219734"/>
                </a:cubicBezTo>
                <a:cubicBezTo>
                  <a:pt x="7224542" y="4141420"/>
                  <a:pt x="7156028" y="4066369"/>
                  <a:pt x="7097302" y="3984793"/>
                </a:cubicBezTo>
                <a:cubicBezTo>
                  <a:pt x="7019002" y="3880374"/>
                  <a:pt x="6960278" y="3766167"/>
                  <a:pt x="6911339" y="3645433"/>
                </a:cubicBezTo>
                <a:cubicBezTo>
                  <a:pt x="6865665" y="3524699"/>
                  <a:pt x="6813464" y="3407228"/>
                  <a:pt x="6764527" y="3289758"/>
                </a:cubicBezTo>
                <a:cubicBezTo>
                  <a:pt x="6741689" y="3237549"/>
                  <a:pt x="6725375" y="3185339"/>
                  <a:pt x="6709063" y="3133131"/>
                </a:cubicBezTo>
                <a:cubicBezTo>
                  <a:pt x="6699276" y="3097236"/>
                  <a:pt x="6676438" y="3077658"/>
                  <a:pt x="6637288" y="3058080"/>
                </a:cubicBezTo>
                <a:cubicBezTo>
                  <a:pt x="6637288" y="3077658"/>
                  <a:pt x="6637288" y="3093973"/>
                  <a:pt x="6637288" y="3110288"/>
                </a:cubicBezTo>
                <a:cubicBezTo>
                  <a:pt x="6640551" y="3361545"/>
                  <a:pt x="6643813" y="3609539"/>
                  <a:pt x="6643813" y="3860796"/>
                </a:cubicBezTo>
                <a:cubicBezTo>
                  <a:pt x="6643813" y="3981529"/>
                  <a:pt x="6611188" y="4095737"/>
                  <a:pt x="6585089" y="4213207"/>
                </a:cubicBezTo>
                <a:cubicBezTo>
                  <a:pt x="6575300" y="4249101"/>
                  <a:pt x="6565513" y="4288258"/>
                  <a:pt x="6555726" y="4327415"/>
                </a:cubicBezTo>
                <a:cubicBezTo>
                  <a:pt x="6536150" y="4399202"/>
                  <a:pt x="6549200" y="4464464"/>
                  <a:pt x="6568775" y="4532989"/>
                </a:cubicBezTo>
                <a:cubicBezTo>
                  <a:pt x="6598138" y="4637407"/>
                  <a:pt x="6624239" y="4738562"/>
                  <a:pt x="6650338" y="4839717"/>
                </a:cubicBezTo>
                <a:cubicBezTo>
                  <a:pt x="6669913" y="4908242"/>
                  <a:pt x="6689489" y="4976766"/>
                  <a:pt x="6705801" y="5045291"/>
                </a:cubicBezTo>
                <a:cubicBezTo>
                  <a:pt x="6738426" y="5201918"/>
                  <a:pt x="6731900" y="5361809"/>
                  <a:pt x="6709063" y="5521699"/>
                </a:cubicBezTo>
                <a:cubicBezTo>
                  <a:pt x="6696014" y="5606539"/>
                  <a:pt x="6686227" y="5688116"/>
                  <a:pt x="6712326" y="5772956"/>
                </a:cubicBezTo>
                <a:cubicBezTo>
                  <a:pt x="6722113" y="5805587"/>
                  <a:pt x="6728639" y="5841481"/>
                  <a:pt x="6725375" y="5874112"/>
                </a:cubicBezTo>
                <a:cubicBezTo>
                  <a:pt x="6725375" y="5936110"/>
                  <a:pt x="6682963" y="5978530"/>
                  <a:pt x="6620975" y="5985056"/>
                </a:cubicBezTo>
                <a:cubicBezTo>
                  <a:pt x="6562251" y="5991582"/>
                  <a:pt x="6503525" y="5994845"/>
                  <a:pt x="6444801" y="5998108"/>
                </a:cubicBezTo>
                <a:cubicBezTo>
                  <a:pt x="6366499" y="6001371"/>
                  <a:pt x="6288198" y="6007897"/>
                  <a:pt x="6209898" y="6004634"/>
                </a:cubicBezTo>
                <a:cubicBezTo>
                  <a:pt x="6118549" y="6001371"/>
                  <a:pt x="6023936" y="5988318"/>
                  <a:pt x="5932585" y="5978530"/>
                </a:cubicBezTo>
                <a:cubicBezTo>
                  <a:pt x="5906484" y="5978530"/>
                  <a:pt x="5903222" y="5962215"/>
                  <a:pt x="5903222" y="5942636"/>
                </a:cubicBezTo>
                <a:cubicBezTo>
                  <a:pt x="5909748" y="5913268"/>
                  <a:pt x="5913009" y="5883900"/>
                  <a:pt x="5919535" y="5854533"/>
                </a:cubicBezTo>
                <a:cubicBezTo>
                  <a:pt x="5916273" y="5851270"/>
                  <a:pt x="5909748" y="5848007"/>
                  <a:pt x="5906484" y="5848007"/>
                </a:cubicBezTo>
                <a:cubicBezTo>
                  <a:pt x="5864072" y="5831691"/>
                  <a:pt x="5844498" y="5792535"/>
                  <a:pt x="5870598" y="5753378"/>
                </a:cubicBezTo>
                <a:cubicBezTo>
                  <a:pt x="5893435" y="5717484"/>
                  <a:pt x="5922798" y="5684853"/>
                  <a:pt x="5952160" y="5652222"/>
                </a:cubicBezTo>
                <a:cubicBezTo>
                  <a:pt x="5978261" y="5622855"/>
                  <a:pt x="6014147" y="5596750"/>
                  <a:pt x="6036985" y="5567383"/>
                </a:cubicBezTo>
                <a:cubicBezTo>
                  <a:pt x="6072874" y="5518437"/>
                  <a:pt x="6105498" y="5466227"/>
                  <a:pt x="6134861" y="5414018"/>
                </a:cubicBezTo>
                <a:cubicBezTo>
                  <a:pt x="6160961" y="5368335"/>
                  <a:pt x="6154436" y="5319389"/>
                  <a:pt x="6141387" y="5270443"/>
                </a:cubicBezTo>
                <a:cubicBezTo>
                  <a:pt x="6118549" y="5195392"/>
                  <a:pt x="6098973" y="5117079"/>
                  <a:pt x="6063086" y="5045291"/>
                </a:cubicBezTo>
                <a:cubicBezTo>
                  <a:pt x="6027198" y="4973504"/>
                  <a:pt x="5981523" y="4901716"/>
                  <a:pt x="5926060" y="4839717"/>
                </a:cubicBezTo>
                <a:cubicBezTo>
                  <a:pt x="5860810" y="4761404"/>
                  <a:pt x="5779247" y="4692879"/>
                  <a:pt x="5704210" y="4617828"/>
                </a:cubicBezTo>
                <a:cubicBezTo>
                  <a:pt x="5629171" y="4546041"/>
                  <a:pt x="5576971" y="4457938"/>
                  <a:pt x="5554133" y="4353520"/>
                </a:cubicBezTo>
                <a:cubicBezTo>
                  <a:pt x="5544346" y="4311100"/>
                  <a:pt x="5531295" y="4271943"/>
                  <a:pt x="5518246" y="4232786"/>
                </a:cubicBezTo>
                <a:cubicBezTo>
                  <a:pt x="5514983" y="4226260"/>
                  <a:pt x="5501934" y="4216471"/>
                  <a:pt x="5492145" y="4219734"/>
                </a:cubicBezTo>
                <a:cubicBezTo>
                  <a:pt x="5394270" y="4226260"/>
                  <a:pt x="5299658" y="4236049"/>
                  <a:pt x="5201782" y="4239312"/>
                </a:cubicBezTo>
                <a:cubicBezTo>
                  <a:pt x="5136532" y="4242575"/>
                  <a:pt x="5071280" y="4236049"/>
                  <a:pt x="5009293" y="4232786"/>
                </a:cubicBezTo>
                <a:cubicBezTo>
                  <a:pt x="4992980" y="4232786"/>
                  <a:pt x="4976668" y="4232786"/>
                  <a:pt x="4960356" y="4232786"/>
                </a:cubicBezTo>
                <a:cubicBezTo>
                  <a:pt x="4833118" y="4226260"/>
                  <a:pt x="4705880" y="4229523"/>
                  <a:pt x="4578641" y="4216471"/>
                </a:cubicBezTo>
                <a:cubicBezTo>
                  <a:pt x="4493816" y="4209945"/>
                  <a:pt x="4415516" y="4170787"/>
                  <a:pt x="4337215" y="4131630"/>
                </a:cubicBezTo>
                <a:cubicBezTo>
                  <a:pt x="4285016" y="4102263"/>
                  <a:pt x="4229554" y="4076158"/>
                  <a:pt x="4174089" y="4050054"/>
                </a:cubicBezTo>
                <a:cubicBezTo>
                  <a:pt x="4134939" y="4085948"/>
                  <a:pt x="4115365" y="4134894"/>
                  <a:pt x="4105578" y="4183840"/>
                </a:cubicBezTo>
                <a:cubicBezTo>
                  <a:pt x="4066428" y="4340467"/>
                  <a:pt x="4056639" y="4497095"/>
                  <a:pt x="4046852" y="4656985"/>
                </a:cubicBezTo>
                <a:cubicBezTo>
                  <a:pt x="4040326" y="4741825"/>
                  <a:pt x="4030539" y="4826665"/>
                  <a:pt x="4033801" y="4908242"/>
                </a:cubicBezTo>
                <a:cubicBezTo>
                  <a:pt x="4033801" y="5002871"/>
                  <a:pt x="4043590" y="5094237"/>
                  <a:pt x="4043590" y="5188866"/>
                </a:cubicBezTo>
                <a:cubicBezTo>
                  <a:pt x="4046852" y="5237812"/>
                  <a:pt x="4037065" y="5290021"/>
                  <a:pt x="4040326" y="5338967"/>
                </a:cubicBezTo>
                <a:cubicBezTo>
                  <a:pt x="4046852" y="5423808"/>
                  <a:pt x="4056639" y="5505384"/>
                  <a:pt x="4069690" y="5590224"/>
                </a:cubicBezTo>
                <a:cubicBezTo>
                  <a:pt x="4076215" y="5616329"/>
                  <a:pt x="4092527" y="5642433"/>
                  <a:pt x="4102314" y="5668538"/>
                </a:cubicBezTo>
                <a:cubicBezTo>
                  <a:pt x="4134939" y="5737063"/>
                  <a:pt x="4128416" y="5799061"/>
                  <a:pt x="4079476" y="5844743"/>
                </a:cubicBezTo>
                <a:cubicBezTo>
                  <a:pt x="4069690" y="5854533"/>
                  <a:pt x="4053377" y="5861059"/>
                  <a:pt x="4043590" y="5861059"/>
                </a:cubicBezTo>
                <a:cubicBezTo>
                  <a:pt x="3906564" y="5854533"/>
                  <a:pt x="3769539" y="5848007"/>
                  <a:pt x="3632513" y="5841481"/>
                </a:cubicBezTo>
                <a:cubicBezTo>
                  <a:pt x="3544425" y="5838217"/>
                  <a:pt x="3456336" y="5838217"/>
                  <a:pt x="3368249" y="5838217"/>
                </a:cubicBezTo>
                <a:cubicBezTo>
                  <a:pt x="3358462" y="5838217"/>
                  <a:pt x="3342149" y="5841481"/>
                  <a:pt x="3335624" y="5851270"/>
                </a:cubicBezTo>
                <a:cubicBezTo>
                  <a:pt x="3302999" y="5880638"/>
                  <a:pt x="3263849" y="5880638"/>
                  <a:pt x="3224699" y="5880638"/>
                </a:cubicBezTo>
                <a:cubicBezTo>
                  <a:pt x="3117036" y="5883900"/>
                  <a:pt x="3009373" y="5883900"/>
                  <a:pt x="2898447" y="5880638"/>
                </a:cubicBezTo>
                <a:cubicBezTo>
                  <a:pt x="2852772" y="5880638"/>
                  <a:pt x="2807097" y="5883900"/>
                  <a:pt x="2764685" y="5880638"/>
                </a:cubicBezTo>
                <a:cubicBezTo>
                  <a:pt x="2735322" y="5877374"/>
                  <a:pt x="2705959" y="5867585"/>
                  <a:pt x="2676596" y="5861059"/>
                </a:cubicBezTo>
                <a:cubicBezTo>
                  <a:pt x="2660283" y="5854533"/>
                  <a:pt x="2643970" y="5848007"/>
                  <a:pt x="2627658" y="5844743"/>
                </a:cubicBezTo>
                <a:cubicBezTo>
                  <a:pt x="2559145" y="5828428"/>
                  <a:pt x="2555883" y="5815376"/>
                  <a:pt x="2572195" y="5743589"/>
                </a:cubicBezTo>
                <a:cubicBezTo>
                  <a:pt x="2575457" y="5720747"/>
                  <a:pt x="2598295" y="5701168"/>
                  <a:pt x="2611345" y="5678327"/>
                </a:cubicBezTo>
                <a:cubicBezTo>
                  <a:pt x="2624396" y="5658748"/>
                  <a:pt x="2640708" y="5639170"/>
                  <a:pt x="2657021" y="5619591"/>
                </a:cubicBezTo>
                <a:cubicBezTo>
                  <a:pt x="2660283" y="5613065"/>
                  <a:pt x="2670072" y="5613065"/>
                  <a:pt x="2676596" y="5606539"/>
                </a:cubicBezTo>
                <a:cubicBezTo>
                  <a:pt x="2728796" y="5551067"/>
                  <a:pt x="2787521" y="5505384"/>
                  <a:pt x="2816884" y="5433596"/>
                </a:cubicBezTo>
                <a:cubicBezTo>
                  <a:pt x="2823409" y="5414018"/>
                  <a:pt x="2829934" y="5397703"/>
                  <a:pt x="2829934" y="5378124"/>
                </a:cubicBezTo>
                <a:cubicBezTo>
                  <a:pt x="2846247" y="5244338"/>
                  <a:pt x="2865823" y="5113815"/>
                  <a:pt x="2872348" y="4980030"/>
                </a:cubicBezTo>
                <a:cubicBezTo>
                  <a:pt x="2878872" y="4878874"/>
                  <a:pt x="2869084" y="4777719"/>
                  <a:pt x="2869084" y="4676564"/>
                </a:cubicBezTo>
                <a:cubicBezTo>
                  <a:pt x="2865823" y="4591724"/>
                  <a:pt x="2869084" y="4506884"/>
                  <a:pt x="2865823" y="4422044"/>
                </a:cubicBezTo>
                <a:cubicBezTo>
                  <a:pt x="2862559" y="4320889"/>
                  <a:pt x="2862559" y="4219734"/>
                  <a:pt x="2849510" y="4121842"/>
                </a:cubicBezTo>
                <a:cubicBezTo>
                  <a:pt x="2829934" y="3961950"/>
                  <a:pt x="2833196" y="3805323"/>
                  <a:pt x="2842985" y="3645433"/>
                </a:cubicBezTo>
                <a:cubicBezTo>
                  <a:pt x="2849510" y="3511647"/>
                  <a:pt x="2865823" y="3377861"/>
                  <a:pt x="2878872" y="3244075"/>
                </a:cubicBezTo>
                <a:cubicBezTo>
                  <a:pt x="2878872" y="3234286"/>
                  <a:pt x="2869084" y="3221234"/>
                  <a:pt x="2859297" y="3214707"/>
                </a:cubicBezTo>
                <a:cubicBezTo>
                  <a:pt x="2758159" y="3152709"/>
                  <a:pt x="2653758" y="3093973"/>
                  <a:pt x="2549358" y="3031975"/>
                </a:cubicBezTo>
                <a:cubicBezTo>
                  <a:pt x="2435171" y="2966714"/>
                  <a:pt x="2317719" y="2901452"/>
                  <a:pt x="2190481" y="2829664"/>
                </a:cubicBezTo>
                <a:cubicBezTo>
                  <a:pt x="2167643" y="2855769"/>
                  <a:pt x="2141544" y="2885138"/>
                  <a:pt x="2115443" y="2914505"/>
                </a:cubicBezTo>
                <a:cubicBezTo>
                  <a:pt x="2092605" y="2940609"/>
                  <a:pt x="2063244" y="2963451"/>
                  <a:pt x="2040406" y="2989555"/>
                </a:cubicBezTo>
                <a:cubicBezTo>
                  <a:pt x="2011043" y="3022185"/>
                  <a:pt x="1978418" y="3054816"/>
                  <a:pt x="1949055" y="3090710"/>
                </a:cubicBezTo>
                <a:cubicBezTo>
                  <a:pt x="1922955" y="3126604"/>
                  <a:pt x="1900118" y="3136393"/>
                  <a:pt x="1877280" y="3123341"/>
                </a:cubicBezTo>
                <a:cubicBezTo>
                  <a:pt x="1854442" y="3107026"/>
                  <a:pt x="1844655" y="3058080"/>
                  <a:pt x="1864229" y="3028712"/>
                </a:cubicBezTo>
                <a:cubicBezTo>
                  <a:pt x="1870755" y="3018923"/>
                  <a:pt x="1880542" y="3005870"/>
                  <a:pt x="1890329" y="2999344"/>
                </a:cubicBezTo>
                <a:cubicBezTo>
                  <a:pt x="1962106" y="2924294"/>
                  <a:pt x="1994730" y="2829664"/>
                  <a:pt x="2033880" y="2738299"/>
                </a:cubicBezTo>
                <a:cubicBezTo>
                  <a:pt x="2037142" y="2728509"/>
                  <a:pt x="2040406" y="2721983"/>
                  <a:pt x="2046931" y="2705668"/>
                </a:cubicBezTo>
                <a:cubicBezTo>
                  <a:pt x="2004517" y="2686089"/>
                  <a:pt x="1962106" y="2666511"/>
                  <a:pt x="1916430" y="2646933"/>
                </a:cubicBezTo>
                <a:cubicBezTo>
                  <a:pt x="1887067" y="2633881"/>
                  <a:pt x="1857704" y="2620828"/>
                  <a:pt x="1825079" y="2611039"/>
                </a:cubicBezTo>
                <a:cubicBezTo>
                  <a:pt x="1766355" y="2591460"/>
                  <a:pt x="1720679" y="2552304"/>
                  <a:pt x="1681529" y="2506621"/>
                </a:cubicBezTo>
                <a:cubicBezTo>
                  <a:pt x="1658692" y="2477253"/>
                  <a:pt x="1626067" y="2464201"/>
                  <a:pt x="1596704" y="2483779"/>
                </a:cubicBezTo>
                <a:cubicBezTo>
                  <a:pt x="1518403" y="2535988"/>
                  <a:pt x="1430314" y="2535988"/>
                  <a:pt x="1345490" y="2552304"/>
                </a:cubicBezTo>
                <a:cubicBezTo>
                  <a:pt x="1338965" y="2552304"/>
                  <a:pt x="1335703" y="2552304"/>
                  <a:pt x="1332440" y="2555567"/>
                </a:cubicBezTo>
                <a:cubicBezTo>
                  <a:pt x="1312866" y="2562093"/>
                  <a:pt x="1293290" y="2568619"/>
                  <a:pt x="1283503" y="2549040"/>
                </a:cubicBezTo>
                <a:cubicBezTo>
                  <a:pt x="1276977" y="2535988"/>
                  <a:pt x="1280239" y="2519673"/>
                  <a:pt x="1280239" y="2496832"/>
                </a:cubicBezTo>
                <a:cubicBezTo>
                  <a:pt x="1260665" y="2473990"/>
                  <a:pt x="1228040" y="2483779"/>
                  <a:pt x="1195413" y="2480516"/>
                </a:cubicBezTo>
                <a:cubicBezTo>
                  <a:pt x="1162789" y="2473990"/>
                  <a:pt x="1130164" y="2470727"/>
                  <a:pt x="1094275" y="2473990"/>
                </a:cubicBezTo>
                <a:cubicBezTo>
                  <a:pt x="1071438" y="2473990"/>
                  <a:pt x="1045338" y="2480516"/>
                  <a:pt x="1022501" y="2487042"/>
                </a:cubicBezTo>
                <a:cubicBezTo>
                  <a:pt x="875689" y="2535988"/>
                  <a:pt x="725612" y="2549040"/>
                  <a:pt x="575537" y="2526199"/>
                </a:cubicBezTo>
                <a:cubicBezTo>
                  <a:pt x="474399" y="2509884"/>
                  <a:pt x="373261" y="2490305"/>
                  <a:pt x="285173" y="2425044"/>
                </a:cubicBezTo>
                <a:cubicBezTo>
                  <a:pt x="226447" y="2382624"/>
                  <a:pt x="174246" y="2336941"/>
                  <a:pt x="161198" y="2261890"/>
                </a:cubicBezTo>
                <a:cubicBezTo>
                  <a:pt x="157936" y="2248838"/>
                  <a:pt x="161198" y="2229259"/>
                  <a:pt x="167723" y="2209681"/>
                </a:cubicBezTo>
                <a:cubicBezTo>
                  <a:pt x="317798" y="2346730"/>
                  <a:pt x="497236" y="2346730"/>
                  <a:pt x="686462" y="2343467"/>
                </a:cubicBezTo>
                <a:cubicBezTo>
                  <a:pt x="637524" y="2294521"/>
                  <a:pt x="559224" y="2278206"/>
                  <a:pt x="565750" y="2186839"/>
                </a:cubicBezTo>
                <a:cubicBezTo>
                  <a:pt x="630999" y="2212944"/>
                  <a:pt x="689724" y="2235785"/>
                  <a:pt x="751713" y="2255364"/>
                </a:cubicBezTo>
                <a:cubicBezTo>
                  <a:pt x="820225" y="2278206"/>
                  <a:pt x="888738" y="2297784"/>
                  <a:pt x="960513" y="2265154"/>
                </a:cubicBezTo>
                <a:cubicBezTo>
                  <a:pt x="921363" y="2252101"/>
                  <a:pt x="885476" y="2232523"/>
                  <a:pt x="846326" y="2225996"/>
                </a:cubicBezTo>
                <a:cubicBezTo>
                  <a:pt x="709299" y="2203154"/>
                  <a:pt x="611423" y="2128104"/>
                  <a:pt x="533123" y="2017160"/>
                </a:cubicBezTo>
                <a:cubicBezTo>
                  <a:pt x="484186" y="1945372"/>
                  <a:pt x="445036" y="1867058"/>
                  <a:pt x="418936" y="1785481"/>
                </a:cubicBezTo>
                <a:cubicBezTo>
                  <a:pt x="396098" y="1697378"/>
                  <a:pt x="396098" y="1606013"/>
                  <a:pt x="399360" y="1517909"/>
                </a:cubicBezTo>
                <a:cubicBezTo>
                  <a:pt x="402624" y="1406965"/>
                  <a:pt x="451561" y="1309073"/>
                  <a:pt x="484186" y="1207918"/>
                </a:cubicBezTo>
                <a:cubicBezTo>
                  <a:pt x="523336" y="1100236"/>
                  <a:pt x="542912" y="992555"/>
                  <a:pt x="529861" y="884873"/>
                </a:cubicBezTo>
                <a:cubicBezTo>
                  <a:pt x="513549" y="767403"/>
                  <a:pt x="477660" y="659721"/>
                  <a:pt x="415674" y="561829"/>
                </a:cubicBezTo>
                <a:cubicBezTo>
                  <a:pt x="386311" y="516146"/>
                  <a:pt x="363474" y="470463"/>
                  <a:pt x="334111" y="428043"/>
                </a:cubicBezTo>
                <a:cubicBezTo>
                  <a:pt x="275384" y="346466"/>
                  <a:pt x="197084" y="290994"/>
                  <a:pt x="99210" y="261627"/>
                </a:cubicBezTo>
                <a:cubicBezTo>
                  <a:pt x="73108" y="255100"/>
                  <a:pt x="47009" y="242048"/>
                  <a:pt x="20909" y="235522"/>
                </a:cubicBezTo>
                <a:cubicBezTo>
                  <a:pt x="-5192" y="228996"/>
                  <a:pt x="-1928" y="206155"/>
                  <a:pt x="4597" y="193102"/>
                </a:cubicBezTo>
                <a:cubicBezTo>
                  <a:pt x="30697" y="150682"/>
                  <a:pt x="20909" y="101736"/>
                  <a:pt x="24173" y="56053"/>
                </a:cubicBezTo>
                <a:cubicBezTo>
                  <a:pt x="24173" y="21791"/>
                  <a:pt x="40689" y="-1459"/>
                  <a:pt x="64088" y="71"/>
                </a:cubicBezTo>
                <a:close/>
              </a:path>
            </a:pathLst>
          </a:custGeom>
          <a:solidFill>
            <a:schemeClr val="bg1">
              <a:lumMod val="85000"/>
            </a:schemeClr>
          </a:solidFill>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31926221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ctr" defTabSz="1219108" rtl="0" eaLnBrk="1" latinLnBrk="0" hangingPunct="1">
        <a:spcBef>
          <a:spcPct val="0"/>
        </a:spcBef>
        <a:buNone/>
        <a:defRPr sz="5867" kern="1200">
          <a:solidFill>
            <a:schemeClr val="tx1"/>
          </a:solidFill>
          <a:latin typeface="+mj-lt"/>
          <a:ea typeface="+mj-ea"/>
          <a:cs typeface="+mj-cs"/>
        </a:defRPr>
      </a:lvl1pPr>
    </p:titleStyle>
    <p:bodyStyle>
      <a:lvl1pPr marL="457166" indent="-457166" algn="l" defTabSz="1219108"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26" indent="-380973" algn="l" defTabSz="121910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885" indent="-304776" algn="l" defTabSz="121910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40"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2994"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548"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6"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08" rtl="0" eaLnBrk="1" latinLnBrk="0" hangingPunct="1">
        <a:defRPr sz="2400" kern="1200">
          <a:solidFill>
            <a:schemeClr val="tx1"/>
          </a:solidFill>
          <a:latin typeface="+mn-lt"/>
          <a:ea typeface="+mn-ea"/>
          <a:cs typeface="+mn-cs"/>
        </a:defRPr>
      </a:lvl1pPr>
      <a:lvl2pPr marL="609555" algn="l" defTabSz="1219108" rtl="0" eaLnBrk="1" latinLnBrk="0" hangingPunct="1">
        <a:defRPr sz="2400" kern="1200">
          <a:solidFill>
            <a:schemeClr val="tx1"/>
          </a:solidFill>
          <a:latin typeface="+mn-lt"/>
          <a:ea typeface="+mn-ea"/>
          <a:cs typeface="+mn-cs"/>
        </a:defRPr>
      </a:lvl2pPr>
      <a:lvl3pPr marL="1219108" algn="l" defTabSz="1219108" rtl="0" eaLnBrk="1" latinLnBrk="0" hangingPunct="1">
        <a:defRPr sz="2400" kern="1200">
          <a:solidFill>
            <a:schemeClr val="tx1"/>
          </a:solidFill>
          <a:latin typeface="+mn-lt"/>
          <a:ea typeface="+mn-ea"/>
          <a:cs typeface="+mn-cs"/>
        </a:defRPr>
      </a:lvl3pPr>
      <a:lvl4pPr marL="1828664" algn="l" defTabSz="1219108" rtl="0" eaLnBrk="1" latinLnBrk="0" hangingPunct="1">
        <a:defRPr sz="2400" kern="1200">
          <a:solidFill>
            <a:schemeClr val="tx1"/>
          </a:solidFill>
          <a:latin typeface="+mn-lt"/>
          <a:ea typeface="+mn-ea"/>
          <a:cs typeface="+mn-cs"/>
        </a:defRPr>
      </a:lvl4pPr>
      <a:lvl5pPr marL="2438218" algn="l" defTabSz="1219108" rtl="0" eaLnBrk="1" latinLnBrk="0" hangingPunct="1">
        <a:defRPr sz="2400" kern="1200">
          <a:solidFill>
            <a:schemeClr val="tx1"/>
          </a:solidFill>
          <a:latin typeface="+mn-lt"/>
          <a:ea typeface="+mn-ea"/>
          <a:cs typeface="+mn-cs"/>
        </a:defRPr>
      </a:lvl5pPr>
      <a:lvl6pPr marL="3047772" algn="l" defTabSz="1219108" rtl="0" eaLnBrk="1" latinLnBrk="0" hangingPunct="1">
        <a:defRPr sz="2400" kern="1200">
          <a:solidFill>
            <a:schemeClr val="tx1"/>
          </a:solidFill>
          <a:latin typeface="+mn-lt"/>
          <a:ea typeface="+mn-ea"/>
          <a:cs typeface="+mn-cs"/>
        </a:defRPr>
      </a:lvl6pPr>
      <a:lvl7pPr marL="3657326" algn="l" defTabSz="1219108" rtl="0" eaLnBrk="1" latinLnBrk="0" hangingPunct="1">
        <a:defRPr sz="2400" kern="1200">
          <a:solidFill>
            <a:schemeClr val="tx1"/>
          </a:solidFill>
          <a:latin typeface="+mn-lt"/>
          <a:ea typeface="+mn-ea"/>
          <a:cs typeface="+mn-cs"/>
        </a:defRPr>
      </a:lvl7pPr>
      <a:lvl8pPr marL="4266880" algn="l" defTabSz="1219108" rtl="0" eaLnBrk="1" latinLnBrk="0" hangingPunct="1">
        <a:defRPr sz="2400" kern="1200">
          <a:solidFill>
            <a:schemeClr val="tx1"/>
          </a:solidFill>
          <a:latin typeface="+mn-lt"/>
          <a:ea typeface="+mn-ea"/>
          <a:cs typeface="+mn-cs"/>
        </a:defRPr>
      </a:lvl8pPr>
      <a:lvl9pPr marL="4876435" algn="l" defTabSz="121910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75"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7" name="Rectangle 6576"/>
          <p:cNvSpPr/>
          <p:nvPr/>
        </p:nvSpPr>
        <p:spPr>
          <a:xfrm>
            <a:off x="736601" y="3087642"/>
            <a:ext cx="4007602" cy="2461764"/>
          </a:xfrm>
          <a:prstGeom prst="rect">
            <a:avLst/>
          </a:prstGeom>
        </p:spPr>
        <p:txBody>
          <a:bodyPr wrap="square" lIns="0" tIns="0" rIns="0" bIns="0" anchor="t">
            <a:spAutoFit/>
          </a:bodyPr>
          <a:lstStyle/>
          <a:p>
            <a:pPr>
              <a:lnSpc>
                <a:spcPct val="150000"/>
              </a:lnSpc>
              <a:spcBef>
                <a:spcPts val="400"/>
              </a:spcBef>
            </a:pPr>
            <a:r>
              <a:rPr lang="en-US" sz="1200" dirty="0">
                <a:solidFill>
                  <a:schemeClr val="tx1">
                    <a:lumMod val="75000"/>
                    <a:lumOff val="25000"/>
                  </a:schemeClr>
                </a:solidFill>
                <a:latin typeface="Montserrat Light" panose="00000400000000000000" pitchFamily="2"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578" name="Rectangle 6577"/>
          <p:cNvSpPr/>
          <p:nvPr/>
        </p:nvSpPr>
        <p:spPr>
          <a:xfrm>
            <a:off x="2087867" y="1588543"/>
            <a:ext cx="2656335" cy="1292662"/>
          </a:xfrm>
          <a:prstGeom prst="rect">
            <a:avLst/>
          </a:prstGeom>
        </p:spPr>
        <p:txBody>
          <a:bodyPr wrap="square" lIns="0" tIns="0" rIns="0" bIns="0" anchor="t">
            <a:spAutoFit/>
          </a:bodyPr>
          <a:lstStyle/>
          <a:p>
            <a:pPr>
              <a:spcBef>
                <a:spcPts val="400"/>
              </a:spcBef>
            </a:pPr>
            <a:r>
              <a:rPr lang="en-US" sz="2800" b="1" dirty="0">
                <a:solidFill>
                  <a:schemeClr val="tx1">
                    <a:lumMod val="75000"/>
                    <a:lumOff val="25000"/>
                  </a:schemeClr>
                </a:solidFill>
              </a:rPr>
              <a:t>ANIMAL PRESENTATION TEMPLATE</a:t>
            </a:r>
          </a:p>
        </p:txBody>
      </p:sp>
      <p:sp>
        <p:nvSpPr>
          <p:cNvPr id="6579" name="Rounded Rectangle 6578"/>
          <p:cNvSpPr/>
          <p:nvPr/>
        </p:nvSpPr>
        <p:spPr>
          <a:xfrm>
            <a:off x="736600" y="1630411"/>
            <a:ext cx="1208926" cy="1208926"/>
          </a:xfrm>
          <a:prstGeom prst="roundRect">
            <a:avLst>
              <a:gd name="adj" fmla="val 721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16" name="Picture Placeholder 3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0069" b="20069"/>
          <a:stretch>
            <a:fillRect/>
          </a:stretch>
        </p:blipFill>
        <p:spPr>
          <a:xfrm>
            <a:off x="4453948" y="426239"/>
            <a:ext cx="7524692" cy="6005523"/>
          </a:xfrm>
        </p:spPr>
      </p:pic>
      <p:sp>
        <p:nvSpPr>
          <p:cNvPr id="23" name="Rectangle 22"/>
          <p:cNvSpPr/>
          <p:nvPr/>
        </p:nvSpPr>
        <p:spPr>
          <a:xfrm>
            <a:off x="8290560" y="685800"/>
            <a:ext cx="2984280" cy="738664"/>
          </a:xfrm>
          <a:prstGeom prst="rect">
            <a:avLst/>
          </a:prstGeom>
        </p:spPr>
        <p:txBody>
          <a:bodyPr wrap="square" lIns="0" tIns="0" rIns="0" bIns="0" anchor="ctr">
            <a:spAutoFit/>
          </a:bodyPr>
          <a:lstStyle/>
          <a:p>
            <a:pPr algn="ctr"/>
            <a:r>
              <a:rPr lang="en-US" sz="4800" b="1" dirty="0">
                <a:solidFill>
                  <a:schemeClr val="bg1">
                    <a:lumMod val="65000"/>
                  </a:schemeClr>
                </a:solidFill>
                <a:latin typeface="Jokerman" panose="04090605060D06020702" pitchFamily="82" charset="0"/>
              </a:rPr>
              <a:t>Elephant</a:t>
            </a:r>
          </a:p>
        </p:txBody>
      </p:sp>
      <p:sp>
        <p:nvSpPr>
          <p:cNvPr id="17" name="Freeform 16"/>
          <p:cNvSpPr>
            <a:spLocks/>
          </p:cNvSpPr>
          <p:nvPr/>
        </p:nvSpPr>
        <p:spPr bwMode="auto">
          <a:xfrm>
            <a:off x="870039" y="1858945"/>
            <a:ext cx="942048" cy="751858"/>
          </a:xfrm>
          <a:custGeom>
            <a:avLst/>
            <a:gdLst>
              <a:gd name="connsiteX0" fmla="*/ 4720186 w 8660189"/>
              <a:gd name="connsiteY0" fmla="*/ 5311130 h 6911773"/>
              <a:gd name="connsiteX1" fmla="*/ 4678816 w 8660189"/>
              <a:gd name="connsiteY1" fmla="*/ 5637653 h 6911773"/>
              <a:gd name="connsiteX2" fmla="*/ 4626164 w 8660189"/>
              <a:gd name="connsiteY2" fmla="*/ 6024226 h 6911773"/>
              <a:gd name="connsiteX3" fmla="*/ 4584794 w 8660189"/>
              <a:gd name="connsiteY3" fmla="*/ 6159339 h 6911773"/>
              <a:gd name="connsiteX4" fmla="*/ 4626164 w 8660189"/>
              <a:gd name="connsiteY4" fmla="*/ 6354502 h 6911773"/>
              <a:gd name="connsiteX5" fmla="*/ 4742752 w 8660189"/>
              <a:gd name="connsiteY5" fmla="*/ 6508380 h 6911773"/>
              <a:gd name="connsiteX6" fmla="*/ 4787882 w 8660189"/>
              <a:gd name="connsiteY6" fmla="*/ 6568430 h 6911773"/>
              <a:gd name="connsiteX7" fmla="*/ 4829252 w 8660189"/>
              <a:gd name="connsiteY7" fmla="*/ 6403292 h 6911773"/>
              <a:gd name="connsiteX8" fmla="*/ 4814208 w 8660189"/>
              <a:gd name="connsiteY8" fmla="*/ 6144326 h 6911773"/>
              <a:gd name="connsiteX9" fmla="*/ 4802924 w 8660189"/>
              <a:gd name="connsiteY9" fmla="*/ 5919138 h 6911773"/>
              <a:gd name="connsiteX10" fmla="*/ 4784120 w 8660189"/>
              <a:gd name="connsiteY10" fmla="*/ 5536318 h 6911773"/>
              <a:gd name="connsiteX11" fmla="*/ 4727708 w 8660189"/>
              <a:gd name="connsiteY11" fmla="*/ 5311130 h 6911773"/>
              <a:gd name="connsiteX12" fmla="*/ 4720186 w 8660189"/>
              <a:gd name="connsiteY12" fmla="*/ 5311130 h 6911773"/>
              <a:gd name="connsiteX13" fmla="*/ 8586430 w 8660189"/>
              <a:gd name="connsiteY13" fmla="*/ 83 h 6911773"/>
              <a:gd name="connsiteX14" fmla="*/ 8632368 w 8660189"/>
              <a:gd name="connsiteY14" fmla="*/ 64513 h 6911773"/>
              <a:gd name="connsiteX15" fmla="*/ 8654898 w 8660189"/>
              <a:gd name="connsiteY15" fmla="*/ 222243 h 6911773"/>
              <a:gd name="connsiteX16" fmla="*/ 8636124 w 8660189"/>
              <a:gd name="connsiteY16" fmla="*/ 271064 h 6911773"/>
              <a:gd name="connsiteX17" fmla="*/ 8546008 w 8660189"/>
              <a:gd name="connsiteY17" fmla="*/ 301108 h 6911773"/>
              <a:gd name="connsiteX18" fmla="*/ 8275660 w 8660189"/>
              <a:gd name="connsiteY18" fmla="*/ 492637 h 6911773"/>
              <a:gd name="connsiteX19" fmla="*/ 8181788 w 8660189"/>
              <a:gd name="connsiteY19" fmla="*/ 646612 h 6911773"/>
              <a:gd name="connsiteX20" fmla="*/ 8050370 w 8660189"/>
              <a:gd name="connsiteY20" fmla="*/ 1018404 h 6911773"/>
              <a:gd name="connsiteX21" fmla="*/ 8102938 w 8660189"/>
              <a:gd name="connsiteY21" fmla="*/ 1390197 h 6911773"/>
              <a:gd name="connsiteX22" fmla="*/ 8200564 w 8660189"/>
              <a:gd name="connsiteY22" fmla="*/ 1746967 h 6911773"/>
              <a:gd name="connsiteX23" fmla="*/ 8178034 w 8660189"/>
              <a:gd name="connsiteY23" fmla="*/ 2054916 h 6911773"/>
              <a:gd name="connsiteX24" fmla="*/ 8046616 w 8660189"/>
              <a:gd name="connsiteY24" fmla="*/ 2321555 h 6911773"/>
              <a:gd name="connsiteX25" fmla="*/ 7686150 w 8660189"/>
              <a:gd name="connsiteY25" fmla="*/ 2561906 h 6911773"/>
              <a:gd name="connsiteX26" fmla="*/ 7554732 w 8660189"/>
              <a:gd name="connsiteY26" fmla="*/ 2606972 h 6911773"/>
              <a:gd name="connsiteX27" fmla="*/ 7795040 w 8660189"/>
              <a:gd name="connsiteY27" fmla="*/ 2595705 h 6911773"/>
              <a:gd name="connsiteX28" fmla="*/ 8009066 w 8660189"/>
              <a:gd name="connsiteY28" fmla="*/ 2516840 h 6911773"/>
              <a:gd name="connsiteX29" fmla="*/ 7870138 w 8660189"/>
              <a:gd name="connsiteY29" fmla="*/ 2697103 h 6911773"/>
              <a:gd name="connsiteX30" fmla="*/ 8467156 w 8660189"/>
              <a:gd name="connsiteY30" fmla="*/ 2543128 h 6911773"/>
              <a:gd name="connsiteX31" fmla="*/ 8474666 w 8660189"/>
              <a:gd name="connsiteY31" fmla="*/ 2603216 h 6911773"/>
              <a:gd name="connsiteX32" fmla="*/ 8331982 w 8660189"/>
              <a:gd name="connsiteY32" fmla="*/ 2790990 h 6911773"/>
              <a:gd name="connsiteX33" fmla="*/ 7997802 w 8660189"/>
              <a:gd name="connsiteY33" fmla="*/ 2907410 h 6911773"/>
              <a:gd name="connsiteX34" fmla="*/ 7483390 w 8660189"/>
              <a:gd name="connsiteY34" fmla="*/ 2862344 h 6911773"/>
              <a:gd name="connsiteX35" fmla="*/ 7400784 w 8660189"/>
              <a:gd name="connsiteY35" fmla="*/ 2847322 h 6911773"/>
              <a:gd name="connsiteX36" fmla="*/ 7284384 w 8660189"/>
              <a:gd name="connsiteY36" fmla="*/ 2854833 h 6911773"/>
              <a:gd name="connsiteX37" fmla="*/ 7186758 w 8660189"/>
              <a:gd name="connsiteY37" fmla="*/ 2873611 h 6911773"/>
              <a:gd name="connsiteX38" fmla="*/ 7183002 w 8660189"/>
              <a:gd name="connsiteY38" fmla="*/ 2933698 h 6911773"/>
              <a:gd name="connsiteX39" fmla="*/ 7126680 w 8660189"/>
              <a:gd name="connsiteY39" fmla="*/ 2941209 h 6911773"/>
              <a:gd name="connsiteX40" fmla="*/ 7111660 w 8660189"/>
              <a:gd name="connsiteY40" fmla="*/ 2937454 h 6911773"/>
              <a:gd name="connsiteX41" fmla="*/ 6822538 w 8660189"/>
              <a:gd name="connsiteY41" fmla="*/ 2858589 h 6911773"/>
              <a:gd name="connsiteX42" fmla="*/ 6724912 w 8660189"/>
              <a:gd name="connsiteY42" fmla="*/ 2884877 h 6911773"/>
              <a:gd name="connsiteX43" fmla="*/ 6559700 w 8660189"/>
              <a:gd name="connsiteY43" fmla="*/ 3005052 h 6911773"/>
              <a:gd name="connsiteX44" fmla="*/ 6454564 w 8660189"/>
              <a:gd name="connsiteY44" fmla="*/ 3046363 h 6911773"/>
              <a:gd name="connsiteX45" fmla="*/ 6304370 w 8660189"/>
              <a:gd name="connsiteY45" fmla="*/ 3113961 h 6911773"/>
              <a:gd name="connsiteX46" fmla="*/ 6319390 w 8660189"/>
              <a:gd name="connsiteY46" fmla="*/ 3151516 h 6911773"/>
              <a:gd name="connsiteX47" fmla="*/ 6484604 w 8660189"/>
              <a:gd name="connsiteY47" fmla="*/ 3451954 h 6911773"/>
              <a:gd name="connsiteX48" fmla="*/ 6514642 w 8660189"/>
              <a:gd name="connsiteY48" fmla="*/ 3485753 h 6911773"/>
              <a:gd name="connsiteX49" fmla="*/ 6499622 w 8660189"/>
              <a:gd name="connsiteY49" fmla="*/ 3594662 h 6911773"/>
              <a:gd name="connsiteX50" fmla="*/ 6417016 w 8660189"/>
              <a:gd name="connsiteY50" fmla="*/ 3557107 h 6911773"/>
              <a:gd name="connsiteX51" fmla="*/ 6311880 w 8660189"/>
              <a:gd name="connsiteY51" fmla="*/ 3440688 h 6911773"/>
              <a:gd name="connsiteX52" fmla="*/ 6225520 w 8660189"/>
              <a:gd name="connsiteY52" fmla="*/ 3354312 h 6911773"/>
              <a:gd name="connsiteX53" fmla="*/ 6139158 w 8660189"/>
              <a:gd name="connsiteY53" fmla="*/ 3256669 h 6911773"/>
              <a:gd name="connsiteX54" fmla="*/ 5726126 w 8660189"/>
              <a:gd name="connsiteY54" fmla="*/ 3489509 h 6911773"/>
              <a:gd name="connsiteX55" fmla="*/ 5369416 w 8660189"/>
              <a:gd name="connsiteY55" fmla="*/ 3699816 h 6911773"/>
              <a:gd name="connsiteX56" fmla="*/ 5346888 w 8660189"/>
              <a:gd name="connsiteY56" fmla="*/ 3733615 h 6911773"/>
              <a:gd name="connsiteX57" fmla="*/ 5388190 w 8660189"/>
              <a:gd name="connsiteY57" fmla="*/ 4195539 h 6911773"/>
              <a:gd name="connsiteX58" fmla="*/ 5380680 w 8660189"/>
              <a:gd name="connsiteY58" fmla="*/ 4743839 h 6911773"/>
              <a:gd name="connsiteX59" fmla="*/ 5361906 w 8660189"/>
              <a:gd name="connsiteY59" fmla="*/ 5089343 h 6911773"/>
              <a:gd name="connsiteX60" fmla="*/ 5358152 w 8660189"/>
              <a:gd name="connsiteY60" fmla="*/ 5382270 h 6911773"/>
              <a:gd name="connsiteX61" fmla="*/ 5354396 w 8660189"/>
              <a:gd name="connsiteY61" fmla="*/ 5731530 h 6911773"/>
              <a:gd name="connsiteX62" fmla="*/ 5403210 w 8660189"/>
              <a:gd name="connsiteY62" fmla="*/ 6189698 h 6911773"/>
              <a:gd name="connsiteX63" fmla="*/ 5418230 w 8660189"/>
              <a:gd name="connsiteY63" fmla="*/ 6253541 h 6911773"/>
              <a:gd name="connsiteX64" fmla="*/ 5579688 w 8660189"/>
              <a:gd name="connsiteY64" fmla="*/ 6452581 h 6911773"/>
              <a:gd name="connsiteX65" fmla="*/ 5602216 w 8660189"/>
              <a:gd name="connsiteY65" fmla="*/ 6467603 h 6911773"/>
              <a:gd name="connsiteX66" fmla="*/ 5654784 w 8660189"/>
              <a:gd name="connsiteY66" fmla="*/ 6535202 h 6911773"/>
              <a:gd name="connsiteX67" fmla="*/ 5699842 w 8660189"/>
              <a:gd name="connsiteY67" fmla="*/ 6610312 h 6911773"/>
              <a:gd name="connsiteX68" fmla="*/ 5636010 w 8660189"/>
              <a:gd name="connsiteY68" fmla="*/ 6726731 h 6911773"/>
              <a:gd name="connsiteX69" fmla="*/ 5579688 w 8660189"/>
              <a:gd name="connsiteY69" fmla="*/ 6745509 h 6911773"/>
              <a:gd name="connsiteX70" fmla="*/ 5478306 w 8660189"/>
              <a:gd name="connsiteY70" fmla="*/ 6768042 h 6911773"/>
              <a:gd name="connsiteX71" fmla="*/ 5324358 w 8660189"/>
              <a:gd name="connsiteY71" fmla="*/ 6768042 h 6911773"/>
              <a:gd name="connsiteX72" fmla="*/ 4948874 w 8660189"/>
              <a:gd name="connsiteY72" fmla="*/ 6768042 h 6911773"/>
              <a:gd name="connsiteX73" fmla="*/ 4821210 w 8660189"/>
              <a:gd name="connsiteY73" fmla="*/ 6734242 h 6911773"/>
              <a:gd name="connsiteX74" fmla="*/ 4783662 w 8660189"/>
              <a:gd name="connsiteY74" fmla="*/ 6719220 h 6911773"/>
              <a:gd name="connsiteX75" fmla="*/ 4479520 w 8660189"/>
              <a:gd name="connsiteY75" fmla="*/ 6722976 h 6911773"/>
              <a:gd name="connsiteX76" fmla="*/ 4006410 w 8660189"/>
              <a:gd name="connsiteY76" fmla="*/ 6745509 h 6911773"/>
              <a:gd name="connsiteX77" fmla="*/ 3965108 w 8660189"/>
              <a:gd name="connsiteY77" fmla="*/ 6726731 h 6911773"/>
              <a:gd name="connsiteX78" fmla="*/ 3938824 w 8660189"/>
              <a:gd name="connsiteY78" fmla="*/ 6523936 h 6911773"/>
              <a:gd name="connsiteX79" fmla="*/ 3976372 w 8660189"/>
              <a:gd name="connsiteY79" fmla="*/ 6433804 h 6911773"/>
              <a:gd name="connsiteX80" fmla="*/ 4010166 w 8660189"/>
              <a:gd name="connsiteY80" fmla="*/ 6144632 h 6911773"/>
              <a:gd name="connsiteX81" fmla="*/ 4006410 w 8660189"/>
              <a:gd name="connsiteY81" fmla="*/ 5971880 h 6911773"/>
              <a:gd name="connsiteX82" fmla="*/ 4017676 w 8660189"/>
              <a:gd name="connsiteY82" fmla="*/ 5648909 h 6911773"/>
              <a:gd name="connsiteX83" fmla="*/ 4002656 w 8660189"/>
              <a:gd name="connsiteY83" fmla="*/ 5359737 h 6911773"/>
              <a:gd name="connsiteX84" fmla="*/ 3935068 w 8660189"/>
              <a:gd name="connsiteY84" fmla="*/ 4815193 h 6911773"/>
              <a:gd name="connsiteX85" fmla="*/ 3856218 w 8660189"/>
              <a:gd name="connsiteY85" fmla="*/ 4661218 h 6911773"/>
              <a:gd name="connsiteX86" fmla="*/ 3668476 w 8660189"/>
              <a:gd name="connsiteY86" fmla="*/ 4755105 h 6911773"/>
              <a:gd name="connsiteX87" fmla="*/ 3390618 w 8660189"/>
              <a:gd name="connsiteY87" fmla="*/ 4852748 h 6911773"/>
              <a:gd name="connsiteX88" fmla="*/ 2951302 w 8660189"/>
              <a:gd name="connsiteY88" fmla="*/ 4871525 h 6911773"/>
              <a:gd name="connsiteX89" fmla="*/ 2894980 w 8660189"/>
              <a:gd name="connsiteY89" fmla="*/ 4871525 h 6911773"/>
              <a:gd name="connsiteX90" fmla="*/ 2673444 w 8660189"/>
              <a:gd name="connsiteY90" fmla="*/ 4879036 h 6911773"/>
              <a:gd name="connsiteX91" fmla="*/ 2339264 w 8660189"/>
              <a:gd name="connsiteY91" fmla="*/ 4856503 h 6911773"/>
              <a:gd name="connsiteX92" fmla="*/ 2309224 w 8660189"/>
              <a:gd name="connsiteY92" fmla="*/ 4871525 h 6911773"/>
              <a:gd name="connsiteX93" fmla="*/ 2267922 w 8660189"/>
              <a:gd name="connsiteY93" fmla="*/ 5010478 h 6911773"/>
              <a:gd name="connsiteX94" fmla="*/ 2095198 w 8660189"/>
              <a:gd name="connsiteY94" fmla="*/ 5314671 h 6911773"/>
              <a:gd name="connsiteX95" fmla="*/ 1839870 w 8660189"/>
              <a:gd name="connsiteY95" fmla="*/ 5570044 h 6911773"/>
              <a:gd name="connsiteX96" fmla="*/ 1682166 w 8660189"/>
              <a:gd name="connsiteY96" fmla="*/ 5806639 h 6911773"/>
              <a:gd name="connsiteX97" fmla="*/ 1592050 w 8660189"/>
              <a:gd name="connsiteY97" fmla="*/ 6065767 h 6911773"/>
              <a:gd name="connsiteX98" fmla="*/ 1599560 w 8660189"/>
              <a:gd name="connsiteY98" fmla="*/ 6231008 h 6911773"/>
              <a:gd name="connsiteX99" fmla="*/ 1712206 w 8660189"/>
              <a:gd name="connsiteY99" fmla="*/ 6407516 h 6911773"/>
              <a:gd name="connsiteX100" fmla="*/ 1809832 w 8660189"/>
              <a:gd name="connsiteY100" fmla="*/ 6505158 h 6911773"/>
              <a:gd name="connsiteX101" fmla="*/ 1903702 w 8660189"/>
              <a:gd name="connsiteY101" fmla="*/ 6621578 h 6911773"/>
              <a:gd name="connsiteX102" fmla="*/ 1862400 w 8660189"/>
              <a:gd name="connsiteY102" fmla="*/ 6730487 h 6911773"/>
              <a:gd name="connsiteX103" fmla="*/ 1847380 w 8660189"/>
              <a:gd name="connsiteY103" fmla="*/ 6737998 h 6911773"/>
              <a:gd name="connsiteX104" fmla="*/ 1866154 w 8660189"/>
              <a:gd name="connsiteY104" fmla="*/ 6839396 h 6911773"/>
              <a:gd name="connsiteX105" fmla="*/ 1832360 w 8660189"/>
              <a:gd name="connsiteY105" fmla="*/ 6880706 h 6911773"/>
              <a:gd name="connsiteX106" fmla="*/ 1513200 w 8660189"/>
              <a:gd name="connsiteY106" fmla="*/ 6910750 h 6911773"/>
              <a:gd name="connsiteX107" fmla="*/ 1242850 w 8660189"/>
              <a:gd name="connsiteY107" fmla="*/ 6903239 h 6911773"/>
              <a:gd name="connsiteX108" fmla="*/ 1040090 w 8660189"/>
              <a:gd name="connsiteY108" fmla="*/ 6888217 h 6911773"/>
              <a:gd name="connsiteX109" fmla="*/ 919936 w 8660189"/>
              <a:gd name="connsiteY109" fmla="*/ 6760531 h 6911773"/>
              <a:gd name="connsiteX110" fmla="*/ 934954 w 8660189"/>
              <a:gd name="connsiteY110" fmla="*/ 6644111 h 6911773"/>
              <a:gd name="connsiteX111" fmla="*/ 938710 w 8660189"/>
              <a:gd name="connsiteY111" fmla="*/ 6354939 h 6911773"/>
              <a:gd name="connsiteX112" fmla="*/ 942464 w 8660189"/>
              <a:gd name="connsiteY112" fmla="*/ 5806639 h 6911773"/>
              <a:gd name="connsiteX113" fmla="*/ 1006296 w 8660189"/>
              <a:gd name="connsiteY113" fmla="*/ 5570044 h 6911773"/>
              <a:gd name="connsiteX114" fmla="*/ 1100168 w 8660189"/>
              <a:gd name="connsiteY114" fmla="*/ 5217029 h 6911773"/>
              <a:gd name="connsiteX115" fmla="*/ 1115186 w 8660189"/>
              <a:gd name="connsiteY115" fmla="*/ 4980434 h 6911773"/>
              <a:gd name="connsiteX116" fmla="*/ 1081392 w 8660189"/>
              <a:gd name="connsiteY116" fmla="*/ 4848992 h 6911773"/>
              <a:gd name="connsiteX117" fmla="*/ 1013806 w 8660189"/>
              <a:gd name="connsiteY117" fmla="*/ 4443401 h 6911773"/>
              <a:gd name="connsiteX118" fmla="*/ 1021316 w 8660189"/>
              <a:gd name="connsiteY118" fmla="*/ 3579640 h 6911773"/>
              <a:gd name="connsiteX119" fmla="*/ 1021316 w 8660189"/>
              <a:gd name="connsiteY119" fmla="*/ 3519553 h 6911773"/>
              <a:gd name="connsiteX120" fmla="*/ 938710 w 8660189"/>
              <a:gd name="connsiteY120" fmla="*/ 3605929 h 6911773"/>
              <a:gd name="connsiteX121" fmla="*/ 874876 w 8660189"/>
              <a:gd name="connsiteY121" fmla="*/ 3786192 h 6911773"/>
              <a:gd name="connsiteX122" fmla="*/ 705910 w 8660189"/>
              <a:gd name="connsiteY122" fmla="*/ 4195539 h 6911773"/>
              <a:gd name="connsiteX123" fmla="*/ 491884 w 8660189"/>
              <a:gd name="connsiteY123" fmla="*/ 4586109 h 6911773"/>
              <a:gd name="connsiteX124" fmla="*/ 266594 w 8660189"/>
              <a:gd name="connsiteY124" fmla="*/ 4856503 h 6911773"/>
              <a:gd name="connsiteX125" fmla="*/ 101380 w 8660189"/>
              <a:gd name="connsiteY125" fmla="*/ 5010478 h 6911773"/>
              <a:gd name="connsiteX126" fmla="*/ 0 w 8660189"/>
              <a:gd name="connsiteY126" fmla="*/ 5059299 h 6911773"/>
              <a:gd name="connsiteX127" fmla="*/ 105136 w 8660189"/>
              <a:gd name="connsiteY127" fmla="*/ 4871525 h 6911773"/>
              <a:gd name="connsiteX128" fmla="*/ 225290 w 8660189"/>
              <a:gd name="connsiteY128" fmla="*/ 4792660 h 6911773"/>
              <a:gd name="connsiteX129" fmla="*/ 375484 w 8660189"/>
              <a:gd name="connsiteY129" fmla="*/ 4574842 h 6911773"/>
              <a:gd name="connsiteX130" fmla="*/ 514412 w 8660189"/>
              <a:gd name="connsiteY130" fmla="*/ 4293181 h 6911773"/>
              <a:gd name="connsiteX131" fmla="*/ 608284 w 8660189"/>
              <a:gd name="connsiteY131" fmla="*/ 4086630 h 6911773"/>
              <a:gd name="connsiteX132" fmla="*/ 702154 w 8660189"/>
              <a:gd name="connsiteY132" fmla="*/ 3838768 h 6911773"/>
              <a:gd name="connsiteX133" fmla="*/ 799780 w 8660189"/>
              <a:gd name="connsiteY133" fmla="*/ 3519553 h 6911773"/>
              <a:gd name="connsiteX134" fmla="*/ 852348 w 8660189"/>
              <a:gd name="connsiteY134" fmla="*/ 3309246 h 6911773"/>
              <a:gd name="connsiteX135" fmla="*/ 908670 w 8660189"/>
              <a:gd name="connsiteY135" fmla="*/ 3113961 h 6911773"/>
              <a:gd name="connsiteX136" fmla="*/ 1062618 w 8660189"/>
              <a:gd name="connsiteY136" fmla="*/ 2798501 h 6911773"/>
              <a:gd name="connsiteX137" fmla="*/ 1220322 w 8660189"/>
              <a:gd name="connsiteY137" fmla="*/ 2573172 h 6911773"/>
              <a:gd name="connsiteX138" fmla="*/ 1449368 w 8660189"/>
              <a:gd name="connsiteY138" fmla="*/ 2295267 h 6911773"/>
              <a:gd name="connsiteX139" fmla="*/ 1742244 w 8660189"/>
              <a:gd name="connsiteY139" fmla="*/ 2017361 h 6911773"/>
              <a:gd name="connsiteX140" fmla="*/ 2053896 w 8660189"/>
              <a:gd name="connsiteY140" fmla="*/ 1807055 h 6911773"/>
              <a:gd name="connsiteX141" fmla="*/ 2260412 w 8660189"/>
              <a:gd name="connsiteY141" fmla="*/ 1701901 h 6911773"/>
              <a:gd name="connsiteX142" fmla="*/ 2568308 w 8660189"/>
              <a:gd name="connsiteY142" fmla="*/ 1592992 h 6911773"/>
              <a:gd name="connsiteX143" fmla="*/ 3007624 w 8660189"/>
              <a:gd name="connsiteY143" fmla="*/ 1544171 h 6911773"/>
              <a:gd name="connsiteX144" fmla="*/ 3262952 w 8660189"/>
              <a:gd name="connsiteY144" fmla="*/ 1600503 h 6911773"/>
              <a:gd name="connsiteX145" fmla="*/ 3548320 w 8660189"/>
              <a:gd name="connsiteY145" fmla="*/ 1668102 h 6911773"/>
              <a:gd name="connsiteX146" fmla="*/ 3627172 w 8660189"/>
              <a:gd name="connsiteY146" fmla="*/ 1668102 h 6911773"/>
              <a:gd name="connsiteX147" fmla="*/ 3871236 w 8660189"/>
              <a:gd name="connsiteY147" fmla="*/ 1555438 h 6911773"/>
              <a:gd name="connsiteX148" fmla="*/ 4314308 w 8660189"/>
              <a:gd name="connsiteY148" fmla="*/ 1506616 h 6911773"/>
              <a:gd name="connsiteX149" fmla="*/ 4588410 w 8660189"/>
              <a:gd name="connsiteY149" fmla="*/ 1540416 h 6911773"/>
              <a:gd name="connsiteX150" fmla="*/ 4922592 w 8660189"/>
              <a:gd name="connsiteY150" fmla="*/ 1623036 h 6911773"/>
              <a:gd name="connsiteX151" fmla="*/ 5065274 w 8660189"/>
              <a:gd name="connsiteY151" fmla="*/ 1671857 h 6911773"/>
              <a:gd name="connsiteX152" fmla="*/ 5170410 w 8660189"/>
              <a:gd name="connsiteY152" fmla="*/ 1668102 h 6911773"/>
              <a:gd name="connsiteX153" fmla="*/ 5350642 w 8660189"/>
              <a:gd name="connsiteY153" fmla="*/ 1630547 h 6911773"/>
              <a:gd name="connsiteX154" fmla="*/ 5647274 w 8660189"/>
              <a:gd name="connsiteY154" fmla="*/ 1446529 h 6911773"/>
              <a:gd name="connsiteX155" fmla="*/ 6011494 w 8660189"/>
              <a:gd name="connsiteY155" fmla="*/ 1333864 h 6911773"/>
              <a:gd name="connsiteX156" fmla="*/ 6285596 w 8660189"/>
              <a:gd name="connsiteY156" fmla="*/ 1360153 h 6911773"/>
              <a:gd name="connsiteX157" fmla="*/ 6567210 w 8660189"/>
              <a:gd name="connsiteY157" fmla="*/ 1502861 h 6911773"/>
              <a:gd name="connsiteX158" fmla="*/ 6728668 w 8660189"/>
              <a:gd name="connsiteY158" fmla="*/ 1604259 h 6911773"/>
              <a:gd name="connsiteX159" fmla="*/ 6953958 w 8660189"/>
              <a:gd name="connsiteY159" fmla="*/ 1761989 h 6911773"/>
              <a:gd name="connsiteX160" fmla="*/ 7085376 w 8660189"/>
              <a:gd name="connsiteY160" fmla="*/ 1848365 h 6911773"/>
              <a:gd name="connsiteX161" fmla="*/ 7254344 w 8660189"/>
              <a:gd name="connsiteY161" fmla="*/ 1934741 h 6911773"/>
              <a:gd name="connsiteX162" fmla="*/ 7442086 w 8660189"/>
              <a:gd name="connsiteY162" fmla="*/ 1998584 h 6911773"/>
              <a:gd name="connsiteX163" fmla="*/ 7550976 w 8660189"/>
              <a:gd name="connsiteY163" fmla="*/ 1863387 h 6911773"/>
              <a:gd name="connsiteX164" fmla="*/ 7577260 w 8660189"/>
              <a:gd name="connsiteY164" fmla="*/ 1803299 h 6911773"/>
              <a:gd name="connsiteX165" fmla="*/ 7558486 w 8660189"/>
              <a:gd name="connsiteY165" fmla="*/ 1574215 h 6911773"/>
              <a:gd name="connsiteX166" fmla="*/ 7550976 w 8660189"/>
              <a:gd name="connsiteY166" fmla="*/ 1112291 h 6911773"/>
              <a:gd name="connsiteX167" fmla="*/ 7686150 w 8660189"/>
              <a:gd name="connsiteY167" fmla="*/ 725477 h 6911773"/>
              <a:gd name="connsiteX168" fmla="*/ 7960254 w 8660189"/>
              <a:gd name="connsiteY168" fmla="*/ 338663 h 6911773"/>
              <a:gd name="connsiteX169" fmla="*/ 8339492 w 8660189"/>
              <a:gd name="connsiteY169" fmla="*/ 94556 h 6911773"/>
              <a:gd name="connsiteX170" fmla="*/ 8557272 w 8660189"/>
              <a:gd name="connsiteY170" fmla="*/ 11936 h 6911773"/>
              <a:gd name="connsiteX171" fmla="*/ 8586430 w 8660189"/>
              <a:gd name="connsiteY171" fmla="*/ 83 h 691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660189" h="6911773">
                <a:moveTo>
                  <a:pt x="4720186" y="5311130"/>
                </a:moveTo>
                <a:cubicBezTo>
                  <a:pt x="4708904" y="5419971"/>
                  <a:pt x="4693860" y="5528812"/>
                  <a:pt x="4678816" y="5637653"/>
                </a:cubicBezTo>
                <a:cubicBezTo>
                  <a:pt x="4663772" y="5769013"/>
                  <a:pt x="4644968" y="5896619"/>
                  <a:pt x="4626164" y="6024226"/>
                </a:cubicBezTo>
                <a:cubicBezTo>
                  <a:pt x="4618642" y="6073016"/>
                  <a:pt x="4603598" y="6118054"/>
                  <a:pt x="4584794" y="6159339"/>
                </a:cubicBezTo>
                <a:cubicBezTo>
                  <a:pt x="4543424" y="6238154"/>
                  <a:pt x="4577272" y="6294451"/>
                  <a:pt x="4626164" y="6354502"/>
                </a:cubicBezTo>
                <a:cubicBezTo>
                  <a:pt x="4663772" y="6403292"/>
                  <a:pt x="4701382" y="6459589"/>
                  <a:pt x="4742752" y="6508380"/>
                </a:cubicBezTo>
                <a:cubicBezTo>
                  <a:pt x="4754034" y="6527146"/>
                  <a:pt x="4769078" y="6542158"/>
                  <a:pt x="4787882" y="6568430"/>
                </a:cubicBezTo>
                <a:cubicBezTo>
                  <a:pt x="4806686" y="6504627"/>
                  <a:pt x="4821730" y="6452083"/>
                  <a:pt x="4829252" y="6403292"/>
                </a:cubicBezTo>
                <a:cubicBezTo>
                  <a:pt x="4848056" y="6316970"/>
                  <a:pt x="4859338" y="6230648"/>
                  <a:pt x="4814208" y="6144326"/>
                </a:cubicBezTo>
                <a:cubicBezTo>
                  <a:pt x="4780360" y="6073016"/>
                  <a:pt x="4791642" y="5994201"/>
                  <a:pt x="4802924" y="5919138"/>
                </a:cubicBezTo>
                <a:cubicBezTo>
                  <a:pt x="4817968" y="5791531"/>
                  <a:pt x="4814208" y="5663925"/>
                  <a:pt x="4784120" y="5536318"/>
                </a:cubicBezTo>
                <a:cubicBezTo>
                  <a:pt x="4765316" y="5461256"/>
                  <a:pt x="4746512" y="5386193"/>
                  <a:pt x="4727708" y="5311130"/>
                </a:cubicBezTo>
                <a:cubicBezTo>
                  <a:pt x="4727708" y="5311130"/>
                  <a:pt x="4723946" y="5311130"/>
                  <a:pt x="4720186" y="5311130"/>
                </a:cubicBezTo>
                <a:close/>
                <a:moveTo>
                  <a:pt x="8586430" y="83"/>
                </a:moveTo>
                <a:cubicBezTo>
                  <a:pt x="8613360" y="-1678"/>
                  <a:pt x="8632368" y="25080"/>
                  <a:pt x="8632368" y="64513"/>
                </a:cubicBezTo>
                <a:cubicBezTo>
                  <a:pt x="8636124" y="117089"/>
                  <a:pt x="8624860" y="173422"/>
                  <a:pt x="8654898" y="222243"/>
                </a:cubicBezTo>
                <a:cubicBezTo>
                  <a:pt x="8662408" y="237265"/>
                  <a:pt x="8666164" y="263553"/>
                  <a:pt x="8636124" y="271064"/>
                </a:cubicBezTo>
                <a:cubicBezTo>
                  <a:pt x="8606086" y="278575"/>
                  <a:pt x="8576048" y="293597"/>
                  <a:pt x="8546008" y="301108"/>
                </a:cubicBezTo>
                <a:cubicBezTo>
                  <a:pt x="8433364" y="334907"/>
                  <a:pt x="8343248" y="398750"/>
                  <a:pt x="8275660" y="492637"/>
                </a:cubicBezTo>
                <a:cubicBezTo>
                  <a:pt x="8241866" y="541458"/>
                  <a:pt x="8215582" y="594035"/>
                  <a:pt x="8181788" y="646612"/>
                </a:cubicBezTo>
                <a:cubicBezTo>
                  <a:pt x="8110448" y="759276"/>
                  <a:pt x="8069144" y="883207"/>
                  <a:pt x="8050370" y="1018404"/>
                </a:cubicBezTo>
                <a:cubicBezTo>
                  <a:pt x="8035350" y="1142335"/>
                  <a:pt x="8057880" y="1266266"/>
                  <a:pt x="8102938" y="1390197"/>
                </a:cubicBezTo>
                <a:cubicBezTo>
                  <a:pt x="8140486" y="1506616"/>
                  <a:pt x="8196808" y="1619281"/>
                  <a:pt x="8200564" y="1746967"/>
                </a:cubicBezTo>
                <a:cubicBezTo>
                  <a:pt x="8204318" y="1848365"/>
                  <a:pt x="8204318" y="1953518"/>
                  <a:pt x="8178034" y="2054916"/>
                </a:cubicBezTo>
                <a:cubicBezTo>
                  <a:pt x="8147996" y="2148803"/>
                  <a:pt x="8102938" y="2238935"/>
                  <a:pt x="8046616" y="2321555"/>
                </a:cubicBezTo>
                <a:cubicBezTo>
                  <a:pt x="7956500" y="2449242"/>
                  <a:pt x="7843854" y="2535617"/>
                  <a:pt x="7686150" y="2561906"/>
                </a:cubicBezTo>
                <a:cubicBezTo>
                  <a:pt x="7641092" y="2569417"/>
                  <a:pt x="7599790" y="2591950"/>
                  <a:pt x="7554732" y="2606972"/>
                </a:cubicBezTo>
                <a:cubicBezTo>
                  <a:pt x="7637338" y="2644526"/>
                  <a:pt x="7716190" y="2621994"/>
                  <a:pt x="7795040" y="2595705"/>
                </a:cubicBezTo>
                <a:cubicBezTo>
                  <a:pt x="7866384" y="2573172"/>
                  <a:pt x="7933970" y="2546884"/>
                  <a:pt x="8009066" y="2516840"/>
                </a:cubicBezTo>
                <a:cubicBezTo>
                  <a:pt x="8016576" y="2621994"/>
                  <a:pt x="7926460" y="2640771"/>
                  <a:pt x="7870138" y="2697103"/>
                </a:cubicBezTo>
                <a:cubicBezTo>
                  <a:pt x="8087918" y="2700858"/>
                  <a:pt x="8294434" y="2700858"/>
                  <a:pt x="8467156" y="2543128"/>
                </a:cubicBezTo>
                <a:cubicBezTo>
                  <a:pt x="8474666" y="2565661"/>
                  <a:pt x="8478420" y="2588194"/>
                  <a:pt x="8474666" y="2603216"/>
                </a:cubicBezTo>
                <a:cubicBezTo>
                  <a:pt x="8459648" y="2689592"/>
                  <a:pt x="8399570" y="2742169"/>
                  <a:pt x="8331982" y="2790990"/>
                </a:cubicBezTo>
                <a:cubicBezTo>
                  <a:pt x="8230602" y="2866100"/>
                  <a:pt x="8114202" y="2888633"/>
                  <a:pt x="7997802" y="2907410"/>
                </a:cubicBezTo>
                <a:cubicBezTo>
                  <a:pt x="7825080" y="2933698"/>
                  <a:pt x="7652356" y="2918676"/>
                  <a:pt x="7483390" y="2862344"/>
                </a:cubicBezTo>
                <a:cubicBezTo>
                  <a:pt x="7457106" y="2854833"/>
                  <a:pt x="7427068" y="2847322"/>
                  <a:pt x="7400784" y="2847322"/>
                </a:cubicBezTo>
                <a:cubicBezTo>
                  <a:pt x="7359480" y="2843567"/>
                  <a:pt x="7321932" y="2847322"/>
                  <a:pt x="7284384" y="2854833"/>
                </a:cubicBezTo>
                <a:cubicBezTo>
                  <a:pt x="7246834" y="2858589"/>
                  <a:pt x="7209286" y="2847322"/>
                  <a:pt x="7186758" y="2873611"/>
                </a:cubicBezTo>
                <a:cubicBezTo>
                  <a:pt x="7186758" y="2899899"/>
                  <a:pt x="7190512" y="2918676"/>
                  <a:pt x="7183002" y="2933698"/>
                </a:cubicBezTo>
                <a:cubicBezTo>
                  <a:pt x="7171738" y="2956231"/>
                  <a:pt x="7149208" y="2948720"/>
                  <a:pt x="7126680" y="2941209"/>
                </a:cubicBezTo>
                <a:cubicBezTo>
                  <a:pt x="7122924" y="2937454"/>
                  <a:pt x="7119170" y="2937454"/>
                  <a:pt x="7111660" y="2937454"/>
                </a:cubicBezTo>
                <a:cubicBezTo>
                  <a:pt x="7014036" y="2918676"/>
                  <a:pt x="6912654" y="2918676"/>
                  <a:pt x="6822538" y="2858589"/>
                </a:cubicBezTo>
                <a:cubicBezTo>
                  <a:pt x="6788744" y="2836056"/>
                  <a:pt x="6751196" y="2851078"/>
                  <a:pt x="6724912" y="2884877"/>
                </a:cubicBezTo>
                <a:cubicBezTo>
                  <a:pt x="6679854" y="2937454"/>
                  <a:pt x="6627286" y="2982519"/>
                  <a:pt x="6559700" y="3005052"/>
                </a:cubicBezTo>
                <a:cubicBezTo>
                  <a:pt x="6522152" y="3016319"/>
                  <a:pt x="6488358" y="3031341"/>
                  <a:pt x="6454564" y="3046363"/>
                </a:cubicBezTo>
                <a:cubicBezTo>
                  <a:pt x="6401996" y="3068895"/>
                  <a:pt x="6353184" y="3091428"/>
                  <a:pt x="6304370" y="3113961"/>
                </a:cubicBezTo>
                <a:cubicBezTo>
                  <a:pt x="6311880" y="3132738"/>
                  <a:pt x="6315636" y="3140249"/>
                  <a:pt x="6319390" y="3151516"/>
                </a:cubicBezTo>
                <a:cubicBezTo>
                  <a:pt x="6364448" y="3256669"/>
                  <a:pt x="6401996" y="3365578"/>
                  <a:pt x="6484604" y="3451954"/>
                </a:cubicBezTo>
                <a:cubicBezTo>
                  <a:pt x="6495868" y="3459465"/>
                  <a:pt x="6507132" y="3474487"/>
                  <a:pt x="6514642" y="3485753"/>
                </a:cubicBezTo>
                <a:cubicBezTo>
                  <a:pt x="6537170" y="3519553"/>
                  <a:pt x="6525906" y="3575885"/>
                  <a:pt x="6499622" y="3594662"/>
                </a:cubicBezTo>
                <a:cubicBezTo>
                  <a:pt x="6473338" y="3609684"/>
                  <a:pt x="6447054" y="3598418"/>
                  <a:pt x="6417016" y="3557107"/>
                </a:cubicBezTo>
                <a:cubicBezTo>
                  <a:pt x="6383222" y="3515797"/>
                  <a:pt x="6345674" y="3478242"/>
                  <a:pt x="6311880" y="3440688"/>
                </a:cubicBezTo>
                <a:cubicBezTo>
                  <a:pt x="6285596" y="3410644"/>
                  <a:pt x="6251804" y="3384355"/>
                  <a:pt x="6225520" y="3354312"/>
                </a:cubicBezTo>
                <a:cubicBezTo>
                  <a:pt x="6195480" y="3320513"/>
                  <a:pt x="6165442" y="3286713"/>
                  <a:pt x="6139158" y="3256669"/>
                </a:cubicBezTo>
                <a:cubicBezTo>
                  <a:pt x="5992720" y="3339290"/>
                  <a:pt x="5857544" y="3414399"/>
                  <a:pt x="5726126" y="3489509"/>
                </a:cubicBezTo>
                <a:cubicBezTo>
                  <a:pt x="5605972" y="3560863"/>
                  <a:pt x="5485816" y="3628462"/>
                  <a:pt x="5369416" y="3699816"/>
                </a:cubicBezTo>
                <a:cubicBezTo>
                  <a:pt x="5358152" y="3707327"/>
                  <a:pt x="5346888" y="3722349"/>
                  <a:pt x="5346888" y="3733615"/>
                </a:cubicBezTo>
                <a:cubicBezTo>
                  <a:pt x="5361906" y="3887590"/>
                  <a:pt x="5380680" y="4041564"/>
                  <a:pt x="5388190" y="4195539"/>
                </a:cubicBezTo>
                <a:cubicBezTo>
                  <a:pt x="5399456" y="4379557"/>
                  <a:pt x="5403210" y="4559820"/>
                  <a:pt x="5380680" y="4743839"/>
                </a:cubicBezTo>
                <a:cubicBezTo>
                  <a:pt x="5365662" y="4856503"/>
                  <a:pt x="5365662" y="4972923"/>
                  <a:pt x="5361906" y="5089343"/>
                </a:cubicBezTo>
                <a:cubicBezTo>
                  <a:pt x="5358152" y="5186985"/>
                  <a:pt x="5361906" y="5284628"/>
                  <a:pt x="5358152" y="5382270"/>
                </a:cubicBezTo>
                <a:cubicBezTo>
                  <a:pt x="5358152" y="5498690"/>
                  <a:pt x="5346888" y="5615110"/>
                  <a:pt x="5354396" y="5731530"/>
                </a:cubicBezTo>
                <a:cubicBezTo>
                  <a:pt x="5361906" y="5885504"/>
                  <a:pt x="5384436" y="6035723"/>
                  <a:pt x="5403210" y="6189698"/>
                </a:cubicBezTo>
                <a:cubicBezTo>
                  <a:pt x="5403210" y="6212231"/>
                  <a:pt x="5410720" y="6231008"/>
                  <a:pt x="5418230" y="6253541"/>
                </a:cubicBezTo>
                <a:cubicBezTo>
                  <a:pt x="5452024" y="6336162"/>
                  <a:pt x="5519610" y="6388738"/>
                  <a:pt x="5579688" y="6452581"/>
                </a:cubicBezTo>
                <a:cubicBezTo>
                  <a:pt x="5587196" y="6460092"/>
                  <a:pt x="5598462" y="6460092"/>
                  <a:pt x="5602216" y="6467603"/>
                </a:cubicBezTo>
                <a:cubicBezTo>
                  <a:pt x="5620990" y="6490136"/>
                  <a:pt x="5639764" y="6512669"/>
                  <a:pt x="5654784" y="6535202"/>
                </a:cubicBezTo>
                <a:cubicBezTo>
                  <a:pt x="5669804" y="6561490"/>
                  <a:pt x="5696088" y="6584023"/>
                  <a:pt x="5699842" y="6610312"/>
                </a:cubicBezTo>
                <a:cubicBezTo>
                  <a:pt x="5718616" y="6692932"/>
                  <a:pt x="5714862" y="6707954"/>
                  <a:pt x="5636010" y="6726731"/>
                </a:cubicBezTo>
                <a:cubicBezTo>
                  <a:pt x="5617236" y="6730487"/>
                  <a:pt x="5598462" y="6737998"/>
                  <a:pt x="5579688" y="6745509"/>
                </a:cubicBezTo>
                <a:cubicBezTo>
                  <a:pt x="5545894" y="6753020"/>
                  <a:pt x="5512100" y="6764286"/>
                  <a:pt x="5478306" y="6768042"/>
                </a:cubicBezTo>
                <a:cubicBezTo>
                  <a:pt x="5429494" y="6771797"/>
                  <a:pt x="5376926" y="6768042"/>
                  <a:pt x="5324358" y="6768042"/>
                </a:cubicBezTo>
                <a:cubicBezTo>
                  <a:pt x="5196694" y="6771797"/>
                  <a:pt x="5072784" y="6771797"/>
                  <a:pt x="4948874" y="6768042"/>
                </a:cubicBezTo>
                <a:cubicBezTo>
                  <a:pt x="4903816" y="6768042"/>
                  <a:pt x="4858758" y="6768042"/>
                  <a:pt x="4821210" y="6734242"/>
                </a:cubicBezTo>
                <a:cubicBezTo>
                  <a:pt x="4813700" y="6722976"/>
                  <a:pt x="4794926" y="6719220"/>
                  <a:pt x="4783662" y="6719220"/>
                </a:cubicBezTo>
                <a:cubicBezTo>
                  <a:pt x="4682282" y="6719220"/>
                  <a:pt x="4580900" y="6719220"/>
                  <a:pt x="4479520" y="6722976"/>
                </a:cubicBezTo>
                <a:cubicBezTo>
                  <a:pt x="4321816" y="6730487"/>
                  <a:pt x="4164114" y="6737998"/>
                  <a:pt x="4006410" y="6745509"/>
                </a:cubicBezTo>
                <a:cubicBezTo>
                  <a:pt x="3995146" y="6745509"/>
                  <a:pt x="3976372" y="6737998"/>
                  <a:pt x="3965108" y="6726731"/>
                </a:cubicBezTo>
                <a:cubicBezTo>
                  <a:pt x="3908784" y="6674155"/>
                  <a:pt x="3901276" y="6602801"/>
                  <a:pt x="3938824" y="6523936"/>
                </a:cubicBezTo>
                <a:cubicBezTo>
                  <a:pt x="3950088" y="6493892"/>
                  <a:pt x="3968862" y="6463848"/>
                  <a:pt x="3976372" y="6433804"/>
                </a:cubicBezTo>
                <a:cubicBezTo>
                  <a:pt x="3991392" y="6336162"/>
                  <a:pt x="4002656" y="6242275"/>
                  <a:pt x="4010166" y="6144632"/>
                </a:cubicBezTo>
                <a:cubicBezTo>
                  <a:pt x="4013920" y="6088300"/>
                  <a:pt x="4002656" y="6028212"/>
                  <a:pt x="4006410" y="5971880"/>
                </a:cubicBezTo>
                <a:cubicBezTo>
                  <a:pt x="4006410" y="5862971"/>
                  <a:pt x="4017676" y="5757818"/>
                  <a:pt x="4017676" y="5648909"/>
                </a:cubicBezTo>
                <a:cubicBezTo>
                  <a:pt x="4021430" y="5555022"/>
                  <a:pt x="4010166" y="5457380"/>
                  <a:pt x="4002656" y="5359737"/>
                </a:cubicBezTo>
                <a:cubicBezTo>
                  <a:pt x="3991392" y="5175719"/>
                  <a:pt x="3980126" y="4995456"/>
                  <a:pt x="3935068" y="4815193"/>
                </a:cubicBezTo>
                <a:cubicBezTo>
                  <a:pt x="3923804" y="4758861"/>
                  <a:pt x="3901276" y="4702529"/>
                  <a:pt x="3856218" y="4661218"/>
                </a:cubicBezTo>
                <a:cubicBezTo>
                  <a:pt x="3792384" y="4691262"/>
                  <a:pt x="3728552" y="4721306"/>
                  <a:pt x="3668476" y="4755105"/>
                </a:cubicBezTo>
                <a:cubicBezTo>
                  <a:pt x="3578360" y="4800171"/>
                  <a:pt x="3488244" y="4845237"/>
                  <a:pt x="3390618" y="4852748"/>
                </a:cubicBezTo>
                <a:cubicBezTo>
                  <a:pt x="3244178" y="4867770"/>
                  <a:pt x="3097740" y="4864014"/>
                  <a:pt x="2951302" y="4871525"/>
                </a:cubicBezTo>
                <a:cubicBezTo>
                  <a:pt x="2932528" y="4871525"/>
                  <a:pt x="2913754" y="4871525"/>
                  <a:pt x="2894980" y="4871525"/>
                </a:cubicBezTo>
                <a:cubicBezTo>
                  <a:pt x="2823638" y="4875281"/>
                  <a:pt x="2748540" y="4882791"/>
                  <a:pt x="2673444" y="4879036"/>
                </a:cubicBezTo>
                <a:cubicBezTo>
                  <a:pt x="2560798" y="4875281"/>
                  <a:pt x="2451908" y="4864014"/>
                  <a:pt x="2339264" y="4856503"/>
                </a:cubicBezTo>
                <a:cubicBezTo>
                  <a:pt x="2327998" y="4852748"/>
                  <a:pt x="2312980" y="4864014"/>
                  <a:pt x="2309224" y="4871525"/>
                </a:cubicBezTo>
                <a:cubicBezTo>
                  <a:pt x="2294206" y="4916591"/>
                  <a:pt x="2279186" y="4961657"/>
                  <a:pt x="2267922" y="5010478"/>
                </a:cubicBezTo>
                <a:cubicBezTo>
                  <a:pt x="2241638" y="5130653"/>
                  <a:pt x="2181560" y="5232051"/>
                  <a:pt x="2095198" y="5314671"/>
                </a:cubicBezTo>
                <a:cubicBezTo>
                  <a:pt x="2008838" y="5401047"/>
                  <a:pt x="1914966" y="5479913"/>
                  <a:pt x="1839870" y="5570044"/>
                </a:cubicBezTo>
                <a:cubicBezTo>
                  <a:pt x="1776038" y="5641398"/>
                  <a:pt x="1723470" y="5724019"/>
                  <a:pt x="1682166" y="5806639"/>
                </a:cubicBezTo>
                <a:cubicBezTo>
                  <a:pt x="1640864" y="5889260"/>
                  <a:pt x="1618334" y="5979391"/>
                  <a:pt x="1592050" y="6065767"/>
                </a:cubicBezTo>
                <a:cubicBezTo>
                  <a:pt x="1577032" y="6122099"/>
                  <a:pt x="1569522" y="6178431"/>
                  <a:pt x="1599560" y="6231008"/>
                </a:cubicBezTo>
                <a:cubicBezTo>
                  <a:pt x="1633354" y="6291096"/>
                  <a:pt x="1670902" y="6351184"/>
                  <a:pt x="1712206" y="6407516"/>
                </a:cubicBezTo>
                <a:cubicBezTo>
                  <a:pt x="1738490" y="6441315"/>
                  <a:pt x="1779792" y="6471359"/>
                  <a:pt x="1809832" y="6505158"/>
                </a:cubicBezTo>
                <a:cubicBezTo>
                  <a:pt x="1843624" y="6542713"/>
                  <a:pt x="1877418" y="6580268"/>
                  <a:pt x="1903702" y="6621578"/>
                </a:cubicBezTo>
                <a:cubicBezTo>
                  <a:pt x="1933740" y="6666644"/>
                  <a:pt x="1911212" y="6711709"/>
                  <a:pt x="1862400" y="6730487"/>
                </a:cubicBezTo>
                <a:cubicBezTo>
                  <a:pt x="1858644" y="6730487"/>
                  <a:pt x="1851134" y="6734242"/>
                  <a:pt x="1847380" y="6737998"/>
                </a:cubicBezTo>
                <a:cubicBezTo>
                  <a:pt x="1854890" y="6771797"/>
                  <a:pt x="1858644" y="6805596"/>
                  <a:pt x="1866154" y="6839396"/>
                </a:cubicBezTo>
                <a:cubicBezTo>
                  <a:pt x="1866154" y="6861929"/>
                  <a:pt x="1862400" y="6880706"/>
                  <a:pt x="1832360" y="6880706"/>
                </a:cubicBezTo>
                <a:cubicBezTo>
                  <a:pt x="1727224" y="6891972"/>
                  <a:pt x="1618334" y="6906994"/>
                  <a:pt x="1513200" y="6910750"/>
                </a:cubicBezTo>
                <a:cubicBezTo>
                  <a:pt x="1423084" y="6914505"/>
                  <a:pt x="1332968" y="6906994"/>
                  <a:pt x="1242850" y="6903239"/>
                </a:cubicBezTo>
                <a:cubicBezTo>
                  <a:pt x="1175264" y="6899483"/>
                  <a:pt x="1107676" y="6895728"/>
                  <a:pt x="1040090" y="6888217"/>
                </a:cubicBezTo>
                <a:cubicBezTo>
                  <a:pt x="968748" y="6880706"/>
                  <a:pt x="919936" y="6831885"/>
                  <a:pt x="919936" y="6760531"/>
                </a:cubicBezTo>
                <a:cubicBezTo>
                  <a:pt x="916180" y="6722976"/>
                  <a:pt x="923690" y="6681666"/>
                  <a:pt x="934954" y="6644111"/>
                </a:cubicBezTo>
                <a:cubicBezTo>
                  <a:pt x="964992" y="6546468"/>
                  <a:pt x="953728" y="6452581"/>
                  <a:pt x="938710" y="6354939"/>
                </a:cubicBezTo>
                <a:cubicBezTo>
                  <a:pt x="912426" y="6170921"/>
                  <a:pt x="904916" y="5986902"/>
                  <a:pt x="942464" y="5806639"/>
                </a:cubicBezTo>
                <a:cubicBezTo>
                  <a:pt x="961238" y="5727774"/>
                  <a:pt x="983768" y="5648909"/>
                  <a:pt x="1006296" y="5570044"/>
                </a:cubicBezTo>
                <a:cubicBezTo>
                  <a:pt x="1036334" y="5453624"/>
                  <a:pt x="1066374" y="5337204"/>
                  <a:pt x="1100168" y="5217029"/>
                </a:cubicBezTo>
                <a:cubicBezTo>
                  <a:pt x="1122696" y="5138164"/>
                  <a:pt x="1137716" y="5063054"/>
                  <a:pt x="1115186" y="4980434"/>
                </a:cubicBezTo>
                <a:cubicBezTo>
                  <a:pt x="1103922" y="4935368"/>
                  <a:pt x="1092658" y="4890302"/>
                  <a:pt x="1081392" y="4848992"/>
                </a:cubicBezTo>
                <a:cubicBezTo>
                  <a:pt x="1051354" y="4713795"/>
                  <a:pt x="1013806" y="4582353"/>
                  <a:pt x="1013806" y="4443401"/>
                </a:cubicBezTo>
                <a:cubicBezTo>
                  <a:pt x="1013806" y="4154229"/>
                  <a:pt x="1017560" y="3868812"/>
                  <a:pt x="1021316" y="3579640"/>
                </a:cubicBezTo>
                <a:cubicBezTo>
                  <a:pt x="1021316" y="3560863"/>
                  <a:pt x="1021316" y="3542086"/>
                  <a:pt x="1021316" y="3519553"/>
                </a:cubicBezTo>
                <a:cubicBezTo>
                  <a:pt x="976258" y="3542086"/>
                  <a:pt x="949974" y="3564618"/>
                  <a:pt x="938710" y="3605929"/>
                </a:cubicBezTo>
                <a:cubicBezTo>
                  <a:pt x="919936" y="3666016"/>
                  <a:pt x="901160" y="3726104"/>
                  <a:pt x="874876" y="3786192"/>
                </a:cubicBezTo>
                <a:cubicBezTo>
                  <a:pt x="818554" y="3921389"/>
                  <a:pt x="758476" y="4056586"/>
                  <a:pt x="705910" y="4195539"/>
                </a:cubicBezTo>
                <a:cubicBezTo>
                  <a:pt x="649586" y="4334492"/>
                  <a:pt x="582000" y="4465933"/>
                  <a:pt x="491884" y="4586109"/>
                </a:cubicBezTo>
                <a:cubicBezTo>
                  <a:pt x="424296" y="4679996"/>
                  <a:pt x="345444" y="4766372"/>
                  <a:pt x="266594" y="4856503"/>
                </a:cubicBezTo>
                <a:cubicBezTo>
                  <a:pt x="217780" y="4912835"/>
                  <a:pt x="168968" y="4972923"/>
                  <a:pt x="101380" y="5010478"/>
                </a:cubicBezTo>
                <a:cubicBezTo>
                  <a:pt x="71342" y="5029255"/>
                  <a:pt x="37548" y="5040522"/>
                  <a:pt x="0" y="5059299"/>
                </a:cubicBezTo>
                <a:cubicBezTo>
                  <a:pt x="11264" y="4972923"/>
                  <a:pt x="52568" y="4916591"/>
                  <a:pt x="105136" y="4871525"/>
                </a:cubicBezTo>
                <a:cubicBezTo>
                  <a:pt x="142684" y="4841481"/>
                  <a:pt x="195252" y="4826459"/>
                  <a:pt x="225290" y="4792660"/>
                </a:cubicBezTo>
                <a:cubicBezTo>
                  <a:pt x="281612" y="4725061"/>
                  <a:pt x="334180" y="4653707"/>
                  <a:pt x="375484" y="4574842"/>
                </a:cubicBezTo>
                <a:cubicBezTo>
                  <a:pt x="428052" y="4484711"/>
                  <a:pt x="469354" y="4387068"/>
                  <a:pt x="514412" y="4293181"/>
                </a:cubicBezTo>
                <a:cubicBezTo>
                  <a:pt x="548206" y="4225583"/>
                  <a:pt x="578244" y="4157984"/>
                  <a:pt x="608284" y="4086630"/>
                </a:cubicBezTo>
                <a:cubicBezTo>
                  <a:pt x="642078" y="4004009"/>
                  <a:pt x="672116" y="3921389"/>
                  <a:pt x="702154" y="3838768"/>
                </a:cubicBezTo>
                <a:cubicBezTo>
                  <a:pt x="735948" y="3733615"/>
                  <a:pt x="769742" y="3624706"/>
                  <a:pt x="799780" y="3519553"/>
                </a:cubicBezTo>
                <a:cubicBezTo>
                  <a:pt x="822310" y="3451954"/>
                  <a:pt x="837328" y="3380600"/>
                  <a:pt x="852348" y="3309246"/>
                </a:cubicBezTo>
                <a:cubicBezTo>
                  <a:pt x="871122" y="3245403"/>
                  <a:pt x="878632" y="3174049"/>
                  <a:pt x="908670" y="3113961"/>
                </a:cubicBezTo>
                <a:cubicBezTo>
                  <a:pt x="953728" y="3005052"/>
                  <a:pt x="1006296" y="2899899"/>
                  <a:pt x="1062618" y="2798501"/>
                </a:cubicBezTo>
                <a:cubicBezTo>
                  <a:pt x="1107676" y="2719636"/>
                  <a:pt x="1164000" y="2644526"/>
                  <a:pt x="1220322" y="2573172"/>
                </a:cubicBezTo>
                <a:cubicBezTo>
                  <a:pt x="1291664" y="2475530"/>
                  <a:pt x="1366760" y="2381643"/>
                  <a:pt x="1449368" y="2295267"/>
                </a:cubicBezTo>
                <a:cubicBezTo>
                  <a:pt x="1539484" y="2197624"/>
                  <a:pt x="1637108" y="2099982"/>
                  <a:pt x="1742244" y="2017361"/>
                </a:cubicBezTo>
                <a:cubicBezTo>
                  <a:pt x="1839870" y="1938496"/>
                  <a:pt x="1948760" y="1874653"/>
                  <a:pt x="2053896" y="1807055"/>
                </a:cubicBezTo>
                <a:cubicBezTo>
                  <a:pt x="2121482" y="1769500"/>
                  <a:pt x="2189070" y="1731945"/>
                  <a:pt x="2260412" y="1701901"/>
                </a:cubicBezTo>
                <a:cubicBezTo>
                  <a:pt x="2361792" y="1660591"/>
                  <a:pt x="2463172" y="1623036"/>
                  <a:pt x="2568308" y="1592992"/>
                </a:cubicBezTo>
                <a:cubicBezTo>
                  <a:pt x="2710992" y="1551682"/>
                  <a:pt x="2853676" y="1506616"/>
                  <a:pt x="3007624" y="1544171"/>
                </a:cubicBezTo>
                <a:cubicBezTo>
                  <a:pt x="3093986" y="1566704"/>
                  <a:pt x="3180346" y="1581726"/>
                  <a:pt x="3262952" y="1600503"/>
                </a:cubicBezTo>
                <a:cubicBezTo>
                  <a:pt x="3360578" y="1623036"/>
                  <a:pt x="3454450" y="1649324"/>
                  <a:pt x="3548320" y="1668102"/>
                </a:cubicBezTo>
                <a:cubicBezTo>
                  <a:pt x="3574604" y="1675613"/>
                  <a:pt x="3604644" y="1675613"/>
                  <a:pt x="3627172" y="1668102"/>
                </a:cubicBezTo>
                <a:cubicBezTo>
                  <a:pt x="3709778" y="1634303"/>
                  <a:pt x="3788630" y="1589237"/>
                  <a:pt x="3871236" y="1555438"/>
                </a:cubicBezTo>
                <a:cubicBezTo>
                  <a:pt x="4013920" y="1495350"/>
                  <a:pt x="4164114" y="1491594"/>
                  <a:pt x="4314308" y="1506616"/>
                </a:cubicBezTo>
                <a:cubicBezTo>
                  <a:pt x="4404424" y="1517883"/>
                  <a:pt x="4498294" y="1532905"/>
                  <a:pt x="4588410" y="1540416"/>
                </a:cubicBezTo>
                <a:cubicBezTo>
                  <a:pt x="4704810" y="1551682"/>
                  <a:pt x="4817456" y="1577970"/>
                  <a:pt x="4922592" y="1623036"/>
                </a:cubicBezTo>
                <a:cubicBezTo>
                  <a:pt x="4971404" y="1641813"/>
                  <a:pt x="5008952" y="1675613"/>
                  <a:pt x="5065274" y="1671857"/>
                </a:cubicBezTo>
                <a:cubicBezTo>
                  <a:pt x="5102824" y="1664346"/>
                  <a:pt x="5136616" y="1668102"/>
                  <a:pt x="5170410" y="1668102"/>
                </a:cubicBezTo>
                <a:cubicBezTo>
                  <a:pt x="5234242" y="1671857"/>
                  <a:pt x="5294320" y="1660591"/>
                  <a:pt x="5350642" y="1630547"/>
                </a:cubicBezTo>
                <a:cubicBezTo>
                  <a:pt x="5448268" y="1570460"/>
                  <a:pt x="5545894" y="1506616"/>
                  <a:pt x="5647274" y="1446529"/>
                </a:cubicBezTo>
                <a:cubicBezTo>
                  <a:pt x="5759920" y="1382686"/>
                  <a:pt x="5883828" y="1345131"/>
                  <a:pt x="6011494" y="1333864"/>
                </a:cubicBezTo>
                <a:cubicBezTo>
                  <a:pt x="6105364" y="1326353"/>
                  <a:pt x="6199236" y="1318842"/>
                  <a:pt x="6285596" y="1360153"/>
                </a:cubicBezTo>
                <a:cubicBezTo>
                  <a:pt x="6379468" y="1405218"/>
                  <a:pt x="6473338" y="1454040"/>
                  <a:pt x="6567210" y="1502861"/>
                </a:cubicBezTo>
                <a:cubicBezTo>
                  <a:pt x="6623532" y="1532905"/>
                  <a:pt x="6676100" y="1566704"/>
                  <a:pt x="6728668" y="1604259"/>
                </a:cubicBezTo>
                <a:cubicBezTo>
                  <a:pt x="6803764" y="1653080"/>
                  <a:pt x="6878860" y="1709412"/>
                  <a:pt x="6953958" y="1761989"/>
                </a:cubicBezTo>
                <a:cubicBezTo>
                  <a:pt x="6995260" y="1792033"/>
                  <a:pt x="7044074" y="1814566"/>
                  <a:pt x="7085376" y="1848365"/>
                </a:cubicBezTo>
                <a:cubicBezTo>
                  <a:pt x="7134190" y="1889675"/>
                  <a:pt x="7190512" y="1915964"/>
                  <a:pt x="7254344" y="1934741"/>
                </a:cubicBezTo>
                <a:cubicBezTo>
                  <a:pt x="7314422" y="1953518"/>
                  <a:pt x="7374500" y="1976051"/>
                  <a:pt x="7442086" y="1998584"/>
                </a:cubicBezTo>
                <a:cubicBezTo>
                  <a:pt x="7472124" y="1957274"/>
                  <a:pt x="7513428" y="1912208"/>
                  <a:pt x="7550976" y="1863387"/>
                </a:cubicBezTo>
                <a:cubicBezTo>
                  <a:pt x="7565996" y="1844609"/>
                  <a:pt x="7577260" y="1822077"/>
                  <a:pt x="7577260" y="1803299"/>
                </a:cubicBezTo>
                <a:cubicBezTo>
                  <a:pt x="7573506" y="1728190"/>
                  <a:pt x="7573506" y="1649324"/>
                  <a:pt x="7558486" y="1574215"/>
                </a:cubicBezTo>
                <a:cubicBezTo>
                  <a:pt x="7528448" y="1420240"/>
                  <a:pt x="7524692" y="1266266"/>
                  <a:pt x="7550976" y="1112291"/>
                </a:cubicBezTo>
                <a:cubicBezTo>
                  <a:pt x="7573506" y="977094"/>
                  <a:pt x="7637338" y="853163"/>
                  <a:pt x="7686150" y="725477"/>
                </a:cubicBezTo>
                <a:cubicBezTo>
                  <a:pt x="7746228" y="575258"/>
                  <a:pt x="7843854" y="451327"/>
                  <a:pt x="7960254" y="338663"/>
                </a:cubicBezTo>
                <a:cubicBezTo>
                  <a:pt x="8069144" y="233509"/>
                  <a:pt x="8196808" y="150889"/>
                  <a:pt x="8339492" y="94556"/>
                </a:cubicBezTo>
                <a:cubicBezTo>
                  <a:pt x="8410834" y="68268"/>
                  <a:pt x="8489686" y="60757"/>
                  <a:pt x="8557272" y="11936"/>
                </a:cubicBezTo>
                <a:cubicBezTo>
                  <a:pt x="8567598" y="4425"/>
                  <a:pt x="8577454" y="670"/>
                  <a:pt x="8586430" y="83"/>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130871525"/>
      </p:ext>
    </p:extLst>
  </p:cSld>
  <p:clrMapOvr>
    <a:masterClrMapping/>
  </p:clrMapOvr>
</p:sld>
</file>

<file path=ppt/theme/theme1.xml><?xml version="1.0" encoding="utf-8"?>
<a:theme xmlns:a="http://schemas.openxmlformats.org/drawingml/2006/main" name="Default Theme">
  <a:themeElements>
    <a:clrScheme name="Theme 05">
      <a:dk1>
        <a:srgbClr val="262626"/>
      </a:dk1>
      <a:lt1>
        <a:srgbClr val="FFFFFF"/>
      </a:lt1>
      <a:dk2>
        <a:srgbClr val="262626"/>
      </a:dk2>
      <a:lt2>
        <a:srgbClr val="FFFFFF"/>
      </a:lt2>
      <a:accent1>
        <a:srgbClr val="FE6902"/>
      </a:accent1>
      <a:accent2>
        <a:srgbClr val="FF7D01"/>
      </a:accent2>
      <a:accent3>
        <a:srgbClr val="FF9000"/>
      </a:accent3>
      <a:accent4>
        <a:srgbClr val="FFA202"/>
      </a:accent4>
      <a:accent5>
        <a:srgbClr val="FFC002"/>
      </a:accent5>
      <a:accent6>
        <a:srgbClr val="FFCC02"/>
      </a:accent6>
      <a:hlink>
        <a:srgbClr val="FFFFFF"/>
      </a:hlink>
      <a:folHlink>
        <a:srgbClr val="595959"/>
      </a:folHlink>
    </a:clrScheme>
    <a:fontScheme name="Custom 5">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24063</TotalTime>
  <Words>82</Words>
  <Application>Microsoft Office PowerPoint</Application>
  <PresentationFormat>Widescreen</PresentationFormat>
  <Paragraphs>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Jokerman</vt:lpstr>
      <vt:lpstr>Montserrat Light</vt:lpstr>
      <vt:lpstr>Roboto</vt:lpstr>
      <vt:lpstr>Default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Infographics School</cp:lastModifiedBy>
  <cp:revision>4458</cp:revision>
  <dcterms:created xsi:type="dcterms:W3CDTF">2015-09-08T18:46:55Z</dcterms:created>
  <dcterms:modified xsi:type="dcterms:W3CDTF">2022-01-01T10:26:22Z</dcterms:modified>
</cp:coreProperties>
</file>