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1" r:id="rId2"/>
  </p:sldIdLst>
  <p:sldSz cx="12192000" cy="6858000"/>
  <p:notesSz cx="6858000" cy="9144000"/>
  <p:defaultText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val Sh" initials="HS" lastIdx="2" clrIdx="0">
    <p:extLst>
      <p:ext uri="{19B8F6BF-5375-455C-9EA6-DF929625EA0E}">
        <p15:presenceInfo xmlns:p15="http://schemas.microsoft.com/office/powerpoint/2012/main" userId="854ca461d12d59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852"/>
    <a:srgbClr val="657281"/>
    <a:srgbClr val="919CA9"/>
    <a:srgbClr val="F4F5F6"/>
    <a:srgbClr val="2D2E2D"/>
    <a:srgbClr val="FDC010"/>
    <a:srgbClr val="F0F2F4"/>
    <a:srgbClr val="CED3D9"/>
    <a:srgbClr val="FFE79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5226" autoAdjust="0"/>
  </p:normalViewPr>
  <p:slideViewPr>
    <p:cSldViewPr>
      <p:cViewPr varScale="1">
        <p:scale>
          <a:sx n="78" d="100"/>
          <a:sy n="78" d="100"/>
        </p:scale>
        <p:origin x="730" y="62"/>
      </p:cViewPr>
      <p:guideLst/>
    </p:cSldViewPr>
  </p:slideViewPr>
  <p:outlineViewPr>
    <p:cViewPr>
      <p:scale>
        <a:sx n="33" d="100"/>
        <a:sy n="33" d="100"/>
      </p:scale>
      <p:origin x="0" y="-3437"/>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65" d="100"/>
          <a:sy n="65" d="100"/>
        </p:scale>
        <p:origin x="228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1/1/2022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2615155951"/>
      </p:ext>
    </p:extLst>
  </p:cSld>
  <p:clrMap bg1="lt1" tx1="dk1" bg2="lt2" tx2="dk2" accent1="accent1" accent2="accent2" accent3="accent3" accent4="accent4" accent5="accent5" accent6="accent6" hlink="hlink" folHlink="folHlink"/>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1650386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3D_1">
    <p:spTree>
      <p:nvGrpSpPr>
        <p:cNvPr id="1" name=""/>
        <p:cNvGrpSpPr/>
        <p:nvPr/>
      </p:nvGrpSpPr>
      <p:grpSpPr>
        <a:xfrm>
          <a:off x="0" y="0"/>
          <a:ext cx="0" cy="0"/>
          <a:chOff x="0" y="0"/>
          <a:chExt cx="0" cy="0"/>
        </a:xfrm>
      </p:grpSpPr>
      <p:sp>
        <p:nvSpPr>
          <p:cNvPr id="6" name="Freeform 5"/>
          <p:cNvSpPr>
            <a:spLocks noGrp="1"/>
          </p:cNvSpPr>
          <p:nvPr>
            <p:ph type="pic" sz="quarter" idx="10"/>
          </p:nvPr>
        </p:nvSpPr>
        <p:spPr>
          <a:xfrm>
            <a:off x="609481" y="359783"/>
            <a:ext cx="5670870" cy="6138434"/>
          </a:xfrm>
          <a:custGeom>
            <a:avLst/>
            <a:gdLst>
              <a:gd name="connsiteX0" fmla="*/ 2169415 w 5670870"/>
              <a:gd name="connsiteY0" fmla="*/ 438 h 6138434"/>
              <a:gd name="connsiteX1" fmla="*/ 2173056 w 5670870"/>
              <a:gd name="connsiteY1" fmla="*/ 8051 h 6138434"/>
              <a:gd name="connsiteX2" fmla="*/ 2594157 w 5670870"/>
              <a:gd name="connsiteY2" fmla="*/ 654180 h 6138434"/>
              <a:gd name="connsiteX3" fmla="*/ 2596806 w 5670870"/>
              <a:gd name="connsiteY3" fmla="*/ 654180 h 6138434"/>
              <a:gd name="connsiteX4" fmla="*/ 2509407 w 5670870"/>
              <a:gd name="connsiteY4" fmla="*/ 76901 h 6138434"/>
              <a:gd name="connsiteX5" fmla="*/ 2517352 w 5670870"/>
              <a:gd name="connsiteY5" fmla="*/ 76901 h 6138434"/>
              <a:gd name="connsiteX6" fmla="*/ 2660368 w 5670870"/>
              <a:gd name="connsiteY6" fmla="*/ 437038 h 6138434"/>
              <a:gd name="connsiteX7" fmla="*/ 2882836 w 5670870"/>
              <a:gd name="connsiteY7" fmla="*/ 778639 h 6138434"/>
              <a:gd name="connsiteX8" fmla="*/ 2890781 w 5670870"/>
              <a:gd name="connsiteY8" fmla="*/ 775991 h 6138434"/>
              <a:gd name="connsiteX9" fmla="*/ 2970234 w 5670870"/>
              <a:gd name="connsiteY9" fmla="*/ 161639 h 6138434"/>
              <a:gd name="connsiteX10" fmla="*/ 2978180 w 5670870"/>
              <a:gd name="connsiteY10" fmla="*/ 164287 h 6138434"/>
              <a:gd name="connsiteX11" fmla="*/ 2967586 w 5670870"/>
              <a:gd name="connsiteY11" fmla="*/ 288746 h 6138434"/>
              <a:gd name="connsiteX12" fmla="*/ 3068226 w 5670870"/>
              <a:gd name="connsiteY12" fmla="*/ 789231 h 6138434"/>
              <a:gd name="connsiteX13" fmla="*/ 3269507 w 5670870"/>
              <a:gd name="connsiteY13" fmla="*/ 1493617 h 6138434"/>
              <a:gd name="connsiteX14" fmla="*/ 3288046 w 5670870"/>
              <a:gd name="connsiteY14" fmla="*/ 1586299 h 6138434"/>
              <a:gd name="connsiteX15" fmla="*/ 3295991 w 5670870"/>
              <a:gd name="connsiteY15" fmla="*/ 1588947 h 6138434"/>
              <a:gd name="connsiteX16" fmla="*/ 3354257 w 5670870"/>
              <a:gd name="connsiteY16" fmla="*/ 1496265 h 6138434"/>
              <a:gd name="connsiteX17" fmla="*/ 3367499 w 5670870"/>
              <a:gd name="connsiteY17" fmla="*/ 1496265 h 6138434"/>
              <a:gd name="connsiteX18" fmla="*/ 3388687 w 5670870"/>
              <a:gd name="connsiteY18" fmla="*/ 1559819 h 6138434"/>
              <a:gd name="connsiteX19" fmla="*/ 3359554 w 5670870"/>
              <a:gd name="connsiteY19" fmla="*/ 1790200 h 6138434"/>
              <a:gd name="connsiteX20" fmla="*/ 3248320 w 5670870"/>
              <a:gd name="connsiteY20" fmla="*/ 2152986 h 6138434"/>
              <a:gd name="connsiteX21" fmla="*/ 3232429 w 5670870"/>
              <a:gd name="connsiteY21" fmla="*/ 2203299 h 6138434"/>
              <a:gd name="connsiteX22" fmla="*/ 3227132 w 5670870"/>
              <a:gd name="connsiteY22" fmla="*/ 2224483 h 6138434"/>
              <a:gd name="connsiteX23" fmla="*/ 3232429 w 5670870"/>
              <a:gd name="connsiteY23" fmla="*/ 2235076 h 6138434"/>
              <a:gd name="connsiteX24" fmla="*/ 3240374 w 5670870"/>
              <a:gd name="connsiteY24" fmla="*/ 2256260 h 6138434"/>
              <a:gd name="connsiteX25" fmla="*/ 3256265 w 5670870"/>
              <a:gd name="connsiteY25" fmla="*/ 2264204 h 6138434"/>
              <a:gd name="connsiteX26" fmla="*/ 3290695 w 5670870"/>
              <a:gd name="connsiteY26" fmla="*/ 2250964 h 6138434"/>
              <a:gd name="connsiteX27" fmla="*/ 3354257 w 5670870"/>
              <a:gd name="connsiteY27" fmla="*/ 2227131 h 6138434"/>
              <a:gd name="connsiteX28" fmla="*/ 3547592 w 5670870"/>
              <a:gd name="connsiteY28" fmla="*/ 2179467 h 6138434"/>
              <a:gd name="connsiteX29" fmla="*/ 3555538 w 5670870"/>
              <a:gd name="connsiteY29" fmla="*/ 2171522 h 6138434"/>
              <a:gd name="connsiteX30" fmla="*/ 3531702 w 5670870"/>
              <a:gd name="connsiteY30" fmla="*/ 2015286 h 6138434"/>
              <a:gd name="connsiteX31" fmla="*/ 3547592 w 5670870"/>
              <a:gd name="connsiteY31" fmla="*/ 1935844 h 6138434"/>
              <a:gd name="connsiteX32" fmla="*/ 3566131 w 5670870"/>
              <a:gd name="connsiteY32" fmla="*/ 1925252 h 6138434"/>
              <a:gd name="connsiteX33" fmla="*/ 3645584 w 5670870"/>
              <a:gd name="connsiteY33" fmla="*/ 1954381 h 6138434"/>
              <a:gd name="connsiteX34" fmla="*/ 3687959 w 5670870"/>
              <a:gd name="connsiteY34" fmla="*/ 1986157 h 6138434"/>
              <a:gd name="connsiteX35" fmla="*/ 3698553 w 5670870"/>
              <a:gd name="connsiteY35" fmla="*/ 1980862 h 6138434"/>
              <a:gd name="connsiteX36" fmla="*/ 3701201 w 5670870"/>
              <a:gd name="connsiteY36" fmla="*/ 1705462 h 6138434"/>
              <a:gd name="connsiteX37" fmla="*/ 3719740 w 5670870"/>
              <a:gd name="connsiteY37" fmla="*/ 1702814 h 6138434"/>
              <a:gd name="connsiteX38" fmla="*/ 3791248 w 5670870"/>
              <a:gd name="connsiteY38" fmla="*/ 1761072 h 6138434"/>
              <a:gd name="connsiteX39" fmla="*/ 3801842 w 5670870"/>
              <a:gd name="connsiteY39" fmla="*/ 1755775 h 6138434"/>
              <a:gd name="connsiteX40" fmla="*/ 3801842 w 5670870"/>
              <a:gd name="connsiteY40" fmla="*/ 1567763 h 6138434"/>
              <a:gd name="connsiteX41" fmla="*/ 3815084 w 5670870"/>
              <a:gd name="connsiteY41" fmla="*/ 1549226 h 6138434"/>
              <a:gd name="connsiteX42" fmla="*/ 3836271 w 5670870"/>
              <a:gd name="connsiteY42" fmla="*/ 1554523 h 6138434"/>
              <a:gd name="connsiteX43" fmla="*/ 3968693 w 5670870"/>
              <a:gd name="connsiteY43" fmla="*/ 1686926 h 6138434"/>
              <a:gd name="connsiteX44" fmla="*/ 3984584 w 5670870"/>
              <a:gd name="connsiteY44" fmla="*/ 1692222 h 6138434"/>
              <a:gd name="connsiteX45" fmla="*/ 3984584 w 5670870"/>
              <a:gd name="connsiteY45" fmla="*/ 1673686 h 6138434"/>
              <a:gd name="connsiteX46" fmla="*/ 3931615 w 5670870"/>
              <a:gd name="connsiteY46" fmla="*/ 1430063 h 6138434"/>
              <a:gd name="connsiteX47" fmla="*/ 3942209 w 5670870"/>
              <a:gd name="connsiteY47" fmla="*/ 1411527 h 6138434"/>
              <a:gd name="connsiteX48" fmla="*/ 3947506 w 5670870"/>
              <a:gd name="connsiteY48" fmla="*/ 1406231 h 6138434"/>
              <a:gd name="connsiteX49" fmla="*/ 3968693 w 5670870"/>
              <a:gd name="connsiteY49" fmla="*/ 1408879 h 6138434"/>
              <a:gd name="connsiteX50" fmla="*/ 4058740 w 5670870"/>
              <a:gd name="connsiteY50" fmla="*/ 1485673 h 6138434"/>
              <a:gd name="connsiteX51" fmla="*/ 4265317 w 5670870"/>
              <a:gd name="connsiteY51" fmla="*/ 1753127 h 6138434"/>
              <a:gd name="connsiteX52" fmla="*/ 4283856 w 5670870"/>
              <a:gd name="connsiteY52" fmla="*/ 1758424 h 6138434"/>
              <a:gd name="connsiteX53" fmla="*/ 4289153 w 5670870"/>
              <a:gd name="connsiteY53" fmla="*/ 1739887 h 6138434"/>
              <a:gd name="connsiteX54" fmla="*/ 4254724 w 5670870"/>
              <a:gd name="connsiteY54" fmla="*/ 1652501 h 6138434"/>
              <a:gd name="connsiteX55" fmla="*/ 4119654 w 5670870"/>
              <a:gd name="connsiteY55" fmla="*/ 1355918 h 6138434"/>
              <a:gd name="connsiteX56" fmla="*/ 4117005 w 5670870"/>
              <a:gd name="connsiteY56" fmla="*/ 1289716 h 6138434"/>
              <a:gd name="connsiteX57" fmla="*/ 4132896 w 5670870"/>
              <a:gd name="connsiteY57" fmla="*/ 1284420 h 6138434"/>
              <a:gd name="connsiteX58" fmla="*/ 4508973 w 5670870"/>
              <a:gd name="connsiteY58" fmla="*/ 1739887 h 6138434"/>
              <a:gd name="connsiteX59" fmla="*/ 4514270 w 5670870"/>
              <a:gd name="connsiteY59" fmla="*/ 1734591 h 6138434"/>
              <a:gd name="connsiteX60" fmla="*/ 4482489 w 5670870"/>
              <a:gd name="connsiteY60" fmla="*/ 1618076 h 6138434"/>
              <a:gd name="connsiteX61" fmla="*/ 4315638 w 5670870"/>
              <a:gd name="connsiteY61" fmla="*/ 1231458 h 6138434"/>
              <a:gd name="connsiteX62" fmla="*/ 4310341 w 5670870"/>
              <a:gd name="connsiteY62" fmla="*/ 1144072 h 6138434"/>
              <a:gd name="connsiteX63" fmla="*/ 4323583 w 5670870"/>
              <a:gd name="connsiteY63" fmla="*/ 1136128 h 6138434"/>
              <a:gd name="connsiteX64" fmla="*/ 4530161 w 5670870"/>
              <a:gd name="connsiteY64" fmla="*/ 1361214 h 6138434"/>
              <a:gd name="connsiteX65" fmla="*/ 4691715 w 5670870"/>
              <a:gd name="connsiteY65" fmla="*/ 1610132 h 6138434"/>
              <a:gd name="connsiteX66" fmla="*/ 4707605 w 5670870"/>
              <a:gd name="connsiteY66" fmla="*/ 1618076 h 6138434"/>
              <a:gd name="connsiteX67" fmla="*/ 4710254 w 5670870"/>
              <a:gd name="connsiteY67" fmla="*/ 1602188 h 6138434"/>
              <a:gd name="connsiteX68" fmla="*/ 4530161 w 5670870"/>
              <a:gd name="connsiteY68" fmla="*/ 990484 h 6138434"/>
              <a:gd name="connsiteX69" fmla="*/ 4538106 w 5670870"/>
              <a:gd name="connsiteY69" fmla="*/ 971948 h 6138434"/>
              <a:gd name="connsiteX70" fmla="*/ 4543403 w 5670870"/>
              <a:gd name="connsiteY70" fmla="*/ 969300 h 6138434"/>
              <a:gd name="connsiteX71" fmla="*/ 4567239 w 5670870"/>
              <a:gd name="connsiteY71" fmla="*/ 971948 h 6138434"/>
              <a:gd name="connsiteX72" fmla="*/ 4951261 w 5670870"/>
              <a:gd name="connsiteY72" fmla="*/ 1581003 h 6138434"/>
              <a:gd name="connsiteX73" fmla="*/ 4959206 w 5670870"/>
              <a:gd name="connsiteY73" fmla="*/ 1575707 h 6138434"/>
              <a:gd name="connsiteX74" fmla="*/ 4953910 w 5670870"/>
              <a:gd name="connsiteY74" fmla="*/ 1461840 h 6138434"/>
              <a:gd name="connsiteX75" fmla="*/ 4837379 w 5670870"/>
              <a:gd name="connsiteY75" fmla="*/ 1001077 h 6138434"/>
              <a:gd name="connsiteX76" fmla="*/ 4832082 w 5670870"/>
              <a:gd name="connsiteY76" fmla="*/ 879265 h 6138434"/>
              <a:gd name="connsiteX77" fmla="*/ 4845324 w 5670870"/>
              <a:gd name="connsiteY77" fmla="*/ 863377 h 6138434"/>
              <a:gd name="connsiteX78" fmla="*/ 4869160 w 5670870"/>
              <a:gd name="connsiteY78" fmla="*/ 868673 h 6138434"/>
              <a:gd name="connsiteX79" fmla="*/ 4935371 w 5670870"/>
              <a:gd name="connsiteY79" fmla="*/ 945467 h 6138434"/>
              <a:gd name="connsiteX80" fmla="*/ 5171081 w 5670870"/>
              <a:gd name="connsiteY80" fmla="*/ 1565115 h 6138434"/>
              <a:gd name="connsiteX81" fmla="*/ 5202862 w 5670870"/>
              <a:gd name="connsiteY81" fmla="*/ 1694870 h 6138434"/>
              <a:gd name="connsiteX82" fmla="*/ 5210807 w 5670870"/>
              <a:gd name="connsiteY82" fmla="*/ 1694870 h 6138434"/>
              <a:gd name="connsiteX83" fmla="*/ 5250534 w 5670870"/>
              <a:gd name="connsiteY83" fmla="*/ 1387694 h 6138434"/>
              <a:gd name="connsiteX84" fmla="*/ 5197565 w 5670870"/>
              <a:gd name="connsiteY84" fmla="*/ 1030205 h 6138434"/>
              <a:gd name="connsiteX85" fmla="*/ 5184323 w 5670870"/>
              <a:gd name="connsiteY85" fmla="*/ 958707 h 6138434"/>
              <a:gd name="connsiteX86" fmla="*/ 5194917 w 5670870"/>
              <a:gd name="connsiteY86" fmla="*/ 942819 h 6138434"/>
              <a:gd name="connsiteX87" fmla="*/ 5200214 w 5670870"/>
              <a:gd name="connsiteY87" fmla="*/ 940171 h 6138434"/>
              <a:gd name="connsiteX88" fmla="*/ 5221401 w 5670870"/>
              <a:gd name="connsiteY88" fmla="*/ 948115 h 6138434"/>
              <a:gd name="connsiteX89" fmla="*/ 5274370 w 5670870"/>
              <a:gd name="connsiteY89" fmla="*/ 1016965 h 6138434"/>
              <a:gd name="connsiteX90" fmla="*/ 5398846 w 5670870"/>
              <a:gd name="connsiteY90" fmla="*/ 1374454 h 6138434"/>
              <a:gd name="connsiteX91" fmla="*/ 5467705 w 5670870"/>
              <a:gd name="connsiteY91" fmla="*/ 1665741 h 6138434"/>
              <a:gd name="connsiteX92" fmla="*/ 5480947 w 5670870"/>
              <a:gd name="connsiteY92" fmla="*/ 1678982 h 6138434"/>
              <a:gd name="connsiteX93" fmla="*/ 5494190 w 5670870"/>
              <a:gd name="connsiteY93" fmla="*/ 1668389 h 6138434"/>
              <a:gd name="connsiteX94" fmla="*/ 5570994 w 5670870"/>
              <a:gd name="connsiteY94" fmla="*/ 1199682 h 6138434"/>
              <a:gd name="connsiteX95" fmla="*/ 5586885 w 5670870"/>
              <a:gd name="connsiteY95" fmla="*/ 1186441 h 6138434"/>
              <a:gd name="connsiteX96" fmla="*/ 5592182 w 5670870"/>
              <a:gd name="connsiteY96" fmla="*/ 1186441 h 6138434"/>
              <a:gd name="connsiteX97" fmla="*/ 5610721 w 5670870"/>
              <a:gd name="connsiteY97" fmla="*/ 1197034 h 6138434"/>
              <a:gd name="connsiteX98" fmla="*/ 5647799 w 5670870"/>
              <a:gd name="connsiteY98" fmla="*/ 1305604 h 6138434"/>
              <a:gd name="connsiteX99" fmla="*/ 5639853 w 5670870"/>
              <a:gd name="connsiteY99" fmla="*/ 1901419 h 6138434"/>
              <a:gd name="connsiteX100" fmla="*/ 5308799 w 5670870"/>
              <a:gd name="connsiteY100" fmla="*/ 2830891 h 6138434"/>
              <a:gd name="connsiteX101" fmla="*/ 5287612 w 5670870"/>
              <a:gd name="connsiteY101" fmla="*/ 2878556 h 6138434"/>
              <a:gd name="connsiteX102" fmla="*/ 5292909 w 5670870"/>
              <a:gd name="connsiteY102" fmla="*/ 2883852 h 6138434"/>
              <a:gd name="connsiteX103" fmla="*/ 5480947 w 5670870"/>
              <a:gd name="connsiteY103" fmla="*/ 2775282 h 6138434"/>
              <a:gd name="connsiteX104" fmla="*/ 5502135 w 5670870"/>
              <a:gd name="connsiteY104" fmla="*/ 2780578 h 6138434"/>
              <a:gd name="connsiteX105" fmla="*/ 5507432 w 5670870"/>
              <a:gd name="connsiteY105" fmla="*/ 2785874 h 6138434"/>
              <a:gd name="connsiteX106" fmla="*/ 5510080 w 5670870"/>
              <a:gd name="connsiteY106" fmla="*/ 2807058 h 6138434"/>
              <a:gd name="connsiteX107" fmla="*/ 5417385 w 5670870"/>
              <a:gd name="connsiteY107" fmla="*/ 2947406 h 6138434"/>
              <a:gd name="connsiteX108" fmla="*/ 5295557 w 5670870"/>
              <a:gd name="connsiteY108" fmla="*/ 3055977 h 6138434"/>
              <a:gd name="connsiteX109" fmla="*/ 4877105 w 5670870"/>
              <a:gd name="connsiteY109" fmla="*/ 3320784 h 6138434"/>
              <a:gd name="connsiteX110" fmla="*/ 4675824 w 5670870"/>
              <a:gd name="connsiteY110" fmla="*/ 3379041 h 6138434"/>
              <a:gd name="connsiteX111" fmla="*/ 3950154 w 5670870"/>
              <a:gd name="connsiteY111" fmla="*/ 3786843 h 6138434"/>
              <a:gd name="connsiteX112" fmla="*/ 3891889 w 5670870"/>
              <a:gd name="connsiteY112" fmla="*/ 3895414 h 6138434"/>
              <a:gd name="connsiteX113" fmla="*/ 3913076 w 5670870"/>
              <a:gd name="connsiteY113" fmla="*/ 3985448 h 6138434"/>
              <a:gd name="connsiteX114" fmla="*/ 4220294 w 5670870"/>
              <a:gd name="connsiteY114" fmla="*/ 4311161 h 6138434"/>
              <a:gd name="connsiteX115" fmla="*/ 4230888 w 5670870"/>
              <a:gd name="connsiteY115" fmla="*/ 4348234 h 6138434"/>
              <a:gd name="connsiteX116" fmla="*/ 4265317 w 5670870"/>
              <a:gd name="connsiteY116" fmla="*/ 4623633 h 6138434"/>
              <a:gd name="connsiteX117" fmla="*/ 4246778 w 5670870"/>
              <a:gd name="connsiteY117" fmla="*/ 4782517 h 6138434"/>
              <a:gd name="connsiteX118" fmla="*/ 4164677 w 5670870"/>
              <a:gd name="connsiteY118" fmla="*/ 4981122 h 6138434"/>
              <a:gd name="connsiteX119" fmla="*/ 4019013 w 5670870"/>
              <a:gd name="connsiteY119" fmla="*/ 5055268 h 6138434"/>
              <a:gd name="connsiteX120" fmla="*/ 4005771 w 5670870"/>
              <a:gd name="connsiteY120" fmla="*/ 5039379 h 6138434"/>
              <a:gd name="connsiteX121" fmla="*/ 3820381 w 5670870"/>
              <a:gd name="connsiteY121" fmla="*/ 4705723 h 6138434"/>
              <a:gd name="connsiteX122" fmla="*/ 3462843 w 5670870"/>
              <a:gd name="connsiteY122" fmla="*/ 4615689 h 6138434"/>
              <a:gd name="connsiteX123" fmla="*/ 3444304 w 5670870"/>
              <a:gd name="connsiteY123" fmla="*/ 4631577 h 6138434"/>
              <a:gd name="connsiteX124" fmla="*/ 3436358 w 5670870"/>
              <a:gd name="connsiteY124" fmla="*/ 5121469 h 6138434"/>
              <a:gd name="connsiteX125" fmla="*/ 3436358 w 5670870"/>
              <a:gd name="connsiteY125" fmla="*/ 5380980 h 6138434"/>
              <a:gd name="connsiteX126" fmla="*/ 3536999 w 5670870"/>
              <a:gd name="connsiteY126" fmla="*/ 5701396 h 6138434"/>
              <a:gd name="connsiteX127" fmla="*/ 3653530 w 5670870"/>
              <a:gd name="connsiteY127" fmla="*/ 5709340 h 6138434"/>
              <a:gd name="connsiteX128" fmla="*/ 3735631 w 5670870"/>
              <a:gd name="connsiteY128" fmla="*/ 5563697 h 6138434"/>
              <a:gd name="connsiteX129" fmla="*/ 3830975 w 5670870"/>
              <a:gd name="connsiteY129" fmla="*/ 5523976 h 6138434"/>
              <a:gd name="connsiteX130" fmla="*/ 3828326 w 5670870"/>
              <a:gd name="connsiteY130" fmla="*/ 5539864 h 6138434"/>
              <a:gd name="connsiteX131" fmla="*/ 3807139 w 5670870"/>
              <a:gd name="connsiteY131" fmla="*/ 5632546 h 6138434"/>
              <a:gd name="connsiteX132" fmla="*/ 3791248 w 5670870"/>
              <a:gd name="connsiteY132" fmla="*/ 5701396 h 6138434"/>
              <a:gd name="connsiteX133" fmla="*/ 3669420 w 5670870"/>
              <a:gd name="connsiteY133" fmla="*/ 5802023 h 6138434"/>
              <a:gd name="connsiteX134" fmla="*/ 3672069 w 5670870"/>
              <a:gd name="connsiteY134" fmla="*/ 5812615 h 6138434"/>
              <a:gd name="connsiteX135" fmla="*/ 3952802 w 5670870"/>
              <a:gd name="connsiteY135" fmla="*/ 5746413 h 6138434"/>
              <a:gd name="connsiteX136" fmla="*/ 4127599 w 5670870"/>
              <a:gd name="connsiteY136" fmla="*/ 5812615 h 6138434"/>
              <a:gd name="connsiteX137" fmla="*/ 4119654 w 5670870"/>
              <a:gd name="connsiteY137" fmla="*/ 5820559 h 6138434"/>
              <a:gd name="connsiteX138" fmla="*/ 4050794 w 5670870"/>
              <a:gd name="connsiteY138" fmla="*/ 5780838 h 6138434"/>
              <a:gd name="connsiteX139" fmla="*/ 4029607 w 5670870"/>
              <a:gd name="connsiteY139" fmla="*/ 5778190 h 6138434"/>
              <a:gd name="connsiteX140" fmla="*/ 4024310 w 5670870"/>
              <a:gd name="connsiteY140" fmla="*/ 5796727 h 6138434"/>
              <a:gd name="connsiteX141" fmla="*/ 3958099 w 5670870"/>
              <a:gd name="connsiteY141" fmla="*/ 5865576 h 6138434"/>
              <a:gd name="connsiteX142" fmla="*/ 3838920 w 5670870"/>
              <a:gd name="connsiteY142" fmla="*/ 5894705 h 6138434"/>
              <a:gd name="connsiteX143" fmla="*/ 3735631 w 5670870"/>
              <a:gd name="connsiteY143" fmla="*/ 5918538 h 6138434"/>
              <a:gd name="connsiteX144" fmla="*/ 3735631 w 5670870"/>
              <a:gd name="connsiteY144" fmla="*/ 5929130 h 6138434"/>
              <a:gd name="connsiteX145" fmla="*/ 3804490 w 5670870"/>
              <a:gd name="connsiteY145" fmla="*/ 5950314 h 6138434"/>
              <a:gd name="connsiteX146" fmla="*/ 3971341 w 5670870"/>
              <a:gd name="connsiteY146" fmla="*/ 5997980 h 6138434"/>
              <a:gd name="connsiteX147" fmla="*/ 4045498 w 5670870"/>
              <a:gd name="connsiteY147" fmla="*/ 6101254 h 6138434"/>
              <a:gd name="connsiteX148" fmla="*/ 4032255 w 5670870"/>
              <a:gd name="connsiteY148" fmla="*/ 6125087 h 6138434"/>
              <a:gd name="connsiteX149" fmla="*/ 4024310 w 5670870"/>
              <a:gd name="connsiteY149" fmla="*/ 6135679 h 6138434"/>
              <a:gd name="connsiteX150" fmla="*/ 4011068 w 5670870"/>
              <a:gd name="connsiteY150" fmla="*/ 6130383 h 6138434"/>
              <a:gd name="connsiteX151" fmla="*/ 3928967 w 5670870"/>
              <a:gd name="connsiteY151" fmla="*/ 6080070 h 6138434"/>
              <a:gd name="connsiteX152" fmla="*/ 3645584 w 5670870"/>
              <a:gd name="connsiteY152" fmla="*/ 5990035 h 6138434"/>
              <a:gd name="connsiteX153" fmla="*/ 3380741 w 5670870"/>
              <a:gd name="connsiteY153" fmla="*/ 5945018 h 6138434"/>
              <a:gd name="connsiteX154" fmla="*/ 3227132 w 5670870"/>
              <a:gd name="connsiteY154" fmla="*/ 5974147 h 6138434"/>
              <a:gd name="connsiteX155" fmla="*/ 3190054 w 5670870"/>
              <a:gd name="connsiteY155" fmla="*/ 5966203 h 6138434"/>
              <a:gd name="connsiteX156" fmla="*/ 3044390 w 5670870"/>
              <a:gd name="connsiteY156" fmla="*/ 5992683 h 6138434"/>
              <a:gd name="connsiteX157" fmla="*/ 3033797 w 5670870"/>
              <a:gd name="connsiteY157" fmla="*/ 5992683 h 6138434"/>
              <a:gd name="connsiteX158" fmla="*/ 3100007 w 5670870"/>
              <a:gd name="connsiteY158" fmla="*/ 5881465 h 6138434"/>
              <a:gd name="connsiteX159" fmla="*/ 3237726 w 5670870"/>
              <a:gd name="connsiteY159" fmla="*/ 5870872 h 6138434"/>
              <a:gd name="connsiteX160" fmla="*/ 3415171 w 5670870"/>
              <a:gd name="connsiteY160" fmla="*/ 5823207 h 6138434"/>
              <a:gd name="connsiteX161" fmla="*/ 3417819 w 5670870"/>
              <a:gd name="connsiteY161" fmla="*/ 5802023 h 6138434"/>
              <a:gd name="connsiteX162" fmla="*/ 3126492 w 5670870"/>
              <a:gd name="connsiteY162" fmla="*/ 5346555 h 6138434"/>
              <a:gd name="connsiteX163" fmla="*/ 3126492 w 5670870"/>
              <a:gd name="connsiteY163" fmla="*/ 5328019 h 6138434"/>
              <a:gd name="connsiteX164" fmla="*/ 3121195 w 5670870"/>
              <a:gd name="connsiteY164" fmla="*/ 5325371 h 6138434"/>
              <a:gd name="connsiteX165" fmla="*/ 3078820 w 5670870"/>
              <a:gd name="connsiteY165" fmla="*/ 5343907 h 6138434"/>
              <a:gd name="connsiteX166" fmla="*/ 3065578 w 5670870"/>
              <a:gd name="connsiteY166" fmla="*/ 5335963 h 6138434"/>
              <a:gd name="connsiteX167" fmla="*/ 3068226 w 5670870"/>
              <a:gd name="connsiteY167" fmla="*/ 5245929 h 6138434"/>
              <a:gd name="connsiteX168" fmla="*/ 3057633 w 5670870"/>
              <a:gd name="connsiteY168" fmla="*/ 5240632 h 6138434"/>
              <a:gd name="connsiteX169" fmla="*/ 3017906 w 5670870"/>
              <a:gd name="connsiteY169" fmla="*/ 5269761 h 6138434"/>
              <a:gd name="connsiteX170" fmla="*/ 2994070 w 5670870"/>
              <a:gd name="connsiteY170" fmla="*/ 5275057 h 6138434"/>
              <a:gd name="connsiteX171" fmla="*/ 2991422 w 5670870"/>
              <a:gd name="connsiteY171" fmla="*/ 5275057 h 6138434"/>
              <a:gd name="connsiteX172" fmla="*/ 2980828 w 5670870"/>
              <a:gd name="connsiteY172" fmla="*/ 5259169 h 6138434"/>
              <a:gd name="connsiteX173" fmla="*/ 2996719 w 5670870"/>
              <a:gd name="connsiteY173" fmla="*/ 5134710 h 6138434"/>
              <a:gd name="connsiteX174" fmla="*/ 2983477 w 5670870"/>
              <a:gd name="connsiteY174" fmla="*/ 5121469 h 6138434"/>
              <a:gd name="connsiteX175" fmla="*/ 2901375 w 5670870"/>
              <a:gd name="connsiteY175" fmla="*/ 5031435 h 6138434"/>
              <a:gd name="connsiteX176" fmla="*/ 2978180 w 5670870"/>
              <a:gd name="connsiteY176" fmla="*/ 4777221 h 6138434"/>
              <a:gd name="connsiteX177" fmla="*/ 2988773 w 5670870"/>
              <a:gd name="connsiteY177" fmla="*/ 4671298 h 6138434"/>
              <a:gd name="connsiteX178" fmla="*/ 2975531 w 5670870"/>
              <a:gd name="connsiteY178" fmla="*/ 4663354 h 6138434"/>
              <a:gd name="connsiteX179" fmla="*/ 2956992 w 5670870"/>
              <a:gd name="connsiteY179" fmla="*/ 4668650 h 6138434"/>
              <a:gd name="connsiteX180" fmla="*/ 2949047 w 5670870"/>
              <a:gd name="connsiteY180" fmla="*/ 4660706 h 6138434"/>
              <a:gd name="connsiteX181" fmla="*/ 2956992 w 5670870"/>
              <a:gd name="connsiteY181" fmla="*/ 4626281 h 6138434"/>
              <a:gd name="connsiteX182" fmla="*/ 2946398 w 5670870"/>
              <a:gd name="connsiteY182" fmla="*/ 4615689 h 6138434"/>
              <a:gd name="connsiteX183" fmla="*/ 2843110 w 5670870"/>
              <a:gd name="connsiteY183" fmla="*/ 4618337 h 6138434"/>
              <a:gd name="connsiteX184" fmla="*/ 2824571 w 5670870"/>
              <a:gd name="connsiteY184" fmla="*/ 4631577 h 6138434"/>
              <a:gd name="connsiteX185" fmla="*/ 2896078 w 5670870"/>
              <a:gd name="connsiteY185" fmla="*/ 5365092 h 6138434"/>
              <a:gd name="connsiteX186" fmla="*/ 2914617 w 5670870"/>
              <a:gd name="connsiteY186" fmla="*/ 5367740 h 6138434"/>
              <a:gd name="connsiteX187" fmla="*/ 3012609 w 5670870"/>
              <a:gd name="connsiteY187" fmla="*/ 5296242 h 6138434"/>
              <a:gd name="connsiteX188" fmla="*/ 3023203 w 5670870"/>
              <a:gd name="connsiteY188" fmla="*/ 5304186 h 6138434"/>
              <a:gd name="connsiteX189" fmla="*/ 3023203 w 5670870"/>
              <a:gd name="connsiteY189" fmla="*/ 5346555 h 6138434"/>
              <a:gd name="connsiteX190" fmla="*/ 3009961 w 5670870"/>
              <a:gd name="connsiteY190" fmla="*/ 5423349 h 6138434"/>
              <a:gd name="connsiteX191" fmla="*/ 3092062 w 5670870"/>
              <a:gd name="connsiteY191" fmla="*/ 5449830 h 6138434"/>
              <a:gd name="connsiteX192" fmla="*/ 3105304 w 5670870"/>
              <a:gd name="connsiteY192" fmla="*/ 5439237 h 6138434"/>
              <a:gd name="connsiteX193" fmla="*/ 3107953 w 5670870"/>
              <a:gd name="connsiteY193" fmla="*/ 5428645 h 6138434"/>
              <a:gd name="connsiteX194" fmla="*/ 3118547 w 5670870"/>
              <a:gd name="connsiteY194" fmla="*/ 5423349 h 6138434"/>
              <a:gd name="connsiteX195" fmla="*/ 3155625 w 5670870"/>
              <a:gd name="connsiteY195" fmla="*/ 5468366 h 6138434"/>
              <a:gd name="connsiteX196" fmla="*/ 3152976 w 5670870"/>
              <a:gd name="connsiteY196" fmla="*/ 5478958 h 6138434"/>
              <a:gd name="connsiteX197" fmla="*/ 3068226 w 5670870"/>
              <a:gd name="connsiteY197" fmla="*/ 5500143 h 6138434"/>
              <a:gd name="connsiteX198" fmla="*/ 3065578 w 5670870"/>
              <a:gd name="connsiteY198" fmla="*/ 5510735 h 6138434"/>
              <a:gd name="connsiteX199" fmla="*/ 3243023 w 5670870"/>
              <a:gd name="connsiteY199" fmla="*/ 5598121 h 6138434"/>
              <a:gd name="connsiteX200" fmla="*/ 3229781 w 5670870"/>
              <a:gd name="connsiteY200" fmla="*/ 5611362 h 6138434"/>
              <a:gd name="connsiteX201" fmla="*/ 3052336 w 5670870"/>
              <a:gd name="connsiteY201" fmla="*/ 5595473 h 6138434"/>
              <a:gd name="connsiteX202" fmla="*/ 2771602 w 5670870"/>
              <a:gd name="connsiteY202" fmla="*/ 5674915 h 6138434"/>
              <a:gd name="connsiteX203" fmla="*/ 2636532 w 5670870"/>
              <a:gd name="connsiteY203" fmla="*/ 5730525 h 6138434"/>
              <a:gd name="connsiteX204" fmla="*/ 2625938 w 5670870"/>
              <a:gd name="connsiteY204" fmla="*/ 5738469 h 6138434"/>
              <a:gd name="connsiteX205" fmla="*/ 2628587 w 5670870"/>
              <a:gd name="connsiteY205" fmla="*/ 5802023 h 6138434"/>
              <a:gd name="connsiteX206" fmla="*/ 2617993 w 5670870"/>
              <a:gd name="connsiteY206" fmla="*/ 5809967 h 6138434"/>
              <a:gd name="connsiteX207" fmla="*/ 2602102 w 5670870"/>
              <a:gd name="connsiteY207" fmla="*/ 5682860 h 6138434"/>
              <a:gd name="connsiteX208" fmla="*/ 2694797 w 5670870"/>
              <a:gd name="connsiteY208" fmla="*/ 5611362 h 6138434"/>
              <a:gd name="connsiteX209" fmla="*/ 2771602 w 5670870"/>
              <a:gd name="connsiteY209" fmla="*/ 5568993 h 6138434"/>
              <a:gd name="connsiteX210" fmla="*/ 2771602 w 5670870"/>
              <a:gd name="connsiteY210" fmla="*/ 5415405 h 6138434"/>
              <a:gd name="connsiteX211" fmla="*/ 2570321 w 5670870"/>
              <a:gd name="connsiteY211" fmla="*/ 5198263 h 6138434"/>
              <a:gd name="connsiteX212" fmla="*/ 2527946 w 5670870"/>
              <a:gd name="connsiteY212" fmla="*/ 5169135 h 6138434"/>
              <a:gd name="connsiteX213" fmla="*/ 2514704 w 5670870"/>
              <a:gd name="connsiteY213" fmla="*/ 5147950 h 6138434"/>
              <a:gd name="connsiteX214" fmla="*/ 2496165 w 5670870"/>
              <a:gd name="connsiteY214" fmla="*/ 5071156 h 6138434"/>
              <a:gd name="connsiteX215" fmla="*/ 2485571 w 5670870"/>
              <a:gd name="connsiteY215" fmla="*/ 5068508 h 6138434"/>
              <a:gd name="connsiteX216" fmla="*/ 2448493 w 5670870"/>
              <a:gd name="connsiteY216" fmla="*/ 5100285 h 6138434"/>
              <a:gd name="connsiteX217" fmla="*/ 2432603 w 5670870"/>
              <a:gd name="connsiteY217" fmla="*/ 5094989 h 6138434"/>
              <a:gd name="connsiteX218" fmla="*/ 2429954 w 5670870"/>
              <a:gd name="connsiteY218" fmla="*/ 5071156 h 6138434"/>
              <a:gd name="connsiteX219" fmla="*/ 2369040 w 5670870"/>
              <a:gd name="connsiteY219" fmla="*/ 4912272 h 6138434"/>
              <a:gd name="connsiteX220" fmla="*/ 2369040 w 5670870"/>
              <a:gd name="connsiteY220" fmla="*/ 4867255 h 6138434"/>
              <a:gd name="connsiteX221" fmla="*/ 2400821 w 5670870"/>
              <a:gd name="connsiteY221" fmla="*/ 4737500 h 6138434"/>
              <a:gd name="connsiteX222" fmla="*/ 2390228 w 5670870"/>
              <a:gd name="connsiteY222" fmla="*/ 4729555 h 6138434"/>
              <a:gd name="connsiteX223" fmla="*/ 2358446 w 5670870"/>
              <a:gd name="connsiteY223" fmla="*/ 4740148 h 6138434"/>
              <a:gd name="connsiteX224" fmla="*/ 2350501 w 5670870"/>
              <a:gd name="connsiteY224" fmla="*/ 4732203 h 6138434"/>
              <a:gd name="connsiteX225" fmla="*/ 2390228 w 5670870"/>
              <a:gd name="connsiteY225" fmla="*/ 4594504 h 6138434"/>
              <a:gd name="connsiteX226" fmla="*/ 2384931 w 5670870"/>
              <a:gd name="connsiteY226" fmla="*/ 4589208 h 6138434"/>
              <a:gd name="connsiteX227" fmla="*/ 2366392 w 5670870"/>
              <a:gd name="connsiteY227" fmla="*/ 4605096 h 6138434"/>
              <a:gd name="connsiteX228" fmla="*/ 2347853 w 5670870"/>
              <a:gd name="connsiteY228" fmla="*/ 4610392 h 6138434"/>
              <a:gd name="connsiteX229" fmla="*/ 2342556 w 5670870"/>
              <a:gd name="connsiteY229" fmla="*/ 4594504 h 6138434"/>
              <a:gd name="connsiteX230" fmla="*/ 2366392 w 5670870"/>
              <a:gd name="connsiteY230" fmla="*/ 4496525 h 6138434"/>
              <a:gd name="connsiteX231" fmla="*/ 2358446 w 5670870"/>
              <a:gd name="connsiteY231" fmla="*/ 4477989 h 6138434"/>
              <a:gd name="connsiteX232" fmla="*/ 2233970 w 5670870"/>
              <a:gd name="connsiteY232" fmla="*/ 4353530 h 6138434"/>
              <a:gd name="connsiteX233" fmla="*/ 2175705 w 5670870"/>
              <a:gd name="connsiteY233" fmla="*/ 4303217 h 6138434"/>
              <a:gd name="connsiteX234" fmla="*/ 1857893 w 5670870"/>
              <a:gd name="connsiteY234" fmla="*/ 4173461 h 6138434"/>
              <a:gd name="connsiteX235" fmla="*/ 1754604 w 5670870"/>
              <a:gd name="connsiteY235" fmla="*/ 4191998 h 6138434"/>
              <a:gd name="connsiteX236" fmla="*/ 1420902 w 5670870"/>
              <a:gd name="connsiteY236" fmla="*/ 4297920 h 6138434"/>
              <a:gd name="connsiteX237" fmla="*/ 1171949 w 5670870"/>
              <a:gd name="connsiteY237" fmla="*/ 4234367 h 6138434"/>
              <a:gd name="connsiteX238" fmla="*/ 888567 w 5670870"/>
              <a:gd name="connsiteY238" fmla="*/ 4035762 h 6138434"/>
              <a:gd name="connsiteX239" fmla="*/ 573404 w 5670870"/>
              <a:gd name="connsiteY239" fmla="*/ 3776251 h 6138434"/>
              <a:gd name="connsiteX240" fmla="*/ 380068 w 5670870"/>
              <a:gd name="connsiteY240" fmla="*/ 3617367 h 6138434"/>
              <a:gd name="connsiteX241" fmla="*/ 199975 w 5670870"/>
              <a:gd name="connsiteY241" fmla="*/ 3450539 h 6138434"/>
              <a:gd name="connsiteX242" fmla="*/ 147006 w 5670870"/>
              <a:gd name="connsiteY242" fmla="*/ 3379041 h 6138434"/>
              <a:gd name="connsiteX243" fmla="*/ 94037 w 5670870"/>
              <a:gd name="connsiteY243" fmla="*/ 3307543 h 6138434"/>
              <a:gd name="connsiteX244" fmla="*/ 25178 w 5670870"/>
              <a:gd name="connsiteY244" fmla="*/ 3233397 h 6138434"/>
              <a:gd name="connsiteX245" fmla="*/ 19881 w 5670870"/>
              <a:gd name="connsiteY245" fmla="*/ 3169844 h 6138434"/>
              <a:gd name="connsiteX246" fmla="*/ 17233 w 5670870"/>
              <a:gd name="connsiteY246" fmla="*/ 3143363 h 6138434"/>
              <a:gd name="connsiteX247" fmla="*/ 62256 w 5670870"/>
              <a:gd name="connsiteY247" fmla="*/ 3013608 h 6138434"/>
              <a:gd name="connsiteX248" fmla="*/ 276779 w 5670870"/>
              <a:gd name="connsiteY248" fmla="*/ 2989775 h 6138434"/>
              <a:gd name="connsiteX249" fmla="*/ 1092497 w 5670870"/>
              <a:gd name="connsiteY249" fmla="*/ 3339320 h 6138434"/>
              <a:gd name="connsiteX250" fmla="*/ 1823463 w 5670870"/>
              <a:gd name="connsiteY250" fmla="*/ 3479668 h 6138434"/>
              <a:gd name="connsiteX251" fmla="*/ 2480274 w 5670870"/>
              <a:gd name="connsiteY251" fmla="*/ 3490260 h 6138434"/>
              <a:gd name="connsiteX252" fmla="*/ 2482923 w 5670870"/>
              <a:gd name="connsiteY252" fmla="*/ 3484964 h 6138434"/>
              <a:gd name="connsiteX253" fmla="*/ 2369040 w 5670870"/>
              <a:gd name="connsiteY253" fmla="*/ 3410818 h 6138434"/>
              <a:gd name="connsiteX254" fmla="*/ 2347853 w 5670870"/>
              <a:gd name="connsiteY254" fmla="*/ 3397577 h 6138434"/>
              <a:gd name="connsiteX255" fmla="*/ 2157166 w 5670870"/>
              <a:gd name="connsiteY255" fmla="*/ 3312839 h 6138434"/>
              <a:gd name="connsiteX256" fmla="*/ 2090955 w 5670870"/>
              <a:gd name="connsiteY256" fmla="*/ 3296951 h 6138434"/>
              <a:gd name="connsiteX257" fmla="*/ 1863190 w 5670870"/>
              <a:gd name="connsiteY257" fmla="*/ 3140715 h 6138434"/>
              <a:gd name="connsiteX258" fmla="*/ 1836705 w 5670870"/>
              <a:gd name="connsiteY258" fmla="*/ 3114234 h 6138434"/>
              <a:gd name="connsiteX259" fmla="*/ 1781088 w 5670870"/>
              <a:gd name="connsiteY259" fmla="*/ 3066569 h 6138434"/>
              <a:gd name="connsiteX260" fmla="*/ 1696339 w 5670870"/>
              <a:gd name="connsiteY260" fmla="*/ 2952702 h 6138434"/>
              <a:gd name="connsiteX261" fmla="*/ 1691042 w 5670870"/>
              <a:gd name="connsiteY261" fmla="*/ 2878556 h 6138434"/>
              <a:gd name="connsiteX262" fmla="*/ 1677800 w 5670870"/>
              <a:gd name="connsiteY262" fmla="*/ 2860020 h 6138434"/>
              <a:gd name="connsiteX263" fmla="*/ 1646018 w 5670870"/>
              <a:gd name="connsiteY263" fmla="*/ 2762041 h 6138434"/>
              <a:gd name="connsiteX264" fmla="*/ 1598347 w 5670870"/>
              <a:gd name="connsiteY264" fmla="*/ 2629638 h 6138434"/>
              <a:gd name="connsiteX265" fmla="*/ 1590401 w 5670870"/>
              <a:gd name="connsiteY265" fmla="*/ 2404552 h 6138434"/>
              <a:gd name="connsiteX266" fmla="*/ 1606292 w 5670870"/>
              <a:gd name="connsiteY266" fmla="*/ 2280093 h 6138434"/>
              <a:gd name="connsiteX267" fmla="*/ 1648667 w 5670870"/>
              <a:gd name="connsiteY267" fmla="*/ 1994102 h 6138434"/>
              <a:gd name="connsiteX268" fmla="*/ 1712229 w 5670870"/>
              <a:gd name="connsiteY268" fmla="*/ 1896123 h 6138434"/>
              <a:gd name="connsiteX269" fmla="*/ 1712229 w 5670870"/>
              <a:gd name="connsiteY269" fmla="*/ 1877587 h 6138434"/>
              <a:gd name="connsiteX270" fmla="*/ 1653964 w 5670870"/>
              <a:gd name="connsiteY270" fmla="*/ 1819329 h 6138434"/>
              <a:gd name="connsiteX271" fmla="*/ 1653964 w 5670870"/>
              <a:gd name="connsiteY271" fmla="*/ 1798145 h 6138434"/>
              <a:gd name="connsiteX272" fmla="*/ 1720174 w 5670870"/>
              <a:gd name="connsiteY272" fmla="*/ 1731943 h 6138434"/>
              <a:gd name="connsiteX273" fmla="*/ 1720174 w 5670870"/>
              <a:gd name="connsiteY273" fmla="*/ 1716055 h 6138434"/>
              <a:gd name="connsiteX274" fmla="*/ 1656612 w 5670870"/>
              <a:gd name="connsiteY274" fmla="*/ 1671038 h 6138434"/>
              <a:gd name="connsiteX275" fmla="*/ 1632776 w 5670870"/>
              <a:gd name="connsiteY275" fmla="*/ 1620724 h 6138434"/>
              <a:gd name="connsiteX276" fmla="*/ 1675151 w 5670870"/>
              <a:gd name="connsiteY276" fmla="*/ 1594244 h 6138434"/>
              <a:gd name="connsiteX277" fmla="*/ 1751956 w 5670870"/>
              <a:gd name="connsiteY277" fmla="*/ 1578355 h 6138434"/>
              <a:gd name="connsiteX278" fmla="*/ 1754604 w 5670870"/>
              <a:gd name="connsiteY278" fmla="*/ 1567763 h 6138434"/>
              <a:gd name="connsiteX279" fmla="*/ 1619534 w 5670870"/>
              <a:gd name="connsiteY279" fmla="*/ 1469784 h 6138434"/>
              <a:gd name="connsiteX280" fmla="*/ 1611589 w 5670870"/>
              <a:gd name="connsiteY280" fmla="*/ 1448600 h 6138434"/>
              <a:gd name="connsiteX281" fmla="*/ 1624831 w 5670870"/>
              <a:gd name="connsiteY281" fmla="*/ 1432711 h 6138434"/>
              <a:gd name="connsiteX282" fmla="*/ 1749307 w 5670870"/>
              <a:gd name="connsiteY282" fmla="*/ 1400935 h 6138434"/>
              <a:gd name="connsiteX283" fmla="*/ 1751956 w 5670870"/>
              <a:gd name="connsiteY283" fmla="*/ 1387694 h 6138434"/>
              <a:gd name="connsiteX284" fmla="*/ 1659261 w 5670870"/>
              <a:gd name="connsiteY284" fmla="*/ 1308252 h 6138434"/>
              <a:gd name="connsiteX285" fmla="*/ 1677800 w 5670870"/>
              <a:gd name="connsiteY285" fmla="*/ 1226162 h 6138434"/>
              <a:gd name="connsiteX286" fmla="*/ 1802276 w 5670870"/>
              <a:gd name="connsiteY286" fmla="*/ 1220866 h 6138434"/>
              <a:gd name="connsiteX287" fmla="*/ 2043283 w 5670870"/>
              <a:gd name="connsiteY287" fmla="*/ 1284420 h 6138434"/>
              <a:gd name="connsiteX288" fmla="*/ 2045932 w 5670870"/>
              <a:gd name="connsiteY288" fmla="*/ 1279124 h 6138434"/>
              <a:gd name="connsiteX289" fmla="*/ 1648667 w 5670870"/>
              <a:gd name="connsiteY289" fmla="*/ 908394 h 6138434"/>
              <a:gd name="connsiteX290" fmla="*/ 1659261 w 5670870"/>
              <a:gd name="connsiteY290" fmla="*/ 900450 h 6138434"/>
              <a:gd name="connsiteX291" fmla="*/ 2260454 w 5670870"/>
              <a:gd name="connsiteY291" fmla="*/ 1186441 h 6138434"/>
              <a:gd name="connsiteX292" fmla="*/ 2263103 w 5670870"/>
              <a:gd name="connsiteY292" fmla="*/ 1183793 h 6138434"/>
              <a:gd name="connsiteX293" fmla="*/ 1717526 w 5670870"/>
              <a:gd name="connsiteY293" fmla="*/ 556201 h 6138434"/>
              <a:gd name="connsiteX294" fmla="*/ 1722823 w 5670870"/>
              <a:gd name="connsiteY294" fmla="*/ 550905 h 6138434"/>
              <a:gd name="connsiteX295" fmla="*/ 2334611 w 5670870"/>
              <a:gd name="connsiteY295" fmla="*/ 985188 h 6138434"/>
              <a:gd name="connsiteX296" fmla="*/ 2350501 w 5670870"/>
              <a:gd name="connsiteY296" fmla="*/ 987836 h 6138434"/>
              <a:gd name="connsiteX297" fmla="*/ 2350501 w 5670870"/>
              <a:gd name="connsiteY297" fmla="*/ 971948 h 6138434"/>
              <a:gd name="connsiteX298" fmla="*/ 2181002 w 5670870"/>
              <a:gd name="connsiteY298" fmla="*/ 754806 h 6138434"/>
              <a:gd name="connsiteX299" fmla="*/ 1942643 w 5670870"/>
              <a:gd name="connsiteY299" fmla="*/ 418502 h 6138434"/>
              <a:gd name="connsiteX300" fmla="*/ 1884377 w 5670870"/>
              <a:gd name="connsiteY300" fmla="*/ 275506 h 6138434"/>
              <a:gd name="connsiteX301" fmla="*/ 1889674 w 5670870"/>
              <a:gd name="connsiteY301" fmla="*/ 251673 h 6138434"/>
              <a:gd name="connsiteX302" fmla="*/ 1908213 w 5670870"/>
              <a:gd name="connsiteY302" fmla="*/ 251673 h 6138434"/>
              <a:gd name="connsiteX303" fmla="*/ 2459087 w 5670870"/>
              <a:gd name="connsiteY303" fmla="*/ 821008 h 6138434"/>
              <a:gd name="connsiteX304" fmla="*/ 2472329 w 5670870"/>
              <a:gd name="connsiteY304" fmla="*/ 828952 h 6138434"/>
              <a:gd name="connsiteX305" fmla="*/ 2467032 w 5670870"/>
              <a:gd name="connsiteY305" fmla="*/ 813064 h 6138434"/>
              <a:gd name="connsiteX306" fmla="*/ 2178353 w 5670870"/>
              <a:gd name="connsiteY306" fmla="*/ 331115 h 6138434"/>
              <a:gd name="connsiteX307" fmla="*/ 2146572 w 5670870"/>
              <a:gd name="connsiteY307" fmla="*/ 18643 h 6138434"/>
              <a:gd name="connsiteX308" fmla="*/ 2159814 w 5670870"/>
              <a:gd name="connsiteY308" fmla="*/ 2755 h 6138434"/>
              <a:gd name="connsiteX309" fmla="*/ 2169415 w 5670870"/>
              <a:gd name="connsiteY309" fmla="*/ 438 h 613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5670870" h="6138434">
                <a:moveTo>
                  <a:pt x="2169415" y="438"/>
                </a:moveTo>
                <a:cubicBezTo>
                  <a:pt x="2171732" y="1431"/>
                  <a:pt x="2173056" y="4079"/>
                  <a:pt x="2173056" y="8051"/>
                </a:cubicBezTo>
                <a:cubicBezTo>
                  <a:pt x="2207486" y="294042"/>
                  <a:pt x="2424657" y="458223"/>
                  <a:pt x="2594157" y="654180"/>
                </a:cubicBezTo>
                <a:cubicBezTo>
                  <a:pt x="2599454" y="662124"/>
                  <a:pt x="2602102" y="659476"/>
                  <a:pt x="2596806" y="654180"/>
                </a:cubicBezTo>
                <a:cubicBezTo>
                  <a:pt x="2517352" y="463519"/>
                  <a:pt x="2451142" y="272858"/>
                  <a:pt x="2509407" y="76901"/>
                </a:cubicBezTo>
                <a:cubicBezTo>
                  <a:pt x="2509407" y="68957"/>
                  <a:pt x="2514704" y="68957"/>
                  <a:pt x="2517352" y="76901"/>
                </a:cubicBezTo>
                <a:cubicBezTo>
                  <a:pt x="2562376" y="193416"/>
                  <a:pt x="2599454" y="320523"/>
                  <a:pt x="2660368" y="437038"/>
                </a:cubicBezTo>
                <a:cubicBezTo>
                  <a:pt x="2721282" y="558849"/>
                  <a:pt x="2803383" y="667420"/>
                  <a:pt x="2882836" y="778639"/>
                </a:cubicBezTo>
                <a:cubicBezTo>
                  <a:pt x="2888133" y="783935"/>
                  <a:pt x="2890781" y="781287"/>
                  <a:pt x="2890781" y="775991"/>
                </a:cubicBezTo>
                <a:cubicBezTo>
                  <a:pt x="2877539" y="564145"/>
                  <a:pt x="2843110" y="352300"/>
                  <a:pt x="2970234" y="161639"/>
                </a:cubicBezTo>
                <a:cubicBezTo>
                  <a:pt x="2975531" y="156343"/>
                  <a:pt x="2978180" y="156343"/>
                  <a:pt x="2978180" y="164287"/>
                </a:cubicBezTo>
                <a:cubicBezTo>
                  <a:pt x="2975531" y="204008"/>
                  <a:pt x="2970234" y="246377"/>
                  <a:pt x="2967586" y="288746"/>
                </a:cubicBezTo>
                <a:cubicBezTo>
                  <a:pt x="2964937" y="460871"/>
                  <a:pt x="3004664" y="627699"/>
                  <a:pt x="3068226" y="789231"/>
                </a:cubicBezTo>
                <a:cubicBezTo>
                  <a:pt x="3158273" y="1016965"/>
                  <a:pt x="3243023" y="1247347"/>
                  <a:pt x="3269507" y="1493617"/>
                </a:cubicBezTo>
                <a:cubicBezTo>
                  <a:pt x="3272156" y="1522746"/>
                  <a:pt x="3280101" y="1551875"/>
                  <a:pt x="3288046" y="1586299"/>
                </a:cubicBezTo>
                <a:cubicBezTo>
                  <a:pt x="3288046" y="1594244"/>
                  <a:pt x="3293343" y="1594244"/>
                  <a:pt x="3295991" y="1588947"/>
                </a:cubicBezTo>
                <a:cubicBezTo>
                  <a:pt x="3317179" y="1557171"/>
                  <a:pt x="3333069" y="1530690"/>
                  <a:pt x="3354257" y="1496265"/>
                </a:cubicBezTo>
                <a:cubicBezTo>
                  <a:pt x="3356905" y="1488321"/>
                  <a:pt x="3362202" y="1488321"/>
                  <a:pt x="3367499" y="1496265"/>
                </a:cubicBezTo>
                <a:cubicBezTo>
                  <a:pt x="3378093" y="1522746"/>
                  <a:pt x="3388687" y="1541282"/>
                  <a:pt x="3388687" y="1559819"/>
                </a:cubicBezTo>
                <a:cubicBezTo>
                  <a:pt x="3380741" y="1636613"/>
                  <a:pt x="3378093" y="1716055"/>
                  <a:pt x="3359554" y="1790200"/>
                </a:cubicBezTo>
                <a:cubicBezTo>
                  <a:pt x="3327773" y="1912011"/>
                  <a:pt x="3285398" y="2031174"/>
                  <a:pt x="3248320" y="2152986"/>
                </a:cubicBezTo>
                <a:cubicBezTo>
                  <a:pt x="3243023" y="2171522"/>
                  <a:pt x="3240374" y="2190059"/>
                  <a:pt x="3232429" y="2203299"/>
                </a:cubicBezTo>
                <a:cubicBezTo>
                  <a:pt x="3227132" y="2208595"/>
                  <a:pt x="3224484" y="2216539"/>
                  <a:pt x="3227132" y="2224483"/>
                </a:cubicBezTo>
                <a:cubicBezTo>
                  <a:pt x="3229781" y="2229780"/>
                  <a:pt x="3232429" y="2235076"/>
                  <a:pt x="3232429" y="2235076"/>
                </a:cubicBezTo>
                <a:cubicBezTo>
                  <a:pt x="3235077" y="2243020"/>
                  <a:pt x="3237726" y="2248316"/>
                  <a:pt x="3240374" y="2256260"/>
                </a:cubicBezTo>
                <a:cubicBezTo>
                  <a:pt x="3240374" y="2264204"/>
                  <a:pt x="3248320" y="2266853"/>
                  <a:pt x="3256265" y="2264204"/>
                </a:cubicBezTo>
                <a:cubicBezTo>
                  <a:pt x="3266859" y="2258908"/>
                  <a:pt x="3280101" y="2256260"/>
                  <a:pt x="3290695" y="2250964"/>
                </a:cubicBezTo>
                <a:cubicBezTo>
                  <a:pt x="3311882" y="2240372"/>
                  <a:pt x="3346312" y="2240372"/>
                  <a:pt x="3354257" y="2227131"/>
                </a:cubicBezTo>
                <a:cubicBezTo>
                  <a:pt x="3401929" y="2142393"/>
                  <a:pt x="3468139" y="2147689"/>
                  <a:pt x="3547592" y="2179467"/>
                </a:cubicBezTo>
                <a:cubicBezTo>
                  <a:pt x="3552889" y="2182114"/>
                  <a:pt x="3558186" y="2176818"/>
                  <a:pt x="3555538" y="2171522"/>
                </a:cubicBezTo>
                <a:cubicBezTo>
                  <a:pt x="3547592" y="2115913"/>
                  <a:pt x="3534350" y="2065600"/>
                  <a:pt x="3531702" y="2015286"/>
                </a:cubicBezTo>
                <a:cubicBezTo>
                  <a:pt x="3529053" y="1988805"/>
                  <a:pt x="3539647" y="1962325"/>
                  <a:pt x="3547592" y="1935844"/>
                </a:cubicBezTo>
                <a:cubicBezTo>
                  <a:pt x="3550241" y="1927900"/>
                  <a:pt x="3558186" y="1922604"/>
                  <a:pt x="3566131" y="1925252"/>
                </a:cubicBezTo>
                <a:cubicBezTo>
                  <a:pt x="3592616" y="1933196"/>
                  <a:pt x="3619100" y="1941140"/>
                  <a:pt x="3645584" y="1954381"/>
                </a:cubicBezTo>
                <a:cubicBezTo>
                  <a:pt x="3658827" y="1959677"/>
                  <a:pt x="3672069" y="1972917"/>
                  <a:pt x="3687959" y="1986157"/>
                </a:cubicBezTo>
                <a:cubicBezTo>
                  <a:pt x="3693256" y="1991453"/>
                  <a:pt x="3698553" y="1988805"/>
                  <a:pt x="3698553" y="1980862"/>
                </a:cubicBezTo>
                <a:cubicBezTo>
                  <a:pt x="3695905" y="1888179"/>
                  <a:pt x="3648233" y="1798145"/>
                  <a:pt x="3701201" y="1705462"/>
                </a:cubicBezTo>
                <a:cubicBezTo>
                  <a:pt x="3706498" y="1700166"/>
                  <a:pt x="3714444" y="1700166"/>
                  <a:pt x="3719740" y="1702814"/>
                </a:cubicBezTo>
                <a:cubicBezTo>
                  <a:pt x="3743576" y="1723999"/>
                  <a:pt x="3767412" y="1739887"/>
                  <a:pt x="3791248" y="1761072"/>
                </a:cubicBezTo>
                <a:cubicBezTo>
                  <a:pt x="3796545" y="1766368"/>
                  <a:pt x="3801842" y="1763720"/>
                  <a:pt x="3801842" y="1755775"/>
                </a:cubicBezTo>
                <a:cubicBezTo>
                  <a:pt x="3801842" y="1689574"/>
                  <a:pt x="3801842" y="1628668"/>
                  <a:pt x="3801842" y="1567763"/>
                </a:cubicBezTo>
                <a:cubicBezTo>
                  <a:pt x="3801842" y="1559819"/>
                  <a:pt x="3809787" y="1551875"/>
                  <a:pt x="3815084" y="1549226"/>
                </a:cubicBezTo>
                <a:cubicBezTo>
                  <a:pt x="3820381" y="1546578"/>
                  <a:pt x="3830975" y="1549226"/>
                  <a:pt x="3836271" y="1554523"/>
                </a:cubicBezTo>
                <a:cubicBezTo>
                  <a:pt x="3881295" y="1599540"/>
                  <a:pt x="3923670" y="1641909"/>
                  <a:pt x="3968693" y="1686926"/>
                </a:cubicBezTo>
                <a:cubicBezTo>
                  <a:pt x="3973990" y="1692222"/>
                  <a:pt x="3981935" y="1694870"/>
                  <a:pt x="3984584" y="1692222"/>
                </a:cubicBezTo>
                <a:cubicBezTo>
                  <a:pt x="3984584" y="1689574"/>
                  <a:pt x="3987232" y="1681630"/>
                  <a:pt x="3984584" y="1673686"/>
                </a:cubicBezTo>
                <a:cubicBezTo>
                  <a:pt x="3968693" y="1594244"/>
                  <a:pt x="3950154" y="1512154"/>
                  <a:pt x="3931615" y="1430063"/>
                </a:cubicBezTo>
                <a:cubicBezTo>
                  <a:pt x="3931615" y="1424767"/>
                  <a:pt x="3934263" y="1414175"/>
                  <a:pt x="3942209" y="1411527"/>
                </a:cubicBezTo>
                <a:cubicBezTo>
                  <a:pt x="3942209" y="1408879"/>
                  <a:pt x="3944857" y="1408879"/>
                  <a:pt x="3947506" y="1406231"/>
                </a:cubicBezTo>
                <a:cubicBezTo>
                  <a:pt x="3955451" y="1403583"/>
                  <a:pt x="3963396" y="1403583"/>
                  <a:pt x="3968693" y="1408879"/>
                </a:cubicBezTo>
                <a:cubicBezTo>
                  <a:pt x="4000474" y="1432711"/>
                  <a:pt x="4032255" y="1456544"/>
                  <a:pt x="4058740" y="1485673"/>
                </a:cubicBezTo>
                <a:cubicBezTo>
                  <a:pt x="4130247" y="1573059"/>
                  <a:pt x="4196458" y="1663093"/>
                  <a:pt x="4265317" y="1753127"/>
                </a:cubicBezTo>
                <a:cubicBezTo>
                  <a:pt x="4270614" y="1758424"/>
                  <a:pt x="4278560" y="1761072"/>
                  <a:pt x="4283856" y="1758424"/>
                </a:cubicBezTo>
                <a:cubicBezTo>
                  <a:pt x="4289153" y="1755775"/>
                  <a:pt x="4291802" y="1747831"/>
                  <a:pt x="4289153" y="1739887"/>
                </a:cubicBezTo>
                <a:cubicBezTo>
                  <a:pt x="4278560" y="1710759"/>
                  <a:pt x="4267966" y="1678982"/>
                  <a:pt x="4254724" y="1652501"/>
                </a:cubicBezTo>
                <a:cubicBezTo>
                  <a:pt x="4209700" y="1551875"/>
                  <a:pt x="4162029" y="1456544"/>
                  <a:pt x="4119654" y="1355918"/>
                </a:cubicBezTo>
                <a:cubicBezTo>
                  <a:pt x="4109060" y="1337381"/>
                  <a:pt x="4111708" y="1313548"/>
                  <a:pt x="4117005" y="1289716"/>
                </a:cubicBezTo>
                <a:cubicBezTo>
                  <a:pt x="4119654" y="1281772"/>
                  <a:pt x="4124951" y="1279124"/>
                  <a:pt x="4132896" y="1284420"/>
                </a:cubicBezTo>
                <a:cubicBezTo>
                  <a:pt x="4297099" y="1403583"/>
                  <a:pt x="4360661" y="1599540"/>
                  <a:pt x="4508973" y="1739887"/>
                </a:cubicBezTo>
                <a:cubicBezTo>
                  <a:pt x="4514270" y="1745183"/>
                  <a:pt x="4516918" y="1742535"/>
                  <a:pt x="4514270" y="1734591"/>
                </a:cubicBezTo>
                <a:cubicBezTo>
                  <a:pt x="4503676" y="1694870"/>
                  <a:pt x="4498379" y="1655149"/>
                  <a:pt x="4482489" y="1618076"/>
                </a:cubicBezTo>
                <a:cubicBezTo>
                  <a:pt x="4426872" y="1488321"/>
                  <a:pt x="4368606" y="1361214"/>
                  <a:pt x="4315638" y="1231458"/>
                </a:cubicBezTo>
                <a:cubicBezTo>
                  <a:pt x="4305044" y="1204978"/>
                  <a:pt x="4305044" y="1175849"/>
                  <a:pt x="4310341" y="1144072"/>
                </a:cubicBezTo>
                <a:cubicBezTo>
                  <a:pt x="4310341" y="1136128"/>
                  <a:pt x="4318286" y="1133480"/>
                  <a:pt x="4323583" y="1136128"/>
                </a:cubicBezTo>
                <a:cubicBezTo>
                  <a:pt x="4421575" y="1189089"/>
                  <a:pt x="4471895" y="1279124"/>
                  <a:pt x="4530161" y="1361214"/>
                </a:cubicBezTo>
                <a:cubicBezTo>
                  <a:pt x="4588426" y="1440656"/>
                  <a:pt x="4638746" y="1525394"/>
                  <a:pt x="4691715" y="1610132"/>
                </a:cubicBezTo>
                <a:cubicBezTo>
                  <a:pt x="4694363" y="1615428"/>
                  <a:pt x="4702309" y="1618076"/>
                  <a:pt x="4707605" y="1618076"/>
                </a:cubicBezTo>
                <a:cubicBezTo>
                  <a:pt x="4710254" y="1615428"/>
                  <a:pt x="4712902" y="1607484"/>
                  <a:pt x="4710254" y="1602188"/>
                </a:cubicBezTo>
                <a:cubicBezTo>
                  <a:pt x="4649340" y="1398287"/>
                  <a:pt x="4588426" y="1194385"/>
                  <a:pt x="4530161" y="990484"/>
                </a:cubicBezTo>
                <a:cubicBezTo>
                  <a:pt x="4527512" y="982540"/>
                  <a:pt x="4530161" y="974596"/>
                  <a:pt x="4538106" y="971948"/>
                </a:cubicBezTo>
                <a:cubicBezTo>
                  <a:pt x="4540754" y="969300"/>
                  <a:pt x="4540754" y="969300"/>
                  <a:pt x="4543403" y="969300"/>
                </a:cubicBezTo>
                <a:cubicBezTo>
                  <a:pt x="4551348" y="966652"/>
                  <a:pt x="4561942" y="966652"/>
                  <a:pt x="4567239" y="971948"/>
                </a:cubicBezTo>
                <a:cubicBezTo>
                  <a:pt x="4757926" y="1130832"/>
                  <a:pt x="4800301" y="1387694"/>
                  <a:pt x="4951261" y="1581003"/>
                </a:cubicBezTo>
                <a:cubicBezTo>
                  <a:pt x="4956558" y="1586299"/>
                  <a:pt x="4959206" y="1583651"/>
                  <a:pt x="4959206" y="1575707"/>
                </a:cubicBezTo>
                <a:cubicBezTo>
                  <a:pt x="4959206" y="1538634"/>
                  <a:pt x="4961855" y="1498913"/>
                  <a:pt x="4953910" y="1461840"/>
                </a:cubicBezTo>
                <a:cubicBezTo>
                  <a:pt x="4916832" y="1308252"/>
                  <a:pt x="4874457" y="1154664"/>
                  <a:pt x="4837379" y="1001077"/>
                </a:cubicBezTo>
                <a:cubicBezTo>
                  <a:pt x="4829433" y="961356"/>
                  <a:pt x="4832082" y="921634"/>
                  <a:pt x="4832082" y="879265"/>
                </a:cubicBezTo>
                <a:cubicBezTo>
                  <a:pt x="4832082" y="873969"/>
                  <a:pt x="4840027" y="866025"/>
                  <a:pt x="4845324" y="863377"/>
                </a:cubicBezTo>
                <a:cubicBezTo>
                  <a:pt x="4853269" y="860729"/>
                  <a:pt x="4863863" y="863377"/>
                  <a:pt x="4869160" y="868673"/>
                </a:cubicBezTo>
                <a:cubicBezTo>
                  <a:pt x="4890347" y="892506"/>
                  <a:pt x="4916832" y="916338"/>
                  <a:pt x="4935371" y="945467"/>
                </a:cubicBezTo>
                <a:cubicBezTo>
                  <a:pt x="5051902" y="1136128"/>
                  <a:pt x="5110167" y="1350621"/>
                  <a:pt x="5171081" y="1565115"/>
                </a:cubicBezTo>
                <a:cubicBezTo>
                  <a:pt x="5181675" y="1604836"/>
                  <a:pt x="5189620" y="1644557"/>
                  <a:pt x="5202862" y="1694870"/>
                </a:cubicBezTo>
                <a:cubicBezTo>
                  <a:pt x="5205511" y="1702814"/>
                  <a:pt x="5208159" y="1702814"/>
                  <a:pt x="5210807" y="1694870"/>
                </a:cubicBezTo>
                <a:cubicBezTo>
                  <a:pt x="5258479" y="1588947"/>
                  <a:pt x="5266425" y="1488321"/>
                  <a:pt x="5250534" y="1387694"/>
                </a:cubicBezTo>
                <a:cubicBezTo>
                  <a:pt x="5234643" y="1268531"/>
                  <a:pt x="5216104" y="1149368"/>
                  <a:pt x="5197565" y="1030205"/>
                </a:cubicBezTo>
                <a:cubicBezTo>
                  <a:pt x="5192268" y="1006373"/>
                  <a:pt x="5189620" y="982540"/>
                  <a:pt x="5184323" y="958707"/>
                </a:cubicBezTo>
                <a:cubicBezTo>
                  <a:pt x="5184323" y="950763"/>
                  <a:pt x="5189620" y="942819"/>
                  <a:pt x="5194917" y="942819"/>
                </a:cubicBezTo>
                <a:cubicBezTo>
                  <a:pt x="5197565" y="940171"/>
                  <a:pt x="5197565" y="940171"/>
                  <a:pt x="5200214" y="940171"/>
                </a:cubicBezTo>
                <a:cubicBezTo>
                  <a:pt x="5208159" y="937523"/>
                  <a:pt x="5216104" y="942819"/>
                  <a:pt x="5221401" y="948115"/>
                </a:cubicBezTo>
                <a:cubicBezTo>
                  <a:pt x="5242589" y="969300"/>
                  <a:pt x="5266425" y="990484"/>
                  <a:pt x="5274370" y="1016965"/>
                </a:cubicBezTo>
                <a:cubicBezTo>
                  <a:pt x="5319393" y="1136128"/>
                  <a:pt x="5364416" y="1252643"/>
                  <a:pt x="5398846" y="1374454"/>
                </a:cubicBezTo>
                <a:cubicBezTo>
                  <a:pt x="5427979" y="1469784"/>
                  <a:pt x="5446518" y="1567763"/>
                  <a:pt x="5467705" y="1665741"/>
                </a:cubicBezTo>
                <a:cubicBezTo>
                  <a:pt x="5470354" y="1671038"/>
                  <a:pt x="5475651" y="1678982"/>
                  <a:pt x="5480947" y="1678982"/>
                </a:cubicBezTo>
                <a:cubicBezTo>
                  <a:pt x="5486244" y="1681630"/>
                  <a:pt x="5491541" y="1676334"/>
                  <a:pt x="5494190" y="1668389"/>
                </a:cubicBezTo>
                <a:cubicBezTo>
                  <a:pt x="5518025" y="1512154"/>
                  <a:pt x="5544510" y="1355918"/>
                  <a:pt x="5570994" y="1199682"/>
                </a:cubicBezTo>
                <a:cubicBezTo>
                  <a:pt x="5573643" y="1191737"/>
                  <a:pt x="5578939" y="1186441"/>
                  <a:pt x="5586885" y="1186441"/>
                </a:cubicBezTo>
                <a:cubicBezTo>
                  <a:pt x="5589533" y="1186441"/>
                  <a:pt x="5589533" y="1186441"/>
                  <a:pt x="5592182" y="1186441"/>
                </a:cubicBezTo>
                <a:cubicBezTo>
                  <a:pt x="5600127" y="1183793"/>
                  <a:pt x="5608072" y="1189089"/>
                  <a:pt x="5610721" y="1197034"/>
                </a:cubicBezTo>
                <a:cubicBezTo>
                  <a:pt x="5623963" y="1234106"/>
                  <a:pt x="5639853" y="1268531"/>
                  <a:pt x="5647799" y="1305604"/>
                </a:cubicBezTo>
                <a:cubicBezTo>
                  <a:pt x="5682228" y="1504209"/>
                  <a:pt x="5676931" y="1702814"/>
                  <a:pt x="5639853" y="1901419"/>
                </a:cubicBezTo>
                <a:cubicBezTo>
                  <a:pt x="5581588" y="2229780"/>
                  <a:pt x="5465057" y="2536956"/>
                  <a:pt x="5308799" y="2830891"/>
                </a:cubicBezTo>
                <a:cubicBezTo>
                  <a:pt x="5303503" y="2844131"/>
                  <a:pt x="5295557" y="2860020"/>
                  <a:pt x="5287612" y="2878556"/>
                </a:cubicBezTo>
                <a:cubicBezTo>
                  <a:pt x="5284964" y="2883852"/>
                  <a:pt x="5287612" y="2886500"/>
                  <a:pt x="5292909" y="2883852"/>
                </a:cubicBezTo>
                <a:cubicBezTo>
                  <a:pt x="5359120" y="2846779"/>
                  <a:pt x="5420034" y="2812355"/>
                  <a:pt x="5480947" y="2775282"/>
                </a:cubicBezTo>
                <a:cubicBezTo>
                  <a:pt x="5486244" y="2772634"/>
                  <a:pt x="5496838" y="2775282"/>
                  <a:pt x="5502135" y="2780578"/>
                </a:cubicBezTo>
                <a:cubicBezTo>
                  <a:pt x="5502135" y="2780578"/>
                  <a:pt x="5504783" y="2783226"/>
                  <a:pt x="5507432" y="2785874"/>
                </a:cubicBezTo>
                <a:cubicBezTo>
                  <a:pt x="5512729" y="2791170"/>
                  <a:pt x="5512729" y="2799114"/>
                  <a:pt x="5510080" y="2807058"/>
                </a:cubicBezTo>
                <a:cubicBezTo>
                  <a:pt x="5480947" y="2854724"/>
                  <a:pt x="5454463" y="2905037"/>
                  <a:pt x="5417385" y="2947406"/>
                </a:cubicBezTo>
                <a:cubicBezTo>
                  <a:pt x="5382955" y="2989775"/>
                  <a:pt x="5340581" y="3024200"/>
                  <a:pt x="5295557" y="3055977"/>
                </a:cubicBezTo>
                <a:cubicBezTo>
                  <a:pt x="5157839" y="3146011"/>
                  <a:pt x="5020120" y="3238693"/>
                  <a:pt x="4877105" y="3320784"/>
                </a:cubicBezTo>
                <a:cubicBezTo>
                  <a:pt x="4818840" y="3355208"/>
                  <a:pt x="4742035" y="3360505"/>
                  <a:pt x="4675824" y="3379041"/>
                </a:cubicBezTo>
                <a:cubicBezTo>
                  <a:pt x="4159380" y="3514092"/>
                  <a:pt x="4289153" y="3458483"/>
                  <a:pt x="3950154" y="3786843"/>
                </a:cubicBezTo>
                <a:cubicBezTo>
                  <a:pt x="3921021" y="3813324"/>
                  <a:pt x="3899834" y="3855693"/>
                  <a:pt x="3891889" y="3895414"/>
                </a:cubicBezTo>
                <a:cubicBezTo>
                  <a:pt x="3883943" y="3921895"/>
                  <a:pt x="3897185" y="3958968"/>
                  <a:pt x="3913076" y="3985448"/>
                </a:cubicBezTo>
                <a:cubicBezTo>
                  <a:pt x="3987232" y="4120500"/>
                  <a:pt x="4106411" y="4213182"/>
                  <a:pt x="4220294" y="4311161"/>
                </a:cubicBezTo>
                <a:cubicBezTo>
                  <a:pt x="4228239" y="4319105"/>
                  <a:pt x="4228239" y="4334993"/>
                  <a:pt x="4230888" y="4348234"/>
                </a:cubicBezTo>
                <a:cubicBezTo>
                  <a:pt x="4244130" y="4440916"/>
                  <a:pt x="4260021" y="4530950"/>
                  <a:pt x="4265317" y="4623633"/>
                </a:cubicBezTo>
                <a:cubicBezTo>
                  <a:pt x="4270614" y="4676594"/>
                  <a:pt x="4262669" y="4732203"/>
                  <a:pt x="4246778" y="4782517"/>
                </a:cubicBezTo>
                <a:cubicBezTo>
                  <a:pt x="4225591" y="4851367"/>
                  <a:pt x="4193810" y="4914920"/>
                  <a:pt x="4164677" y="4981122"/>
                </a:cubicBezTo>
                <a:cubicBezTo>
                  <a:pt x="4132896" y="5049972"/>
                  <a:pt x="4095818" y="5068508"/>
                  <a:pt x="4019013" y="5055268"/>
                </a:cubicBezTo>
                <a:cubicBezTo>
                  <a:pt x="4011068" y="5052620"/>
                  <a:pt x="4005771" y="5047323"/>
                  <a:pt x="4005771" y="5039379"/>
                </a:cubicBezTo>
                <a:cubicBezTo>
                  <a:pt x="4008420" y="4896384"/>
                  <a:pt x="3915724" y="4801053"/>
                  <a:pt x="3820381" y="4705723"/>
                </a:cubicBezTo>
                <a:cubicBezTo>
                  <a:pt x="3714444" y="4602448"/>
                  <a:pt x="3592616" y="4597152"/>
                  <a:pt x="3462843" y="4615689"/>
                </a:cubicBezTo>
                <a:cubicBezTo>
                  <a:pt x="3454897" y="4615689"/>
                  <a:pt x="3446952" y="4623633"/>
                  <a:pt x="3444304" y="4631577"/>
                </a:cubicBezTo>
                <a:cubicBezTo>
                  <a:pt x="3391335" y="4793109"/>
                  <a:pt x="3433710" y="4957289"/>
                  <a:pt x="3436358" y="5121469"/>
                </a:cubicBezTo>
                <a:cubicBezTo>
                  <a:pt x="3439007" y="5208856"/>
                  <a:pt x="3441655" y="5293594"/>
                  <a:pt x="3436358" y="5380980"/>
                </a:cubicBezTo>
                <a:cubicBezTo>
                  <a:pt x="3428413" y="5502791"/>
                  <a:pt x="3465491" y="5606066"/>
                  <a:pt x="3536999" y="5701396"/>
                </a:cubicBezTo>
                <a:cubicBezTo>
                  <a:pt x="3576725" y="5751709"/>
                  <a:pt x="3613803" y="5757005"/>
                  <a:pt x="3653530" y="5709340"/>
                </a:cubicBezTo>
                <a:cubicBezTo>
                  <a:pt x="3687959" y="5664323"/>
                  <a:pt x="3714444" y="5614010"/>
                  <a:pt x="3735631" y="5563697"/>
                </a:cubicBezTo>
                <a:cubicBezTo>
                  <a:pt x="3762115" y="5505439"/>
                  <a:pt x="3793897" y="5489551"/>
                  <a:pt x="3830975" y="5523976"/>
                </a:cubicBezTo>
                <a:cubicBezTo>
                  <a:pt x="3836271" y="5529272"/>
                  <a:pt x="3833623" y="5537216"/>
                  <a:pt x="3828326" y="5539864"/>
                </a:cubicBezTo>
                <a:cubicBezTo>
                  <a:pt x="3785951" y="5558400"/>
                  <a:pt x="3772709" y="5584881"/>
                  <a:pt x="3807139" y="5632546"/>
                </a:cubicBezTo>
                <a:cubicBezTo>
                  <a:pt x="3815084" y="5645787"/>
                  <a:pt x="3807139" y="5688156"/>
                  <a:pt x="3791248" y="5701396"/>
                </a:cubicBezTo>
                <a:cubicBezTo>
                  <a:pt x="3756819" y="5738469"/>
                  <a:pt x="3714444" y="5767598"/>
                  <a:pt x="3669420" y="5802023"/>
                </a:cubicBezTo>
                <a:cubicBezTo>
                  <a:pt x="3664123" y="5807319"/>
                  <a:pt x="3666772" y="5812615"/>
                  <a:pt x="3672069" y="5812615"/>
                </a:cubicBezTo>
                <a:cubicBezTo>
                  <a:pt x="3778006" y="5831151"/>
                  <a:pt x="3868053" y="5799375"/>
                  <a:pt x="3952802" y="5746413"/>
                </a:cubicBezTo>
                <a:cubicBezTo>
                  <a:pt x="4037552" y="5693452"/>
                  <a:pt x="4114357" y="5725229"/>
                  <a:pt x="4127599" y="5812615"/>
                </a:cubicBezTo>
                <a:cubicBezTo>
                  <a:pt x="4130247" y="5820559"/>
                  <a:pt x="4124951" y="5823207"/>
                  <a:pt x="4119654" y="5820559"/>
                </a:cubicBezTo>
                <a:cubicBezTo>
                  <a:pt x="4095818" y="5807319"/>
                  <a:pt x="4071982" y="5794078"/>
                  <a:pt x="4050794" y="5780838"/>
                </a:cubicBezTo>
                <a:cubicBezTo>
                  <a:pt x="4042849" y="5775542"/>
                  <a:pt x="4034904" y="5775542"/>
                  <a:pt x="4029607" y="5778190"/>
                </a:cubicBezTo>
                <a:cubicBezTo>
                  <a:pt x="4024310" y="5780838"/>
                  <a:pt x="4021662" y="5788782"/>
                  <a:pt x="4024310" y="5796727"/>
                </a:cubicBezTo>
                <a:cubicBezTo>
                  <a:pt x="4032255" y="5849688"/>
                  <a:pt x="4000474" y="5860280"/>
                  <a:pt x="3958099" y="5865576"/>
                </a:cubicBezTo>
                <a:cubicBezTo>
                  <a:pt x="3918373" y="5870872"/>
                  <a:pt x="3878646" y="5886761"/>
                  <a:pt x="3838920" y="5894705"/>
                </a:cubicBezTo>
                <a:cubicBezTo>
                  <a:pt x="3804490" y="5902649"/>
                  <a:pt x="3772709" y="5905297"/>
                  <a:pt x="3735631" y="5918538"/>
                </a:cubicBezTo>
                <a:cubicBezTo>
                  <a:pt x="3727686" y="5921186"/>
                  <a:pt x="3727686" y="5926482"/>
                  <a:pt x="3735631" y="5929130"/>
                </a:cubicBezTo>
                <a:cubicBezTo>
                  <a:pt x="3756819" y="5934426"/>
                  <a:pt x="3780654" y="5942370"/>
                  <a:pt x="3804490" y="5950314"/>
                </a:cubicBezTo>
                <a:cubicBezTo>
                  <a:pt x="3860107" y="5966203"/>
                  <a:pt x="3918373" y="5976795"/>
                  <a:pt x="3971341" y="5997980"/>
                </a:cubicBezTo>
                <a:cubicBezTo>
                  <a:pt x="4016365" y="6016516"/>
                  <a:pt x="4048146" y="6050941"/>
                  <a:pt x="4045498" y="6101254"/>
                </a:cubicBezTo>
                <a:cubicBezTo>
                  <a:pt x="4042849" y="6109198"/>
                  <a:pt x="4037552" y="6119791"/>
                  <a:pt x="4032255" y="6125087"/>
                </a:cubicBezTo>
                <a:cubicBezTo>
                  <a:pt x="4029607" y="6127735"/>
                  <a:pt x="4026959" y="6130383"/>
                  <a:pt x="4024310" y="6135679"/>
                </a:cubicBezTo>
                <a:cubicBezTo>
                  <a:pt x="4019013" y="6140975"/>
                  <a:pt x="4013716" y="6138327"/>
                  <a:pt x="4011068" y="6130383"/>
                </a:cubicBezTo>
                <a:cubicBezTo>
                  <a:pt x="4008420" y="6090662"/>
                  <a:pt x="4003123" y="6072126"/>
                  <a:pt x="3928967" y="6080070"/>
                </a:cubicBezTo>
                <a:cubicBezTo>
                  <a:pt x="3838920" y="6090662"/>
                  <a:pt x="3730334" y="6040349"/>
                  <a:pt x="3645584" y="5990035"/>
                </a:cubicBezTo>
                <a:cubicBezTo>
                  <a:pt x="3558186" y="5937074"/>
                  <a:pt x="3478733" y="5915890"/>
                  <a:pt x="3380741" y="5945018"/>
                </a:cubicBezTo>
                <a:cubicBezTo>
                  <a:pt x="3330421" y="5958259"/>
                  <a:pt x="3280101" y="5963555"/>
                  <a:pt x="3227132" y="5974147"/>
                </a:cubicBezTo>
                <a:cubicBezTo>
                  <a:pt x="3216538" y="5974147"/>
                  <a:pt x="3195351" y="5974147"/>
                  <a:pt x="3190054" y="5966203"/>
                </a:cubicBezTo>
                <a:cubicBezTo>
                  <a:pt x="3126492" y="5902649"/>
                  <a:pt x="3084117" y="5931778"/>
                  <a:pt x="3044390" y="5992683"/>
                </a:cubicBezTo>
                <a:cubicBezTo>
                  <a:pt x="3041742" y="6000628"/>
                  <a:pt x="3036445" y="5997980"/>
                  <a:pt x="3033797" y="5992683"/>
                </a:cubicBezTo>
                <a:cubicBezTo>
                  <a:pt x="3020555" y="5929130"/>
                  <a:pt x="3057633" y="5897353"/>
                  <a:pt x="3100007" y="5881465"/>
                </a:cubicBezTo>
                <a:cubicBezTo>
                  <a:pt x="3142382" y="5865576"/>
                  <a:pt x="3195351" y="5857632"/>
                  <a:pt x="3237726" y="5870872"/>
                </a:cubicBezTo>
                <a:cubicBezTo>
                  <a:pt x="3314530" y="5892057"/>
                  <a:pt x="3370147" y="5868224"/>
                  <a:pt x="3415171" y="5823207"/>
                </a:cubicBezTo>
                <a:cubicBezTo>
                  <a:pt x="3420468" y="5817911"/>
                  <a:pt x="3420468" y="5807319"/>
                  <a:pt x="3417819" y="5802023"/>
                </a:cubicBezTo>
                <a:cubicBezTo>
                  <a:pt x="3317179" y="5648435"/>
                  <a:pt x="3221835" y="5497495"/>
                  <a:pt x="3126492" y="5346555"/>
                </a:cubicBezTo>
                <a:cubicBezTo>
                  <a:pt x="3121195" y="5338611"/>
                  <a:pt x="3121195" y="5330667"/>
                  <a:pt x="3126492" y="5328019"/>
                </a:cubicBezTo>
                <a:cubicBezTo>
                  <a:pt x="3131789" y="5322722"/>
                  <a:pt x="3129140" y="5322722"/>
                  <a:pt x="3121195" y="5325371"/>
                </a:cubicBezTo>
                <a:cubicBezTo>
                  <a:pt x="3107953" y="5330667"/>
                  <a:pt x="3094711" y="5335963"/>
                  <a:pt x="3078820" y="5343907"/>
                </a:cubicBezTo>
                <a:cubicBezTo>
                  <a:pt x="3070875" y="5346555"/>
                  <a:pt x="3065578" y="5343907"/>
                  <a:pt x="3065578" y="5335963"/>
                </a:cubicBezTo>
                <a:cubicBezTo>
                  <a:pt x="3065578" y="5304186"/>
                  <a:pt x="3068226" y="5275057"/>
                  <a:pt x="3068226" y="5245929"/>
                </a:cubicBezTo>
                <a:cubicBezTo>
                  <a:pt x="3068226" y="5237984"/>
                  <a:pt x="3062929" y="5235336"/>
                  <a:pt x="3057633" y="5240632"/>
                </a:cubicBezTo>
                <a:cubicBezTo>
                  <a:pt x="3044390" y="5251225"/>
                  <a:pt x="3031148" y="5259169"/>
                  <a:pt x="3017906" y="5269761"/>
                </a:cubicBezTo>
                <a:cubicBezTo>
                  <a:pt x="3009961" y="5275057"/>
                  <a:pt x="2999367" y="5277705"/>
                  <a:pt x="2994070" y="5275057"/>
                </a:cubicBezTo>
                <a:cubicBezTo>
                  <a:pt x="2994070" y="5275057"/>
                  <a:pt x="2991422" y="5275057"/>
                  <a:pt x="2991422" y="5275057"/>
                </a:cubicBezTo>
                <a:cubicBezTo>
                  <a:pt x="2986125" y="5272409"/>
                  <a:pt x="2980828" y="5267113"/>
                  <a:pt x="2980828" y="5259169"/>
                </a:cubicBezTo>
                <a:cubicBezTo>
                  <a:pt x="2986125" y="5216800"/>
                  <a:pt x="2991422" y="5177079"/>
                  <a:pt x="2996719" y="5134710"/>
                </a:cubicBezTo>
                <a:cubicBezTo>
                  <a:pt x="2996719" y="5126765"/>
                  <a:pt x="2991422" y="5121469"/>
                  <a:pt x="2983477" y="5121469"/>
                </a:cubicBezTo>
                <a:cubicBezTo>
                  <a:pt x="2922563" y="5124117"/>
                  <a:pt x="2888133" y="5087044"/>
                  <a:pt x="2901375" y="5031435"/>
                </a:cubicBezTo>
                <a:cubicBezTo>
                  <a:pt x="2925211" y="4946697"/>
                  <a:pt x="2956992" y="4861959"/>
                  <a:pt x="2978180" y="4777221"/>
                </a:cubicBezTo>
                <a:cubicBezTo>
                  <a:pt x="2988773" y="4742796"/>
                  <a:pt x="2986125" y="4708371"/>
                  <a:pt x="2988773" y="4671298"/>
                </a:cubicBezTo>
                <a:cubicBezTo>
                  <a:pt x="2988773" y="4666002"/>
                  <a:pt x="2983477" y="4660706"/>
                  <a:pt x="2975531" y="4663354"/>
                </a:cubicBezTo>
                <a:cubicBezTo>
                  <a:pt x="2970234" y="4666002"/>
                  <a:pt x="2964937" y="4666002"/>
                  <a:pt x="2956992" y="4668650"/>
                </a:cubicBezTo>
                <a:cubicBezTo>
                  <a:pt x="2951695" y="4671298"/>
                  <a:pt x="2946398" y="4666002"/>
                  <a:pt x="2949047" y="4660706"/>
                </a:cubicBezTo>
                <a:cubicBezTo>
                  <a:pt x="2951695" y="4647465"/>
                  <a:pt x="2954344" y="4636873"/>
                  <a:pt x="2956992" y="4626281"/>
                </a:cubicBezTo>
                <a:cubicBezTo>
                  <a:pt x="2959641" y="4620985"/>
                  <a:pt x="2954344" y="4613040"/>
                  <a:pt x="2946398" y="4615689"/>
                </a:cubicBezTo>
                <a:cubicBezTo>
                  <a:pt x="2911969" y="4615689"/>
                  <a:pt x="2880188" y="4615689"/>
                  <a:pt x="2843110" y="4618337"/>
                </a:cubicBezTo>
                <a:cubicBezTo>
                  <a:pt x="2835164" y="4618337"/>
                  <a:pt x="2827219" y="4623633"/>
                  <a:pt x="2824571" y="4631577"/>
                </a:cubicBezTo>
                <a:cubicBezTo>
                  <a:pt x="2755711" y="4883143"/>
                  <a:pt x="2694797" y="5132062"/>
                  <a:pt x="2896078" y="5365092"/>
                </a:cubicBezTo>
                <a:cubicBezTo>
                  <a:pt x="2898727" y="5370388"/>
                  <a:pt x="2909320" y="5373036"/>
                  <a:pt x="2914617" y="5367740"/>
                </a:cubicBezTo>
                <a:cubicBezTo>
                  <a:pt x="2941102" y="5349203"/>
                  <a:pt x="2972883" y="5325371"/>
                  <a:pt x="3012609" y="5296242"/>
                </a:cubicBezTo>
                <a:cubicBezTo>
                  <a:pt x="3020555" y="5293594"/>
                  <a:pt x="3023203" y="5296242"/>
                  <a:pt x="3023203" y="5304186"/>
                </a:cubicBezTo>
                <a:cubicBezTo>
                  <a:pt x="3023203" y="5328019"/>
                  <a:pt x="3023203" y="5338611"/>
                  <a:pt x="3023203" y="5346555"/>
                </a:cubicBezTo>
                <a:cubicBezTo>
                  <a:pt x="3017906" y="5373036"/>
                  <a:pt x="2999367" y="5418053"/>
                  <a:pt x="3009961" y="5423349"/>
                </a:cubicBezTo>
                <a:cubicBezTo>
                  <a:pt x="3031148" y="5439237"/>
                  <a:pt x="3062929" y="5441885"/>
                  <a:pt x="3092062" y="5449830"/>
                </a:cubicBezTo>
                <a:cubicBezTo>
                  <a:pt x="3100007" y="5452478"/>
                  <a:pt x="3105304" y="5447182"/>
                  <a:pt x="3105304" y="5439237"/>
                </a:cubicBezTo>
                <a:cubicBezTo>
                  <a:pt x="3107953" y="5436589"/>
                  <a:pt x="3107953" y="5431293"/>
                  <a:pt x="3107953" y="5428645"/>
                </a:cubicBezTo>
                <a:cubicBezTo>
                  <a:pt x="3107953" y="5420701"/>
                  <a:pt x="3113250" y="5418053"/>
                  <a:pt x="3118547" y="5423349"/>
                </a:cubicBezTo>
                <a:cubicBezTo>
                  <a:pt x="3129140" y="5436589"/>
                  <a:pt x="3142382" y="5449830"/>
                  <a:pt x="3155625" y="5468366"/>
                </a:cubicBezTo>
                <a:cubicBezTo>
                  <a:pt x="3160921" y="5473662"/>
                  <a:pt x="3160921" y="5478958"/>
                  <a:pt x="3152976" y="5478958"/>
                </a:cubicBezTo>
                <a:cubicBezTo>
                  <a:pt x="3121195" y="5486903"/>
                  <a:pt x="3097359" y="5492199"/>
                  <a:pt x="3068226" y="5500143"/>
                </a:cubicBezTo>
                <a:cubicBezTo>
                  <a:pt x="3060281" y="5502791"/>
                  <a:pt x="3060281" y="5508087"/>
                  <a:pt x="3065578" y="5510735"/>
                </a:cubicBezTo>
                <a:cubicBezTo>
                  <a:pt x="3123843" y="5547808"/>
                  <a:pt x="3221835" y="5489551"/>
                  <a:pt x="3243023" y="5598121"/>
                </a:cubicBezTo>
                <a:cubicBezTo>
                  <a:pt x="3243023" y="5606066"/>
                  <a:pt x="3237726" y="5611362"/>
                  <a:pt x="3229781" y="5611362"/>
                </a:cubicBezTo>
                <a:cubicBezTo>
                  <a:pt x="3171515" y="5608714"/>
                  <a:pt x="3107953" y="5611362"/>
                  <a:pt x="3052336" y="5595473"/>
                </a:cubicBezTo>
                <a:cubicBezTo>
                  <a:pt x="2935805" y="5558400"/>
                  <a:pt x="2848406" y="5584881"/>
                  <a:pt x="2771602" y="5674915"/>
                </a:cubicBezTo>
                <a:cubicBezTo>
                  <a:pt x="2739821" y="5711988"/>
                  <a:pt x="2710688" y="5764950"/>
                  <a:pt x="2636532" y="5730525"/>
                </a:cubicBezTo>
                <a:cubicBezTo>
                  <a:pt x="2631235" y="5727877"/>
                  <a:pt x="2625938" y="5730525"/>
                  <a:pt x="2625938" y="5738469"/>
                </a:cubicBezTo>
                <a:cubicBezTo>
                  <a:pt x="2625938" y="5764950"/>
                  <a:pt x="2628587" y="5786134"/>
                  <a:pt x="2628587" y="5802023"/>
                </a:cubicBezTo>
                <a:cubicBezTo>
                  <a:pt x="2628587" y="5809967"/>
                  <a:pt x="2623290" y="5815263"/>
                  <a:pt x="2617993" y="5809967"/>
                </a:cubicBezTo>
                <a:cubicBezTo>
                  <a:pt x="2578266" y="5783486"/>
                  <a:pt x="2565024" y="5733173"/>
                  <a:pt x="2602102" y="5682860"/>
                </a:cubicBezTo>
                <a:cubicBezTo>
                  <a:pt x="2623290" y="5653731"/>
                  <a:pt x="2660368" y="5632546"/>
                  <a:pt x="2694797" y="5611362"/>
                </a:cubicBezTo>
                <a:cubicBezTo>
                  <a:pt x="2718633" y="5595473"/>
                  <a:pt x="2747766" y="5584881"/>
                  <a:pt x="2771602" y="5568993"/>
                </a:cubicBezTo>
                <a:cubicBezTo>
                  <a:pt x="2848406" y="5502791"/>
                  <a:pt x="2843110" y="5484255"/>
                  <a:pt x="2771602" y="5415405"/>
                </a:cubicBezTo>
                <a:cubicBezTo>
                  <a:pt x="2700094" y="5346555"/>
                  <a:pt x="2639180" y="5269761"/>
                  <a:pt x="2570321" y="5198263"/>
                </a:cubicBezTo>
                <a:cubicBezTo>
                  <a:pt x="2562376" y="5187671"/>
                  <a:pt x="2549133" y="5182375"/>
                  <a:pt x="2527946" y="5169135"/>
                </a:cubicBezTo>
                <a:cubicBezTo>
                  <a:pt x="2522649" y="5166487"/>
                  <a:pt x="2514704" y="5155894"/>
                  <a:pt x="2514704" y="5147950"/>
                </a:cubicBezTo>
                <a:cubicBezTo>
                  <a:pt x="2509407" y="5129414"/>
                  <a:pt x="2504110" y="5100285"/>
                  <a:pt x="2496165" y="5071156"/>
                </a:cubicBezTo>
                <a:cubicBezTo>
                  <a:pt x="2496165" y="5065860"/>
                  <a:pt x="2490868" y="5063212"/>
                  <a:pt x="2485571" y="5068508"/>
                </a:cubicBezTo>
                <a:cubicBezTo>
                  <a:pt x="2472329" y="5079100"/>
                  <a:pt x="2459087" y="5087044"/>
                  <a:pt x="2448493" y="5100285"/>
                </a:cubicBezTo>
                <a:cubicBezTo>
                  <a:pt x="2440548" y="5102933"/>
                  <a:pt x="2435251" y="5102933"/>
                  <a:pt x="2432603" y="5094989"/>
                </a:cubicBezTo>
                <a:cubicBezTo>
                  <a:pt x="2429954" y="5084396"/>
                  <a:pt x="2427306" y="5076452"/>
                  <a:pt x="2429954" y="5071156"/>
                </a:cubicBezTo>
                <a:cubicBezTo>
                  <a:pt x="2432603" y="5007602"/>
                  <a:pt x="2403470" y="4959937"/>
                  <a:pt x="2369040" y="4912272"/>
                </a:cubicBezTo>
                <a:cubicBezTo>
                  <a:pt x="2361095" y="4901680"/>
                  <a:pt x="2366392" y="4880495"/>
                  <a:pt x="2369040" y="4867255"/>
                </a:cubicBezTo>
                <a:cubicBezTo>
                  <a:pt x="2379634" y="4824886"/>
                  <a:pt x="2390228" y="4782517"/>
                  <a:pt x="2400821" y="4737500"/>
                </a:cubicBezTo>
                <a:cubicBezTo>
                  <a:pt x="2403470" y="4729555"/>
                  <a:pt x="2398173" y="4726907"/>
                  <a:pt x="2390228" y="4729555"/>
                </a:cubicBezTo>
                <a:cubicBezTo>
                  <a:pt x="2382282" y="4732203"/>
                  <a:pt x="2371689" y="4737500"/>
                  <a:pt x="2358446" y="4740148"/>
                </a:cubicBezTo>
                <a:cubicBezTo>
                  <a:pt x="2350501" y="4742796"/>
                  <a:pt x="2347853" y="4740148"/>
                  <a:pt x="2350501" y="4732203"/>
                </a:cubicBezTo>
                <a:cubicBezTo>
                  <a:pt x="2363743" y="4684538"/>
                  <a:pt x="2376985" y="4642169"/>
                  <a:pt x="2390228" y="4594504"/>
                </a:cubicBezTo>
                <a:cubicBezTo>
                  <a:pt x="2392876" y="4586560"/>
                  <a:pt x="2390228" y="4586560"/>
                  <a:pt x="2384931" y="4589208"/>
                </a:cubicBezTo>
                <a:cubicBezTo>
                  <a:pt x="2376985" y="4597152"/>
                  <a:pt x="2371689" y="4599800"/>
                  <a:pt x="2366392" y="4605096"/>
                </a:cubicBezTo>
                <a:cubicBezTo>
                  <a:pt x="2358446" y="4610392"/>
                  <a:pt x="2350501" y="4613040"/>
                  <a:pt x="2347853" y="4610392"/>
                </a:cubicBezTo>
                <a:cubicBezTo>
                  <a:pt x="2342556" y="4610392"/>
                  <a:pt x="2339907" y="4602448"/>
                  <a:pt x="2342556" y="4594504"/>
                </a:cubicBezTo>
                <a:cubicBezTo>
                  <a:pt x="2350501" y="4562727"/>
                  <a:pt x="2358446" y="4530950"/>
                  <a:pt x="2366392" y="4496525"/>
                </a:cubicBezTo>
                <a:cubicBezTo>
                  <a:pt x="2366392" y="4491229"/>
                  <a:pt x="2363743" y="4480637"/>
                  <a:pt x="2358446" y="4477989"/>
                </a:cubicBezTo>
                <a:cubicBezTo>
                  <a:pt x="2308126" y="4446212"/>
                  <a:pt x="2252509" y="4422380"/>
                  <a:pt x="2233970" y="4353530"/>
                </a:cubicBezTo>
                <a:cubicBezTo>
                  <a:pt x="2231322" y="4337641"/>
                  <a:pt x="2191595" y="4311161"/>
                  <a:pt x="2175705" y="4303217"/>
                </a:cubicBezTo>
                <a:cubicBezTo>
                  <a:pt x="2075064" y="4250255"/>
                  <a:pt x="1966479" y="4210534"/>
                  <a:pt x="1857893" y="4173461"/>
                </a:cubicBezTo>
                <a:cubicBezTo>
                  <a:pt x="1828760" y="4162869"/>
                  <a:pt x="1789034" y="4181405"/>
                  <a:pt x="1754604" y="4191998"/>
                </a:cubicBezTo>
                <a:cubicBezTo>
                  <a:pt x="1643370" y="4226423"/>
                  <a:pt x="1534784" y="4271440"/>
                  <a:pt x="1420902" y="4297920"/>
                </a:cubicBezTo>
                <a:cubicBezTo>
                  <a:pt x="1333504" y="4316457"/>
                  <a:pt x="1246106" y="4289976"/>
                  <a:pt x="1171949" y="4234367"/>
                </a:cubicBezTo>
                <a:cubicBezTo>
                  <a:pt x="1079254" y="4168165"/>
                  <a:pt x="981262" y="4107259"/>
                  <a:pt x="888567" y="4035762"/>
                </a:cubicBezTo>
                <a:cubicBezTo>
                  <a:pt x="779982" y="3953672"/>
                  <a:pt x="679341" y="3863637"/>
                  <a:pt x="573404" y="3776251"/>
                </a:cubicBezTo>
                <a:cubicBezTo>
                  <a:pt x="509842" y="3723290"/>
                  <a:pt x="443630" y="3670328"/>
                  <a:pt x="380068" y="3617367"/>
                </a:cubicBezTo>
                <a:cubicBezTo>
                  <a:pt x="319154" y="3564406"/>
                  <a:pt x="258240" y="3506148"/>
                  <a:pt x="199975" y="3450539"/>
                </a:cubicBezTo>
                <a:cubicBezTo>
                  <a:pt x="178787" y="3429354"/>
                  <a:pt x="165545" y="3402874"/>
                  <a:pt x="147006" y="3379041"/>
                </a:cubicBezTo>
                <a:cubicBezTo>
                  <a:pt x="131115" y="3355208"/>
                  <a:pt x="112576" y="3328728"/>
                  <a:pt x="94037" y="3307543"/>
                </a:cubicBezTo>
                <a:cubicBezTo>
                  <a:pt x="72850" y="3281063"/>
                  <a:pt x="41069" y="3262526"/>
                  <a:pt x="25178" y="3233397"/>
                </a:cubicBezTo>
                <a:cubicBezTo>
                  <a:pt x="14584" y="3217509"/>
                  <a:pt x="17233" y="3193676"/>
                  <a:pt x="19881" y="3169844"/>
                </a:cubicBezTo>
                <a:cubicBezTo>
                  <a:pt x="22530" y="3161899"/>
                  <a:pt x="19881" y="3151307"/>
                  <a:pt x="17233" y="3143363"/>
                </a:cubicBezTo>
                <a:cubicBezTo>
                  <a:pt x="-14548" y="3079809"/>
                  <a:pt x="-3955" y="3066569"/>
                  <a:pt x="62256" y="3013608"/>
                </a:cubicBezTo>
                <a:cubicBezTo>
                  <a:pt x="131115" y="2957998"/>
                  <a:pt x="199975" y="2955350"/>
                  <a:pt x="276779" y="2989775"/>
                </a:cubicBezTo>
                <a:cubicBezTo>
                  <a:pt x="549568" y="3106290"/>
                  <a:pt x="822356" y="3220157"/>
                  <a:pt x="1092497" y="3339320"/>
                </a:cubicBezTo>
                <a:cubicBezTo>
                  <a:pt x="1444738" y="3490260"/>
                  <a:pt x="1444738" y="3498204"/>
                  <a:pt x="1823463" y="3479668"/>
                </a:cubicBezTo>
                <a:cubicBezTo>
                  <a:pt x="2043283" y="3469075"/>
                  <a:pt x="2263103" y="3471723"/>
                  <a:pt x="2480274" y="3490260"/>
                </a:cubicBezTo>
                <a:cubicBezTo>
                  <a:pt x="2488220" y="3492908"/>
                  <a:pt x="2488220" y="3490260"/>
                  <a:pt x="2482923" y="3484964"/>
                </a:cubicBezTo>
                <a:cubicBezTo>
                  <a:pt x="2443196" y="3461131"/>
                  <a:pt x="2406118" y="3437298"/>
                  <a:pt x="2369040" y="3410818"/>
                </a:cubicBezTo>
                <a:cubicBezTo>
                  <a:pt x="2363743" y="3405522"/>
                  <a:pt x="2353150" y="3400226"/>
                  <a:pt x="2347853" y="3397577"/>
                </a:cubicBezTo>
                <a:cubicBezTo>
                  <a:pt x="2281642" y="3368449"/>
                  <a:pt x="2220728" y="3339320"/>
                  <a:pt x="2157166" y="3312839"/>
                </a:cubicBezTo>
                <a:cubicBezTo>
                  <a:pt x="2135978" y="3302247"/>
                  <a:pt x="2112142" y="3299599"/>
                  <a:pt x="2090955" y="3296951"/>
                </a:cubicBezTo>
                <a:cubicBezTo>
                  <a:pt x="1990314" y="3283711"/>
                  <a:pt x="1905565" y="3241341"/>
                  <a:pt x="1863190" y="3140715"/>
                </a:cubicBezTo>
                <a:cubicBezTo>
                  <a:pt x="1857893" y="3130123"/>
                  <a:pt x="1844651" y="3122178"/>
                  <a:pt x="1836705" y="3114234"/>
                </a:cubicBezTo>
                <a:cubicBezTo>
                  <a:pt x="1818166" y="3098346"/>
                  <a:pt x="1789034" y="3087754"/>
                  <a:pt x="1781088" y="3066569"/>
                </a:cubicBezTo>
                <a:cubicBezTo>
                  <a:pt x="1759901" y="3021552"/>
                  <a:pt x="1744010" y="2979183"/>
                  <a:pt x="1696339" y="2952702"/>
                </a:cubicBezTo>
                <a:cubicBezTo>
                  <a:pt x="1685745" y="2944758"/>
                  <a:pt x="1691042" y="2910333"/>
                  <a:pt x="1691042" y="2878556"/>
                </a:cubicBezTo>
                <a:cubicBezTo>
                  <a:pt x="1691042" y="2870612"/>
                  <a:pt x="1685745" y="2862668"/>
                  <a:pt x="1677800" y="2860020"/>
                </a:cubicBezTo>
                <a:cubicBezTo>
                  <a:pt x="1646018" y="2844131"/>
                  <a:pt x="1632776" y="2817651"/>
                  <a:pt x="1646018" y="2762041"/>
                </a:cubicBezTo>
                <a:cubicBezTo>
                  <a:pt x="1653964" y="2722320"/>
                  <a:pt x="1606292" y="2674655"/>
                  <a:pt x="1598347" y="2629638"/>
                </a:cubicBezTo>
                <a:cubicBezTo>
                  <a:pt x="1585104" y="2555492"/>
                  <a:pt x="1553323" y="2483994"/>
                  <a:pt x="1590401" y="2404552"/>
                </a:cubicBezTo>
                <a:cubicBezTo>
                  <a:pt x="1606292" y="2367479"/>
                  <a:pt x="1600995" y="2322462"/>
                  <a:pt x="1606292" y="2280093"/>
                </a:cubicBezTo>
                <a:cubicBezTo>
                  <a:pt x="1619534" y="2184762"/>
                  <a:pt x="1627479" y="2086784"/>
                  <a:pt x="1648667" y="1994102"/>
                </a:cubicBezTo>
                <a:cubicBezTo>
                  <a:pt x="1656612" y="1957029"/>
                  <a:pt x="1691042" y="1925252"/>
                  <a:pt x="1712229" y="1896123"/>
                </a:cubicBezTo>
                <a:cubicBezTo>
                  <a:pt x="1717526" y="1890827"/>
                  <a:pt x="1717526" y="1882883"/>
                  <a:pt x="1712229" y="1877587"/>
                </a:cubicBezTo>
                <a:cubicBezTo>
                  <a:pt x="1693690" y="1856402"/>
                  <a:pt x="1672503" y="1837866"/>
                  <a:pt x="1653964" y="1819329"/>
                </a:cubicBezTo>
                <a:cubicBezTo>
                  <a:pt x="1648667" y="1814033"/>
                  <a:pt x="1648667" y="1803441"/>
                  <a:pt x="1653964" y="1798145"/>
                </a:cubicBezTo>
                <a:cubicBezTo>
                  <a:pt x="1675151" y="1776960"/>
                  <a:pt x="1696339" y="1755775"/>
                  <a:pt x="1720174" y="1731943"/>
                </a:cubicBezTo>
                <a:cubicBezTo>
                  <a:pt x="1725471" y="1726647"/>
                  <a:pt x="1725471" y="1718703"/>
                  <a:pt x="1720174" y="1716055"/>
                </a:cubicBezTo>
                <a:cubicBezTo>
                  <a:pt x="1698987" y="1702814"/>
                  <a:pt x="1677800" y="1689574"/>
                  <a:pt x="1656612" y="1671038"/>
                </a:cubicBezTo>
                <a:cubicBezTo>
                  <a:pt x="1643370" y="1660445"/>
                  <a:pt x="1632776" y="1636613"/>
                  <a:pt x="1632776" y="1620724"/>
                </a:cubicBezTo>
                <a:cubicBezTo>
                  <a:pt x="1632776" y="1610132"/>
                  <a:pt x="1659261" y="1599540"/>
                  <a:pt x="1675151" y="1594244"/>
                </a:cubicBezTo>
                <a:cubicBezTo>
                  <a:pt x="1698987" y="1586299"/>
                  <a:pt x="1722823" y="1583651"/>
                  <a:pt x="1751956" y="1578355"/>
                </a:cubicBezTo>
                <a:cubicBezTo>
                  <a:pt x="1759901" y="1575707"/>
                  <a:pt x="1759901" y="1570411"/>
                  <a:pt x="1754604" y="1567763"/>
                </a:cubicBezTo>
                <a:cubicBezTo>
                  <a:pt x="1706932" y="1533338"/>
                  <a:pt x="1664557" y="1501561"/>
                  <a:pt x="1619534" y="1469784"/>
                </a:cubicBezTo>
                <a:cubicBezTo>
                  <a:pt x="1614237" y="1467136"/>
                  <a:pt x="1608940" y="1456544"/>
                  <a:pt x="1611589" y="1448600"/>
                </a:cubicBezTo>
                <a:cubicBezTo>
                  <a:pt x="1611589" y="1443304"/>
                  <a:pt x="1616886" y="1435360"/>
                  <a:pt x="1624831" y="1432711"/>
                </a:cubicBezTo>
                <a:cubicBezTo>
                  <a:pt x="1664557" y="1422119"/>
                  <a:pt x="1704284" y="1411527"/>
                  <a:pt x="1749307" y="1400935"/>
                </a:cubicBezTo>
                <a:cubicBezTo>
                  <a:pt x="1757252" y="1398287"/>
                  <a:pt x="1757252" y="1392990"/>
                  <a:pt x="1751956" y="1387694"/>
                </a:cubicBezTo>
                <a:cubicBezTo>
                  <a:pt x="1720174" y="1361214"/>
                  <a:pt x="1688393" y="1337381"/>
                  <a:pt x="1659261" y="1308252"/>
                </a:cubicBezTo>
                <a:cubicBezTo>
                  <a:pt x="1619534" y="1271179"/>
                  <a:pt x="1624831" y="1239403"/>
                  <a:pt x="1677800" y="1226162"/>
                </a:cubicBezTo>
                <a:cubicBezTo>
                  <a:pt x="1717526" y="1215570"/>
                  <a:pt x="1762549" y="1212922"/>
                  <a:pt x="1802276" y="1220866"/>
                </a:cubicBezTo>
                <a:cubicBezTo>
                  <a:pt x="1881729" y="1236755"/>
                  <a:pt x="1958533" y="1263235"/>
                  <a:pt x="2043283" y="1284420"/>
                </a:cubicBezTo>
                <a:cubicBezTo>
                  <a:pt x="2048580" y="1287068"/>
                  <a:pt x="2051228" y="1284420"/>
                  <a:pt x="2045932" y="1279124"/>
                </a:cubicBezTo>
                <a:cubicBezTo>
                  <a:pt x="1675151" y="998429"/>
                  <a:pt x="1653964" y="982540"/>
                  <a:pt x="1648667" y="908394"/>
                </a:cubicBezTo>
                <a:cubicBezTo>
                  <a:pt x="1648667" y="900450"/>
                  <a:pt x="1653964" y="897802"/>
                  <a:pt x="1659261" y="900450"/>
                </a:cubicBezTo>
                <a:cubicBezTo>
                  <a:pt x="1857893" y="995780"/>
                  <a:pt x="2059174" y="1091111"/>
                  <a:pt x="2260454" y="1186441"/>
                </a:cubicBezTo>
                <a:cubicBezTo>
                  <a:pt x="2265751" y="1191737"/>
                  <a:pt x="2268400" y="1189089"/>
                  <a:pt x="2263103" y="1183793"/>
                </a:cubicBezTo>
                <a:cubicBezTo>
                  <a:pt x="2064471" y="987836"/>
                  <a:pt x="1847299" y="815712"/>
                  <a:pt x="1717526" y="556201"/>
                </a:cubicBezTo>
                <a:cubicBezTo>
                  <a:pt x="1714878" y="548257"/>
                  <a:pt x="1717526" y="545609"/>
                  <a:pt x="1722823" y="550905"/>
                </a:cubicBezTo>
                <a:cubicBezTo>
                  <a:pt x="1932049" y="699197"/>
                  <a:pt x="2133330" y="842193"/>
                  <a:pt x="2334611" y="985188"/>
                </a:cubicBezTo>
                <a:cubicBezTo>
                  <a:pt x="2339907" y="990484"/>
                  <a:pt x="2347853" y="990484"/>
                  <a:pt x="2350501" y="987836"/>
                </a:cubicBezTo>
                <a:cubicBezTo>
                  <a:pt x="2355798" y="985188"/>
                  <a:pt x="2353150" y="977244"/>
                  <a:pt x="2350501" y="971948"/>
                </a:cubicBezTo>
                <a:cubicBezTo>
                  <a:pt x="2292236" y="900450"/>
                  <a:pt x="2233970" y="828952"/>
                  <a:pt x="2181002" y="754806"/>
                </a:cubicBezTo>
                <a:cubicBezTo>
                  <a:pt x="2098900" y="643587"/>
                  <a:pt x="2016799" y="532369"/>
                  <a:pt x="1942643" y="418502"/>
                </a:cubicBezTo>
                <a:cubicBezTo>
                  <a:pt x="1913510" y="376133"/>
                  <a:pt x="1902916" y="323171"/>
                  <a:pt x="1884377" y="275506"/>
                </a:cubicBezTo>
                <a:cubicBezTo>
                  <a:pt x="1881729" y="267562"/>
                  <a:pt x="1884377" y="256970"/>
                  <a:pt x="1889674" y="251673"/>
                </a:cubicBezTo>
                <a:cubicBezTo>
                  <a:pt x="1894971" y="246377"/>
                  <a:pt x="1902916" y="246377"/>
                  <a:pt x="1908213" y="251673"/>
                </a:cubicBezTo>
                <a:cubicBezTo>
                  <a:pt x="2093603" y="442334"/>
                  <a:pt x="2276345" y="632995"/>
                  <a:pt x="2459087" y="821008"/>
                </a:cubicBezTo>
                <a:cubicBezTo>
                  <a:pt x="2464384" y="826304"/>
                  <a:pt x="2469681" y="828952"/>
                  <a:pt x="2472329" y="828952"/>
                </a:cubicBezTo>
                <a:cubicBezTo>
                  <a:pt x="2472329" y="826304"/>
                  <a:pt x="2469681" y="818360"/>
                  <a:pt x="2467032" y="813064"/>
                </a:cubicBezTo>
                <a:cubicBezTo>
                  <a:pt x="2369040" y="651532"/>
                  <a:pt x="2271048" y="492648"/>
                  <a:pt x="2178353" y="331115"/>
                </a:cubicBezTo>
                <a:cubicBezTo>
                  <a:pt x="2122736" y="233137"/>
                  <a:pt x="2130681" y="127214"/>
                  <a:pt x="2146572" y="18643"/>
                </a:cubicBezTo>
                <a:cubicBezTo>
                  <a:pt x="2149220" y="13347"/>
                  <a:pt x="2151869" y="10699"/>
                  <a:pt x="2159814" y="2755"/>
                </a:cubicBezTo>
                <a:cubicBezTo>
                  <a:pt x="2163787" y="107"/>
                  <a:pt x="2167097" y="-555"/>
                  <a:pt x="2169415" y="438"/>
                </a:cubicBezTo>
                <a:close/>
              </a:path>
            </a:pathLst>
          </a:custGeom>
          <a:solidFill>
            <a:schemeClr val="bg1">
              <a:lumMod val="85000"/>
            </a:schemeClr>
          </a:solidFill>
        </p:spPr>
        <p:txBody>
          <a:bodyPr wrap="square" anchor="ctr">
            <a:noAutofit/>
          </a:bodyPr>
          <a:lstStyle>
            <a:lvl1pPr marL="0" indent="0" algn="ctr">
              <a:buNone/>
              <a:defRPr sz="2000"/>
            </a:lvl1pPr>
          </a:lstStyle>
          <a:p>
            <a:endParaRPr lang="en-US"/>
          </a:p>
        </p:txBody>
      </p:sp>
    </p:spTree>
    <p:extLst>
      <p:ext uri="{BB962C8B-B14F-4D97-AF65-F5344CB8AC3E}">
        <p14:creationId xmlns:p14="http://schemas.microsoft.com/office/powerpoint/2010/main" val="38443129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ctr" defTabSz="1219108" rtl="0" eaLnBrk="1" latinLnBrk="0" hangingPunct="1">
        <a:spcBef>
          <a:spcPct val="0"/>
        </a:spcBef>
        <a:buNone/>
        <a:defRPr sz="5867" kern="1200">
          <a:solidFill>
            <a:schemeClr val="tx1"/>
          </a:solidFill>
          <a:latin typeface="+mj-lt"/>
          <a:ea typeface="+mj-ea"/>
          <a:cs typeface="+mj-cs"/>
        </a:defRPr>
      </a:lvl1pPr>
    </p:titleStyle>
    <p:bodyStyle>
      <a:lvl1pPr marL="457166" indent="-457166" algn="l" defTabSz="1219108"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26" indent="-380973" algn="l" defTabSz="1219108"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885" indent="-304776" algn="l" defTabSz="121910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40"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2994"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548"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6"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08" rtl="0" eaLnBrk="1" latinLnBrk="0" hangingPunct="1">
        <a:defRPr sz="2400" kern="1200">
          <a:solidFill>
            <a:schemeClr val="tx1"/>
          </a:solidFill>
          <a:latin typeface="+mn-lt"/>
          <a:ea typeface="+mn-ea"/>
          <a:cs typeface="+mn-cs"/>
        </a:defRPr>
      </a:lvl1pPr>
      <a:lvl2pPr marL="609555" algn="l" defTabSz="1219108" rtl="0" eaLnBrk="1" latinLnBrk="0" hangingPunct="1">
        <a:defRPr sz="2400" kern="1200">
          <a:solidFill>
            <a:schemeClr val="tx1"/>
          </a:solidFill>
          <a:latin typeface="+mn-lt"/>
          <a:ea typeface="+mn-ea"/>
          <a:cs typeface="+mn-cs"/>
        </a:defRPr>
      </a:lvl2pPr>
      <a:lvl3pPr marL="1219108" algn="l" defTabSz="1219108" rtl="0" eaLnBrk="1" latinLnBrk="0" hangingPunct="1">
        <a:defRPr sz="2400" kern="1200">
          <a:solidFill>
            <a:schemeClr val="tx1"/>
          </a:solidFill>
          <a:latin typeface="+mn-lt"/>
          <a:ea typeface="+mn-ea"/>
          <a:cs typeface="+mn-cs"/>
        </a:defRPr>
      </a:lvl3pPr>
      <a:lvl4pPr marL="1828664" algn="l" defTabSz="1219108" rtl="0" eaLnBrk="1" latinLnBrk="0" hangingPunct="1">
        <a:defRPr sz="2400" kern="1200">
          <a:solidFill>
            <a:schemeClr val="tx1"/>
          </a:solidFill>
          <a:latin typeface="+mn-lt"/>
          <a:ea typeface="+mn-ea"/>
          <a:cs typeface="+mn-cs"/>
        </a:defRPr>
      </a:lvl4pPr>
      <a:lvl5pPr marL="2438218" algn="l" defTabSz="1219108" rtl="0" eaLnBrk="1" latinLnBrk="0" hangingPunct="1">
        <a:defRPr sz="2400" kern="1200">
          <a:solidFill>
            <a:schemeClr val="tx1"/>
          </a:solidFill>
          <a:latin typeface="+mn-lt"/>
          <a:ea typeface="+mn-ea"/>
          <a:cs typeface="+mn-cs"/>
        </a:defRPr>
      </a:lvl5pPr>
      <a:lvl6pPr marL="3047772" algn="l" defTabSz="1219108" rtl="0" eaLnBrk="1" latinLnBrk="0" hangingPunct="1">
        <a:defRPr sz="2400" kern="1200">
          <a:solidFill>
            <a:schemeClr val="tx1"/>
          </a:solidFill>
          <a:latin typeface="+mn-lt"/>
          <a:ea typeface="+mn-ea"/>
          <a:cs typeface="+mn-cs"/>
        </a:defRPr>
      </a:lvl6pPr>
      <a:lvl7pPr marL="3657326" algn="l" defTabSz="1219108" rtl="0" eaLnBrk="1" latinLnBrk="0" hangingPunct="1">
        <a:defRPr sz="2400" kern="1200">
          <a:solidFill>
            <a:schemeClr val="tx1"/>
          </a:solidFill>
          <a:latin typeface="+mn-lt"/>
          <a:ea typeface="+mn-ea"/>
          <a:cs typeface="+mn-cs"/>
        </a:defRPr>
      </a:lvl7pPr>
      <a:lvl8pPr marL="4266880" algn="l" defTabSz="1219108" rtl="0" eaLnBrk="1" latinLnBrk="0" hangingPunct="1">
        <a:defRPr sz="2400" kern="1200">
          <a:solidFill>
            <a:schemeClr val="tx1"/>
          </a:solidFill>
          <a:latin typeface="+mn-lt"/>
          <a:ea typeface="+mn-ea"/>
          <a:cs typeface="+mn-cs"/>
        </a:defRPr>
      </a:lvl8pPr>
      <a:lvl9pPr marL="4876435" algn="l" defTabSz="121910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75"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8961" y="4976326"/>
            <a:ext cx="2435640" cy="1477328"/>
          </a:xfrm>
          <a:prstGeom prst="rect">
            <a:avLst/>
          </a:prstGeom>
        </p:spPr>
        <p:txBody>
          <a:bodyPr wrap="square" lIns="0" tIns="0" rIns="0" bIns="0" anchor="ctr">
            <a:spAutoFit/>
          </a:bodyPr>
          <a:lstStyle/>
          <a:p>
            <a:pPr algn="ctr"/>
            <a:r>
              <a:rPr lang="en-US" sz="4800" b="1" dirty="0">
                <a:solidFill>
                  <a:schemeClr val="bg1">
                    <a:lumMod val="65000"/>
                  </a:schemeClr>
                </a:solidFill>
                <a:latin typeface="Jokerman" panose="04090605060D06020702" pitchFamily="82" charset="0"/>
              </a:rPr>
              <a:t>Hawk Bird</a:t>
            </a:r>
          </a:p>
        </p:txBody>
      </p:sp>
      <p:pic>
        <p:nvPicPr>
          <p:cNvPr id="11" name="Picture Placeholder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3923" b="13923"/>
          <a:stretch>
            <a:fillRect/>
          </a:stretch>
        </p:blipFill>
        <p:spPr>
          <a:xfrm>
            <a:off x="609481" y="359783"/>
            <a:ext cx="5670870" cy="6138434"/>
          </a:xfrm>
        </p:spPr>
      </p:pic>
      <p:sp>
        <p:nvSpPr>
          <p:cNvPr id="9" name="Rounded Rectangle 8"/>
          <p:cNvSpPr/>
          <p:nvPr/>
        </p:nvSpPr>
        <p:spPr>
          <a:xfrm>
            <a:off x="7239000" y="1630411"/>
            <a:ext cx="1208926" cy="1208926"/>
          </a:xfrm>
          <a:prstGeom prst="roundRect">
            <a:avLst>
              <a:gd name="adj" fmla="val 721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Rectangle 9"/>
          <p:cNvSpPr/>
          <p:nvPr/>
        </p:nvSpPr>
        <p:spPr>
          <a:xfrm>
            <a:off x="7239001" y="3087642"/>
            <a:ext cx="4007602" cy="2181816"/>
          </a:xfrm>
          <a:prstGeom prst="rect">
            <a:avLst/>
          </a:prstGeom>
        </p:spPr>
        <p:txBody>
          <a:bodyPr wrap="square" lIns="0" tIns="0" rIns="0" bIns="0" anchor="t">
            <a:spAutoFit/>
          </a:bodyPr>
          <a:lstStyle/>
          <a:p>
            <a:pPr>
              <a:lnSpc>
                <a:spcPct val="150000"/>
              </a:lnSpc>
              <a:spcBef>
                <a:spcPts val="400"/>
              </a:spcBef>
            </a:pPr>
            <a:r>
              <a:rPr lang="en-US" sz="1200" dirty="0">
                <a:solidFill>
                  <a:schemeClr val="tx1">
                    <a:lumMod val="75000"/>
                    <a:lumOff val="25000"/>
                  </a:schemeClr>
                </a:solidFill>
                <a:latin typeface="Roboto (Body)"/>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2" name="Rectangle 11"/>
          <p:cNvSpPr/>
          <p:nvPr/>
        </p:nvSpPr>
        <p:spPr>
          <a:xfrm>
            <a:off x="8590267" y="1588543"/>
            <a:ext cx="2656335" cy="1292662"/>
          </a:xfrm>
          <a:prstGeom prst="rect">
            <a:avLst/>
          </a:prstGeom>
        </p:spPr>
        <p:txBody>
          <a:bodyPr wrap="square" lIns="0" tIns="0" rIns="0" bIns="0" anchor="t">
            <a:spAutoFit/>
          </a:bodyPr>
          <a:lstStyle/>
          <a:p>
            <a:pPr>
              <a:spcBef>
                <a:spcPts val="400"/>
              </a:spcBef>
            </a:pPr>
            <a:r>
              <a:rPr lang="en-US" sz="2800" b="1" dirty="0">
                <a:solidFill>
                  <a:schemeClr val="tx1">
                    <a:lumMod val="75000"/>
                    <a:lumOff val="25000"/>
                  </a:schemeClr>
                </a:solidFill>
              </a:rPr>
              <a:t>ANIMAL PRESENTATION TEMPLATE</a:t>
            </a:r>
          </a:p>
        </p:txBody>
      </p:sp>
      <p:sp>
        <p:nvSpPr>
          <p:cNvPr id="19" name="Freeform 18"/>
          <p:cNvSpPr/>
          <p:nvPr/>
        </p:nvSpPr>
        <p:spPr>
          <a:xfrm flipH="1">
            <a:off x="7426846" y="1783906"/>
            <a:ext cx="833234" cy="901936"/>
          </a:xfrm>
          <a:custGeom>
            <a:avLst/>
            <a:gdLst>
              <a:gd name="connsiteX0" fmla="*/ 2169415 w 5670870"/>
              <a:gd name="connsiteY0" fmla="*/ 438 h 6138434"/>
              <a:gd name="connsiteX1" fmla="*/ 2173056 w 5670870"/>
              <a:gd name="connsiteY1" fmla="*/ 8051 h 6138434"/>
              <a:gd name="connsiteX2" fmla="*/ 2594157 w 5670870"/>
              <a:gd name="connsiteY2" fmla="*/ 654180 h 6138434"/>
              <a:gd name="connsiteX3" fmla="*/ 2596806 w 5670870"/>
              <a:gd name="connsiteY3" fmla="*/ 654180 h 6138434"/>
              <a:gd name="connsiteX4" fmla="*/ 2509407 w 5670870"/>
              <a:gd name="connsiteY4" fmla="*/ 76901 h 6138434"/>
              <a:gd name="connsiteX5" fmla="*/ 2517352 w 5670870"/>
              <a:gd name="connsiteY5" fmla="*/ 76901 h 6138434"/>
              <a:gd name="connsiteX6" fmla="*/ 2660368 w 5670870"/>
              <a:gd name="connsiteY6" fmla="*/ 437038 h 6138434"/>
              <a:gd name="connsiteX7" fmla="*/ 2882836 w 5670870"/>
              <a:gd name="connsiteY7" fmla="*/ 778639 h 6138434"/>
              <a:gd name="connsiteX8" fmla="*/ 2890781 w 5670870"/>
              <a:gd name="connsiteY8" fmla="*/ 775991 h 6138434"/>
              <a:gd name="connsiteX9" fmla="*/ 2970234 w 5670870"/>
              <a:gd name="connsiteY9" fmla="*/ 161639 h 6138434"/>
              <a:gd name="connsiteX10" fmla="*/ 2978180 w 5670870"/>
              <a:gd name="connsiteY10" fmla="*/ 164287 h 6138434"/>
              <a:gd name="connsiteX11" fmla="*/ 2967586 w 5670870"/>
              <a:gd name="connsiteY11" fmla="*/ 288746 h 6138434"/>
              <a:gd name="connsiteX12" fmla="*/ 3068226 w 5670870"/>
              <a:gd name="connsiteY12" fmla="*/ 789231 h 6138434"/>
              <a:gd name="connsiteX13" fmla="*/ 3269507 w 5670870"/>
              <a:gd name="connsiteY13" fmla="*/ 1493617 h 6138434"/>
              <a:gd name="connsiteX14" fmla="*/ 3288046 w 5670870"/>
              <a:gd name="connsiteY14" fmla="*/ 1586299 h 6138434"/>
              <a:gd name="connsiteX15" fmla="*/ 3295991 w 5670870"/>
              <a:gd name="connsiteY15" fmla="*/ 1588947 h 6138434"/>
              <a:gd name="connsiteX16" fmla="*/ 3354257 w 5670870"/>
              <a:gd name="connsiteY16" fmla="*/ 1496265 h 6138434"/>
              <a:gd name="connsiteX17" fmla="*/ 3367499 w 5670870"/>
              <a:gd name="connsiteY17" fmla="*/ 1496265 h 6138434"/>
              <a:gd name="connsiteX18" fmla="*/ 3388687 w 5670870"/>
              <a:gd name="connsiteY18" fmla="*/ 1559819 h 6138434"/>
              <a:gd name="connsiteX19" fmla="*/ 3359554 w 5670870"/>
              <a:gd name="connsiteY19" fmla="*/ 1790200 h 6138434"/>
              <a:gd name="connsiteX20" fmla="*/ 3248320 w 5670870"/>
              <a:gd name="connsiteY20" fmla="*/ 2152986 h 6138434"/>
              <a:gd name="connsiteX21" fmla="*/ 3232429 w 5670870"/>
              <a:gd name="connsiteY21" fmla="*/ 2203299 h 6138434"/>
              <a:gd name="connsiteX22" fmla="*/ 3227132 w 5670870"/>
              <a:gd name="connsiteY22" fmla="*/ 2224483 h 6138434"/>
              <a:gd name="connsiteX23" fmla="*/ 3232429 w 5670870"/>
              <a:gd name="connsiteY23" fmla="*/ 2235076 h 6138434"/>
              <a:gd name="connsiteX24" fmla="*/ 3240374 w 5670870"/>
              <a:gd name="connsiteY24" fmla="*/ 2256260 h 6138434"/>
              <a:gd name="connsiteX25" fmla="*/ 3256265 w 5670870"/>
              <a:gd name="connsiteY25" fmla="*/ 2264204 h 6138434"/>
              <a:gd name="connsiteX26" fmla="*/ 3290695 w 5670870"/>
              <a:gd name="connsiteY26" fmla="*/ 2250964 h 6138434"/>
              <a:gd name="connsiteX27" fmla="*/ 3354257 w 5670870"/>
              <a:gd name="connsiteY27" fmla="*/ 2227131 h 6138434"/>
              <a:gd name="connsiteX28" fmla="*/ 3547592 w 5670870"/>
              <a:gd name="connsiteY28" fmla="*/ 2179467 h 6138434"/>
              <a:gd name="connsiteX29" fmla="*/ 3555538 w 5670870"/>
              <a:gd name="connsiteY29" fmla="*/ 2171522 h 6138434"/>
              <a:gd name="connsiteX30" fmla="*/ 3531702 w 5670870"/>
              <a:gd name="connsiteY30" fmla="*/ 2015286 h 6138434"/>
              <a:gd name="connsiteX31" fmla="*/ 3547592 w 5670870"/>
              <a:gd name="connsiteY31" fmla="*/ 1935844 h 6138434"/>
              <a:gd name="connsiteX32" fmla="*/ 3566131 w 5670870"/>
              <a:gd name="connsiteY32" fmla="*/ 1925252 h 6138434"/>
              <a:gd name="connsiteX33" fmla="*/ 3645584 w 5670870"/>
              <a:gd name="connsiteY33" fmla="*/ 1954381 h 6138434"/>
              <a:gd name="connsiteX34" fmla="*/ 3687959 w 5670870"/>
              <a:gd name="connsiteY34" fmla="*/ 1986157 h 6138434"/>
              <a:gd name="connsiteX35" fmla="*/ 3698553 w 5670870"/>
              <a:gd name="connsiteY35" fmla="*/ 1980862 h 6138434"/>
              <a:gd name="connsiteX36" fmla="*/ 3701201 w 5670870"/>
              <a:gd name="connsiteY36" fmla="*/ 1705462 h 6138434"/>
              <a:gd name="connsiteX37" fmla="*/ 3719740 w 5670870"/>
              <a:gd name="connsiteY37" fmla="*/ 1702814 h 6138434"/>
              <a:gd name="connsiteX38" fmla="*/ 3791248 w 5670870"/>
              <a:gd name="connsiteY38" fmla="*/ 1761072 h 6138434"/>
              <a:gd name="connsiteX39" fmla="*/ 3801842 w 5670870"/>
              <a:gd name="connsiteY39" fmla="*/ 1755775 h 6138434"/>
              <a:gd name="connsiteX40" fmla="*/ 3801842 w 5670870"/>
              <a:gd name="connsiteY40" fmla="*/ 1567763 h 6138434"/>
              <a:gd name="connsiteX41" fmla="*/ 3815084 w 5670870"/>
              <a:gd name="connsiteY41" fmla="*/ 1549226 h 6138434"/>
              <a:gd name="connsiteX42" fmla="*/ 3836271 w 5670870"/>
              <a:gd name="connsiteY42" fmla="*/ 1554523 h 6138434"/>
              <a:gd name="connsiteX43" fmla="*/ 3968693 w 5670870"/>
              <a:gd name="connsiteY43" fmla="*/ 1686926 h 6138434"/>
              <a:gd name="connsiteX44" fmla="*/ 3984584 w 5670870"/>
              <a:gd name="connsiteY44" fmla="*/ 1692222 h 6138434"/>
              <a:gd name="connsiteX45" fmla="*/ 3984584 w 5670870"/>
              <a:gd name="connsiteY45" fmla="*/ 1673686 h 6138434"/>
              <a:gd name="connsiteX46" fmla="*/ 3931615 w 5670870"/>
              <a:gd name="connsiteY46" fmla="*/ 1430063 h 6138434"/>
              <a:gd name="connsiteX47" fmla="*/ 3942209 w 5670870"/>
              <a:gd name="connsiteY47" fmla="*/ 1411527 h 6138434"/>
              <a:gd name="connsiteX48" fmla="*/ 3947506 w 5670870"/>
              <a:gd name="connsiteY48" fmla="*/ 1406231 h 6138434"/>
              <a:gd name="connsiteX49" fmla="*/ 3968693 w 5670870"/>
              <a:gd name="connsiteY49" fmla="*/ 1408879 h 6138434"/>
              <a:gd name="connsiteX50" fmla="*/ 4058740 w 5670870"/>
              <a:gd name="connsiteY50" fmla="*/ 1485673 h 6138434"/>
              <a:gd name="connsiteX51" fmla="*/ 4265317 w 5670870"/>
              <a:gd name="connsiteY51" fmla="*/ 1753127 h 6138434"/>
              <a:gd name="connsiteX52" fmla="*/ 4283856 w 5670870"/>
              <a:gd name="connsiteY52" fmla="*/ 1758424 h 6138434"/>
              <a:gd name="connsiteX53" fmla="*/ 4289153 w 5670870"/>
              <a:gd name="connsiteY53" fmla="*/ 1739887 h 6138434"/>
              <a:gd name="connsiteX54" fmla="*/ 4254724 w 5670870"/>
              <a:gd name="connsiteY54" fmla="*/ 1652501 h 6138434"/>
              <a:gd name="connsiteX55" fmla="*/ 4119654 w 5670870"/>
              <a:gd name="connsiteY55" fmla="*/ 1355918 h 6138434"/>
              <a:gd name="connsiteX56" fmla="*/ 4117005 w 5670870"/>
              <a:gd name="connsiteY56" fmla="*/ 1289716 h 6138434"/>
              <a:gd name="connsiteX57" fmla="*/ 4132896 w 5670870"/>
              <a:gd name="connsiteY57" fmla="*/ 1284420 h 6138434"/>
              <a:gd name="connsiteX58" fmla="*/ 4508973 w 5670870"/>
              <a:gd name="connsiteY58" fmla="*/ 1739887 h 6138434"/>
              <a:gd name="connsiteX59" fmla="*/ 4514270 w 5670870"/>
              <a:gd name="connsiteY59" fmla="*/ 1734591 h 6138434"/>
              <a:gd name="connsiteX60" fmla="*/ 4482489 w 5670870"/>
              <a:gd name="connsiteY60" fmla="*/ 1618076 h 6138434"/>
              <a:gd name="connsiteX61" fmla="*/ 4315638 w 5670870"/>
              <a:gd name="connsiteY61" fmla="*/ 1231458 h 6138434"/>
              <a:gd name="connsiteX62" fmla="*/ 4310341 w 5670870"/>
              <a:gd name="connsiteY62" fmla="*/ 1144072 h 6138434"/>
              <a:gd name="connsiteX63" fmla="*/ 4323583 w 5670870"/>
              <a:gd name="connsiteY63" fmla="*/ 1136128 h 6138434"/>
              <a:gd name="connsiteX64" fmla="*/ 4530161 w 5670870"/>
              <a:gd name="connsiteY64" fmla="*/ 1361214 h 6138434"/>
              <a:gd name="connsiteX65" fmla="*/ 4691715 w 5670870"/>
              <a:gd name="connsiteY65" fmla="*/ 1610132 h 6138434"/>
              <a:gd name="connsiteX66" fmla="*/ 4707605 w 5670870"/>
              <a:gd name="connsiteY66" fmla="*/ 1618076 h 6138434"/>
              <a:gd name="connsiteX67" fmla="*/ 4710254 w 5670870"/>
              <a:gd name="connsiteY67" fmla="*/ 1602188 h 6138434"/>
              <a:gd name="connsiteX68" fmla="*/ 4530161 w 5670870"/>
              <a:gd name="connsiteY68" fmla="*/ 990484 h 6138434"/>
              <a:gd name="connsiteX69" fmla="*/ 4538106 w 5670870"/>
              <a:gd name="connsiteY69" fmla="*/ 971948 h 6138434"/>
              <a:gd name="connsiteX70" fmla="*/ 4543403 w 5670870"/>
              <a:gd name="connsiteY70" fmla="*/ 969300 h 6138434"/>
              <a:gd name="connsiteX71" fmla="*/ 4567239 w 5670870"/>
              <a:gd name="connsiteY71" fmla="*/ 971948 h 6138434"/>
              <a:gd name="connsiteX72" fmla="*/ 4951261 w 5670870"/>
              <a:gd name="connsiteY72" fmla="*/ 1581003 h 6138434"/>
              <a:gd name="connsiteX73" fmla="*/ 4959206 w 5670870"/>
              <a:gd name="connsiteY73" fmla="*/ 1575707 h 6138434"/>
              <a:gd name="connsiteX74" fmla="*/ 4953910 w 5670870"/>
              <a:gd name="connsiteY74" fmla="*/ 1461840 h 6138434"/>
              <a:gd name="connsiteX75" fmla="*/ 4837379 w 5670870"/>
              <a:gd name="connsiteY75" fmla="*/ 1001077 h 6138434"/>
              <a:gd name="connsiteX76" fmla="*/ 4832082 w 5670870"/>
              <a:gd name="connsiteY76" fmla="*/ 879265 h 6138434"/>
              <a:gd name="connsiteX77" fmla="*/ 4845324 w 5670870"/>
              <a:gd name="connsiteY77" fmla="*/ 863377 h 6138434"/>
              <a:gd name="connsiteX78" fmla="*/ 4869160 w 5670870"/>
              <a:gd name="connsiteY78" fmla="*/ 868673 h 6138434"/>
              <a:gd name="connsiteX79" fmla="*/ 4935371 w 5670870"/>
              <a:gd name="connsiteY79" fmla="*/ 945467 h 6138434"/>
              <a:gd name="connsiteX80" fmla="*/ 5171081 w 5670870"/>
              <a:gd name="connsiteY80" fmla="*/ 1565115 h 6138434"/>
              <a:gd name="connsiteX81" fmla="*/ 5202862 w 5670870"/>
              <a:gd name="connsiteY81" fmla="*/ 1694870 h 6138434"/>
              <a:gd name="connsiteX82" fmla="*/ 5210807 w 5670870"/>
              <a:gd name="connsiteY82" fmla="*/ 1694870 h 6138434"/>
              <a:gd name="connsiteX83" fmla="*/ 5250534 w 5670870"/>
              <a:gd name="connsiteY83" fmla="*/ 1387694 h 6138434"/>
              <a:gd name="connsiteX84" fmla="*/ 5197565 w 5670870"/>
              <a:gd name="connsiteY84" fmla="*/ 1030205 h 6138434"/>
              <a:gd name="connsiteX85" fmla="*/ 5184323 w 5670870"/>
              <a:gd name="connsiteY85" fmla="*/ 958707 h 6138434"/>
              <a:gd name="connsiteX86" fmla="*/ 5194917 w 5670870"/>
              <a:gd name="connsiteY86" fmla="*/ 942819 h 6138434"/>
              <a:gd name="connsiteX87" fmla="*/ 5200214 w 5670870"/>
              <a:gd name="connsiteY87" fmla="*/ 940171 h 6138434"/>
              <a:gd name="connsiteX88" fmla="*/ 5221401 w 5670870"/>
              <a:gd name="connsiteY88" fmla="*/ 948115 h 6138434"/>
              <a:gd name="connsiteX89" fmla="*/ 5274370 w 5670870"/>
              <a:gd name="connsiteY89" fmla="*/ 1016965 h 6138434"/>
              <a:gd name="connsiteX90" fmla="*/ 5398846 w 5670870"/>
              <a:gd name="connsiteY90" fmla="*/ 1374454 h 6138434"/>
              <a:gd name="connsiteX91" fmla="*/ 5467705 w 5670870"/>
              <a:gd name="connsiteY91" fmla="*/ 1665741 h 6138434"/>
              <a:gd name="connsiteX92" fmla="*/ 5480947 w 5670870"/>
              <a:gd name="connsiteY92" fmla="*/ 1678982 h 6138434"/>
              <a:gd name="connsiteX93" fmla="*/ 5494190 w 5670870"/>
              <a:gd name="connsiteY93" fmla="*/ 1668389 h 6138434"/>
              <a:gd name="connsiteX94" fmla="*/ 5570994 w 5670870"/>
              <a:gd name="connsiteY94" fmla="*/ 1199682 h 6138434"/>
              <a:gd name="connsiteX95" fmla="*/ 5586885 w 5670870"/>
              <a:gd name="connsiteY95" fmla="*/ 1186441 h 6138434"/>
              <a:gd name="connsiteX96" fmla="*/ 5592182 w 5670870"/>
              <a:gd name="connsiteY96" fmla="*/ 1186441 h 6138434"/>
              <a:gd name="connsiteX97" fmla="*/ 5610721 w 5670870"/>
              <a:gd name="connsiteY97" fmla="*/ 1197034 h 6138434"/>
              <a:gd name="connsiteX98" fmla="*/ 5647799 w 5670870"/>
              <a:gd name="connsiteY98" fmla="*/ 1305604 h 6138434"/>
              <a:gd name="connsiteX99" fmla="*/ 5639853 w 5670870"/>
              <a:gd name="connsiteY99" fmla="*/ 1901419 h 6138434"/>
              <a:gd name="connsiteX100" fmla="*/ 5308799 w 5670870"/>
              <a:gd name="connsiteY100" fmla="*/ 2830891 h 6138434"/>
              <a:gd name="connsiteX101" fmla="*/ 5287612 w 5670870"/>
              <a:gd name="connsiteY101" fmla="*/ 2878556 h 6138434"/>
              <a:gd name="connsiteX102" fmla="*/ 5292909 w 5670870"/>
              <a:gd name="connsiteY102" fmla="*/ 2883852 h 6138434"/>
              <a:gd name="connsiteX103" fmla="*/ 5480947 w 5670870"/>
              <a:gd name="connsiteY103" fmla="*/ 2775282 h 6138434"/>
              <a:gd name="connsiteX104" fmla="*/ 5502135 w 5670870"/>
              <a:gd name="connsiteY104" fmla="*/ 2780578 h 6138434"/>
              <a:gd name="connsiteX105" fmla="*/ 5507432 w 5670870"/>
              <a:gd name="connsiteY105" fmla="*/ 2785874 h 6138434"/>
              <a:gd name="connsiteX106" fmla="*/ 5510080 w 5670870"/>
              <a:gd name="connsiteY106" fmla="*/ 2807058 h 6138434"/>
              <a:gd name="connsiteX107" fmla="*/ 5417385 w 5670870"/>
              <a:gd name="connsiteY107" fmla="*/ 2947406 h 6138434"/>
              <a:gd name="connsiteX108" fmla="*/ 5295557 w 5670870"/>
              <a:gd name="connsiteY108" fmla="*/ 3055977 h 6138434"/>
              <a:gd name="connsiteX109" fmla="*/ 4877105 w 5670870"/>
              <a:gd name="connsiteY109" fmla="*/ 3320784 h 6138434"/>
              <a:gd name="connsiteX110" fmla="*/ 4675824 w 5670870"/>
              <a:gd name="connsiteY110" fmla="*/ 3379041 h 6138434"/>
              <a:gd name="connsiteX111" fmla="*/ 3950154 w 5670870"/>
              <a:gd name="connsiteY111" fmla="*/ 3786843 h 6138434"/>
              <a:gd name="connsiteX112" fmla="*/ 3891889 w 5670870"/>
              <a:gd name="connsiteY112" fmla="*/ 3895414 h 6138434"/>
              <a:gd name="connsiteX113" fmla="*/ 3913076 w 5670870"/>
              <a:gd name="connsiteY113" fmla="*/ 3985448 h 6138434"/>
              <a:gd name="connsiteX114" fmla="*/ 4220294 w 5670870"/>
              <a:gd name="connsiteY114" fmla="*/ 4311161 h 6138434"/>
              <a:gd name="connsiteX115" fmla="*/ 4230888 w 5670870"/>
              <a:gd name="connsiteY115" fmla="*/ 4348234 h 6138434"/>
              <a:gd name="connsiteX116" fmla="*/ 4265317 w 5670870"/>
              <a:gd name="connsiteY116" fmla="*/ 4623633 h 6138434"/>
              <a:gd name="connsiteX117" fmla="*/ 4246778 w 5670870"/>
              <a:gd name="connsiteY117" fmla="*/ 4782517 h 6138434"/>
              <a:gd name="connsiteX118" fmla="*/ 4164677 w 5670870"/>
              <a:gd name="connsiteY118" fmla="*/ 4981122 h 6138434"/>
              <a:gd name="connsiteX119" fmla="*/ 4019013 w 5670870"/>
              <a:gd name="connsiteY119" fmla="*/ 5055268 h 6138434"/>
              <a:gd name="connsiteX120" fmla="*/ 4005771 w 5670870"/>
              <a:gd name="connsiteY120" fmla="*/ 5039379 h 6138434"/>
              <a:gd name="connsiteX121" fmla="*/ 3820381 w 5670870"/>
              <a:gd name="connsiteY121" fmla="*/ 4705723 h 6138434"/>
              <a:gd name="connsiteX122" fmla="*/ 3462843 w 5670870"/>
              <a:gd name="connsiteY122" fmla="*/ 4615689 h 6138434"/>
              <a:gd name="connsiteX123" fmla="*/ 3444304 w 5670870"/>
              <a:gd name="connsiteY123" fmla="*/ 4631577 h 6138434"/>
              <a:gd name="connsiteX124" fmla="*/ 3436358 w 5670870"/>
              <a:gd name="connsiteY124" fmla="*/ 5121469 h 6138434"/>
              <a:gd name="connsiteX125" fmla="*/ 3436358 w 5670870"/>
              <a:gd name="connsiteY125" fmla="*/ 5380980 h 6138434"/>
              <a:gd name="connsiteX126" fmla="*/ 3536999 w 5670870"/>
              <a:gd name="connsiteY126" fmla="*/ 5701396 h 6138434"/>
              <a:gd name="connsiteX127" fmla="*/ 3653530 w 5670870"/>
              <a:gd name="connsiteY127" fmla="*/ 5709340 h 6138434"/>
              <a:gd name="connsiteX128" fmla="*/ 3735631 w 5670870"/>
              <a:gd name="connsiteY128" fmla="*/ 5563697 h 6138434"/>
              <a:gd name="connsiteX129" fmla="*/ 3830975 w 5670870"/>
              <a:gd name="connsiteY129" fmla="*/ 5523976 h 6138434"/>
              <a:gd name="connsiteX130" fmla="*/ 3828326 w 5670870"/>
              <a:gd name="connsiteY130" fmla="*/ 5539864 h 6138434"/>
              <a:gd name="connsiteX131" fmla="*/ 3807139 w 5670870"/>
              <a:gd name="connsiteY131" fmla="*/ 5632546 h 6138434"/>
              <a:gd name="connsiteX132" fmla="*/ 3791248 w 5670870"/>
              <a:gd name="connsiteY132" fmla="*/ 5701396 h 6138434"/>
              <a:gd name="connsiteX133" fmla="*/ 3669420 w 5670870"/>
              <a:gd name="connsiteY133" fmla="*/ 5802023 h 6138434"/>
              <a:gd name="connsiteX134" fmla="*/ 3672069 w 5670870"/>
              <a:gd name="connsiteY134" fmla="*/ 5812615 h 6138434"/>
              <a:gd name="connsiteX135" fmla="*/ 3952802 w 5670870"/>
              <a:gd name="connsiteY135" fmla="*/ 5746413 h 6138434"/>
              <a:gd name="connsiteX136" fmla="*/ 4127599 w 5670870"/>
              <a:gd name="connsiteY136" fmla="*/ 5812615 h 6138434"/>
              <a:gd name="connsiteX137" fmla="*/ 4119654 w 5670870"/>
              <a:gd name="connsiteY137" fmla="*/ 5820559 h 6138434"/>
              <a:gd name="connsiteX138" fmla="*/ 4050794 w 5670870"/>
              <a:gd name="connsiteY138" fmla="*/ 5780838 h 6138434"/>
              <a:gd name="connsiteX139" fmla="*/ 4029607 w 5670870"/>
              <a:gd name="connsiteY139" fmla="*/ 5778190 h 6138434"/>
              <a:gd name="connsiteX140" fmla="*/ 4024310 w 5670870"/>
              <a:gd name="connsiteY140" fmla="*/ 5796727 h 6138434"/>
              <a:gd name="connsiteX141" fmla="*/ 3958099 w 5670870"/>
              <a:gd name="connsiteY141" fmla="*/ 5865576 h 6138434"/>
              <a:gd name="connsiteX142" fmla="*/ 3838920 w 5670870"/>
              <a:gd name="connsiteY142" fmla="*/ 5894705 h 6138434"/>
              <a:gd name="connsiteX143" fmla="*/ 3735631 w 5670870"/>
              <a:gd name="connsiteY143" fmla="*/ 5918538 h 6138434"/>
              <a:gd name="connsiteX144" fmla="*/ 3735631 w 5670870"/>
              <a:gd name="connsiteY144" fmla="*/ 5929130 h 6138434"/>
              <a:gd name="connsiteX145" fmla="*/ 3804490 w 5670870"/>
              <a:gd name="connsiteY145" fmla="*/ 5950314 h 6138434"/>
              <a:gd name="connsiteX146" fmla="*/ 3971341 w 5670870"/>
              <a:gd name="connsiteY146" fmla="*/ 5997980 h 6138434"/>
              <a:gd name="connsiteX147" fmla="*/ 4045498 w 5670870"/>
              <a:gd name="connsiteY147" fmla="*/ 6101254 h 6138434"/>
              <a:gd name="connsiteX148" fmla="*/ 4032255 w 5670870"/>
              <a:gd name="connsiteY148" fmla="*/ 6125087 h 6138434"/>
              <a:gd name="connsiteX149" fmla="*/ 4024310 w 5670870"/>
              <a:gd name="connsiteY149" fmla="*/ 6135679 h 6138434"/>
              <a:gd name="connsiteX150" fmla="*/ 4011068 w 5670870"/>
              <a:gd name="connsiteY150" fmla="*/ 6130383 h 6138434"/>
              <a:gd name="connsiteX151" fmla="*/ 3928967 w 5670870"/>
              <a:gd name="connsiteY151" fmla="*/ 6080070 h 6138434"/>
              <a:gd name="connsiteX152" fmla="*/ 3645584 w 5670870"/>
              <a:gd name="connsiteY152" fmla="*/ 5990035 h 6138434"/>
              <a:gd name="connsiteX153" fmla="*/ 3380741 w 5670870"/>
              <a:gd name="connsiteY153" fmla="*/ 5945018 h 6138434"/>
              <a:gd name="connsiteX154" fmla="*/ 3227132 w 5670870"/>
              <a:gd name="connsiteY154" fmla="*/ 5974147 h 6138434"/>
              <a:gd name="connsiteX155" fmla="*/ 3190054 w 5670870"/>
              <a:gd name="connsiteY155" fmla="*/ 5966203 h 6138434"/>
              <a:gd name="connsiteX156" fmla="*/ 3044390 w 5670870"/>
              <a:gd name="connsiteY156" fmla="*/ 5992683 h 6138434"/>
              <a:gd name="connsiteX157" fmla="*/ 3033797 w 5670870"/>
              <a:gd name="connsiteY157" fmla="*/ 5992683 h 6138434"/>
              <a:gd name="connsiteX158" fmla="*/ 3100007 w 5670870"/>
              <a:gd name="connsiteY158" fmla="*/ 5881465 h 6138434"/>
              <a:gd name="connsiteX159" fmla="*/ 3237726 w 5670870"/>
              <a:gd name="connsiteY159" fmla="*/ 5870872 h 6138434"/>
              <a:gd name="connsiteX160" fmla="*/ 3415171 w 5670870"/>
              <a:gd name="connsiteY160" fmla="*/ 5823207 h 6138434"/>
              <a:gd name="connsiteX161" fmla="*/ 3417819 w 5670870"/>
              <a:gd name="connsiteY161" fmla="*/ 5802023 h 6138434"/>
              <a:gd name="connsiteX162" fmla="*/ 3126492 w 5670870"/>
              <a:gd name="connsiteY162" fmla="*/ 5346555 h 6138434"/>
              <a:gd name="connsiteX163" fmla="*/ 3126492 w 5670870"/>
              <a:gd name="connsiteY163" fmla="*/ 5328019 h 6138434"/>
              <a:gd name="connsiteX164" fmla="*/ 3121195 w 5670870"/>
              <a:gd name="connsiteY164" fmla="*/ 5325371 h 6138434"/>
              <a:gd name="connsiteX165" fmla="*/ 3078820 w 5670870"/>
              <a:gd name="connsiteY165" fmla="*/ 5343907 h 6138434"/>
              <a:gd name="connsiteX166" fmla="*/ 3065578 w 5670870"/>
              <a:gd name="connsiteY166" fmla="*/ 5335963 h 6138434"/>
              <a:gd name="connsiteX167" fmla="*/ 3068226 w 5670870"/>
              <a:gd name="connsiteY167" fmla="*/ 5245929 h 6138434"/>
              <a:gd name="connsiteX168" fmla="*/ 3057633 w 5670870"/>
              <a:gd name="connsiteY168" fmla="*/ 5240632 h 6138434"/>
              <a:gd name="connsiteX169" fmla="*/ 3017906 w 5670870"/>
              <a:gd name="connsiteY169" fmla="*/ 5269761 h 6138434"/>
              <a:gd name="connsiteX170" fmla="*/ 2994070 w 5670870"/>
              <a:gd name="connsiteY170" fmla="*/ 5275057 h 6138434"/>
              <a:gd name="connsiteX171" fmla="*/ 2991422 w 5670870"/>
              <a:gd name="connsiteY171" fmla="*/ 5275057 h 6138434"/>
              <a:gd name="connsiteX172" fmla="*/ 2980828 w 5670870"/>
              <a:gd name="connsiteY172" fmla="*/ 5259169 h 6138434"/>
              <a:gd name="connsiteX173" fmla="*/ 2996719 w 5670870"/>
              <a:gd name="connsiteY173" fmla="*/ 5134710 h 6138434"/>
              <a:gd name="connsiteX174" fmla="*/ 2983477 w 5670870"/>
              <a:gd name="connsiteY174" fmla="*/ 5121469 h 6138434"/>
              <a:gd name="connsiteX175" fmla="*/ 2901375 w 5670870"/>
              <a:gd name="connsiteY175" fmla="*/ 5031435 h 6138434"/>
              <a:gd name="connsiteX176" fmla="*/ 2978180 w 5670870"/>
              <a:gd name="connsiteY176" fmla="*/ 4777221 h 6138434"/>
              <a:gd name="connsiteX177" fmla="*/ 2988773 w 5670870"/>
              <a:gd name="connsiteY177" fmla="*/ 4671298 h 6138434"/>
              <a:gd name="connsiteX178" fmla="*/ 2975531 w 5670870"/>
              <a:gd name="connsiteY178" fmla="*/ 4663354 h 6138434"/>
              <a:gd name="connsiteX179" fmla="*/ 2956992 w 5670870"/>
              <a:gd name="connsiteY179" fmla="*/ 4668650 h 6138434"/>
              <a:gd name="connsiteX180" fmla="*/ 2949047 w 5670870"/>
              <a:gd name="connsiteY180" fmla="*/ 4660706 h 6138434"/>
              <a:gd name="connsiteX181" fmla="*/ 2956992 w 5670870"/>
              <a:gd name="connsiteY181" fmla="*/ 4626281 h 6138434"/>
              <a:gd name="connsiteX182" fmla="*/ 2946398 w 5670870"/>
              <a:gd name="connsiteY182" fmla="*/ 4615689 h 6138434"/>
              <a:gd name="connsiteX183" fmla="*/ 2843110 w 5670870"/>
              <a:gd name="connsiteY183" fmla="*/ 4618337 h 6138434"/>
              <a:gd name="connsiteX184" fmla="*/ 2824571 w 5670870"/>
              <a:gd name="connsiteY184" fmla="*/ 4631577 h 6138434"/>
              <a:gd name="connsiteX185" fmla="*/ 2896078 w 5670870"/>
              <a:gd name="connsiteY185" fmla="*/ 5365092 h 6138434"/>
              <a:gd name="connsiteX186" fmla="*/ 2914617 w 5670870"/>
              <a:gd name="connsiteY186" fmla="*/ 5367740 h 6138434"/>
              <a:gd name="connsiteX187" fmla="*/ 3012609 w 5670870"/>
              <a:gd name="connsiteY187" fmla="*/ 5296242 h 6138434"/>
              <a:gd name="connsiteX188" fmla="*/ 3023203 w 5670870"/>
              <a:gd name="connsiteY188" fmla="*/ 5304186 h 6138434"/>
              <a:gd name="connsiteX189" fmla="*/ 3023203 w 5670870"/>
              <a:gd name="connsiteY189" fmla="*/ 5346555 h 6138434"/>
              <a:gd name="connsiteX190" fmla="*/ 3009961 w 5670870"/>
              <a:gd name="connsiteY190" fmla="*/ 5423349 h 6138434"/>
              <a:gd name="connsiteX191" fmla="*/ 3092062 w 5670870"/>
              <a:gd name="connsiteY191" fmla="*/ 5449830 h 6138434"/>
              <a:gd name="connsiteX192" fmla="*/ 3105304 w 5670870"/>
              <a:gd name="connsiteY192" fmla="*/ 5439237 h 6138434"/>
              <a:gd name="connsiteX193" fmla="*/ 3107953 w 5670870"/>
              <a:gd name="connsiteY193" fmla="*/ 5428645 h 6138434"/>
              <a:gd name="connsiteX194" fmla="*/ 3118547 w 5670870"/>
              <a:gd name="connsiteY194" fmla="*/ 5423349 h 6138434"/>
              <a:gd name="connsiteX195" fmla="*/ 3155625 w 5670870"/>
              <a:gd name="connsiteY195" fmla="*/ 5468366 h 6138434"/>
              <a:gd name="connsiteX196" fmla="*/ 3152976 w 5670870"/>
              <a:gd name="connsiteY196" fmla="*/ 5478958 h 6138434"/>
              <a:gd name="connsiteX197" fmla="*/ 3068226 w 5670870"/>
              <a:gd name="connsiteY197" fmla="*/ 5500143 h 6138434"/>
              <a:gd name="connsiteX198" fmla="*/ 3065578 w 5670870"/>
              <a:gd name="connsiteY198" fmla="*/ 5510735 h 6138434"/>
              <a:gd name="connsiteX199" fmla="*/ 3243023 w 5670870"/>
              <a:gd name="connsiteY199" fmla="*/ 5598121 h 6138434"/>
              <a:gd name="connsiteX200" fmla="*/ 3229781 w 5670870"/>
              <a:gd name="connsiteY200" fmla="*/ 5611362 h 6138434"/>
              <a:gd name="connsiteX201" fmla="*/ 3052336 w 5670870"/>
              <a:gd name="connsiteY201" fmla="*/ 5595473 h 6138434"/>
              <a:gd name="connsiteX202" fmla="*/ 2771602 w 5670870"/>
              <a:gd name="connsiteY202" fmla="*/ 5674915 h 6138434"/>
              <a:gd name="connsiteX203" fmla="*/ 2636532 w 5670870"/>
              <a:gd name="connsiteY203" fmla="*/ 5730525 h 6138434"/>
              <a:gd name="connsiteX204" fmla="*/ 2625938 w 5670870"/>
              <a:gd name="connsiteY204" fmla="*/ 5738469 h 6138434"/>
              <a:gd name="connsiteX205" fmla="*/ 2628587 w 5670870"/>
              <a:gd name="connsiteY205" fmla="*/ 5802023 h 6138434"/>
              <a:gd name="connsiteX206" fmla="*/ 2617993 w 5670870"/>
              <a:gd name="connsiteY206" fmla="*/ 5809967 h 6138434"/>
              <a:gd name="connsiteX207" fmla="*/ 2602102 w 5670870"/>
              <a:gd name="connsiteY207" fmla="*/ 5682860 h 6138434"/>
              <a:gd name="connsiteX208" fmla="*/ 2694797 w 5670870"/>
              <a:gd name="connsiteY208" fmla="*/ 5611362 h 6138434"/>
              <a:gd name="connsiteX209" fmla="*/ 2771602 w 5670870"/>
              <a:gd name="connsiteY209" fmla="*/ 5568993 h 6138434"/>
              <a:gd name="connsiteX210" fmla="*/ 2771602 w 5670870"/>
              <a:gd name="connsiteY210" fmla="*/ 5415405 h 6138434"/>
              <a:gd name="connsiteX211" fmla="*/ 2570321 w 5670870"/>
              <a:gd name="connsiteY211" fmla="*/ 5198263 h 6138434"/>
              <a:gd name="connsiteX212" fmla="*/ 2527946 w 5670870"/>
              <a:gd name="connsiteY212" fmla="*/ 5169135 h 6138434"/>
              <a:gd name="connsiteX213" fmla="*/ 2514704 w 5670870"/>
              <a:gd name="connsiteY213" fmla="*/ 5147950 h 6138434"/>
              <a:gd name="connsiteX214" fmla="*/ 2496165 w 5670870"/>
              <a:gd name="connsiteY214" fmla="*/ 5071156 h 6138434"/>
              <a:gd name="connsiteX215" fmla="*/ 2485571 w 5670870"/>
              <a:gd name="connsiteY215" fmla="*/ 5068508 h 6138434"/>
              <a:gd name="connsiteX216" fmla="*/ 2448493 w 5670870"/>
              <a:gd name="connsiteY216" fmla="*/ 5100285 h 6138434"/>
              <a:gd name="connsiteX217" fmla="*/ 2432603 w 5670870"/>
              <a:gd name="connsiteY217" fmla="*/ 5094989 h 6138434"/>
              <a:gd name="connsiteX218" fmla="*/ 2429954 w 5670870"/>
              <a:gd name="connsiteY218" fmla="*/ 5071156 h 6138434"/>
              <a:gd name="connsiteX219" fmla="*/ 2369040 w 5670870"/>
              <a:gd name="connsiteY219" fmla="*/ 4912272 h 6138434"/>
              <a:gd name="connsiteX220" fmla="*/ 2369040 w 5670870"/>
              <a:gd name="connsiteY220" fmla="*/ 4867255 h 6138434"/>
              <a:gd name="connsiteX221" fmla="*/ 2400821 w 5670870"/>
              <a:gd name="connsiteY221" fmla="*/ 4737500 h 6138434"/>
              <a:gd name="connsiteX222" fmla="*/ 2390228 w 5670870"/>
              <a:gd name="connsiteY222" fmla="*/ 4729555 h 6138434"/>
              <a:gd name="connsiteX223" fmla="*/ 2358446 w 5670870"/>
              <a:gd name="connsiteY223" fmla="*/ 4740148 h 6138434"/>
              <a:gd name="connsiteX224" fmla="*/ 2350501 w 5670870"/>
              <a:gd name="connsiteY224" fmla="*/ 4732203 h 6138434"/>
              <a:gd name="connsiteX225" fmla="*/ 2390228 w 5670870"/>
              <a:gd name="connsiteY225" fmla="*/ 4594504 h 6138434"/>
              <a:gd name="connsiteX226" fmla="*/ 2384931 w 5670870"/>
              <a:gd name="connsiteY226" fmla="*/ 4589208 h 6138434"/>
              <a:gd name="connsiteX227" fmla="*/ 2366392 w 5670870"/>
              <a:gd name="connsiteY227" fmla="*/ 4605096 h 6138434"/>
              <a:gd name="connsiteX228" fmla="*/ 2347853 w 5670870"/>
              <a:gd name="connsiteY228" fmla="*/ 4610392 h 6138434"/>
              <a:gd name="connsiteX229" fmla="*/ 2342556 w 5670870"/>
              <a:gd name="connsiteY229" fmla="*/ 4594504 h 6138434"/>
              <a:gd name="connsiteX230" fmla="*/ 2366392 w 5670870"/>
              <a:gd name="connsiteY230" fmla="*/ 4496525 h 6138434"/>
              <a:gd name="connsiteX231" fmla="*/ 2358446 w 5670870"/>
              <a:gd name="connsiteY231" fmla="*/ 4477989 h 6138434"/>
              <a:gd name="connsiteX232" fmla="*/ 2233970 w 5670870"/>
              <a:gd name="connsiteY232" fmla="*/ 4353530 h 6138434"/>
              <a:gd name="connsiteX233" fmla="*/ 2175705 w 5670870"/>
              <a:gd name="connsiteY233" fmla="*/ 4303217 h 6138434"/>
              <a:gd name="connsiteX234" fmla="*/ 1857893 w 5670870"/>
              <a:gd name="connsiteY234" fmla="*/ 4173461 h 6138434"/>
              <a:gd name="connsiteX235" fmla="*/ 1754604 w 5670870"/>
              <a:gd name="connsiteY235" fmla="*/ 4191998 h 6138434"/>
              <a:gd name="connsiteX236" fmla="*/ 1420902 w 5670870"/>
              <a:gd name="connsiteY236" fmla="*/ 4297920 h 6138434"/>
              <a:gd name="connsiteX237" fmla="*/ 1171949 w 5670870"/>
              <a:gd name="connsiteY237" fmla="*/ 4234367 h 6138434"/>
              <a:gd name="connsiteX238" fmla="*/ 888567 w 5670870"/>
              <a:gd name="connsiteY238" fmla="*/ 4035762 h 6138434"/>
              <a:gd name="connsiteX239" fmla="*/ 573404 w 5670870"/>
              <a:gd name="connsiteY239" fmla="*/ 3776251 h 6138434"/>
              <a:gd name="connsiteX240" fmla="*/ 380068 w 5670870"/>
              <a:gd name="connsiteY240" fmla="*/ 3617367 h 6138434"/>
              <a:gd name="connsiteX241" fmla="*/ 199975 w 5670870"/>
              <a:gd name="connsiteY241" fmla="*/ 3450539 h 6138434"/>
              <a:gd name="connsiteX242" fmla="*/ 147006 w 5670870"/>
              <a:gd name="connsiteY242" fmla="*/ 3379041 h 6138434"/>
              <a:gd name="connsiteX243" fmla="*/ 94037 w 5670870"/>
              <a:gd name="connsiteY243" fmla="*/ 3307543 h 6138434"/>
              <a:gd name="connsiteX244" fmla="*/ 25178 w 5670870"/>
              <a:gd name="connsiteY244" fmla="*/ 3233397 h 6138434"/>
              <a:gd name="connsiteX245" fmla="*/ 19881 w 5670870"/>
              <a:gd name="connsiteY245" fmla="*/ 3169844 h 6138434"/>
              <a:gd name="connsiteX246" fmla="*/ 17233 w 5670870"/>
              <a:gd name="connsiteY246" fmla="*/ 3143363 h 6138434"/>
              <a:gd name="connsiteX247" fmla="*/ 62256 w 5670870"/>
              <a:gd name="connsiteY247" fmla="*/ 3013608 h 6138434"/>
              <a:gd name="connsiteX248" fmla="*/ 276779 w 5670870"/>
              <a:gd name="connsiteY248" fmla="*/ 2989775 h 6138434"/>
              <a:gd name="connsiteX249" fmla="*/ 1092497 w 5670870"/>
              <a:gd name="connsiteY249" fmla="*/ 3339320 h 6138434"/>
              <a:gd name="connsiteX250" fmla="*/ 1823463 w 5670870"/>
              <a:gd name="connsiteY250" fmla="*/ 3479668 h 6138434"/>
              <a:gd name="connsiteX251" fmla="*/ 2480274 w 5670870"/>
              <a:gd name="connsiteY251" fmla="*/ 3490260 h 6138434"/>
              <a:gd name="connsiteX252" fmla="*/ 2482923 w 5670870"/>
              <a:gd name="connsiteY252" fmla="*/ 3484964 h 6138434"/>
              <a:gd name="connsiteX253" fmla="*/ 2369040 w 5670870"/>
              <a:gd name="connsiteY253" fmla="*/ 3410818 h 6138434"/>
              <a:gd name="connsiteX254" fmla="*/ 2347853 w 5670870"/>
              <a:gd name="connsiteY254" fmla="*/ 3397577 h 6138434"/>
              <a:gd name="connsiteX255" fmla="*/ 2157166 w 5670870"/>
              <a:gd name="connsiteY255" fmla="*/ 3312839 h 6138434"/>
              <a:gd name="connsiteX256" fmla="*/ 2090955 w 5670870"/>
              <a:gd name="connsiteY256" fmla="*/ 3296951 h 6138434"/>
              <a:gd name="connsiteX257" fmla="*/ 1863190 w 5670870"/>
              <a:gd name="connsiteY257" fmla="*/ 3140715 h 6138434"/>
              <a:gd name="connsiteX258" fmla="*/ 1836705 w 5670870"/>
              <a:gd name="connsiteY258" fmla="*/ 3114234 h 6138434"/>
              <a:gd name="connsiteX259" fmla="*/ 1781088 w 5670870"/>
              <a:gd name="connsiteY259" fmla="*/ 3066569 h 6138434"/>
              <a:gd name="connsiteX260" fmla="*/ 1696339 w 5670870"/>
              <a:gd name="connsiteY260" fmla="*/ 2952702 h 6138434"/>
              <a:gd name="connsiteX261" fmla="*/ 1691042 w 5670870"/>
              <a:gd name="connsiteY261" fmla="*/ 2878556 h 6138434"/>
              <a:gd name="connsiteX262" fmla="*/ 1677800 w 5670870"/>
              <a:gd name="connsiteY262" fmla="*/ 2860020 h 6138434"/>
              <a:gd name="connsiteX263" fmla="*/ 1646018 w 5670870"/>
              <a:gd name="connsiteY263" fmla="*/ 2762041 h 6138434"/>
              <a:gd name="connsiteX264" fmla="*/ 1598347 w 5670870"/>
              <a:gd name="connsiteY264" fmla="*/ 2629638 h 6138434"/>
              <a:gd name="connsiteX265" fmla="*/ 1590401 w 5670870"/>
              <a:gd name="connsiteY265" fmla="*/ 2404552 h 6138434"/>
              <a:gd name="connsiteX266" fmla="*/ 1606292 w 5670870"/>
              <a:gd name="connsiteY266" fmla="*/ 2280093 h 6138434"/>
              <a:gd name="connsiteX267" fmla="*/ 1648667 w 5670870"/>
              <a:gd name="connsiteY267" fmla="*/ 1994102 h 6138434"/>
              <a:gd name="connsiteX268" fmla="*/ 1712229 w 5670870"/>
              <a:gd name="connsiteY268" fmla="*/ 1896123 h 6138434"/>
              <a:gd name="connsiteX269" fmla="*/ 1712229 w 5670870"/>
              <a:gd name="connsiteY269" fmla="*/ 1877587 h 6138434"/>
              <a:gd name="connsiteX270" fmla="*/ 1653964 w 5670870"/>
              <a:gd name="connsiteY270" fmla="*/ 1819329 h 6138434"/>
              <a:gd name="connsiteX271" fmla="*/ 1653964 w 5670870"/>
              <a:gd name="connsiteY271" fmla="*/ 1798145 h 6138434"/>
              <a:gd name="connsiteX272" fmla="*/ 1720174 w 5670870"/>
              <a:gd name="connsiteY272" fmla="*/ 1731943 h 6138434"/>
              <a:gd name="connsiteX273" fmla="*/ 1720174 w 5670870"/>
              <a:gd name="connsiteY273" fmla="*/ 1716055 h 6138434"/>
              <a:gd name="connsiteX274" fmla="*/ 1656612 w 5670870"/>
              <a:gd name="connsiteY274" fmla="*/ 1671038 h 6138434"/>
              <a:gd name="connsiteX275" fmla="*/ 1632776 w 5670870"/>
              <a:gd name="connsiteY275" fmla="*/ 1620724 h 6138434"/>
              <a:gd name="connsiteX276" fmla="*/ 1675151 w 5670870"/>
              <a:gd name="connsiteY276" fmla="*/ 1594244 h 6138434"/>
              <a:gd name="connsiteX277" fmla="*/ 1751956 w 5670870"/>
              <a:gd name="connsiteY277" fmla="*/ 1578355 h 6138434"/>
              <a:gd name="connsiteX278" fmla="*/ 1754604 w 5670870"/>
              <a:gd name="connsiteY278" fmla="*/ 1567763 h 6138434"/>
              <a:gd name="connsiteX279" fmla="*/ 1619534 w 5670870"/>
              <a:gd name="connsiteY279" fmla="*/ 1469784 h 6138434"/>
              <a:gd name="connsiteX280" fmla="*/ 1611589 w 5670870"/>
              <a:gd name="connsiteY280" fmla="*/ 1448600 h 6138434"/>
              <a:gd name="connsiteX281" fmla="*/ 1624831 w 5670870"/>
              <a:gd name="connsiteY281" fmla="*/ 1432711 h 6138434"/>
              <a:gd name="connsiteX282" fmla="*/ 1749307 w 5670870"/>
              <a:gd name="connsiteY282" fmla="*/ 1400935 h 6138434"/>
              <a:gd name="connsiteX283" fmla="*/ 1751956 w 5670870"/>
              <a:gd name="connsiteY283" fmla="*/ 1387694 h 6138434"/>
              <a:gd name="connsiteX284" fmla="*/ 1659261 w 5670870"/>
              <a:gd name="connsiteY284" fmla="*/ 1308252 h 6138434"/>
              <a:gd name="connsiteX285" fmla="*/ 1677800 w 5670870"/>
              <a:gd name="connsiteY285" fmla="*/ 1226162 h 6138434"/>
              <a:gd name="connsiteX286" fmla="*/ 1802276 w 5670870"/>
              <a:gd name="connsiteY286" fmla="*/ 1220866 h 6138434"/>
              <a:gd name="connsiteX287" fmla="*/ 2043283 w 5670870"/>
              <a:gd name="connsiteY287" fmla="*/ 1284420 h 6138434"/>
              <a:gd name="connsiteX288" fmla="*/ 2045932 w 5670870"/>
              <a:gd name="connsiteY288" fmla="*/ 1279124 h 6138434"/>
              <a:gd name="connsiteX289" fmla="*/ 1648667 w 5670870"/>
              <a:gd name="connsiteY289" fmla="*/ 908394 h 6138434"/>
              <a:gd name="connsiteX290" fmla="*/ 1659261 w 5670870"/>
              <a:gd name="connsiteY290" fmla="*/ 900450 h 6138434"/>
              <a:gd name="connsiteX291" fmla="*/ 2260454 w 5670870"/>
              <a:gd name="connsiteY291" fmla="*/ 1186441 h 6138434"/>
              <a:gd name="connsiteX292" fmla="*/ 2263103 w 5670870"/>
              <a:gd name="connsiteY292" fmla="*/ 1183793 h 6138434"/>
              <a:gd name="connsiteX293" fmla="*/ 1717526 w 5670870"/>
              <a:gd name="connsiteY293" fmla="*/ 556201 h 6138434"/>
              <a:gd name="connsiteX294" fmla="*/ 1722823 w 5670870"/>
              <a:gd name="connsiteY294" fmla="*/ 550905 h 6138434"/>
              <a:gd name="connsiteX295" fmla="*/ 2334611 w 5670870"/>
              <a:gd name="connsiteY295" fmla="*/ 985188 h 6138434"/>
              <a:gd name="connsiteX296" fmla="*/ 2350501 w 5670870"/>
              <a:gd name="connsiteY296" fmla="*/ 987836 h 6138434"/>
              <a:gd name="connsiteX297" fmla="*/ 2350501 w 5670870"/>
              <a:gd name="connsiteY297" fmla="*/ 971948 h 6138434"/>
              <a:gd name="connsiteX298" fmla="*/ 2181002 w 5670870"/>
              <a:gd name="connsiteY298" fmla="*/ 754806 h 6138434"/>
              <a:gd name="connsiteX299" fmla="*/ 1942643 w 5670870"/>
              <a:gd name="connsiteY299" fmla="*/ 418502 h 6138434"/>
              <a:gd name="connsiteX300" fmla="*/ 1884377 w 5670870"/>
              <a:gd name="connsiteY300" fmla="*/ 275506 h 6138434"/>
              <a:gd name="connsiteX301" fmla="*/ 1889674 w 5670870"/>
              <a:gd name="connsiteY301" fmla="*/ 251673 h 6138434"/>
              <a:gd name="connsiteX302" fmla="*/ 1908213 w 5670870"/>
              <a:gd name="connsiteY302" fmla="*/ 251673 h 6138434"/>
              <a:gd name="connsiteX303" fmla="*/ 2459087 w 5670870"/>
              <a:gd name="connsiteY303" fmla="*/ 821008 h 6138434"/>
              <a:gd name="connsiteX304" fmla="*/ 2472329 w 5670870"/>
              <a:gd name="connsiteY304" fmla="*/ 828952 h 6138434"/>
              <a:gd name="connsiteX305" fmla="*/ 2467032 w 5670870"/>
              <a:gd name="connsiteY305" fmla="*/ 813064 h 6138434"/>
              <a:gd name="connsiteX306" fmla="*/ 2178353 w 5670870"/>
              <a:gd name="connsiteY306" fmla="*/ 331115 h 6138434"/>
              <a:gd name="connsiteX307" fmla="*/ 2146572 w 5670870"/>
              <a:gd name="connsiteY307" fmla="*/ 18643 h 6138434"/>
              <a:gd name="connsiteX308" fmla="*/ 2159814 w 5670870"/>
              <a:gd name="connsiteY308" fmla="*/ 2755 h 6138434"/>
              <a:gd name="connsiteX309" fmla="*/ 2169415 w 5670870"/>
              <a:gd name="connsiteY309" fmla="*/ 438 h 613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5670870" h="6138434">
                <a:moveTo>
                  <a:pt x="2169415" y="438"/>
                </a:moveTo>
                <a:cubicBezTo>
                  <a:pt x="2171732" y="1431"/>
                  <a:pt x="2173056" y="4079"/>
                  <a:pt x="2173056" y="8051"/>
                </a:cubicBezTo>
                <a:cubicBezTo>
                  <a:pt x="2207486" y="294042"/>
                  <a:pt x="2424657" y="458223"/>
                  <a:pt x="2594157" y="654180"/>
                </a:cubicBezTo>
                <a:cubicBezTo>
                  <a:pt x="2599454" y="662124"/>
                  <a:pt x="2602102" y="659476"/>
                  <a:pt x="2596806" y="654180"/>
                </a:cubicBezTo>
                <a:cubicBezTo>
                  <a:pt x="2517352" y="463519"/>
                  <a:pt x="2451142" y="272858"/>
                  <a:pt x="2509407" y="76901"/>
                </a:cubicBezTo>
                <a:cubicBezTo>
                  <a:pt x="2509407" y="68957"/>
                  <a:pt x="2514704" y="68957"/>
                  <a:pt x="2517352" y="76901"/>
                </a:cubicBezTo>
                <a:cubicBezTo>
                  <a:pt x="2562376" y="193416"/>
                  <a:pt x="2599454" y="320523"/>
                  <a:pt x="2660368" y="437038"/>
                </a:cubicBezTo>
                <a:cubicBezTo>
                  <a:pt x="2721282" y="558849"/>
                  <a:pt x="2803383" y="667420"/>
                  <a:pt x="2882836" y="778639"/>
                </a:cubicBezTo>
                <a:cubicBezTo>
                  <a:pt x="2888133" y="783935"/>
                  <a:pt x="2890781" y="781287"/>
                  <a:pt x="2890781" y="775991"/>
                </a:cubicBezTo>
                <a:cubicBezTo>
                  <a:pt x="2877539" y="564145"/>
                  <a:pt x="2843110" y="352300"/>
                  <a:pt x="2970234" y="161639"/>
                </a:cubicBezTo>
                <a:cubicBezTo>
                  <a:pt x="2975531" y="156343"/>
                  <a:pt x="2978180" y="156343"/>
                  <a:pt x="2978180" y="164287"/>
                </a:cubicBezTo>
                <a:cubicBezTo>
                  <a:pt x="2975531" y="204008"/>
                  <a:pt x="2970234" y="246377"/>
                  <a:pt x="2967586" y="288746"/>
                </a:cubicBezTo>
                <a:cubicBezTo>
                  <a:pt x="2964937" y="460871"/>
                  <a:pt x="3004664" y="627699"/>
                  <a:pt x="3068226" y="789231"/>
                </a:cubicBezTo>
                <a:cubicBezTo>
                  <a:pt x="3158273" y="1016965"/>
                  <a:pt x="3243023" y="1247347"/>
                  <a:pt x="3269507" y="1493617"/>
                </a:cubicBezTo>
                <a:cubicBezTo>
                  <a:pt x="3272156" y="1522746"/>
                  <a:pt x="3280101" y="1551875"/>
                  <a:pt x="3288046" y="1586299"/>
                </a:cubicBezTo>
                <a:cubicBezTo>
                  <a:pt x="3288046" y="1594244"/>
                  <a:pt x="3293343" y="1594244"/>
                  <a:pt x="3295991" y="1588947"/>
                </a:cubicBezTo>
                <a:cubicBezTo>
                  <a:pt x="3317179" y="1557171"/>
                  <a:pt x="3333069" y="1530690"/>
                  <a:pt x="3354257" y="1496265"/>
                </a:cubicBezTo>
                <a:cubicBezTo>
                  <a:pt x="3356905" y="1488321"/>
                  <a:pt x="3362202" y="1488321"/>
                  <a:pt x="3367499" y="1496265"/>
                </a:cubicBezTo>
                <a:cubicBezTo>
                  <a:pt x="3378093" y="1522746"/>
                  <a:pt x="3388687" y="1541282"/>
                  <a:pt x="3388687" y="1559819"/>
                </a:cubicBezTo>
                <a:cubicBezTo>
                  <a:pt x="3380741" y="1636613"/>
                  <a:pt x="3378093" y="1716055"/>
                  <a:pt x="3359554" y="1790200"/>
                </a:cubicBezTo>
                <a:cubicBezTo>
                  <a:pt x="3327773" y="1912011"/>
                  <a:pt x="3285398" y="2031174"/>
                  <a:pt x="3248320" y="2152986"/>
                </a:cubicBezTo>
                <a:cubicBezTo>
                  <a:pt x="3243023" y="2171522"/>
                  <a:pt x="3240374" y="2190059"/>
                  <a:pt x="3232429" y="2203299"/>
                </a:cubicBezTo>
                <a:cubicBezTo>
                  <a:pt x="3227132" y="2208595"/>
                  <a:pt x="3224484" y="2216539"/>
                  <a:pt x="3227132" y="2224483"/>
                </a:cubicBezTo>
                <a:cubicBezTo>
                  <a:pt x="3229781" y="2229780"/>
                  <a:pt x="3232429" y="2235076"/>
                  <a:pt x="3232429" y="2235076"/>
                </a:cubicBezTo>
                <a:cubicBezTo>
                  <a:pt x="3235077" y="2243020"/>
                  <a:pt x="3237726" y="2248316"/>
                  <a:pt x="3240374" y="2256260"/>
                </a:cubicBezTo>
                <a:cubicBezTo>
                  <a:pt x="3240374" y="2264204"/>
                  <a:pt x="3248320" y="2266853"/>
                  <a:pt x="3256265" y="2264204"/>
                </a:cubicBezTo>
                <a:cubicBezTo>
                  <a:pt x="3266859" y="2258908"/>
                  <a:pt x="3280101" y="2256260"/>
                  <a:pt x="3290695" y="2250964"/>
                </a:cubicBezTo>
                <a:cubicBezTo>
                  <a:pt x="3311882" y="2240372"/>
                  <a:pt x="3346312" y="2240372"/>
                  <a:pt x="3354257" y="2227131"/>
                </a:cubicBezTo>
                <a:cubicBezTo>
                  <a:pt x="3401929" y="2142393"/>
                  <a:pt x="3468139" y="2147689"/>
                  <a:pt x="3547592" y="2179467"/>
                </a:cubicBezTo>
                <a:cubicBezTo>
                  <a:pt x="3552889" y="2182114"/>
                  <a:pt x="3558186" y="2176818"/>
                  <a:pt x="3555538" y="2171522"/>
                </a:cubicBezTo>
                <a:cubicBezTo>
                  <a:pt x="3547592" y="2115913"/>
                  <a:pt x="3534350" y="2065600"/>
                  <a:pt x="3531702" y="2015286"/>
                </a:cubicBezTo>
                <a:cubicBezTo>
                  <a:pt x="3529053" y="1988805"/>
                  <a:pt x="3539647" y="1962325"/>
                  <a:pt x="3547592" y="1935844"/>
                </a:cubicBezTo>
                <a:cubicBezTo>
                  <a:pt x="3550241" y="1927900"/>
                  <a:pt x="3558186" y="1922604"/>
                  <a:pt x="3566131" y="1925252"/>
                </a:cubicBezTo>
                <a:cubicBezTo>
                  <a:pt x="3592616" y="1933196"/>
                  <a:pt x="3619100" y="1941140"/>
                  <a:pt x="3645584" y="1954381"/>
                </a:cubicBezTo>
                <a:cubicBezTo>
                  <a:pt x="3658827" y="1959677"/>
                  <a:pt x="3672069" y="1972917"/>
                  <a:pt x="3687959" y="1986157"/>
                </a:cubicBezTo>
                <a:cubicBezTo>
                  <a:pt x="3693256" y="1991453"/>
                  <a:pt x="3698553" y="1988805"/>
                  <a:pt x="3698553" y="1980862"/>
                </a:cubicBezTo>
                <a:cubicBezTo>
                  <a:pt x="3695905" y="1888179"/>
                  <a:pt x="3648233" y="1798145"/>
                  <a:pt x="3701201" y="1705462"/>
                </a:cubicBezTo>
                <a:cubicBezTo>
                  <a:pt x="3706498" y="1700166"/>
                  <a:pt x="3714444" y="1700166"/>
                  <a:pt x="3719740" y="1702814"/>
                </a:cubicBezTo>
                <a:cubicBezTo>
                  <a:pt x="3743576" y="1723999"/>
                  <a:pt x="3767412" y="1739887"/>
                  <a:pt x="3791248" y="1761072"/>
                </a:cubicBezTo>
                <a:cubicBezTo>
                  <a:pt x="3796545" y="1766368"/>
                  <a:pt x="3801842" y="1763720"/>
                  <a:pt x="3801842" y="1755775"/>
                </a:cubicBezTo>
                <a:cubicBezTo>
                  <a:pt x="3801842" y="1689574"/>
                  <a:pt x="3801842" y="1628668"/>
                  <a:pt x="3801842" y="1567763"/>
                </a:cubicBezTo>
                <a:cubicBezTo>
                  <a:pt x="3801842" y="1559819"/>
                  <a:pt x="3809787" y="1551875"/>
                  <a:pt x="3815084" y="1549226"/>
                </a:cubicBezTo>
                <a:cubicBezTo>
                  <a:pt x="3820381" y="1546578"/>
                  <a:pt x="3830975" y="1549226"/>
                  <a:pt x="3836271" y="1554523"/>
                </a:cubicBezTo>
                <a:cubicBezTo>
                  <a:pt x="3881295" y="1599540"/>
                  <a:pt x="3923670" y="1641909"/>
                  <a:pt x="3968693" y="1686926"/>
                </a:cubicBezTo>
                <a:cubicBezTo>
                  <a:pt x="3973990" y="1692222"/>
                  <a:pt x="3981935" y="1694870"/>
                  <a:pt x="3984584" y="1692222"/>
                </a:cubicBezTo>
                <a:cubicBezTo>
                  <a:pt x="3984584" y="1689574"/>
                  <a:pt x="3987232" y="1681630"/>
                  <a:pt x="3984584" y="1673686"/>
                </a:cubicBezTo>
                <a:cubicBezTo>
                  <a:pt x="3968693" y="1594244"/>
                  <a:pt x="3950154" y="1512154"/>
                  <a:pt x="3931615" y="1430063"/>
                </a:cubicBezTo>
                <a:cubicBezTo>
                  <a:pt x="3931615" y="1424767"/>
                  <a:pt x="3934263" y="1414175"/>
                  <a:pt x="3942209" y="1411527"/>
                </a:cubicBezTo>
                <a:cubicBezTo>
                  <a:pt x="3942209" y="1408879"/>
                  <a:pt x="3944857" y="1408879"/>
                  <a:pt x="3947506" y="1406231"/>
                </a:cubicBezTo>
                <a:cubicBezTo>
                  <a:pt x="3955451" y="1403583"/>
                  <a:pt x="3963396" y="1403583"/>
                  <a:pt x="3968693" y="1408879"/>
                </a:cubicBezTo>
                <a:cubicBezTo>
                  <a:pt x="4000474" y="1432711"/>
                  <a:pt x="4032255" y="1456544"/>
                  <a:pt x="4058740" y="1485673"/>
                </a:cubicBezTo>
                <a:cubicBezTo>
                  <a:pt x="4130247" y="1573059"/>
                  <a:pt x="4196458" y="1663093"/>
                  <a:pt x="4265317" y="1753127"/>
                </a:cubicBezTo>
                <a:cubicBezTo>
                  <a:pt x="4270614" y="1758424"/>
                  <a:pt x="4278560" y="1761072"/>
                  <a:pt x="4283856" y="1758424"/>
                </a:cubicBezTo>
                <a:cubicBezTo>
                  <a:pt x="4289153" y="1755775"/>
                  <a:pt x="4291802" y="1747831"/>
                  <a:pt x="4289153" y="1739887"/>
                </a:cubicBezTo>
                <a:cubicBezTo>
                  <a:pt x="4278560" y="1710759"/>
                  <a:pt x="4267966" y="1678982"/>
                  <a:pt x="4254724" y="1652501"/>
                </a:cubicBezTo>
                <a:cubicBezTo>
                  <a:pt x="4209700" y="1551875"/>
                  <a:pt x="4162029" y="1456544"/>
                  <a:pt x="4119654" y="1355918"/>
                </a:cubicBezTo>
                <a:cubicBezTo>
                  <a:pt x="4109060" y="1337381"/>
                  <a:pt x="4111708" y="1313548"/>
                  <a:pt x="4117005" y="1289716"/>
                </a:cubicBezTo>
                <a:cubicBezTo>
                  <a:pt x="4119654" y="1281772"/>
                  <a:pt x="4124951" y="1279124"/>
                  <a:pt x="4132896" y="1284420"/>
                </a:cubicBezTo>
                <a:cubicBezTo>
                  <a:pt x="4297099" y="1403583"/>
                  <a:pt x="4360661" y="1599540"/>
                  <a:pt x="4508973" y="1739887"/>
                </a:cubicBezTo>
                <a:cubicBezTo>
                  <a:pt x="4514270" y="1745183"/>
                  <a:pt x="4516918" y="1742535"/>
                  <a:pt x="4514270" y="1734591"/>
                </a:cubicBezTo>
                <a:cubicBezTo>
                  <a:pt x="4503676" y="1694870"/>
                  <a:pt x="4498379" y="1655149"/>
                  <a:pt x="4482489" y="1618076"/>
                </a:cubicBezTo>
                <a:cubicBezTo>
                  <a:pt x="4426872" y="1488321"/>
                  <a:pt x="4368606" y="1361214"/>
                  <a:pt x="4315638" y="1231458"/>
                </a:cubicBezTo>
                <a:cubicBezTo>
                  <a:pt x="4305044" y="1204978"/>
                  <a:pt x="4305044" y="1175849"/>
                  <a:pt x="4310341" y="1144072"/>
                </a:cubicBezTo>
                <a:cubicBezTo>
                  <a:pt x="4310341" y="1136128"/>
                  <a:pt x="4318286" y="1133480"/>
                  <a:pt x="4323583" y="1136128"/>
                </a:cubicBezTo>
                <a:cubicBezTo>
                  <a:pt x="4421575" y="1189089"/>
                  <a:pt x="4471895" y="1279124"/>
                  <a:pt x="4530161" y="1361214"/>
                </a:cubicBezTo>
                <a:cubicBezTo>
                  <a:pt x="4588426" y="1440656"/>
                  <a:pt x="4638746" y="1525394"/>
                  <a:pt x="4691715" y="1610132"/>
                </a:cubicBezTo>
                <a:cubicBezTo>
                  <a:pt x="4694363" y="1615428"/>
                  <a:pt x="4702309" y="1618076"/>
                  <a:pt x="4707605" y="1618076"/>
                </a:cubicBezTo>
                <a:cubicBezTo>
                  <a:pt x="4710254" y="1615428"/>
                  <a:pt x="4712902" y="1607484"/>
                  <a:pt x="4710254" y="1602188"/>
                </a:cubicBezTo>
                <a:cubicBezTo>
                  <a:pt x="4649340" y="1398287"/>
                  <a:pt x="4588426" y="1194385"/>
                  <a:pt x="4530161" y="990484"/>
                </a:cubicBezTo>
                <a:cubicBezTo>
                  <a:pt x="4527512" y="982540"/>
                  <a:pt x="4530161" y="974596"/>
                  <a:pt x="4538106" y="971948"/>
                </a:cubicBezTo>
                <a:cubicBezTo>
                  <a:pt x="4540754" y="969300"/>
                  <a:pt x="4540754" y="969300"/>
                  <a:pt x="4543403" y="969300"/>
                </a:cubicBezTo>
                <a:cubicBezTo>
                  <a:pt x="4551348" y="966652"/>
                  <a:pt x="4561942" y="966652"/>
                  <a:pt x="4567239" y="971948"/>
                </a:cubicBezTo>
                <a:cubicBezTo>
                  <a:pt x="4757926" y="1130832"/>
                  <a:pt x="4800301" y="1387694"/>
                  <a:pt x="4951261" y="1581003"/>
                </a:cubicBezTo>
                <a:cubicBezTo>
                  <a:pt x="4956558" y="1586299"/>
                  <a:pt x="4959206" y="1583651"/>
                  <a:pt x="4959206" y="1575707"/>
                </a:cubicBezTo>
                <a:cubicBezTo>
                  <a:pt x="4959206" y="1538634"/>
                  <a:pt x="4961855" y="1498913"/>
                  <a:pt x="4953910" y="1461840"/>
                </a:cubicBezTo>
                <a:cubicBezTo>
                  <a:pt x="4916832" y="1308252"/>
                  <a:pt x="4874457" y="1154664"/>
                  <a:pt x="4837379" y="1001077"/>
                </a:cubicBezTo>
                <a:cubicBezTo>
                  <a:pt x="4829433" y="961356"/>
                  <a:pt x="4832082" y="921634"/>
                  <a:pt x="4832082" y="879265"/>
                </a:cubicBezTo>
                <a:cubicBezTo>
                  <a:pt x="4832082" y="873969"/>
                  <a:pt x="4840027" y="866025"/>
                  <a:pt x="4845324" y="863377"/>
                </a:cubicBezTo>
                <a:cubicBezTo>
                  <a:pt x="4853269" y="860729"/>
                  <a:pt x="4863863" y="863377"/>
                  <a:pt x="4869160" y="868673"/>
                </a:cubicBezTo>
                <a:cubicBezTo>
                  <a:pt x="4890347" y="892506"/>
                  <a:pt x="4916832" y="916338"/>
                  <a:pt x="4935371" y="945467"/>
                </a:cubicBezTo>
                <a:cubicBezTo>
                  <a:pt x="5051902" y="1136128"/>
                  <a:pt x="5110167" y="1350621"/>
                  <a:pt x="5171081" y="1565115"/>
                </a:cubicBezTo>
                <a:cubicBezTo>
                  <a:pt x="5181675" y="1604836"/>
                  <a:pt x="5189620" y="1644557"/>
                  <a:pt x="5202862" y="1694870"/>
                </a:cubicBezTo>
                <a:cubicBezTo>
                  <a:pt x="5205511" y="1702814"/>
                  <a:pt x="5208159" y="1702814"/>
                  <a:pt x="5210807" y="1694870"/>
                </a:cubicBezTo>
                <a:cubicBezTo>
                  <a:pt x="5258479" y="1588947"/>
                  <a:pt x="5266425" y="1488321"/>
                  <a:pt x="5250534" y="1387694"/>
                </a:cubicBezTo>
                <a:cubicBezTo>
                  <a:pt x="5234643" y="1268531"/>
                  <a:pt x="5216104" y="1149368"/>
                  <a:pt x="5197565" y="1030205"/>
                </a:cubicBezTo>
                <a:cubicBezTo>
                  <a:pt x="5192268" y="1006373"/>
                  <a:pt x="5189620" y="982540"/>
                  <a:pt x="5184323" y="958707"/>
                </a:cubicBezTo>
                <a:cubicBezTo>
                  <a:pt x="5184323" y="950763"/>
                  <a:pt x="5189620" y="942819"/>
                  <a:pt x="5194917" y="942819"/>
                </a:cubicBezTo>
                <a:cubicBezTo>
                  <a:pt x="5197565" y="940171"/>
                  <a:pt x="5197565" y="940171"/>
                  <a:pt x="5200214" y="940171"/>
                </a:cubicBezTo>
                <a:cubicBezTo>
                  <a:pt x="5208159" y="937523"/>
                  <a:pt x="5216104" y="942819"/>
                  <a:pt x="5221401" y="948115"/>
                </a:cubicBezTo>
                <a:cubicBezTo>
                  <a:pt x="5242589" y="969300"/>
                  <a:pt x="5266425" y="990484"/>
                  <a:pt x="5274370" y="1016965"/>
                </a:cubicBezTo>
                <a:cubicBezTo>
                  <a:pt x="5319393" y="1136128"/>
                  <a:pt x="5364416" y="1252643"/>
                  <a:pt x="5398846" y="1374454"/>
                </a:cubicBezTo>
                <a:cubicBezTo>
                  <a:pt x="5427979" y="1469784"/>
                  <a:pt x="5446518" y="1567763"/>
                  <a:pt x="5467705" y="1665741"/>
                </a:cubicBezTo>
                <a:cubicBezTo>
                  <a:pt x="5470354" y="1671038"/>
                  <a:pt x="5475651" y="1678982"/>
                  <a:pt x="5480947" y="1678982"/>
                </a:cubicBezTo>
                <a:cubicBezTo>
                  <a:pt x="5486244" y="1681630"/>
                  <a:pt x="5491541" y="1676334"/>
                  <a:pt x="5494190" y="1668389"/>
                </a:cubicBezTo>
                <a:cubicBezTo>
                  <a:pt x="5518025" y="1512154"/>
                  <a:pt x="5544510" y="1355918"/>
                  <a:pt x="5570994" y="1199682"/>
                </a:cubicBezTo>
                <a:cubicBezTo>
                  <a:pt x="5573643" y="1191737"/>
                  <a:pt x="5578939" y="1186441"/>
                  <a:pt x="5586885" y="1186441"/>
                </a:cubicBezTo>
                <a:cubicBezTo>
                  <a:pt x="5589533" y="1186441"/>
                  <a:pt x="5589533" y="1186441"/>
                  <a:pt x="5592182" y="1186441"/>
                </a:cubicBezTo>
                <a:cubicBezTo>
                  <a:pt x="5600127" y="1183793"/>
                  <a:pt x="5608072" y="1189089"/>
                  <a:pt x="5610721" y="1197034"/>
                </a:cubicBezTo>
                <a:cubicBezTo>
                  <a:pt x="5623963" y="1234106"/>
                  <a:pt x="5639853" y="1268531"/>
                  <a:pt x="5647799" y="1305604"/>
                </a:cubicBezTo>
                <a:cubicBezTo>
                  <a:pt x="5682228" y="1504209"/>
                  <a:pt x="5676931" y="1702814"/>
                  <a:pt x="5639853" y="1901419"/>
                </a:cubicBezTo>
                <a:cubicBezTo>
                  <a:pt x="5581588" y="2229780"/>
                  <a:pt x="5465057" y="2536956"/>
                  <a:pt x="5308799" y="2830891"/>
                </a:cubicBezTo>
                <a:cubicBezTo>
                  <a:pt x="5303503" y="2844131"/>
                  <a:pt x="5295557" y="2860020"/>
                  <a:pt x="5287612" y="2878556"/>
                </a:cubicBezTo>
                <a:cubicBezTo>
                  <a:pt x="5284964" y="2883852"/>
                  <a:pt x="5287612" y="2886500"/>
                  <a:pt x="5292909" y="2883852"/>
                </a:cubicBezTo>
                <a:cubicBezTo>
                  <a:pt x="5359120" y="2846779"/>
                  <a:pt x="5420034" y="2812355"/>
                  <a:pt x="5480947" y="2775282"/>
                </a:cubicBezTo>
                <a:cubicBezTo>
                  <a:pt x="5486244" y="2772634"/>
                  <a:pt x="5496838" y="2775282"/>
                  <a:pt x="5502135" y="2780578"/>
                </a:cubicBezTo>
                <a:cubicBezTo>
                  <a:pt x="5502135" y="2780578"/>
                  <a:pt x="5504783" y="2783226"/>
                  <a:pt x="5507432" y="2785874"/>
                </a:cubicBezTo>
                <a:cubicBezTo>
                  <a:pt x="5512729" y="2791170"/>
                  <a:pt x="5512729" y="2799114"/>
                  <a:pt x="5510080" y="2807058"/>
                </a:cubicBezTo>
                <a:cubicBezTo>
                  <a:pt x="5480947" y="2854724"/>
                  <a:pt x="5454463" y="2905037"/>
                  <a:pt x="5417385" y="2947406"/>
                </a:cubicBezTo>
                <a:cubicBezTo>
                  <a:pt x="5382955" y="2989775"/>
                  <a:pt x="5340581" y="3024200"/>
                  <a:pt x="5295557" y="3055977"/>
                </a:cubicBezTo>
                <a:cubicBezTo>
                  <a:pt x="5157839" y="3146011"/>
                  <a:pt x="5020120" y="3238693"/>
                  <a:pt x="4877105" y="3320784"/>
                </a:cubicBezTo>
                <a:cubicBezTo>
                  <a:pt x="4818840" y="3355208"/>
                  <a:pt x="4742035" y="3360505"/>
                  <a:pt x="4675824" y="3379041"/>
                </a:cubicBezTo>
                <a:cubicBezTo>
                  <a:pt x="4159380" y="3514092"/>
                  <a:pt x="4289153" y="3458483"/>
                  <a:pt x="3950154" y="3786843"/>
                </a:cubicBezTo>
                <a:cubicBezTo>
                  <a:pt x="3921021" y="3813324"/>
                  <a:pt x="3899834" y="3855693"/>
                  <a:pt x="3891889" y="3895414"/>
                </a:cubicBezTo>
                <a:cubicBezTo>
                  <a:pt x="3883943" y="3921895"/>
                  <a:pt x="3897185" y="3958968"/>
                  <a:pt x="3913076" y="3985448"/>
                </a:cubicBezTo>
                <a:cubicBezTo>
                  <a:pt x="3987232" y="4120500"/>
                  <a:pt x="4106411" y="4213182"/>
                  <a:pt x="4220294" y="4311161"/>
                </a:cubicBezTo>
                <a:cubicBezTo>
                  <a:pt x="4228239" y="4319105"/>
                  <a:pt x="4228239" y="4334993"/>
                  <a:pt x="4230888" y="4348234"/>
                </a:cubicBezTo>
                <a:cubicBezTo>
                  <a:pt x="4244130" y="4440916"/>
                  <a:pt x="4260021" y="4530950"/>
                  <a:pt x="4265317" y="4623633"/>
                </a:cubicBezTo>
                <a:cubicBezTo>
                  <a:pt x="4270614" y="4676594"/>
                  <a:pt x="4262669" y="4732203"/>
                  <a:pt x="4246778" y="4782517"/>
                </a:cubicBezTo>
                <a:cubicBezTo>
                  <a:pt x="4225591" y="4851367"/>
                  <a:pt x="4193810" y="4914920"/>
                  <a:pt x="4164677" y="4981122"/>
                </a:cubicBezTo>
                <a:cubicBezTo>
                  <a:pt x="4132896" y="5049972"/>
                  <a:pt x="4095818" y="5068508"/>
                  <a:pt x="4019013" y="5055268"/>
                </a:cubicBezTo>
                <a:cubicBezTo>
                  <a:pt x="4011068" y="5052620"/>
                  <a:pt x="4005771" y="5047323"/>
                  <a:pt x="4005771" y="5039379"/>
                </a:cubicBezTo>
                <a:cubicBezTo>
                  <a:pt x="4008420" y="4896384"/>
                  <a:pt x="3915724" y="4801053"/>
                  <a:pt x="3820381" y="4705723"/>
                </a:cubicBezTo>
                <a:cubicBezTo>
                  <a:pt x="3714444" y="4602448"/>
                  <a:pt x="3592616" y="4597152"/>
                  <a:pt x="3462843" y="4615689"/>
                </a:cubicBezTo>
                <a:cubicBezTo>
                  <a:pt x="3454897" y="4615689"/>
                  <a:pt x="3446952" y="4623633"/>
                  <a:pt x="3444304" y="4631577"/>
                </a:cubicBezTo>
                <a:cubicBezTo>
                  <a:pt x="3391335" y="4793109"/>
                  <a:pt x="3433710" y="4957289"/>
                  <a:pt x="3436358" y="5121469"/>
                </a:cubicBezTo>
                <a:cubicBezTo>
                  <a:pt x="3439007" y="5208856"/>
                  <a:pt x="3441655" y="5293594"/>
                  <a:pt x="3436358" y="5380980"/>
                </a:cubicBezTo>
                <a:cubicBezTo>
                  <a:pt x="3428413" y="5502791"/>
                  <a:pt x="3465491" y="5606066"/>
                  <a:pt x="3536999" y="5701396"/>
                </a:cubicBezTo>
                <a:cubicBezTo>
                  <a:pt x="3576725" y="5751709"/>
                  <a:pt x="3613803" y="5757005"/>
                  <a:pt x="3653530" y="5709340"/>
                </a:cubicBezTo>
                <a:cubicBezTo>
                  <a:pt x="3687959" y="5664323"/>
                  <a:pt x="3714444" y="5614010"/>
                  <a:pt x="3735631" y="5563697"/>
                </a:cubicBezTo>
                <a:cubicBezTo>
                  <a:pt x="3762115" y="5505439"/>
                  <a:pt x="3793897" y="5489551"/>
                  <a:pt x="3830975" y="5523976"/>
                </a:cubicBezTo>
                <a:cubicBezTo>
                  <a:pt x="3836271" y="5529272"/>
                  <a:pt x="3833623" y="5537216"/>
                  <a:pt x="3828326" y="5539864"/>
                </a:cubicBezTo>
                <a:cubicBezTo>
                  <a:pt x="3785951" y="5558400"/>
                  <a:pt x="3772709" y="5584881"/>
                  <a:pt x="3807139" y="5632546"/>
                </a:cubicBezTo>
                <a:cubicBezTo>
                  <a:pt x="3815084" y="5645787"/>
                  <a:pt x="3807139" y="5688156"/>
                  <a:pt x="3791248" y="5701396"/>
                </a:cubicBezTo>
                <a:cubicBezTo>
                  <a:pt x="3756819" y="5738469"/>
                  <a:pt x="3714444" y="5767598"/>
                  <a:pt x="3669420" y="5802023"/>
                </a:cubicBezTo>
                <a:cubicBezTo>
                  <a:pt x="3664123" y="5807319"/>
                  <a:pt x="3666772" y="5812615"/>
                  <a:pt x="3672069" y="5812615"/>
                </a:cubicBezTo>
                <a:cubicBezTo>
                  <a:pt x="3778006" y="5831151"/>
                  <a:pt x="3868053" y="5799375"/>
                  <a:pt x="3952802" y="5746413"/>
                </a:cubicBezTo>
                <a:cubicBezTo>
                  <a:pt x="4037552" y="5693452"/>
                  <a:pt x="4114357" y="5725229"/>
                  <a:pt x="4127599" y="5812615"/>
                </a:cubicBezTo>
                <a:cubicBezTo>
                  <a:pt x="4130247" y="5820559"/>
                  <a:pt x="4124951" y="5823207"/>
                  <a:pt x="4119654" y="5820559"/>
                </a:cubicBezTo>
                <a:cubicBezTo>
                  <a:pt x="4095818" y="5807319"/>
                  <a:pt x="4071982" y="5794078"/>
                  <a:pt x="4050794" y="5780838"/>
                </a:cubicBezTo>
                <a:cubicBezTo>
                  <a:pt x="4042849" y="5775542"/>
                  <a:pt x="4034904" y="5775542"/>
                  <a:pt x="4029607" y="5778190"/>
                </a:cubicBezTo>
                <a:cubicBezTo>
                  <a:pt x="4024310" y="5780838"/>
                  <a:pt x="4021662" y="5788782"/>
                  <a:pt x="4024310" y="5796727"/>
                </a:cubicBezTo>
                <a:cubicBezTo>
                  <a:pt x="4032255" y="5849688"/>
                  <a:pt x="4000474" y="5860280"/>
                  <a:pt x="3958099" y="5865576"/>
                </a:cubicBezTo>
                <a:cubicBezTo>
                  <a:pt x="3918373" y="5870872"/>
                  <a:pt x="3878646" y="5886761"/>
                  <a:pt x="3838920" y="5894705"/>
                </a:cubicBezTo>
                <a:cubicBezTo>
                  <a:pt x="3804490" y="5902649"/>
                  <a:pt x="3772709" y="5905297"/>
                  <a:pt x="3735631" y="5918538"/>
                </a:cubicBezTo>
                <a:cubicBezTo>
                  <a:pt x="3727686" y="5921186"/>
                  <a:pt x="3727686" y="5926482"/>
                  <a:pt x="3735631" y="5929130"/>
                </a:cubicBezTo>
                <a:cubicBezTo>
                  <a:pt x="3756819" y="5934426"/>
                  <a:pt x="3780654" y="5942370"/>
                  <a:pt x="3804490" y="5950314"/>
                </a:cubicBezTo>
                <a:cubicBezTo>
                  <a:pt x="3860107" y="5966203"/>
                  <a:pt x="3918373" y="5976795"/>
                  <a:pt x="3971341" y="5997980"/>
                </a:cubicBezTo>
                <a:cubicBezTo>
                  <a:pt x="4016365" y="6016516"/>
                  <a:pt x="4048146" y="6050941"/>
                  <a:pt x="4045498" y="6101254"/>
                </a:cubicBezTo>
                <a:cubicBezTo>
                  <a:pt x="4042849" y="6109198"/>
                  <a:pt x="4037552" y="6119791"/>
                  <a:pt x="4032255" y="6125087"/>
                </a:cubicBezTo>
                <a:cubicBezTo>
                  <a:pt x="4029607" y="6127735"/>
                  <a:pt x="4026959" y="6130383"/>
                  <a:pt x="4024310" y="6135679"/>
                </a:cubicBezTo>
                <a:cubicBezTo>
                  <a:pt x="4019013" y="6140975"/>
                  <a:pt x="4013716" y="6138327"/>
                  <a:pt x="4011068" y="6130383"/>
                </a:cubicBezTo>
                <a:cubicBezTo>
                  <a:pt x="4008420" y="6090662"/>
                  <a:pt x="4003123" y="6072126"/>
                  <a:pt x="3928967" y="6080070"/>
                </a:cubicBezTo>
                <a:cubicBezTo>
                  <a:pt x="3838920" y="6090662"/>
                  <a:pt x="3730334" y="6040349"/>
                  <a:pt x="3645584" y="5990035"/>
                </a:cubicBezTo>
                <a:cubicBezTo>
                  <a:pt x="3558186" y="5937074"/>
                  <a:pt x="3478733" y="5915890"/>
                  <a:pt x="3380741" y="5945018"/>
                </a:cubicBezTo>
                <a:cubicBezTo>
                  <a:pt x="3330421" y="5958259"/>
                  <a:pt x="3280101" y="5963555"/>
                  <a:pt x="3227132" y="5974147"/>
                </a:cubicBezTo>
                <a:cubicBezTo>
                  <a:pt x="3216538" y="5974147"/>
                  <a:pt x="3195351" y="5974147"/>
                  <a:pt x="3190054" y="5966203"/>
                </a:cubicBezTo>
                <a:cubicBezTo>
                  <a:pt x="3126492" y="5902649"/>
                  <a:pt x="3084117" y="5931778"/>
                  <a:pt x="3044390" y="5992683"/>
                </a:cubicBezTo>
                <a:cubicBezTo>
                  <a:pt x="3041742" y="6000628"/>
                  <a:pt x="3036445" y="5997980"/>
                  <a:pt x="3033797" y="5992683"/>
                </a:cubicBezTo>
                <a:cubicBezTo>
                  <a:pt x="3020555" y="5929130"/>
                  <a:pt x="3057633" y="5897353"/>
                  <a:pt x="3100007" y="5881465"/>
                </a:cubicBezTo>
                <a:cubicBezTo>
                  <a:pt x="3142382" y="5865576"/>
                  <a:pt x="3195351" y="5857632"/>
                  <a:pt x="3237726" y="5870872"/>
                </a:cubicBezTo>
                <a:cubicBezTo>
                  <a:pt x="3314530" y="5892057"/>
                  <a:pt x="3370147" y="5868224"/>
                  <a:pt x="3415171" y="5823207"/>
                </a:cubicBezTo>
                <a:cubicBezTo>
                  <a:pt x="3420468" y="5817911"/>
                  <a:pt x="3420468" y="5807319"/>
                  <a:pt x="3417819" y="5802023"/>
                </a:cubicBezTo>
                <a:cubicBezTo>
                  <a:pt x="3317179" y="5648435"/>
                  <a:pt x="3221835" y="5497495"/>
                  <a:pt x="3126492" y="5346555"/>
                </a:cubicBezTo>
                <a:cubicBezTo>
                  <a:pt x="3121195" y="5338611"/>
                  <a:pt x="3121195" y="5330667"/>
                  <a:pt x="3126492" y="5328019"/>
                </a:cubicBezTo>
                <a:cubicBezTo>
                  <a:pt x="3131789" y="5322722"/>
                  <a:pt x="3129140" y="5322722"/>
                  <a:pt x="3121195" y="5325371"/>
                </a:cubicBezTo>
                <a:cubicBezTo>
                  <a:pt x="3107953" y="5330667"/>
                  <a:pt x="3094711" y="5335963"/>
                  <a:pt x="3078820" y="5343907"/>
                </a:cubicBezTo>
                <a:cubicBezTo>
                  <a:pt x="3070875" y="5346555"/>
                  <a:pt x="3065578" y="5343907"/>
                  <a:pt x="3065578" y="5335963"/>
                </a:cubicBezTo>
                <a:cubicBezTo>
                  <a:pt x="3065578" y="5304186"/>
                  <a:pt x="3068226" y="5275057"/>
                  <a:pt x="3068226" y="5245929"/>
                </a:cubicBezTo>
                <a:cubicBezTo>
                  <a:pt x="3068226" y="5237984"/>
                  <a:pt x="3062929" y="5235336"/>
                  <a:pt x="3057633" y="5240632"/>
                </a:cubicBezTo>
                <a:cubicBezTo>
                  <a:pt x="3044390" y="5251225"/>
                  <a:pt x="3031148" y="5259169"/>
                  <a:pt x="3017906" y="5269761"/>
                </a:cubicBezTo>
                <a:cubicBezTo>
                  <a:pt x="3009961" y="5275057"/>
                  <a:pt x="2999367" y="5277705"/>
                  <a:pt x="2994070" y="5275057"/>
                </a:cubicBezTo>
                <a:cubicBezTo>
                  <a:pt x="2994070" y="5275057"/>
                  <a:pt x="2991422" y="5275057"/>
                  <a:pt x="2991422" y="5275057"/>
                </a:cubicBezTo>
                <a:cubicBezTo>
                  <a:pt x="2986125" y="5272409"/>
                  <a:pt x="2980828" y="5267113"/>
                  <a:pt x="2980828" y="5259169"/>
                </a:cubicBezTo>
                <a:cubicBezTo>
                  <a:pt x="2986125" y="5216800"/>
                  <a:pt x="2991422" y="5177079"/>
                  <a:pt x="2996719" y="5134710"/>
                </a:cubicBezTo>
                <a:cubicBezTo>
                  <a:pt x="2996719" y="5126765"/>
                  <a:pt x="2991422" y="5121469"/>
                  <a:pt x="2983477" y="5121469"/>
                </a:cubicBezTo>
                <a:cubicBezTo>
                  <a:pt x="2922563" y="5124117"/>
                  <a:pt x="2888133" y="5087044"/>
                  <a:pt x="2901375" y="5031435"/>
                </a:cubicBezTo>
                <a:cubicBezTo>
                  <a:pt x="2925211" y="4946697"/>
                  <a:pt x="2956992" y="4861959"/>
                  <a:pt x="2978180" y="4777221"/>
                </a:cubicBezTo>
                <a:cubicBezTo>
                  <a:pt x="2988773" y="4742796"/>
                  <a:pt x="2986125" y="4708371"/>
                  <a:pt x="2988773" y="4671298"/>
                </a:cubicBezTo>
                <a:cubicBezTo>
                  <a:pt x="2988773" y="4666002"/>
                  <a:pt x="2983477" y="4660706"/>
                  <a:pt x="2975531" y="4663354"/>
                </a:cubicBezTo>
                <a:cubicBezTo>
                  <a:pt x="2970234" y="4666002"/>
                  <a:pt x="2964937" y="4666002"/>
                  <a:pt x="2956992" y="4668650"/>
                </a:cubicBezTo>
                <a:cubicBezTo>
                  <a:pt x="2951695" y="4671298"/>
                  <a:pt x="2946398" y="4666002"/>
                  <a:pt x="2949047" y="4660706"/>
                </a:cubicBezTo>
                <a:cubicBezTo>
                  <a:pt x="2951695" y="4647465"/>
                  <a:pt x="2954344" y="4636873"/>
                  <a:pt x="2956992" y="4626281"/>
                </a:cubicBezTo>
                <a:cubicBezTo>
                  <a:pt x="2959641" y="4620985"/>
                  <a:pt x="2954344" y="4613040"/>
                  <a:pt x="2946398" y="4615689"/>
                </a:cubicBezTo>
                <a:cubicBezTo>
                  <a:pt x="2911969" y="4615689"/>
                  <a:pt x="2880188" y="4615689"/>
                  <a:pt x="2843110" y="4618337"/>
                </a:cubicBezTo>
                <a:cubicBezTo>
                  <a:pt x="2835164" y="4618337"/>
                  <a:pt x="2827219" y="4623633"/>
                  <a:pt x="2824571" y="4631577"/>
                </a:cubicBezTo>
                <a:cubicBezTo>
                  <a:pt x="2755711" y="4883143"/>
                  <a:pt x="2694797" y="5132062"/>
                  <a:pt x="2896078" y="5365092"/>
                </a:cubicBezTo>
                <a:cubicBezTo>
                  <a:pt x="2898727" y="5370388"/>
                  <a:pt x="2909320" y="5373036"/>
                  <a:pt x="2914617" y="5367740"/>
                </a:cubicBezTo>
                <a:cubicBezTo>
                  <a:pt x="2941102" y="5349203"/>
                  <a:pt x="2972883" y="5325371"/>
                  <a:pt x="3012609" y="5296242"/>
                </a:cubicBezTo>
                <a:cubicBezTo>
                  <a:pt x="3020555" y="5293594"/>
                  <a:pt x="3023203" y="5296242"/>
                  <a:pt x="3023203" y="5304186"/>
                </a:cubicBezTo>
                <a:cubicBezTo>
                  <a:pt x="3023203" y="5328019"/>
                  <a:pt x="3023203" y="5338611"/>
                  <a:pt x="3023203" y="5346555"/>
                </a:cubicBezTo>
                <a:cubicBezTo>
                  <a:pt x="3017906" y="5373036"/>
                  <a:pt x="2999367" y="5418053"/>
                  <a:pt x="3009961" y="5423349"/>
                </a:cubicBezTo>
                <a:cubicBezTo>
                  <a:pt x="3031148" y="5439237"/>
                  <a:pt x="3062929" y="5441885"/>
                  <a:pt x="3092062" y="5449830"/>
                </a:cubicBezTo>
                <a:cubicBezTo>
                  <a:pt x="3100007" y="5452478"/>
                  <a:pt x="3105304" y="5447182"/>
                  <a:pt x="3105304" y="5439237"/>
                </a:cubicBezTo>
                <a:cubicBezTo>
                  <a:pt x="3107953" y="5436589"/>
                  <a:pt x="3107953" y="5431293"/>
                  <a:pt x="3107953" y="5428645"/>
                </a:cubicBezTo>
                <a:cubicBezTo>
                  <a:pt x="3107953" y="5420701"/>
                  <a:pt x="3113250" y="5418053"/>
                  <a:pt x="3118547" y="5423349"/>
                </a:cubicBezTo>
                <a:cubicBezTo>
                  <a:pt x="3129140" y="5436589"/>
                  <a:pt x="3142382" y="5449830"/>
                  <a:pt x="3155625" y="5468366"/>
                </a:cubicBezTo>
                <a:cubicBezTo>
                  <a:pt x="3160921" y="5473662"/>
                  <a:pt x="3160921" y="5478958"/>
                  <a:pt x="3152976" y="5478958"/>
                </a:cubicBezTo>
                <a:cubicBezTo>
                  <a:pt x="3121195" y="5486903"/>
                  <a:pt x="3097359" y="5492199"/>
                  <a:pt x="3068226" y="5500143"/>
                </a:cubicBezTo>
                <a:cubicBezTo>
                  <a:pt x="3060281" y="5502791"/>
                  <a:pt x="3060281" y="5508087"/>
                  <a:pt x="3065578" y="5510735"/>
                </a:cubicBezTo>
                <a:cubicBezTo>
                  <a:pt x="3123843" y="5547808"/>
                  <a:pt x="3221835" y="5489551"/>
                  <a:pt x="3243023" y="5598121"/>
                </a:cubicBezTo>
                <a:cubicBezTo>
                  <a:pt x="3243023" y="5606066"/>
                  <a:pt x="3237726" y="5611362"/>
                  <a:pt x="3229781" y="5611362"/>
                </a:cubicBezTo>
                <a:cubicBezTo>
                  <a:pt x="3171515" y="5608714"/>
                  <a:pt x="3107953" y="5611362"/>
                  <a:pt x="3052336" y="5595473"/>
                </a:cubicBezTo>
                <a:cubicBezTo>
                  <a:pt x="2935805" y="5558400"/>
                  <a:pt x="2848406" y="5584881"/>
                  <a:pt x="2771602" y="5674915"/>
                </a:cubicBezTo>
                <a:cubicBezTo>
                  <a:pt x="2739821" y="5711988"/>
                  <a:pt x="2710688" y="5764950"/>
                  <a:pt x="2636532" y="5730525"/>
                </a:cubicBezTo>
                <a:cubicBezTo>
                  <a:pt x="2631235" y="5727877"/>
                  <a:pt x="2625938" y="5730525"/>
                  <a:pt x="2625938" y="5738469"/>
                </a:cubicBezTo>
                <a:cubicBezTo>
                  <a:pt x="2625938" y="5764950"/>
                  <a:pt x="2628587" y="5786134"/>
                  <a:pt x="2628587" y="5802023"/>
                </a:cubicBezTo>
                <a:cubicBezTo>
                  <a:pt x="2628587" y="5809967"/>
                  <a:pt x="2623290" y="5815263"/>
                  <a:pt x="2617993" y="5809967"/>
                </a:cubicBezTo>
                <a:cubicBezTo>
                  <a:pt x="2578266" y="5783486"/>
                  <a:pt x="2565024" y="5733173"/>
                  <a:pt x="2602102" y="5682860"/>
                </a:cubicBezTo>
                <a:cubicBezTo>
                  <a:pt x="2623290" y="5653731"/>
                  <a:pt x="2660368" y="5632546"/>
                  <a:pt x="2694797" y="5611362"/>
                </a:cubicBezTo>
                <a:cubicBezTo>
                  <a:pt x="2718633" y="5595473"/>
                  <a:pt x="2747766" y="5584881"/>
                  <a:pt x="2771602" y="5568993"/>
                </a:cubicBezTo>
                <a:cubicBezTo>
                  <a:pt x="2848406" y="5502791"/>
                  <a:pt x="2843110" y="5484255"/>
                  <a:pt x="2771602" y="5415405"/>
                </a:cubicBezTo>
                <a:cubicBezTo>
                  <a:pt x="2700094" y="5346555"/>
                  <a:pt x="2639180" y="5269761"/>
                  <a:pt x="2570321" y="5198263"/>
                </a:cubicBezTo>
                <a:cubicBezTo>
                  <a:pt x="2562376" y="5187671"/>
                  <a:pt x="2549133" y="5182375"/>
                  <a:pt x="2527946" y="5169135"/>
                </a:cubicBezTo>
                <a:cubicBezTo>
                  <a:pt x="2522649" y="5166487"/>
                  <a:pt x="2514704" y="5155894"/>
                  <a:pt x="2514704" y="5147950"/>
                </a:cubicBezTo>
                <a:cubicBezTo>
                  <a:pt x="2509407" y="5129414"/>
                  <a:pt x="2504110" y="5100285"/>
                  <a:pt x="2496165" y="5071156"/>
                </a:cubicBezTo>
                <a:cubicBezTo>
                  <a:pt x="2496165" y="5065860"/>
                  <a:pt x="2490868" y="5063212"/>
                  <a:pt x="2485571" y="5068508"/>
                </a:cubicBezTo>
                <a:cubicBezTo>
                  <a:pt x="2472329" y="5079100"/>
                  <a:pt x="2459087" y="5087044"/>
                  <a:pt x="2448493" y="5100285"/>
                </a:cubicBezTo>
                <a:cubicBezTo>
                  <a:pt x="2440548" y="5102933"/>
                  <a:pt x="2435251" y="5102933"/>
                  <a:pt x="2432603" y="5094989"/>
                </a:cubicBezTo>
                <a:cubicBezTo>
                  <a:pt x="2429954" y="5084396"/>
                  <a:pt x="2427306" y="5076452"/>
                  <a:pt x="2429954" y="5071156"/>
                </a:cubicBezTo>
                <a:cubicBezTo>
                  <a:pt x="2432603" y="5007602"/>
                  <a:pt x="2403470" y="4959937"/>
                  <a:pt x="2369040" y="4912272"/>
                </a:cubicBezTo>
                <a:cubicBezTo>
                  <a:pt x="2361095" y="4901680"/>
                  <a:pt x="2366392" y="4880495"/>
                  <a:pt x="2369040" y="4867255"/>
                </a:cubicBezTo>
                <a:cubicBezTo>
                  <a:pt x="2379634" y="4824886"/>
                  <a:pt x="2390228" y="4782517"/>
                  <a:pt x="2400821" y="4737500"/>
                </a:cubicBezTo>
                <a:cubicBezTo>
                  <a:pt x="2403470" y="4729555"/>
                  <a:pt x="2398173" y="4726907"/>
                  <a:pt x="2390228" y="4729555"/>
                </a:cubicBezTo>
                <a:cubicBezTo>
                  <a:pt x="2382282" y="4732203"/>
                  <a:pt x="2371689" y="4737500"/>
                  <a:pt x="2358446" y="4740148"/>
                </a:cubicBezTo>
                <a:cubicBezTo>
                  <a:pt x="2350501" y="4742796"/>
                  <a:pt x="2347853" y="4740148"/>
                  <a:pt x="2350501" y="4732203"/>
                </a:cubicBezTo>
                <a:cubicBezTo>
                  <a:pt x="2363743" y="4684538"/>
                  <a:pt x="2376985" y="4642169"/>
                  <a:pt x="2390228" y="4594504"/>
                </a:cubicBezTo>
                <a:cubicBezTo>
                  <a:pt x="2392876" y="4586560"/>
                  <a:pt x="2390228" y="4586560"/>
                  <a:pt x="2384931" y="4589208"/>
                </a:cubicBezTo>
                <a:cubicBezTo>
                  <a:pt x="2376985" y="4597152"/>
                  <a:pt x="2371689" y="4599800"/>
                  <a:pt x="2366392" y="4605096"/>
                </a:cubicBezTo>
                <a:cubicBezTo>
                  <a:pt x="2358446" y="4610392"/>
                  <a:pt x="2350501" y="4613040"/>
                  <a:pt x="2347853" y="4610392"/>
                </a:cubicBezTo>
                <a:cubicBezTo>
                  <a:pt x="2342556" y="4610392"/>
                  <a:pt x="2339907" y="4602448"/>
                  <a:pt x="2342556" y="4594504"/>
                </a:cubicBezTo>
                <a:cubicBezTo>
                  <a:pt x="2350501" y="4562727"/>
                  <a:pt x="2358446" y="4530950"/>
                  <a:pt x="2366392" y="4496525"/>
                </a:cubicBezTo>
                <a:cubicBezTo>
                  <a:pt x="2366392" y="4491229"/>
                  <a:pt x="2363743" y="4480637"/>
                  <a:pt x="2358446" y="4477989"/>
                </a:cubicBezTo>
                <a:cubicBezTo>
                  <a:pt x="2308126" y="4446212"/>
                  <a:pt x="2252509" y="4422380"/>
                  <a:pt x="2233970" y="4353530"/>
                </a:cubicBezTo>
                <a:cubicBezTo>
                  <a:pt x="2231322" y="4337641"/>
                  <a:pt x="2191595" y="4311161"/>
                  <a:pt x="2175705" y="4303217"/>
                </a:cubicBezTo>
                <a:cubicBezTo>
                  <a:pt x="2075064" y="4250255"/>
                  <a:pt x="1966479" y="4210534"/>
                  <a:pt x="1857893" y="4173461"/>
                </a:cubicBezTo>
                <a:cubicBezTo>
                  <a:pt x="1828760" y="4162869"/>
                  <a:pt x="1789034" y="4181405"/>
                  <a:pt x="1754604" y="4191998"/>
                </a:cubicBezTo>
                <a:cubicBezTo>
                  <a:pt x="1643370" y="4226423"/>
                  <a:pt x="1534784" y="4271440"/>
                  <a:pt x="1420902" y="4297920"/>
                </a:cubicBezTo>
                <a:cubicBezTo>
                  <a:pt x="1333504" y="4316457"/>
                  <a:pt x="1246106" y="4289976"/>
                  <a:pt x="1171949" y="4234367"/>
                </a:cubicBezTo>
                <a:cubicBezTo>
                  <a:pt x="1079254" y="4168165"/>
                  <a:pt x="981262" y="4107259"/>
                  <a:pt x="888567" y="4035762"/>
                </a:cubicBezTo>
                <a:cubicBezTo>
                  <a:pt x="779982" y="3953672"/>
                  <a:pt x="679341" y="3863637"/>
                  <a:pt x="573404" y="3776251"/>
                </a:cubicBezTo>
                <a:cubicBezTo>
                  <a:pt x="509842" y="3723290"/>
                  <a:pt x="443630" y="3670328"/>
                  <a:pt x="380068" y="3617367"/>
                </a:cubicBezTo>
                <a:cubicBezTo>
                  <a:pt x="319154" y="3564406"/>
                  <a:pt x="258240" y="3506148"/>
                  <a:pt x="199975" y="3450539"/>
                </a:cubicBezTo>
                <a:cubicBezTo>
                  <a:pt x="178787" y="3429354"/>
                  <a:pt x="165545" y="3402874"/>
                  <a:pt x="147006" y="3379041"/>
                </a:cubicBezTo>
                <a:cubicBezTo>
                  <a:pt x="131115" y="3355208"/>
                  <a:pt x="112576" y="3328728"/>
                  <a:pt x="94037" y="3307543"/>
                </a:cubicBezTo>
                <a:cubicBezTo>
                  <a:pt x="72850" y="3281063"/>
                  <a:pt x="41069" y="3262526"/>
                  <a:pt x="25178" y="3233397"/>
                </a:cubicBezTo>
                <a:cubicBezTo>
                  <a:pt x="14584" y="3217509"/>
                  <a:pt x="17233" y="3193676"/>
                  <a:pt x="19881" y="3169844"/>
                </a:cubicBezTo>
                <a:cubicBezTo>
                  <a:pt x="22530" y="3161899"/>
                  <a:pt x="19881" y="3151307"/>
                  <a:pt x="17233" y="3143363"/>
                </a:cubicBezTo>
                <a:cubicBezTo>
                  <a:pt x="-14548" y="3079809"/>
                  <a:pt x="-3955" y="3066569"/>
                  <a:pt x="62256" y="3013608"/>
                </a:cubicBezTo>
                <a:cubicBezTo>
                  <a:pt x="131115" y="2957998"/>
                  <a:pt x="199975" y="2955350"/>
                  <a:pt x="276779" y="2989775"/>
                </a:cubicBezTo>
                <a:cubicBezTo>
                  <a:pt x="549568" y="3106290"/>
                  <a:pt x="822356" y="3220157"/>
                  <a:pt x="1092497" y="3339320"/>
                </a:cubicBezTo>
                <a:cubicBezTo>
                  <a:pt x="1444738" y="3490260"/>
                  <a:pt x="1444738" y="3498204"/>
                  <a:pt x="1823463" y="3479668"/>
                </a:cubicBezTo>
                <a:cubicBezTo>
                  <a:pt x="2043283" y="3469075"/>
                  <a:pt x="2263103" y="3471723"/>
                  <a:pt x="2480274" y="3490260"/>
                </a:cubicBezTo>
                <a:cubicBezTo>
                  <a:pt x="2488220" y="3492908"/>
                  <a:pt x="2488220" y="3490260"/>
                  <a:pt x="2482923" y="3484964"/>
                </a:cubicBezTo>
                <a:cubicBezTo>
                  <a:pt x="2443196" y="3461131"/>
                  <a:pt x="2406118" y="3437298"/>
                  <a:pt x="2369040" y="3410818"/>
                </a:cubicBezTo>
                <a:cubicBezTo>
                  <a:pt x="2363743" y="3405522"/>
                  <a:pt x="2353150" y="3400226"/>
                  <a:pt x="2347853" y="3397577"/>
                </a:cubicBezTo>
                <a:cubicBezTo>
                  <a:pt x="2281642" y="3368449"/>
                  <a:pt x="2220728" y="3339320"/>
                  <a:pt x="2157166" y="3312839"/>
                </a:cubicBezTo>
                <a:cubicBezTo>
                  <a:pt x="2135978" y="3302247"/>
                  <a:pt x="2112142" y="3299599"/>
                  <a:pt x="2090955" y="3296951"/>
                </a:cubicBezTo>
                <a:cubicBezTo>
                  <a:pt x="1990314" y="3283711"/>
                  <a:pt x="1905565" y="3241341"/>
                  <a:pt x="1863190" y="3140715"/>
                </a:cubicBezTo>
                <a:cubicBezTo>
                  <a:pt x="1857893" y="3130123"/>
                  <a:pt x="1844651" y="3122178"/>
                  <a:pt x="1836705" y="3114234"/>
                </a:cubicBezTo>
                <a:cubicBezTo>
                  <a:pt x="1818166" y="3098346"/>
                  <a:pt x="1789034" y="3087754"/>
                  <a:pt x="1781088" y="3066569"/>
                </a:cubicBezTo>
                <a:cubicBezTo>
                  <a:pt x="1759901" y="3021552"/>
                  <a:pt x="1744010" y="2979183"/>
                  <a:pt x="1696339" y="2952702"/>
                </a:cubicBezTo>
                <a:cubicBezTo>
                  <a:pt x="1685745" y="2944758"/>
                  <a:pt x="1691042" y="2910333"/>
                  <a:pt x="1691042" y="2878556"/>
                </a:cubicBezTo>
                <a:cubicBezTo>
                  <a:pt x="1691042" y="2870612"/>
                  <a:pt x="1685745" y="2862668"/>
                  <a:pt x="1677800" y="2860020"/>
                </a:cubicBezTo>
                <a:cubicBezTo>
                  <a:pt x="1646018" y="2844131"/>
                  <a:pt x="1632776" y="2817651"/>
                  <a:pt x="1646018" y="2762041"/>
                </a:cubicBezTo>
                <a:cubicBezTo>
                  <a:pt x="1653964" y="2722320"/>
                  <a:pt x="1606292" y="2674655"/>
                  <a:pt x="1598347" y="2629638"/>
                </a:cubicBezTo>
                <a:cubicBezTo>
                  <a:pt x="1585104" y="2555492"/>
                  <a:pt x="1553323" y="2483994"/>
                  <a:pt x="1590401" y="2404552"/>
                </a:cubicBezTo>
                <a:cubicBezTo>
                  <a:pt x="1606292" y="2367479"/>
                  <a:pt x="1600995" y="2322462"/>
                  <a:pt x="1606292" y="2280093"/>
                </a:cubicBezTo>
                <a:cubicBezTo>
                  <a:pt x="1619534" y="2184762"/>
                  <a:pt x="1627479" y="2086784"/>
                  <a:pt x="1648667" y="1994102"/>
                </a:cubicBezTo>
                <a:cubicBezTo>
                  <a:pt x="1656612" y="1957029"/>
                  <a:pt x="1691042" y="1925252"/>
                  <a:pt x="1712229" y="1896123"/>
                </a:cubicBezTo>
                <a:cubicBezTo>
                  <a:pt x="1717526" y="1890827"/>
                  <a:pt x="1717526" y="1882883"/>
                  <a:pt x="1712229" y="1877587"/>
                </a:cubicBezTo>
                <a:cubicBezTo>
                  <a:pt x="1693690" y="1856402"/>
                  <a:pt x="1672503" y="1837866"/>
                  <a:pt x="1653964" y="1819329"/>
                </a:cubicBezTo>
                <a:cubicBezTo>
                  <a:pt x="1648667" y="1814033"/>
                  <a:pt x="1648667" y="1803441"/>
                  <a:pt x="1653964" y="1798145"/>
                </a:cubicBezTo>
                <a:cubicBezTo>
                  <a:pt x="1675151" y="1776960"/>
                  <a:pt x="1696339" y="1755775"/>
                  <a:pt x="1720174" y="1731943"/>
                </a:cubicBezTo>
                <a:cubicBezTo>
                  <a:pt x="1725471" y="1726647"/>
                  <a:pt x="1725471" y="1718703"/>
                  <a:pt x="1720174" y="1716055"/>
                </a:cubicBezTo>
                <a:cubicBezTo>
                  <a:pt x="1698987" y="1702814"/>
                  <a:pt x="1677800" y="1689574"/>
                  <a:pt x="1656612" y="1671038"/>
                </a:cubicBezTo>
                <a:cubicBezTo>
                  <a:pt x="1643370" y="1660445"/>
                  <a:pt x="1632776" y="1636613"/>
                  <a:pt x="1632776" y="1620724"/>
                </a:cubicBezTo>
                <a:cubicBezTo>
                  <a:pt x="1632776" y="1610132"/>
                  <a:pt x="1659261" y="1599540"/>
                  <a:pt x="1675151" y="1594244"/>
                </a:cubicBezTo>
                <a:cubicBezTo>
                  <a:pt x="1698987" y="1586299"/>
                  <a:pt x="1722823" y="1583651"/>
                  <a:pt x="1751956" y="1578355"/>
                </a:cubicBezTo>
                <a:cubicBezTo>
                  <a:pt x="1759901" y="1575707"/>
                  <a:pt x="1759901" y="1570411"/>
                  <a:pt x="1754604" y="1567763"/>
                </a:cubicBezTo>
                <a:cubicBezTo>
                  <a:pt x="1706932" y="1533338"/>
                  <a:pt x="1664557" y="1501561"/>
                  <a:pt x="1619534" y="1469784"/>
                </a:cubicBezTo>
                <a:cubicBezTo>
                  <a:pt x="1614237" y="1467136"/>
                  <a:pt x="1608940" y="1456544"/>
                  <a:pt x="1611589" y="1448600"/>
                </a:cubicBezTo>
                <a:cubicBezTo>
                  <a:pt x="1611589" y="1443304"/>
                  <a:pt x="1616886" y="1435360"/>
                  <a:pt x="1624831" y="1432711"/>
                </a:cubicBezTo>
                <a:cubicBezTo>
                  <a:pt x="1664557" y="1422119"/>
                  <a:pt x="1704284" y="1411527"/>
                  <a:pt x="1749307" y="1400935"/>
                </a:cubicBezTo>
                <a:cubicBezTo>
                  <a:pt x="1757252" y="1398287"/>
                  <a:pt x="1757252" y="1392990"/>
                  <a:pt x="1751956" y="1387694"/>
                </a:cubicBezTo>
                <a:cubicBezTo>
                  <a:pt x="1720174" y="1361214"/>
                  <a:pt x="1688393" y="1337381"/>
                  <a:pt x="1659261" y="1308252"/>
                </a:cubicBezTo>
                <a:cubicBezTo>
                  <a:pt x="1619534" y="1271179"/>
                  <a:pt x="1624831" y="1239403"/>
                  <a:pt x="1677800" y="1226162"/>
                </a:cubicBezTo>
                <a:cubicBezTo>
                  <a:pt x="1717526" y="1215570"/>
                  <a:pt x="1762549" y="1212922"/>
                  <a:pt x="1802276" y="1220866"/>
                </a:cubicBezTo>
                <a:cubicBezTo>
                  <a:pt x="1881729" y="1236755"/>
                  <a:pt x="1958533" y="1263235"/>
                  <a:pt x="2043283" y="1284420"/>
                </a:cubicBezTo>
                <a:cubicBezTo>
                  <a:pt x="2048580" y="1287068"/>
                  <a:pt x="2051228" y="1284420"/>
                  <a:pt x="2045932" y="1279124"/>
                </a:cubicBezTo>
                <a:cubicBezTo>
                  <a:pt x="1675151" y="998429"/>
                  <a:pt x="1653964" y="982540"/>
                  <a:pt x="1648667" y="908394"/>
                </a:cubicBezTo>
                <a:cubicBezTo>
                  <a:pt x="1648667" y="900450"/>
                  <a:pt x="1653964" y="897802"/>
                  <a:pt x="1659261" y="900450"/>
                </a:cubicBezTo>
                <a:cubicBezTo>
                  <a:pt x="1857893" y="995780"/>
                  <a:pt x="2059174" y="1091111"/>
                  <a:pt x="2260454" y="1186441"/>
                </a:cubicBezTo>
                <a:cubicBezTo>
                  <a:pt x="2265751" y="1191737"/>
                  <a:pt x="2268400" y="1189089"/>
                  <a:pt x="2263103" y="1183793"/>
                </a:cubicBezTo>
                <a:cubicBezTo>
                  <a:pt x="2064471" y="987836"/>
                  <a:pt x="1847299" y="815712"/>
                  <a:pt x="1717526" y="556201"/>
                </a:cubicBezTo>
                <a:cubicBezTo>
                  <a:pt x="1714878" y="548257"/>
                  <a:pt x="1717526" y="545609"/>
                  <a:pt x="1722823" y="550905"/>
                </a:cubicBezTo>
                <a:cubicBezTo>
                  <a:pt x="1932049" y="699197"/>
                  <a:pt x="2133330" y="842193"/>
                  <a:pt x="2334611" y="985188"/>
                </a:cubicBezTo>
                <a:cubicBezTo>
                  <a:pt x="2339907" y="990484"/>
                  <a:pt x="2347853" y="990484"/>
                  <a:pt x="2350501" y="987836"/>
                </a:cubicBezTo>
                <a:cubicBezTo>
                  <a:pt x="2355798" y="985188"/>
                  <a:pt x="2353150" y="977244"/>
                  <a:pt x="2350501" y="971948"/>
                </a:cubicBezTo>
                <a:cubicBezTo>
                  <a:pt x="2292236" y="900450"/>
                  <a:pt x="2233970" y="828952"/>
                  <a:pt x="2181002" y="754806"/>
                </a:cubicBezTo>
                <a:cubicBezTo>
                  <a:pt x="2098900" y="643587"/>
                  <a:pt x="2016799" y="532369"/>
                  <a:pt x="1942643" y="418502"/>
                </a:cubicBezTo>
                <a:cubicBezTo>
                  <a:pt x="1913510" y="376133"/>
                  <a:pt x="1902916" y="323171"/>
                  <a:pt x="1884377" y="275506"/>
                </a:cubicBezTo>
                <a:cubicBezTo>
                  <a:pt x="1881729" y="267562"/>
                  <a:pt x="1884377" y="256970"/>
                  <a:pt x="1889674" y="251673"/>
                </a:cubicBezTo>
                <a:cubicBezTo>
                  <a:pt x="1894971" y="246377"/>
                  <a:pt x="1902916" y="246377"/>
                  <a:pt x="1908213" y="251673"/>
                </a:cubicBezTo>
                <a:cubicBezTo>
                  <a:pt x="2093603" y="442334"/>
                  <a:pt x="2276345" y="632995"/>
                  <a:pt x="2459087" y="821008"/>
                </a:cubicBezTo>
                <a:cubicBezTo>
                  <a:pt x="2464384" y="826304"/>
                  <a:pt x="2469681" y="828952"/>
                  <a:pt x="2472329" y="828952"/>
                </a:cubicBezTo>
                <a:cubicBezTo>
                  <a:pt x="2472329" y="826304"/>
                  <a:pt x="2469681" y="818360"/>
                  <a:pt x="2467032" y="813064"/>
                </a:cubicBezTo>
                <a:cubicBezTo>
                  <a:pt x="2369040" y="651532"/>
                  <a:pt x="2271048" y="492648"/>
                  <a:pt x="2178353" y="331115"/>
                </a:cubicBezTo>
                <a:cubicBezTo>
                  <a:pt x="2122736" y="233137"/>
                  <a:pt x="2130681" y="127214"/>
                  <a:pt x="2146572" y="18643"/>
                </a:cubicBezTo>
                <a:cubicBezTo>
                  <a:pt x="2149220" y="13347"/>
                  <a:pt x="2151869" y="10699"/>
                  <a:pt x="2159814" y="2755"/>
                </a:cubicBezTo>
                <a:cubicBezTo>
                  <a:pt x="2163787" y="107"/>
                  <a:pt x="2167097" y="-555"/>
                  <a:pt x="2169415" y="4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2356"/>
      </p:ext>
    </p:extLst>
  </p:cSld>
  <p:clrMapOvr>
    <a:masterClrMapping/>
  </p:clrMapOvr>
</p:sld>
</file>

<file path=ppt/theme/theme1.xml><?xml version="1.0" encoding="utf-8"?>
<a:theme xmlns:a="http://schemas.openxmlformats.org/drawingml/2006/main" name="Default Theme">
  <a:themeElements>
    <a:clrScheme name="Theme 05">
      <a:dk1>
        <a:srgbClr val="262626"/>
      </a:dk1>
      <a:lt1>
        <a:srgbClr val="FFFFFF"/>
      </a:lt1>
      <a:dk2>
        <a:srgbClr val="262626"/>
      </a:dk2>
      <a:lt2>
        <a:srgbClr val="FFFFFF"/>
      </a:lt2>
      <a:accent1>
        <a:srgbClr val="FE6902"/>
      </a:accent1>
      <a:accent2>
        <a:srgbClr val="FF7D01"/>
      </a:accent2>
      <a:accent3>
        <a:srgbClr val="FF9000"/>
      </a:accent3>
      <a:accent4>
        <a:srgbClr val="FFA202"/>
      </a:accent4>
      <a:accent5>
        <a:srgbClr val="FFC002"/>
      </a:accent5>
      <a:accent6>
        <a:srgbClr val="FFCC02"/>
      </a:accent6>
      <a:hlink>
        <a:srgbClr val="FFFFFF"/>
      </a:hlink>
      <a:folHlink>
        <a:srgbClr val="595959"/>
      </a:folHlink>
    </a:clrScheme>
    <a:fontScheme name="Custom 5">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24063</TotalTime>
  <Words>83</Words>
  <Application>Microsoft Office PowerPoint</Application>
  <PresentationFormat>Widescreen</PresentationFormat>
  <Paragraphs>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Jokerman</vt:lpstr>
      <vt:lpstr>Roboto</vt:lpstr>
      <vt:lpstr>Roboto (Body)</vt:lpstr>
      <vt:lpstr>Default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Tech</dc:creator>
  <cp:lastModifiedBy>Infographics School</cp:lastModifiedBy>
  <cp:revision>4458</cp:revision>
  <dcterms:created xsi:type="dcterms:W3CDTF">2015-09-08T18:46:55Z</dcterms:created>
  <dcterms:modified xsi:type="dcterms:W3CDTF">2022-01-01T10:27:55Z</dcterms:modified>
</cp:coreProperties>
</file>