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06" r:id="rId2"/>
  </p:sldIdLst>
  <p:sldSz cx="12192000" cy="6858000"/>
  <p:notesSz cx="6858000" cy="9144000"/>
  <p:defaultTextStyle>
    <a:defPPr>
      <a:defRPr lang="en-US"/>
    </a:defPPr>
    <a:lvl1pPr marL="0" algn="l" defTabSz="121914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570" algn="l" defTabSz="121914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9140" algn="l" defTabSz="121914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709" algn="l" defTabSz="121914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8278" algn="l" defTabSz="121914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848" algn="l" defTabSz="121914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7418" algn="l" defTabSz="121914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6987" algn="l" defTabSz="121914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6557" algn="l" defTabSz="121914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aval Sh" initials="HS" lastIdx="2" clrIdx="0">
    <p:extLst>
      <p:ext uri="{19B8F6BF-5375-455C-9EA6-DF929625EA0E}">
        <p15:presenceInfo xmlns:p15="http://schemas.microsoft.com/office/powerpoint/2012/main" userId="854ca461d12d5906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04852"/>
    <a:srgbClr val="657281"/>
    <a:srgbClr val="919CA9"/>
    <a:srgbClr val="F4F5F6"/>
    <a:srgbClr val="2D2E2D"/>
    <a:srgbClr val="FDC010"/>
    <a:srgbClr val="F0F2F4"/>
    <a:srgbClr val="CED3D9"/>
    <a:srgbClr val="FFE79B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606" autoAdjust="0"/>
    <p:restoredTop sz="95013" autoAdjust="0"/>
  </p:normalViewPr>
  <p:slideViewPr>
    <p:cSldViewPr>
      <p:cViewPr varScale="1">
        <p:scale>
          <a:sx n="82" d="100"/>
          <a:sy n="82" d="100"/>
        </p:scale>
        <p:origin x="922" y="67"/>
      </p:cViewPr>
      <p:guideLst/>
    </p:cSldViewPr>
  </p:slideViewPr>
  <p:outlineViewPr>
    <p:cViewPr>
      <p:scale>
        <a:sx n="33" d="100"/>
        <a:sy n="33" d="100"/>
      </p:scale>
      <p:origin x="0" y="-1507"/>
    </p:cViewPr>
  </p:outlin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>
      <p:cViewPr varScale="1">
        <p:scale>
          <a:sx n="65" d="100"/>
          <a:sy n="65" d="100"/>
        </p:scale>
        <p:origin x="2280" y="4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63E9E0-D922-418E-8BFA-E41C87CB1E68}" type="datetimeFigureOut">
              <a:rPr lang="en-US" smtClean="0"/>
              <a:pPr/>
              <a:t>1/1/2022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7D2F9E-D167-4ED3-83EC-AE46EA34BEC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51559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914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570" algn="l" defTabSz="121914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9140" algn="l" defTabSz="121914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8709" algn="l" defTabSz="121914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8278" algn="l" defTabSz="121914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7848" algn="l" defTabSz="121914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418" algn="l" defTabSz="121914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6987" algn="l" defTabSz="121914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557" algn="l" defTabSz="121914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022 Calendar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FFFA9ACC-8016-4838-A92B-829C0F89F2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7092" y="382773"/>
            <a:ext cx="11157817" cy="445500"/>
          </a:xfrm>
          <a:prstGeom prst="rect">
            <a:avLst/>
          </a:prstGeom>
        </p:spPr>
        <p:txBody>
          <a:bodyPr lIns="0" tIns="0" rIns="0" bIns="0" anchor="ctr"/>
          <a:lstStyle>
            <a:lvl1pPr algn="l">
              <a:defRPr sz="2800" b="1">
                <a:solidFill>
                  <a:schemeClr val="tx1">
                    <a:lumMod val="75000"/>
                    <a:lumOff val="25000"/>
                  </a:schemeClr>
                </a:solidFill>
                <a:latin typeface="Montserrat (Body)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296377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hdr="0" ftr="0" dt="0"/>
  <p:txStyles>
    <p:titleStyle>
      <a:lvl1pPr algn="ctr" defTabSz="1219108" rtl="0" eaLnBrk="1" latinLnBrk="0" hangingPunct="1"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66" indent="-457166" algn="l" defTabSz="1219108" rtl="0" eaLnBrk="1" latinLnBrk="0" hangingPunct="1">
        <a:spcBef>
          <a:spcPct val="20000"/>
        </a:spcBef>
        <a:buFont typeface="Arial" pitchFamily="34" charset="0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26" indent="-380973" algn="l" defTabSz="1219108" rtl="0" eaLnBrk="1" latinLnBrk="0" hangingPunct="1">
        <a:spcBef>
          <a:spcPct val="20000"/>
        </a:spcBef>
        <a:buFont typeface="Arial" pitchFamily="34" charset="0"/>
        <a:buChar char="–"/>
        <a:defRPr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523885" indent="-304776" algn="l" defTabSz="121910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440" indent="-304776" algn="l" defTabSz="1219108" rtl="0" eaLnBrk="1" latinLnBrk="0" hangingPunct="1">
        <a:spcBef>
          <a:spcPct val="20000"/>
        </a:spcBef>
        <a:buFont typeface="Arial" pitchFamily="34" charset="0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2994" indent="-304776" algn="l" defTabSz="1219108" rtl="0" eaLnBrk="1" latinLnBrk="0" hangingPunct="1">
        <a:spcBef>
          <a:spcPct val="20000"/>
        </a:spcBef>
        <a:buFont typeface="Arial" pitchFamily="34" charset="0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548" indent="-304776" algn="l" defTabSz="1219108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104" indent="-304776" algn="l" defTabSz="1219108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656" indent="-304776" algn="l" defTabSz="1219108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212" indent="-304776" algn="l" defTabSz="1219108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08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55" algn="l" defTabSz="1219108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08" algn="l" defTabSz="1219108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664" algn="l" defTabSz="1219108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218" algn="l" defTabSz="1219108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772" algn="l" defTabSz="1219108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326" algn="l" defTabSz="1219108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880" algn="l" defTabSz="1219108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435" algn="l" defTabSz="1219108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375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5" name="Table 44">
            <a:extLst>
              <a:ext uri="{FF2B5EF4-FFF2-40B4-BE49-F238E27FC236}">
                <a16:creationId xmlns:a16="http://schemas.microsoft.com/office/drawing/2014/main" id="{829BAC34-F74B-4EE9-AC83-5C5E70F6866E}"/>
              </a:ext>
            </a:extLst>
          </p:cNvPr>
          <p:cNvGraphicFramePr/>
          <p:nvPr/>
        </p:nvGraphicFramePr>
        <p:xfrm>
          <a:off x="517093" y="821802"/>
          <a:ext cx="11158441" cy="579602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94063">
                  <a:extLst>
                    <a:ext uri="{9D8B030D-6E8A-4147-A177-3AD203B41FA5}">
                      <a16:colId xmlns:a16="http://schemas.microsoft.com/office/drawing/2014/main" val="3260782008"/>
                    </a:ext>
                  </a:extLst>
                </a:gridCol>
                <a:gridCol w="1594063">
                  <a:extLst>
                    <a:ext uri="{9D8B030D-6E8A-4147-A177-3AD203B41FA5}">
                      <a16:colId xmlns:a16="http://schemas.microsoft.com/office/drawing/2014/main" val="2228905027"/>
                    </a:ext>
                  </a:extLst>
                </a:gridCol>
                <a:gridCol w="1594063">
                  <a:extLst>
                    <a:ext uri="{9D8B030D-6E8A-4147-A177-3AD203B41FA5}">
                      <a16:colId xmlns:a16="http://schemas.microsoft.com/office/drawing/2014/main" val="2095816610"/>
                    </a:ext>
                  </a:extLst>
                </a:gridCol>
                <a:gridCol w="1594063">
                  <a:extLst>
                    <a:ext uri="{9D8B030D-6E8A-4147-A177-3AD203B41FA5}">
                      <a16:colId xmlns:a16="http://schemas.microsoft.com/office/drawing/2014/main" val="3810584933"/>
                    </a:ext>
                  </a:extLst>
                </a:gridCol>
                <a:gridCol w="1594063">
                  <a:extLst>
                    <a:ext uri="{9D8B030D-6E8A-4147-A177-3AD203B41FA5}">
                      <a16:colId xmlns:a16="http://schemas.microsoft.com/office/drawing/2014/main" val="354902038"/>
                    </a:ext>
                  </a:extLst>
                </a:gridCol>
                <a:gridCol w="1594063">
                  <a:extLst>
                    <a:ext uri="{9D8B030D-6E8A-4147-A177-3AD203B41FA5}">
                      <a16:colId xmlns:a16="http://schemas.microsoft.com/office/drawing/2014/main" val="167644325"/>
                    </a:ext>
                  </a:extLst>
                </a:gridCol>
                <a:gridCol w="1594063">
                  <a:extLst>
                    <a:ext uri="{9D8B030D-6E8A-4147-A177-3AD203B41FA5}">
                      <a16:colId xmlns:a16="http://schemas.microsoft.com/office/drawing/2014/main" val="2759311384"/>
                    </a:ext>
                  </a:extLst>
                </a:gridCol>
              </a:tblGrid>
              <a:tr h="386689"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u="none" strike="noStrike" dirty="0">
                          <a:solidFill>
                            <a:schemeClr val="bg1"/>
                          </a:solidFill>
                          <a:effectLst/>
                          <a:latin typeface="Montserrat (Body)"/>
                        </a:rPr>
                        <a:t>Sunday</a:t>
                      </a:r>
                      <a:endParaRPr lang="en-US" sz="1900" b="1" i="0" u="none" strike="noStrike" dirty="0">
                        <a:solidFill>
                          <a:schemeClr val="bg1"/>
                        </a:solidFill>
                        <a:effectLst/>
                        <a:latin typeface="Montserrat (Body)"/>
                      </a:endParaRPr>
                    </a:p>
                  </a:txBody>
                  <a:tcPr marL="48768" marR="48768" marT="12192" marB="12192" anchor="ctr"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u="none" strike="noStrike" dirty="0">
                          <a:solidFill>
                            <a:schemeClr val="bg1"/>
                          </a:solidFill>
                          <a:effectLst/>
                          <a:latin typeface="Montserrat (Body)"/>
                        </a:rPr>
                        <a:t>Monday</a:t>
                      </a:r>
                      <a:endParaRPr lang="en-US" sz="1900" b="1" i="0" u="none" strike="noStrike" dirty="0">
                        <a:solidFill>
                          <a:schemeClr val="bg1"/>
                        </a:solidFill>
                        <a:effectLst/>
                        <a:latin typeface="Montserrat (Body)"/>
                      </a:endParaRPr>
                    </a:p>
                  </a:txBody>
                  <a:tcPr marL="48768" marR="48768" marT="12192" marB="12192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u="none" strike="noStrike" dirty="0">
                          <a:solidFill>
                            <a:schemeClr val="bg1"/>
                          </a:solidFill>
                          <a:effectLst/>
                          <a:latin typeface="Montserrat (Body)"/>
                        </a:rPr>
                        <a:t>Tuesday</a:t>
                      </a:r>
                      <a:endParaRPr lang="en-US" sz="1900" b="1" i="0" u="none" strike="noStrike" dirty="0">
                        <a:solidFill>
                          <a:schemeClr val="bg1"/>
                        </a:solidFill>
                        <a:effectLst/>
                        <a:latin typeface="Montserrat (Body)"/>
                      </a:endParaRPr>
                    </a:p>
                  </a:txBody>
                  <a:tcPr marL="48768" marR="48768" marT="12192" marB="12192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u="none" strike="noStrike" dirty="0">
                          <a:solidFill>
                            <a:schemeClr val="bg1"/>
                          </a:solidFill>
                          <a:effectLst/>
                          <a:latin typeface="Montserrat (Body)"/>
                        </a:rPr>
                        <a:t>Wednesday</a:t>
                      </a:r>
                      <a:endParaRPr lang="en-US" sz="1900" b="1" i="0" u="none" strike="noStrike" dirty="0">
                        <a:solidFill>
                          <a:schemeClr val="bg1"/>
                        </a:solidFill>
                        <a:effectLst/>
                        <a:latin typeface="Montserrat (Body)"/>
                      </a:endParaRPr>
                    </a:p>
                  </a:txBody>
                  <a:tcPr marL="48768" marR="48768" marT="12192" marB="12192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u="none" strike="noStrike" dirty="0">
                          <a:solidFill>
                            <a:schemeClr val="bg1"/>
                          </a:solidFill>
                          <a:effectLst/>
                          <a:latin typeface="Montserrat (Body)"/>
                        </a:rPr>
                        <a:t>Thursday</a:t>
                      </a:r>
                      <a:endParaRPr lang="en-US" sz="1900" b="1" i="0" u="none" strike="noStrike" dirty="0">
                        <a:solidFill>
                          <a:schemeClr val="bg1"/>
                        </a:solidFill>
                        <a:effectLst/>
                        <a:latin typeface="Montserrat (Body)"/>
                      </a:endParaRPr>
                    </a:p>
                  </a:txBody>
                  <a:tcPr marL="48768" marR="48768" marT="12192" marB="12192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u="none" strike="noStrike" dirty="0">
                          <a:solidFill>
                            <a:schemeClr val="bg1"/>
                          </a:solidFill>
                          <a:effectLst/>
                          <a:latin typeface="Montserrat (Body)"/>
                        </a:rPr>
                        <a:t>Friday</a:t>
                      </a:r>
                      <a:endParaRPr lang="en-US" sz="1900" b="1" i="0" u="none" strike="noStrike" dirty="0">
                        <a:solidFill>
                          <a:schemeClr val="bg1"/>
                        </a:solidFill>
                        <a:effectLst/>
                        <a:latin typeface="Montserrat (Body)"/>
                      </a:endParaRPr>
                    </a:p>
                  </a:txBody>
                  <a:tcPr marL="48768" marR="48768" marT="12192" marB="12192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u="none" strike="noStrike" dirty="0">
                          <a:solidFill>
                            <a:schemeClr val="bg1"/>
                          </a:solidFill>
                          <a:effectLst/>
                          <a:latin typeface="Montserrat (Body)"/>
                        </a:rPr>
                        <a:t>Saturday</a:t>
                      </a:r>
                      <a:endParaRPr lang="en-US" sz="1900" b="1" i="0" u="none" strike="noStrike" dirty="0">
                        <a:solidFill>
                          <a:schemeClr val="bg1"/>
                        </a:solidFill>
                        <a:effectLst/>
                        <a:latin typeface="Montserrat (Body)"/>
                      </a:endParaRPr>
                    </a:p>
                  </a:txBody>
                  <a:tcPr marL="48768" marR="48768" marT="12192" marB="12192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4884900"/>
                  </a:ext>
                </a:extLst>
              </a:tr>
              <a:tr h="296461">
                <a:tc>
                  <a:txBody>
                    <a:bodyPr/>
                    <a:lstStyle/>
                    <a:p>
                      <a:pPr algn="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i="0" u="none" strike="noStrike" dirty="0">
                        <a:solidFill>
                          <a:schemeClr val="bg1">
                            <a:lumMod val="85000"/>
                          </a:schemeClr>
                        </a:solidFill>
                        <a:effectLst/>
                        <a:latin typeface="Montserrat (Body)"/>
                      </a:endParaRPr>
                    </a:p>
                  </a:txBody>
                  <a:tcPr marL="48768" marR="48768" marT="12192" marB="12192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i="0" u="none" strike="noStrike" dirty="0">
                        <a:solidFill>
                          <a:schemeClr val="bg1">
                            <a:lumMod val="85000"/>
                          </a:schemeClr>
                        </a:solidFill>
                        <a:effectLst/>
                        <a:latin typeface="Montserrat (Body)"/>
                      </a:endParaRPr>
                    </a:p>
                  </a:txBody>
                  <a:tcPr marL="48768" marR="48768" marT="12192" marB="12192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i="0" u="none" strike="noStrike" dirty="0">
                        <a:solidFill>
                          <a:schemeClr val="bg1">
                            <a:lumMod val="85000"/>
                          </a:schemeClr>
                        </a:solidFill>
                        <a:effectLst/>
                        <a:latin typeface="Montserrat (Body)"/>
                      </a:endParaRPr>
                    </a:p>
                  </a:txBody>
                  <a:tcPr marL="48768" marR="48768" marT="12192" marB="12192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Montserrat (Body)"/>
                        </a:rPr>
                        <a:t>1</a:t>
                      </a:r>
                      <a:endParaRPr lang="en-US" sz="1200" b="1" i="0" u="none" strike="noStrike" dirty="0">
                        <a:solidFill>
                          <a:schemeClr val="bg1">
                            <a:lumMod val="85000"/>
                          </a:schemeClr>
                        </a:solidFill>
                        <a:effectLst/>
                        <a:latin typeface="Montserrat (Body)"/>
                      </a:endParaRPr>
                    </a:p>
                  </a:txBody>
                  <a:tcPr marL="48768" marR="48768" marT="12192" marB="12192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Montserrat (Body)"/>
                        </a:rPr>
                        <a:t>2</a:t>
                      </a:r>
                      <a:endParaRPr lang="en-US" sz="1200" b="1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Montserrat (Body)"/>
                      </a:endParaRPr>
                    </a:p>
                  </a:txBody>
                  <a:tcPr marL="48768" marR="48768" marT="12192" marB="12192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Montserrat (Body)"/>
                        </a:rPr>
                        <a:t>3</a:t>
                      </a:r>
                      <a:endParaRPr lang="en-US" sz="1200" b="1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Montserrat (Body)"/>
                      </a:endParaRPr>
                    </a:p>
                  </a:txBody>
                  <a:tcPr marL="48768" marR="48768" marT="12192" marB="12192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Montserrat (Body)"/>
                        </a:rPr>
                        <a:t>4 </a:t>
                      </a:r>
                      <a:endParaRPr lang="en-US" sz="1200" b="1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Montserrat (Body)"/>
                      </a:endParaRPr>
                    </a:p>
                  </a:txBody>
                  <a:tcPr marL="48768" marR="48768" marT="12192" marB="12192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1734112"/>
                  </a:ext>
                </a:extLst>
              </a:tr>
              <a:tr h="296461"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Montserrat (Body)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Montserrat (Body)"/>
                      </a:endParaRPr>
                    </a:p>
                  </a:txBody>
                  <a:tcPr marL="48768" marR="48768" marT="12192" marB="12192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Montserrat (Body)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Montserrat (Body)"/>
                      </a:endParaRPr>
                    </a:p>
                  </a:txBody>
                  <a:tcPr marL="48768" marR="48768" marT="12192" marB="12192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Montserrat (Body)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Montserrat (Body)"/>
                      </a:endParaRPr>
                    </a:p>
                  </a:txBody>
                  <a:tcPr marL="48768" marR="48768" marT="12192" marB="12192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Montserrat (Body)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Montserrat (Body)"/>
                      </a:endParaRPr>
                    </a:p>
                  </a:txBody>
                  <a:tcPr marL="48768" marR="48768" marT="12192" marB="12192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Montserrat (Body)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Montserrat (Body)"/>
                      </a:endParaRPr>
                    </a:p>
                  </a:txBody>
                  <a:tcPr marL="48768" marR="48768" marT="12192" marB="12192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Montserrat (Body)"/>
                      </a:endParaRPr>
                    </a:p>
                  </a:txBody>
                  <a:tcPr marL="48768" marR="48768" marT="12192" marB="12192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Montserrat (Body)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Montserrat (Body)"/>
                      </a:endParaRPr>
                    </a:p>
                  </a:txBody>
                  <a:tcPr marL="48768" marR="48768" marT="12192" marB="12192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532163"/>
                  </a:ext>
                </a:extLst>
              </a:tr>
              <a:tr h="296461"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Montserrat (Body)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Montserrat (Body)"/>
                      </a:endParaRPr>
                    </a:p>
                  </a:txBody>
                  <a:tcPr marL="48768" marR="48768" marT="12192" marB="12192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Montserrat (Body)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Montserrat (Body)"/>
                      </a:endParaRPr>
                    </a:p>
                  </a:txBody>
                  <a:tcPr marL="48768" marR="48768" marT="12192" marB="12192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Montserrat (Body)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Montserrat (Body)"/>
                      </a:endParaRPr>
                    </a:p>
                  </a:txBody>
                  <a:tcPr marL="48768" marR="48768" marT="12192" marB="12192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Montserrat (Body)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Montserrat (Body)"/>
                      </a:endParaRPr>
                    </a:p>
                  </a:txBody>
                  <a:tcPr marL="48768" marR="48768" marT="12192" marB="12192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Montserrat (Body)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Montserrat (Body)"/>
                      </a:endParaRPr>
                    </a:p>
                  </a:txBody>
                  <a:tcPr marL="48768" marR="48768" marT="12192" marB="12192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Montserrat (Body)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Montserrat (Body)"/>
                      </a:endParaRPr>
                    </a:p>
                  </a:txBody>
                  <a:tcPr marL="48768" marR="48768" marT="12192" marB="12192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Montserrat (Body)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Montserrat (Body)"/>
                      </a:endParaRPr>
                    </a:p>
                  </a:txBody>
                  <a:tcPr marL="48768" marR="48768" marT="12192" marB="12192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7548254"/>
                  </a:ext>
                </a:extLst>
              </a:tr>
              <a:tr h="296461">
                <a:tc>
                  <a:txBody>
                    <a:bodyPr/>
                    <a:lstStyle/>
                    <a:p>
                      <a:pPr algn="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Montserrat (Body)"/>
                        </a:rPr>
                        <a:t>5</a:t>
                      </a:r>
                    </a:p>
                  </a:txBody>
                  <a:tcPr marL="48768" marR="48768" marT="12192" marB="12192" anchor="ctr"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Montserrat (Body)"/>
                        </a:rPr>
                        <a:t>6</a:t>
                      </a:r>
                      <a:endParaRPr lang="en-US" sz="1200" b="1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Montserrat (Body)"/>
                      </a:endParaRPr>
                    </a:p>
                  </a:txBody>
                  <a:tcPr marL="48768" marR="48768" marT="12192" marB="12192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Montserrat (Body)"/>
                        </a:rPr>
                        <a:t>7</a:t>
                      </a:r>
                      <a:endParaRPr lang="en-US" sz="1200" b="1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Montserrat (Body)"/>
                      </a:endParaRPr>
                    </a:p>
                  </a:txBody>
                  <a:tcPr marL="48768" marR="48768" marT="12192" marB="12192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Montserrat (Body)"/>
                        </a:rPr>
                        <a:t>8</a:t>
                      </a:r>
                      <a:endParaRPr lang="en-US" sz="1200" b="1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Montserrat (Body)"/>
                      </a:endParaRPr>
                    </a:p>
                  </a:txBody>
                  <a:tcPr marL="48768" marR="48768" marT="12192" marB="12192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Montserrat (Body)"/>
                        </a:rPr>
                        <a:t>9</a:t>
                      </a:r>
                      <a:endParaRPr lang="en-US" sz="1200" b="1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Montserrat (Body)"/>
                      </a:endParaRPr>
                    </a:p>
                  </a:txBody>
                  <a:tcPr marL="48768" marR="48768" marT="12192" marB="12192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Montserrat (Body)"/>
                        </a:rPr>
                        <a:t>10</a:t>
                      </a:r>
                      <a:endParaRPr lang="en-US" sz="1200" b="1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Montserrat (Body)"/>
                      </a:endParaRPr>
                    </a:p>
                  </a:txBody>
                  <a:tcPr marL="48768" marR="48768" marT="12192" marB="12192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Montserrat (Body)"/>
                        </a:rPr>
                        <a:t>11</a:t>
                      </a:r>
                      <a:endParaRPr lang="en-US" sz="1200" b="1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Montserrat (Body)"/>
                      </a:endParaRPr>
                    </a:p>
                  </a:txBody>
                  <a:tcPr marL="48768" marR="48768" marT="12192" marB="12192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4927827"/>
                  </a:ext>
                </a:extLst>
              </a:tr>
              <a:tr h="296461"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Montserrat (Body)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Montserrat (Body)"/>
                      </a:endParaRPr>
                    </a:p>
                  </a:txBody>
                  <a:tcPr marL="48768" marR="48768" marT="12192" marB="12192" anchor="ctr"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Montserrat (Body)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Montserrat (Body)"/>
                      </a:endParaRPr>
                    </a:p>
                  </a:txBody>
                  <a:tcPr marL="48768" marR="48768" marT="12192" marB="12192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Montserrat (Body)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Montserrat (Body)"/>
                      </a:endParaRPr>
                    </a:p>
                  </a:txBody>
                  <a:tcPr marL="48768" marR="48768" marT="12192" marB="12192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Montserrat (Body)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Montserrat (Body)"/>
                      </a:endParaRPr>
                    </a:p>
                  </a:txBody>
                  <a:tcPr marL="48768" marR="48768" marT="12192" marB="12192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Montserrat (Body)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Montserrat (Body)"/>
                      </a:endParaRPr>
                    </a:p>
                  </a:txBody>
                  <a:tcPr marL="48768" marR="48768" marT="12192" marB="12192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Montserrat (Body)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Montserrat (Body)"/>
                      </a:endParaRPr>
                    </a:p>
                  </a:txBody>
                  <a:tcPr marL="48768" marR="48768" marT="12192" marB="12192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Montserrat (Body)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Montserrat (Body)"/>
                      </a:endParaRPr>
                    </a:p>
                  </a:txBody>
                  <a:tcPr marL="48768" marR="48768" marT="12192" marB="12192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899354"/>
                  </a:ext>
                </a:extLst>
              </a:tr>
              <a:tr h="296461"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Montserrat (Body)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Montserrat (Body)"/>
                      </a:endParaRPr>
                    </a:p>
                  </a:txBody>
                  <a:tcPr marL="48768" marR="48768" marT="12192" marB="12192" anchor="ctr"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Montserrat (Body)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Montserrat (Body)"/>
                      </a:endParaRPr>
                    </a:p>
                  </a:txBody>
                  <a:tcPr marL="48768" marR="48768" marT="12192" marB="12192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Montserrat (Body)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Montserrat (Body)"/>
                      </a:endParaRPr>
                    </a:p>
                  </a:txBody>
                  <a:tcPr marL="48768" marR="48768" marT="12192" marB="12192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Montserrat (Body)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Montserrat (Body)"/>
                      </a:endParaRPr>
                    </a:p>
                  </a:txBody>
                  <a:tcPr marL="48768" marR="48768" marT="12192" marB="12192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Montserrat (Body)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Montserrat (Body)"/>
                      </a:endParaRPr>
                    </a:p>
                  </a:txBody>
                  <a:tcPr marL="48768" marR="48768" marT="12192" marB="12192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Montserrat (Body)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Montserrat (Body)"/>
                      </a:endParaRPr>
                    </a:p>
                  </a:txBody>
                  <a:tcPr marL="48768" marR="48768" marT="12192" marB="12192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Montserrat (Body)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Montserrat (Body)"/>
                      </a:endParaRPr>
                    </a:p>
                  </a:txBody>
                  <a:tcPr marL="48768" marR="48768" marT="12192" marB="12192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9956899"/>
                  </a:ext>
                </a:extLst>
              </a:tr>
              <a:tr h="296461">
                <a:tc>
                  <a:txBody>
                    <a:bodyPr/>
                    <a:lstStyle/>
                    <a:p>
                      <a:pPr algn="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Montserrat (Body)"/>
                        </a:rPr>
                        <a:t>12</a:t>
                      </a:r>
                      <a:endParaRPr lang="en-US" sz="1050" b="1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Montserrat (Body)"/>
                      </a:endParaRPr>
                    </a:p>
                  </a:txBody>
                  <a:tcPr marL="48768" marR="48768" marT="12192" marB="12192" anchor="ctr"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Montserrat (Body)"/>
                        </a:rPr>
                        <a:t>13</a:t>
                      </a:r>
                      <a:endParaRPr lang="en-US" sz="1200" b="1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Montserrat (Body)"/>
                      </a:endParaRPr>
                    </a:p>
                  </a:txBody>
                  <a:tcPr marL="48768" marR="48768" marT="12192" marB="12192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Montserrat (Body)"/>
                        </a:rPr>
                        <a:t>14</a:t>
                      </a:r>
                      <a:endParaRPr lang="en-US" sz="1200" b="1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Montserrat (Body)"/>
                      </a:endParaRPr>
                    </a:p>
                  </a:txBody>
                  <a:tcPr marL="48768" marR="48768" marT="12192" marB="12192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Montserrat (Body)"/>
                        </a:rPr>
                        <a:t>15</a:t>
                      </a:r>
                      <a:endParaRPr lang="en-US" sz="1200" b="1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Montserrat (Body)"/>
                      </a:endParaRPr>
                    </a:p>
                  </a:txBody>
                  <a:tcPr marL="48768" marR="48768" marT="12192" marB="12192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Montserrat (Body)"/>
                        </a:rPr>
                        <a:t>16</a:t>
                      </a:r>
                      <a:endParaRPr lang="en-US" sz="1200" b="1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Montserrat (Body)"/>
                      </a:endParaRPr>
                    </a:p>
                  </a:txBody>
                  <a:tcPr marL="48768" marR="48768" marT="12192" marB="12192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Montserrat (Body)"/>
                        </a:rPr>
                        <a:t>17</a:t>
                      </a:r>
                      <a:endParaRPr lang="en-US" sz="1200" b="1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Montserrat (Body)"/>
                      </a:endParaRPr>
                    </a:p>
                  </a:txBody>
                  <a:tcPr marL="48768" marR="48768" marT="12192" marB="12192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Montserrat (Body)"/>
                        </a:rPr>
                        <a:t>18</a:t>
                      </a:r>
                      <a:endParaRPr lang="en-US" sz="1200" b="1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Montserrat (Body)"/>
                      </a:endParaRPr>
                    </a:p>
                  </a:txBody>
                  <a:tcPr marL="48768" marR="48768" marT="12192" marB="12192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9118239"/>
                  </a:ext>
                </a:extLst>
              </a:tr>
              <a:tr h="296461"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Montserrat (Body)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Montserrat (Body)"/>
                      </a:endParaRPr>
                    </a:p>
                  </a:txBody>
                  <a:tcPr marL="48768" marR="48768" marT="12192" marB="12192" anchor="ctr"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Montserrat (Body)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Montserrat (Body)"/>
                      </a:endParaRPr>
                    </a:p>
                  </a:txBody>
                  <a:tcPr marL="48768" marR="48768" marT="12192" marB="12192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Montserrat (Body)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Montserrat (Body)"/>
                      </a:endParaRPr>
                    </a:p>
                  </a:txBody>
                  <a:tcPr marL="48768" marR="48768" marT="12192" marB="12192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Montserrat (Body)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Montserrat (Body)"/>
                      </a:endParaRPr>
                    </a:p>
                  </a:txBody>
                  <a:tcPr marL="48768" marR="48768" marT="12192" marB="12192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Montserrat (Body)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Montserrat (Body)"/>
                      </a:endParaRPr>
                    </a:p>
                  </a:txBody>
                  <a:tcPr marL="48768" marR="48768" marT="12192" marB="12192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Montserrat (Body)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Montserrat (Body)"/>
                      </a:endParaRPr>
                    </a:p>
                  </a:txBody>
                  <a:tcPr marL="48768" marR="48768" marT="12192" marB="12192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Montserrat (Body)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Montserrat (Body)"/>
                      </a:endParaRPr>
                    </a:p>
                  </a:txBody>
                  <a:tcPr marL="48768" marR="48768" marT="12192" marB="12192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6129900"/>
                  </a:ext>
                </a:extLst>
              </a:tr>
              <a:tr h="296461"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Montserrat (Body)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Montserrat (Body)"/>
                      </a:endParaRPr>
                    </a:p>
                  </a:txBody>
                  <a:tcPr marL="48768" marR="48768" marT="12192" marB="12192" anchor="ctr"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Montserrat (Body)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Montserrat (Body)"/>
                      </a:endParaRPr>
                    </a:p>
                  </a:txBody>
                  <a:tcPr marL="48768" marR="48768" marT="12192" marB="12192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Montserrat (Body)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Montserrat (Body)"/>
                      </a:endParaRPr>
                    </a:p>
                  </a:txBody>
                  <a:tcPr marL="48768" marR="48768" marT="12192" marB="12192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Montserrat (Body)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Montserrat (Body)"/>
                      </a:endParaRPr>
                    </a:p>
                  </a:txBody>
                  <a:tcPr marL="48768" marR="48768" marT="12192" marB="12192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Montserrat (Body)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Montserrat (Body)"/>
                      </a:endParaRPr>
                    </a:p>
                  </a:txBody>
                  <a:tcPr marL="48768" marR="48768" marT="12192" marB="12192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Montserrat (Body)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Montserrat (Body)"/>
                      </a:endParaRPr>
                    </a:p>
                  </a:txBody>
                  <a:tcPr marL="48768" marR="48768" marT="12192" marB="12192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Montserrat (Body)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Montserrat (Body)"/>
                      </a:endParaRPr>
                    </a:p>
                  </a:txBody>
                  <a:tcPr marL="48768" marR="48768" marT="12192" marB="12192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7211055"/>
                  </a:ext>
                </a:extLst>
              </a:tr>
              <a:tr h="296461">
                <a:tc>
                  <a:txBody>
                    <a:bodyPr/>
                    <a:lstStyle/>
                    <a:p>
                      <a:pPr algn="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Montserrat (Body)"/>
                        </a:rPr>
                        <a:t>19</a:t>
                      </a:r>
                    </a:p>
                  </a:txBody>
                  <a:tcPr marL="48768" marR="48768" marT="12192" marB="12192" anchor="ctr"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Montserrat (Body)"/>
                        </a:rPr>
                        <a:t>20</a:t>
                      </a:r>
                      <a:endParaRPr lang="en-US" sz="1200" b="1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Montserrat (Body)"/>
                      </a:endParaRPr>
                    </a:p>
                  </a:txBody>
                  <a:tcPr marL="48768" marR="48768" marT="12192" marB="12192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Montserrat (Body)"/>
                        </a:rPr>
                        <a:t>21</a:t>
                      </a:r>
                      <a:endParaRPr lang="en-US" sz="1200" b="1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Montserrat (Body)"/>
                      </a:endParaRPr>
                    </a:p>
                  </a:txBody>
                  <a:tcPr marL="48768" marR="48768" marT="12192" marB="12192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Montserrat (Body)"/>
                        </a:rPr>
                        <a:t>22</a:t>
                      </a:r>
                      <a:endParaRPr lang="en-US" sz="1200" b="1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Montserrat (Body)"/>
                      </a:endParaRPr>
                    </a:p>
                  </a:txBody>
                  <a:tcPr marL="48768" marR="48768" marT="12192" marB="12192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Montserrat (Body)"/>
                        </a:rPr>
                        <a:t>23</a:t>
                      </a:r>
                      <a:endParaRPr lang="en-US" sz="1200" b="1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Montserrat (Body)"/>
                      </a:endParaRPr>
                    </a:p>
                  </a:txBody>
                  <a:tcPr marL="48768" marR="48768" marT="12192" marB="12192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Montserrat (Body)"/>
                        </a:rPr>
                        <a:t>24</a:t>
                      </a:r>
                      <a:endParaRPr lang="en-US" sz="1200" b="1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Montserrat (Body)"/>
                      </a:endParaRPr>
                    </a:p>
                  </a:txBody>
                  <a:tcPr marL="48768" marR="48768" marT="12192" marB="12192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Montserrat (Body)"/>
                        </a:rPr>
                        <a:t>25</a:t>
                      </a:r>
                      <a:endParaRPr lang="en-US" sz="1200" b="1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Montserrat (Body)"/>
                      </a:endParaRPr>
                    </a:p>
                  </a:txBody>
                  <a:tcPr marL="48768" marR="48768" marT="12192" marB="12192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5112744"/>
                  </a:ext>
                </a:extLst>
              </a:tr>
              <a:tr h="296461">
                <a:tc>
                  <a:txBody>
                    <a:bodyPr/>
                    <a:lstStyle/>
                    <a:p>
                      <a:pPr marL="0" marR="0" lvl="0" indent="0" algn="l" defTabSz="1219108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>
                          <a:effectLst/>
                          <a:latin typeface="Montserrat (Body)"/>
                        </a:rPr>
                        <a:t>Juneteenth</a:t>
                      </a:r>
                    </a:p>
                  </a:txBody>
                  <a:tcPr marL="48768" marR="48768" marT="12192" marB="12192" anchor="ctr"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effectLst/>
                          <a:latin typeface="Montserrat (Body)"/>
                        </a:rPr>
                        <a:t>Juneteenth (observed)</a:t>
                      </a:r>
                    </a:p>
                  </a:txBody>
                  <a:tcPr marL="48768" marR="48768" marT="12192" marB="12192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Montserrat (Body)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Montserrat (Body)"/>
                      </a:endParaRPr>
                    </a:p>
                  </a:txBody>
                  <a:tcPr marL="48768" marR="48768" marT="12192" marB="12192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Montserrat (Body)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Montserrat (Body)"/>
                      </a:endParaRPr>
                    </a:p>
                  </a:txBody>
                  <a:tcPr marL="48768" marR="48768" marT="12192" marB="12192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Montserrat (Body)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Montserrat (Body)"/>
                      </a:endParaRPr>
                    </a:p>
                  </a:txBody>
                  <a:tcPr marL="48768" marR="48768" marT="12192" marB="12192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Montserrat (Body)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Montserrat (Body)"/>
                      </a:endParaRPr>
                    </a:p>
                  </a:txBody>
                  <a:tcPr marL="48768" marR="48768" marT="12192" marB="12192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Montserrat (Body)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Montserrat (Body)"/>
                      </a:endParaRPr>
                    </a:p>
                  </a:txBody>
                  <a:tcPr marL="48768" marR="48768" marT="12192" marB="12192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4482736"/>
                  </a:ext>
                </a:extLst>
              </a:tr>
              <a:tr h="296461"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Montserrat (Body)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Montserrat (Body)"/>
                      </a:endParaRPr>
                    </a:p>
                  </a:txBody>
                  <a:tcPr marL="48768" marR="48768" marT="12192" marB="12192" anchor="ctr"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Montserrat (Body)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Montserrat (Body)"/>
                      </a:endParaRPr>
                    </a:p>
                  </a:txBody>
                  <a:tcPr marL="48768" marR="48768" marT="12192" marB="12192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Montserrat (Body)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Montserrat (Body)"/>
                      </a:endParaRPr>
                    </a:p>
                  </a:txBody>
                  <a:tcPr marL="48768" marR="48768" marT="12192" marB="12192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Montserrat (Body)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Montserrat (Body)"/>
                      </a:endParaRPr>
                    </a:p>
                  </a:txBody>
                  <a:tcPr marL="48768" marR="48768" marT="12192" marB="12192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Montserrat (Body)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Montserrat (Body)"/>
                      </a:endParaRPr>
                    </a:p>
                  </a:txBody>
                  <a:tcPr marL="48768" marR="48768" marT="12192" marB="12192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Montserrat (Body)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Montserrat (Body)"/>
                      </a:endParaRPr>
                    </a:p>
                  </a:txBody>
                  <a:tcPr marL="48768" marR="48768" marT="12192" marB="12192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Montserrat (Body)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Montserrat (Body)"/>
                      </a:endParaRPr>
                    </a:p>
                  </a:txBody>
                  <a:tcPr marL="48768" marR="48768" marT="12192" marB="12192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6856539"/>
                  </a:ext>
                </a:extLst>
              </a:tr>
              <a:tr h="296461">
                <a:tc>
                  <a:txBody>
                    <a:bodyPr/>
                    <a:lstStyle/>
                    <a:p>
                      <a:pPr algn="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Montserrat (Body)"/>
                        </a:rPr>
                        <a:t>26</a:t>
                      </a:r>
                    </a:p>
                  </a:txBody>
                  <a:tcPr marL="48768" marR="48768" marT="12192" marB="12192" anchor="ctr"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Montserrat (Body)"/>
                        </a:rPr>
                        <a:t>27</a:t>
                      </a:r>
                      <a:endParaRPr lang="en-US" sz="1200" b="1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Montserrat (Body)"/>
                      </a:endParaRPr>
                    </a:p>
                  </a:txBody>
                  <a:tcPr marL="48768" marR="48768" marT="12192" marB="12192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Montserrat (Body)"/>
                        </a:rPr>
                        <a:t>28</a:t>
                      </a:r>
                      <a:endParaRPr lang="en-US" sz="1200" b="1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Montserrat (Body)"/>
                      </a:endParaRPr>
                    </a:p>
                  </a:txBody>
                  <a:tcPr marL="48768" marR="48768" marT="12192" marB="12192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Montserrat (Body)"/>
                        </a:rPr>
                        <a:t>29</a:t>
                      </a:r>
                    </a:p>
                  </a:txBody>
                  <a:tcPr marL="48768" marR="48768" marT="12192" marB="12192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Montserrat (Body)"/>
                        </a:rPr>
                        <a:t>30 </a:t>
                      </a:r>
                      <a:endParaRPr lang="en-US" sz="1200" b="1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Montserrat (Body)"/>
                      </a:endParaRPr>
                    </a:p>
                  </a:txBody>
                  <a:tcPr marL="48768" marR="48768" marT="12192" marB="12192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i="0" u="none" strike="noStrike" dirty="0">
                        <a:solidFill>
                          <a:schemeClr val="bg1">
                            <a:lumMod val="85000"/>
                          </a:schemeClr>
                        </a:solidFill>
                        <a:effectLst/>
                        <a:latin typeface="Montserrat (Body)"/>
                      </a:endParaRPr>
                    </a:p>
                  </a:txBody>
                  <a:tcPr marL="48768" marR="48768" marT="12192" marB="12192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i="0" u="none" strike="noStrike" dirty="0">
                        <a:solidFill>
                          <a:schemeClr val="bg1">
                            <a:lumMod val="85000"/>
                          </a:schemeClr>
                        </a:solidFill>
                        <a:effectLst/>
                        <a:latin typeface="Montserrat (Body)"/>
                      </a:endParaRPr>
                    </a:p>
                  </a:txBody>
                  <a:tcPr marL="48768" marR="48768" marT="12192" marB="12192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8135893"/>
                  </a:ext>
                </a:extLst>
              </a:tr>
              <a:tr h="296461"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Montserrat (Body)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Montserrat (Body)"/>
                      </a:endParaRPr>
                    </a:p>
                  </a:txBody>
                  <a:tcPr marL="48768" marR="48768" marT="12192" marB="12192" anchor="ctr"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Montserrat (Body)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Montserrat (Body)"/>
                      </a:endParaRPr>
                    </a:p>
                  </a:txBody>
                  <a:tcPr marL="48768" marR="48768" marT="12192" marB="12192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Montserrat (Body)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Montserrat (Body)"/>
                      </a:endParaRPr>
                    </a:p>
                  </a:txBody>
                  <a:tcPr marL="48768" marR="48768" marT="12192" marB="12192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Montserrat (Body)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Montserrat (Body)"/>
                      </a:endParaRPr>
                    </a:p>
                  </a:txBody>
                  <a:tcPr marL="48768" marR="48768" marT="12192" marB="12192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Montserrat (Body)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Montserrat (Body)"/>
                      </a:endParaRPr>
                    </a:p>
                  </a:txBody>
                  <a:tcPr marL="48768" marR="48768" marT="12192" marB="12192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Montserrat (Body)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Montserrat (Body)"/>
                      </a:endParaRPr>
                    </a:p>
                  </a:txBody>
                  <a:tcPr marL="48768" marR="48768" marT="12192" marB="12192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Montserrat (Body)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Montserrat (Body)"/>
                      </a:endParaRPr>
                    </a:p>
                  </a:txBody>
                  <a:tcPr marL="48768" marR="48768" marT="12192" marB="12192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9668163"/>
                  </a:ext>
                </a:extLst>
              </a:tr>
              <a:tr h="369503"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Montserrat (Body)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Montserrat (Body)"/>
                      </a:endParaRPr>
                    </a:p>
                  </a:txBody>
                  <a:tcPr marL="48768" marR="48768" marT="12192" marB="12192" anchor="ctr"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Montserrat (Body)"/>
                        </a:rPr>
                        <a:t> </a:t>
                      </a:r>
                    </a:p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Montserrat (Body)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Montserrat (Body)"/>
                      </a:endParaRPr>
                    </a:p>
                  </a:txBody>
                  <a:tcPr marL="48768" marR="48768" marT="12192" marB="12192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Montserrat (Body)"/>
                        </a:rPr>
                        <a:t> </a:t>
                      </a:r>
                    </a:p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Montserrat (Body)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Montserrat (Body)"/>
                      </a:endParaRPr>
                    </a:p>
                  </a:txBody>
                  <a:tcPr marL="48768" marR="48768" marT="12192" marB="12192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Montserrat (Body)"/>
                        </a:rPr>
                        <a:t> </a:t>
                      </a:r>
                    </a:p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Montserrat (Body)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Montserrat (Body)"/>
                      </a:endParaRPr>
                    </a:p>
                  </a:txBody>
                  <a:tcPr marL="48768" marR="48768" marT="12192" marB="12192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Montserrat (Body)"/>
                        </a:rPr>
                        <a:t> </a:t>
                      </a:r>
                    </a:p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Montserrat (Body)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Montserrat (Body)"/>
                      </a:endParaRPr>
                    </a:p>
                  </a:txBody>
                  <a:tcPr marL="48768" marR="48768" marT="12192" marB="12192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Montserrat (Body)"/>
                        </a:rPr>
                        <a:t> </a:t>
                      </a:r>
                    </a:p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Montserrat (Body)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Montserrat (Body)"/>
                      </a:endParaRPr>
                    </a:p>
                  </a:txBody>
                  <a:tcPr marL="48768" marR="48768" marT="12192" marB="12192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Montserrat (Body)"/>
                        </a:rPr>
                        <a:t> </a:t>
                      </a:r>
                    </a:p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Montserrat (Body)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Montserrat (Body)"/>
                      </a:endParaRPr>
                    </a:p>
                  </a:txBody>
                  <a:tcPr marL="48768" marR="48768" marT="12192" marB="12192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5918664"/>
                  </a:ext>
                </a:extLst>
              </a:tr>
              <a:tr h="296461"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b="1" i="0" u="none" strike="noStrike" dirty="0">
                        <a:solidFill>
                          <a:schemeClr val="bg1">
                            <a:lumMod val="85000"/>
                          </a:schemeClr>
                        </a:solidFill>
                        <a:effectLst/>
                        <a:latin typeface="Montserrat (Body)"/>
                      </a:endParaRPr>
                    </a:p>
                  </a:txBody>
                  <a:tcPr marL="48768" marR="48768" marT="12192" marB="12192" anchor="ctr"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b="1" i="0" u="none" strike="noStrike" dirty="0">
                        <a:solidFill>
                          <a:schemeClr val="bg1">
                            <a:lumMod val="85000"/>
                          </a:schemeClr>
                        </a:solidFill>
                        <a:effectLst/>
                        <a:latin typeface="Montserrat (Body)"/>
                      </a:endParaRPr>
                    </a:p>
                  </a:txBody>
                  <a:tcPr marL="48768" marR="48768" marT="12192" marB="12192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b="1" i="0" u="none" strike="noStrike" dirty="0">
                        <a:solidFill>
                          <a:schemeClr val="bg1">
                            <a:lumMod val="85000"/>
                          </a:schemeClr>
                        </a:solidFill>
                        <a:effectLst/>
                        <a:latin typeface="Montserrat (Body)"/>
                      </a:endParaRPr>
                    </a:p>
                  </a:txBody>
                  <a:tcPr marL="48768" marR="48768" marT="12192" marB="12192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b="1" i="0" u="none" strike="noStrike" dirty="0">
                        <a:solidFill>
                          <a:schemeClr val="bg1">
                            <a:lumMod val="85000"/>
                          </a:schemeClr>
                        </a:solidFill>
                        <a:effectLst/>
                        <a:latin typeface="Montserrat (Body)"/>
                      </a:endParaRPr>
                    </a:p>
                  </a:txBody>
                  <a:tcPr marL="48768" marR="48768" marT="12192" marB="12192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b="1" i="0" u="none" strike="noStrike" dirty="0">
                        <a:solidFill>
                          <a:schemeClr val="bg1">
                            <a:lumMod val="85000"/>
                          </a:schemeClr>
                        </a:solidFill>
                        <a:effectLst/>
                        <a:latin typeface="Montserrat (Body)"/>
                      </a:endParaRPr>
                    </a:p>
                  </a:txBody>
                  <a:tcPr marL="48768" marR="48768" marT="12192" marB="12192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b="1" i="0" u="none" strike="noStrike" dirty="0">
                        <a:solidFill>
                          <a:schemeClr val="bg1">
                            <a:lumMod val="85000"/>
                          </a:schemeClr>
                        </a:solidFill>
                        <a:effectLst/>
                        <a:latin typeface="Montserrat (Body)"/>
                      </a:endParaRPr>
                    </a:p>
                  </a:txBody>
                  <a:tcPr marL="48768" marR="48768" marT="12192" marB="12192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b="1" i="0" u="none" strike="noStrike" dirty="0">
                        <a:solidFill>
                          <a:schemeClr val="bg1">
                            <a:lumMod val="85000"/>
                          </a:schemeClr>
                        </a:solidFill>
                        <a:effectLst/>
                        <a:latin typeface="Montserrat (Body)"/>
                      </a:endParaRPr>
                    </a:p>
                  </a:txBody>
                  <a:tcPr marL="48768" marR="48768" marT="12192" marB="12192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9478252"/>
                  </a:ext>
                </a:extLst>
              </a:tr>
              <a:tr h="296461"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Montserrat (Body)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Montserrat (Body)"/>
                      </a:endParaRPr>
                    </a:p>
                  </a:txBody>
                  <a:tcPr marL="48768" marR="48768" marT="12192" marB="12192" anchor="ctr"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Montserrat (Body)"/>
                      </a:endParaRPr>
                    </a:p>
                  </a:txBody>
                  <a:tcPr marL="48768" marR="48768" marT="12192" marB="12192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Montserrat (Body)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Montserrat (Body)"/>
                      </a:endParaRPr>
                    </a:p>
                  </a:txBody>
                  <a:tcPr marL="48768" marR="48768" marT="12192" marB="12192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Montserrat (Body)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Montserrat (Body)"/>
                      </a:endParaRPr>
                    </a:p>
                  </a:txBody>
                  <a:tcPr marL="48768" marR="48768" marT="12192" marB="12192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Montserrat (Body)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Montserrat (Body)"/>
                      </a:endParaRPr>
                    </a:p>
                  </a:txBody>
                  <a:tcPr marL="48768" marR="48768" marT="12192" marB="12192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Montserrat (Body)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Montserrat (Body)"/>
                      </a:endParaRPr>
                    </a:p>
                  </a:txBody>
                  <a:tcPr marL="48768" marR="48768" marT="12192" marB="12192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Montserrat (Body)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Montserrat (Body)"/>
                      </a:endParaRPr>
                    </a:p>
                  </a:txBody>
                  <a:tcPr marL="48768" marR="48768" marT="12192" marB="12192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48576"/>
                  </a:ext>
                </a:extLst>
              </a:tr>
              <a:tr h="296461"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Montserrat (Body)"/>
                      </a:endParaRPr>
                    </a:p>
                  </a:txBody>
                  <a:tcPr marL="48768" marR="48768" marT="12192" marB="12192" anchor="ctr"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Montserrat (Body)"/>
                        </a:rPr>
                        <a:t> </a:t>
                      </a:r>
                    </a:p>
                  </a:txBody>
                  <a:tcPr marL="48768" marR="48768" marT="12192" marB="12192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Montserrat (Body)"/>
                        </a:rPr>
                        <a:t> </a:t>
                      </a:r>
                    </a:p>
                  </a:txBody>
                  <a:tcPr marL="48768" marR="48768" marT="12192" marB="12192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Montserrat (Body)"/>
                        </a:rPr>
                        <a:t> </a:t>
                      </a:r>
                    </a:p>
                  </a:txBody>
                  <a:tcPr marL="48768" marR="48768" marT="12192" marB="12192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Montserrat (Body)"/>
                        </a:rPr>
                        <a:t> </a:t>
                      </a:r>
                    </a:p>
                  </a:txBody>
                  <a:tcPr marL="48768" marR="48768" marT="12192" marB="12192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Montserrat (Body)"/>
                        </a:rPr>
                        <a:t> </a:t>
                      </a:r>
                    </a:p>
                  </a:txBody>
                  <a:tcPr marL="48768" marR="48768" marT="12192" marB="12192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Montserrat (Body)"/>
                        </a:rPr>
                        <a:t> </a:t>
                      </a:r>
                    </a:p>
                  </a:txBody>
                  <a:tcPr marL="48768" marR="48768" marT="12192" marB="12192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049478"/>
                  </a:ext>
                </a:extLst>
              </a:tr>
            </a:tbl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27C10915-0C00-400B-959F-9481C51022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7093" y="240146"/>
            <a:ext cx="11157817" cy="474364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Free June 2022 PowerPoint Template Diagrams 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D0C32F00-98FB-4941-AF6C-571ED0F8A151}"/>
              </a:ext>
            </a:extLst>
          </p:cNvPr>
          <p:cNvGrpSpPr/>
          <p:nvPr/>
        </p:nvGrpSpPr>
        <p:grpSpPr>
          <a:xfrm>
            <a:off x="3759200" y="2090195"/>
            <a:ext cx="1675541" cy="1721437"/>
            <a:chOff x="4724400" y="1112139"/>
            <a:chExt cx="1354816" cy="1391925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1BE67DE2-B984-42F9-8122-19EB44E9EC5A}"/>
                </a:ext>
              </a:extLst>
            </p:cNvPr>
            <p:cNvGrpSpPr/>
            <p:nvPr/>
          </p:nvGrpSpPr>
          <p:grpSpPr>
            <a:xfrm>
              <a:off x="4724400" y="1112139"/>
              <a:ext cx="1354816" cy="1391925"/>
              <a:chOff x="2435225" y="1047750"/>
              <a:chExt cx="2506477" cy="2575131"/>
            </a:xfrm>
          </p:grpSpPr>
          <p:pic>
            <p:nvPicPr>
              <p:cNvPr id="8" name="Picture 7">
                <a:extLst>
                  <a:ext uri="{FF2B5EF4-FFF2-40B4-BE49-F238E27FC236}">
                    <a16:creationId xmlns:a16="http://schemas.microsoft.com/office/drawing/2014/main" id="{533497E5-EFBC-432E-B0CF-29E4BABC2D9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21403130">
                <a:off x="2654485" y="1536537"/>
                <a:ext cx="2287217" cy="2086344"/>
              </a:xfrm>
              <a:prstGeom prst="rect">
                <a:avLst/>
              </a:prstGeom>
            </p:spPr>
          </p:pic>
          <p:sp>
            <p:nvSpPr>
              <p:cNvPr id="9" name="Freeform 5">
                <a:extLst>
                  <a:ext uri="{FF2B5EF4-FFF2-40B4-BE49-F238E27FC236}">
                    <a16:creationId xmlns:a16="http://schemas.microsoft.com/office/drawing/2014/main" id="{535235FA-4B07-4DB5-A6E8-827AB24E3F6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35225" y="1123950"/>
                <a:ext cx="2193925" cy="2322513"/>
              </a:xfrm>
              <a:custGeom>
                <a:avLst/>
                <a:gdLst>
                  <a:gd name="T0" fmla="*/ 21 w 580"/>
                  <a:gd name="T1" fmla="*/ 614 h 614"/>
                  <a:gd name="T2" fmla="*/ 275 w 580"/>
                  <a:gd name="T3" fmla="*/ 591 h 614"/>
                  <a:gd name="T4" fmla="*/ 543 w 580"/>
                  <a:gd name="T5" fmla="*/ 478 h 614"/>
                  <a:gd name="T6" fmla="*/ 562 w 580"/>
                  <a:gd name="T7" fmla="*/ 0 h 614"/>
                  <a:gd name="T8" fmla="*/ 183 w 580"/>
                  <a:gd name="T9" fmla="*/ 17 h 614"/>
                  <a:gd name="T10" fmla="*/ 4 w 580"/>
                  <a:gd name="T11" fmla="*/ 31 h 614"/>
                  <a:gd name="T12" fmla="*/ 3 w 580"/>
                  <a:gd name="T13" fmla="*/ 225 h 614"/>
                  <a:gd name="T14" fmla="*/ 21 w 580"/>
                  <a:gd name="T15" fmla="*/ 614 h 6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80" h="614">
                    <a:moveTo>
                      <a:pt x="21" y="614"/>
                    </a:moveTo>
                    <a:cubicBezTo>
                      <a:pt x="157" y="610"/>
                      <a:pt x="209" y="603"/>
                      <a:pt x="275" y="591"/>
                    </a:cubicBezTo>
                    <a:cubicBezTo>
                      <a:pt x="338" y="579"/>
                      <a:pt x="501" y="526"/>
                      <a:pt x="543" y="478"/>
                    </a:cubicBezTo>
                    <a:cubicBezTo>
                      <a:pt x="580" y="434"/>
                      <a:pt x="572" y="166"/>
                      <a:pt x="562" y="0"/>
                    </a:cubicBezTo>
                    <a:cubicBezTo>
                      <a:pt x="562" y="0"/>
                      <a:pt x="278" y="13"/>
                      <a:pt x="183" y="17"/>
                    </a:cubicBezTo>
                    <a:cubicBezTo>
                      <a:pt x="122" y="20"/>
                      <a:pt x="64" y="24"/>
                      <a:pt x="4" y="31"/>
                    </a:cubicBezTo>
                    <a:cubicBezTo>
                      <a:pt x="0" y="95"/>
                      <a:pt x="0" y="160"/>
                      <a:pt x="3" y="225"/>
                    </a:cubicBezTo>
                    <a:cubicBezTo>
                      <a:pt x="8" y="322"/>
                      <a:pt x="21" y="614"/>
                      <a:pt x="21" y="614"/>
                    </a:cubicBezTo>
                    <a:close/>
                  </a:path>
                </a:pathLst>
              </a:custGeom>
              <a:gradFill>
                <a:gsLst>
                  <a:gs pos="0">
                    <a:srgbClr val="F3DC76"/>
                  </a:gs>
                  <a:gs pos="100000">
                    <a:srgbClr val="F1DA6A"/>
                  </a:gs>
                </a:gsLst>
                <a:lin ang="2700000" scaled="1"/>
              </a:gradFill>
              <a:ln>
                <a:noFill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US" sz="1800" dirty="0">
                  <a:latin typeface="Montserrat (Body)"/>
                </a:endParaRPr>
              </a:p>
            </p:txBody>
          </p:sp>
          <p:sp>
            <p:nvSpPr>
              <p:cNvPr id="10" name="Freeform 6">
                <a:extLst>
                  <a:ext uri="{FF2B5EF4-FFF2-40B4-BE49-F238E27FC236}">
                    <a16:creationId xmlns:a16="http://schemas.microsoft.com/office/drawing/2014/main" id="{D77CCDB8-1FE3-4C2A-A6EE-36BEDE04BBE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75038" y="2886075"/>
                <a:ext cx="646113" cy="473075"/>
              </a:xfrm>
              <a:custGeom>
                <a:avLst/>
                <a:gdLst>
                  <a:gd name="T0" fmla="*/ 171 w 171"/>
                  <a:gd name="T1" fmla="*/ 70 h 125"/>
                  <a:gd name="T2" fmla="*/ 0 w 171"/>
                  <a:gd name="T3" fmla="*/ 125 h 125"/>
                  <a:gd name="T4" fmla="*/ 167 w 171"/>
                  <a:gd name="T5" fmla="*/ 0 h 125"/>
                  <a:gd name="T6" fmla="*/ 171 w 171"/>
                  <a:gd name="T7" fmla="*/ 70 h 1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71" h="125">
                    <a:moveTo>
                      <a:pt x="171" y="70"/>
                    </a:moveTo>
                    <a:cubicBezTo>
                      <a:pt x="109" y="97"/>
                      <a:pt x="37" y="118"/>
                      <a:pt x="0" y="125"/>
                    </a:cubicBezTo>
                    <a:cubicBezTo>
                      <a:pt x="64" y="109"/>
                      <a:pt x="122" y="70"/>
                      <a:pt x="167" y="0"/>
                    </a:cubicBezTo>
                    <a:lnTo>
                      <a:pt x="171" y="70"/>
                    </a:lnTo>
                    <a:close/>
                  </a:path>
                </a:pathLst>
              </a:custGeom>
              <a:solidFill>
                <a:srgbClr val="FCFCF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US" sz="1800" dirty="0">
                  <a:latin typeface="Montserrat (Body)"/>
                </a:endParaRPr>
              </a:p>
            </p:txBody>
          </p:sp>
          <p:sp>
            <p:nvSpPr>
              <p:cNvPr id="11" name="Freeform 7">
                <a:extLst>
                  <a:ext uri="{FF2B5EF4-FFF2-40B4-BE49-F238E27FC236}">
                    <a16:creationId xmlns:a16="http://schemas.microsoft.com/office/drawing/2014/main" id="{7CB02449-88DA-4567-861A-81A8CAAE046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06863" y="2886075"/>
                <a:ext cx="381000" cy="265113"/>
              </a:xfrm>
              <a:custGeom>
                <a:avLst/>
                <a:gdLst>
                  <a:gd name="T0" fmla="*/ 0 w 101"/>
                  <a:gd name="T1" fmla="*/ 0 h 70"/>
                  <a:gd name="T2" fmla="*/ 98 w 101"/>
                  <a:gd name="T3" fmla="*/ 13 h 70"/>
                  <a:gd name="T4" fmla="*/ 101 w 101"/>
                  <a:gd name="T5" fmla="*/ 11 h 70"/>
                  <a:gd name="T6" fmla="*/ 101 w 101"/>
                  <a:gd name="T7" fmla="*/ 12 h 70"/>
                  <a:gd name="T8" fmla="*/ 4 w 101"/>
                  <a:gd name="T9" fmla="*/ 70 h 70"/>
                  <a:gd name="T10" fmla="*/ 0 w 101"/>
                  <a:gd name="T11" fmla="*/ 0 h 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01" h="70">
                    <a:moveTo>
                      <a:pt x="0" y="0"/>
                    </a:moveTo>
                    <a:cubicBezTo>
                      <a:pt x="33" y="16"/>
                      <a:pt x="80" y="31"/>
                      <a:pt x="98" y="13"/>
                    </a:cubicBezTo>
                    <a:cubicBezTo>
                      <a:pt x="99" y="12"/>
                      <a:pt x="100" y="12"/>
                      <a:pt x="101" y="11"/>
                    </a:cubicBezTo>
                    <a:cubicBezTo>
                      <a:pt x="101" y="11"/>
                      <a:pt x="101" y="11"/>
                      <a:pt x="101" y="12"/>
                    </a:cubicBezTo>
                    <a:cubicBezTo>
                      <a:pt x="84" y="31"/>
                      <a:pt x="46" y="52"/>
                      <a:pt x="4" y="70"/>
                    </a:cubicBez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rgbClr val="FEE065"/>
                  </a:gs>
                  <a:gs pos="100000">
                    <a:srgbClr val="C2A010"/>
                  </a:gs>
                </a:gsLst>
                <a:lin ang="2700000" scaled="1"/>
              </a:gradFill>
              <a:ln>
                <a:noFill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US" sz="1800" dirty="0">
                  <a:latin typeface="Montserrat (Body)"/>
                </a:endParaRPr>
              </a:p>
            </p:txBody>
          </p:sp>
          <p:sp>
            <p:nvSpPr>
              <p:cNvPr id="12" name="Freeform 8">
                <a:extLst>
                  <a:ext uri="{FF2B5EF4-FFF2-40B4-BE49-F238E27FC236}">
                    <a16:creationId xmlns:a16="http://schemas.microsoft.com/office/drawing/2014/main" id="{56B49E20-9017-41D8-B747-CD37F750A64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75038" y="2894013"/>
                <a:ext cx="1012825" cy="465138"/>
              </a:xfrm>
              <a:custGeom>
                <a:avLst/>
                <a:gdLst>
                  <a:gd name="T0" fmla="*/ 268 w 268"/>
                  <a:gd name="T1" fmla="*/ 10 h 123"/>
                  <a:gd name="T2" fmla="*/ 0 w 268"/>
                  <a:gd name="T3" fmla="*/ 123 h 123"/>
                  <a:gd name="T4" fmla="*/ 168 w 268"/>
                  <a:gd name="T5" fmla="*/ 0 h 123"/>
                  <a:gd name="T6" fmla="*/ 268 w 268"/>
                  <a:gd name="T7" fmla="*/ 9 h 123"/>
                  <a:gd name="T8" fmla="*/ 268 w 268"/>
                  <a:gd name="T9" fmla="*/ 10 h 1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68" h="123">
                    <a:moveTo>
                      <a:pt x="268" y="10"/>
                    </a:moveTo>
                    <a:cubicBezTo>
                      <a:pt x="226" y="58"/>
                      <a:pt x="63" y="111"/>
                      <a:pt x="0" y="123"/>
                    </a:cubicBezTo>
                    <a:cubicBezTo>
                      <a:pt x="64" y="107"/>
                      <a:pt x="122" y="71"/>
                      <a:pt x="168" y="0"/>
                    </a:cubicBezTo>
                    <a:cubicBezTo>
                      <a:pt x="202" y="17"/>
                      <a:pt x="249" y="30"/>
                      <a:pt x="268" y="9"/>
                    </a:cubicBezTo>
                    <a:cubicBezTo>
                      <a:pt x="268" y="9"/>
                      <a:pt x="268" y="9"/>
                      <a:pt x="268" y="10"/>
                    </a:cubicBezTo>
                    <a:close/>
                  </a:path>
                </a:pathLst>
              </a:custGeom>
              <a:gradFill flip="none" rotWithShape="1">
                <a:gsLst>
                  <a:gs pos="31000">
                    <a:srgbClr val="F8EDB6"/>
                  </a:gs>
                  <a:gs pos="0">
                    <a:srgbClr val="FEE065"/>
                  </a:gs>
                  <a:gs pos="73000">
                    <a:srgbClr val="C2A010"/>
                  </a:gs>
                </a:gsLst>
                <a:lin ang="2700000" scaled="1"/>
                <a:tileRect/>
              </a:gradFill>
              <a:ln>
                <a:noFill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US" sz="1800" dirty="0">
                  <a:latin typeface="Montserrat (Body)"/>
                </a:endParaRPr>
              </a:p>
            </p:txBody>
          </p:sp>
          <p:grpSp>
            <p:nvGrpSpPr>
              <p:cNvPr id="13" name="Group 12">
                <a:extLst>
                  <a:ext uri="{FF2B5EF4-FFF2-40B4-BE49-F238E27FC236}">
                    <a16:creationId xmlns:a16="http://schemas.microsoft.com/office/drawing/2014/main" id="{09F15DCA-D21B-4CDF-8AC5-452C3068DD1B}"/>
                  </a:ext>
                </a:extLst>
              </p:cNvPr>
              <p:cNvGrpSpPr/>
              <p:nvPr/>
            </p:nvGrpSpPr>
            <p:grpSpPr>
              <a:xfrm>
                <a:off x="3155701" y="1047750"/>
                <a:ext cx="723935" cy="578200"/>
                <a:chOff x="3155701" y="1047750"/>
                <a:chExt cx="723935" cy="578200"/>
              </a:xfrm>
            </p:grpSpPr>
            <p:pic>
              <p:nvPicPr>
                <p:cNvPr id="14" name="Picture 13">
                  <a:extLst>
                    <a:ext uri="{FF2B5EF4-FFF2-40B4-BE49-F238E27FC236}">
                      <a16:creationId xmlns:a16="http://schemas.microsoft.com/office/drawing/2014/main" id="{CB66E9E2-E967-497E-A234-625E45A9AD17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rot="21431310">
                  <a:off x="3284077" y="1204500"/>
                  <a:ext cx="595559" cy="421450"/>
                </a:xfrm>
                <a:prstGeom prst="rect">
                  <a:avLst/>
                </a:prstGeom>
              </p:spPr>
            </p:pic>
            <p:grpSp>
              <p:nvGrpSpPr>
                <p:cNvPr id="15" name="Group 14">
                  <a:extLst>
                    <a:ext uri="{FF2B5EF4-FFF2-40B4-BE49-F238E27FC236}">
                      <a16:creationId xmlns:a16="http://schemas.microsoft.com/office/drawing/2014/main" id="{4AB93585-F82C-4116-A5E4-2FA3F03190ED}"/>
                    </a:ext>
                  </a:extLst>
                </p:cNvPr>
                <p:cNvGrpSpPr/>
                <p:nvPr/>
              </p:nvGrpSpPr>
              <p:grpSpPr>
                <a:xfrm>
                  <a:off x="3155701" y="1047750"/>
                  <a:ext cx="402724" cy="418293"/>
                  <a:chOff x="5240338" y="1462088"/>
                  <a:chExt cx="2176463" cy="2260600"/>
                </a:xfrm>
              </p:grpSpPr>
              <p:sp>
                <p:nvSpPr>
                  <p:cNvPr id="16" name="Freeform 12">
                    <a:extLst>
                      <a:ext uri="{FF2B5EF4-FFF2-40B4-BE49-F238E27FC236}">
                        <a16:creationId xmlns:a16="http://schemas.microsoft.com/office/drawing/2014/main" id="{90EA8647-D07A-4195-A6DB-971085D6EBD2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7205663" y="3511551"/>
                    <a:ext cx="211138" cy="190500"/>
                  </a:xfrm>
                  <a:custGeom>
                    <a:avLst/>
                    <a:gdLst>
                      <a:gd name="T0" fmla="*/ 0 w 10"/>
                      <a:gd name="T1" fmla="*/ 5 h 9"/>
                      <a:gd name="T2" fmla="*/ 5 w 10"/>
                      <a:gd name="T3" fmla="*/ 0 h 9"/>
                      <a:gd name="T4" fmla="*/ 10 w 10"/>
                      <a:gd name="T5" fmla="*/ 4 h 9"/>
                      <a:gd name="T6" fmla="*/ 5 w 10"/>
                      <a:gd name="T7" fmla="*/ 9 h 9"/>
                      <a:gd name="T8" fmla="*/ 0 w 10"/>
                      <a:gd name="T9" fmla="*/ 5 h 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0" h="9">
                        <a:moveTo>
                          <a:pt x="0" y="5"/>
                        </a:moveTo>
                        <a:cubicBezTo>
                          <a:pt x="0" y="2"/>
                          <a:pt x="2" y="0"/>
                          <a:pt x="5" y="0"/>
                        </a:cubicBezTo>
                        <a:cubicBezTo>
                          <a:pt x="7" y="0"/>
                          <a:pt x="10" y="2"/>
                          <a:pt x="10" y="4"/>
                        </a:cubicBezTo>
                        <a:cubicBezTo>
                          <a:pt x="10" y="7"/>
                          <a:pt x="8" y="9"/>
                          <a:pt x="5" y="9"/>
                        </a:cubicBezTo>
                        <a:cubicBezTo>
                          <a:pt x="3" y="9"/>
                          <a:pt x="0" y="7"/>
                          <a:pt x="0" y="5"/>
                        </a:cubicBezTo>
                        <a:close/>
                      </a:path>
                    </a:pathLst>
                  </a:custGeom>
                  <a:solidFill>
                    <a:schemeClr val="tx1">
                      <a:lumMod val="75000"/>
                      <a:lumOff val="25000"/>
                    </a:schemeClr>
                  </a:solidFill>
                  <a:ln>
                    <a:noFill/>
                  </a:ln>
                </p:spPr>
                <p:txBody>
                  <a:bodyPr vert="horz" wrap="square" lIns="121920" tIns="60960" rIns="121920" bIns="6096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algn="ctr"/>
                    <a:endParaRPr lang="en-US" sz="1800" dirty="0">
                      <a:latin typeface="Montserrat (Body)"/>
                    </a:endParaRPr>
                  </a:p>
                </p:txBody>
              </p:sp>
              <p:sp>
                <p:nvSpPr>
                  <p:cNvPr id="17" name="Freeform 13">
                    <a:extLst>
                      <a:ext uri="{FF2B5EF4-FFF2-40B4-BE49-F238E27FC236}">
                        <a16:creationId xmlns:a16="http://schemas.microsoft.com/office/drawing/2014/main" id="{93517F9D-9E53-4E18-A45F-AE010FF2EB69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6613525" y="2855913"/>
                    <a:ext cx="803275" cy="866775"/>
                  </a:xfrm>
                  <a:custGeom>
                    <a:avLst/>
                    <a:gdLst>
                      <a:gd name="T0" fmla="*/ 0 w 38"/>
                      <a:gd name="T1" fmla="*/ 5 h 41"/>
                      <a:gd name="T2" fmla="*/ 30 w 38"/>
                      <a:gd name="T3" fmla="*/ 39 h 41"/>
                      <a:gd name="T4" fmla="*/ 37 w 38"/>
                      <a:gd name="T5" fmla="*/ 33 h 41"/>
                      <a:gd name="T6" fmla="*/ 6 w 38"/>
                      <a:gd name="T7" fmla="*/ 0 h 41"/>
                      <a:gd name="T8" fmla="*/ 0 w 38"/>
                      <a:gd name="T9" fmla="*/ 5 h 4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38" h="41">
                        <a:moveTo>
                          <a:pt x="0" y="5"/>
                        </a:moveTo>
                        <a:cubicBezTo>
                          <a:pt x="30" y="39"/>
                          <a:pt x="30" y="39"/>
                          <a:pt x="30" y="39"/>
                        </a:cubicBezTo>
                        <a:cubicBezTo>
                          <a:pt x="33" y="41"/>
                          <a:pt x="38" y="36"/>
                          <a:pt x="37" y="33"/>
                        </a:cubicBezTo>
                        <a:cubicBezTo>
                          <a:pt x="6" y="0"/>
                          <a:pt x="6" y="0"/>
                          <a:pt x="6" y="0"/>
                        </a:cubicBezTo>
                        <a:lnTo>
                          <a:pt x="0" y="5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54000">
                        <a:schemeClr val="bg1"/>
                      </a:gs>
                      <a:gs pos="90480">
                        <a:srgbClr val="DCDCDC"/>
                      </a:gs>
                      <a:gs pos="87000">
                        <a:schemeClr val="tx1">
                          <a:lumMod val="25000"/>
                          <a:lumOff val="75000"/>
                        </a:schemeClr>
                      </a:gs>
                      <a:gs pos="70000">
                        <a:schemeClr val="bg1"/>
                      </a:gs>
                      <a:gs pos="39000">
                        <a:schemeClr val="tx1">
                          <a:lumMod val="25000"/>
                          <a:lumOff val="75000"/>
                        </a:schemeClr>
                      </a:gs>
                    </a:gsLst>
                    <a:lin ang="8100000" scaled="1"/>
                    <a:tileRect/>
                  </a:gradFill>
                  <a:ln>
                    <a:noFill/>
                  </a:ln>
                </p:spPr>
                <p:txBody>
                  <a:bodyPr vert="horz" wrap="square" lIns="121920" tIns="60960" rIns="121920" bIns="6096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algn="ctr"/>
                    <a:endParaRPr lang="en-US" sz="1800" dirty="0">
                      <a:latin typeface="Montserrat (Body)"/>
                    </a:endParaRPr>
                  </a:p>
                </p:txBody>
              </p:sp>
              <p:sp>
                <p:nvSpPr>
                  <p:cNvPr id="18" name="Freeform 14">
                    <a:extLst>
                      <a:ext uri="{FF2B5EF4-FFF2-40B4-BE49-F238E27FC236}">
                        <a16:creationId xmlns:a16="http://schemas.microsoft.com/office/drawing/2014/main" id="{8D23F61C-8A30-43FF-BFE0-F5FC55635003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5811838" y="2032001"/>
                    <a:ext cx="1414463" cy="1416050"/>
                  </a:xfrm>
                  <a:custGeom>
                    <a:avLst/>
                    <a:gdLst>
                      <a:gd name="T0" fmla="*/ 1 w 67"/>
                      <a:gd name="T1" fmla="*/ 35 h 67"/>
                      <a:gd name="T2" fmla="*/ 31 w 67"/>
                      <a:gd name="T3" fmla="*/ 66 h 67"/>
                      <a:gd name="T4" fmla="*/ 66 w 67"/>
                      <a:gd name="T5" fmla="*/ 32 h 67"/>
                      <a:gd name="T6" fmla="*/ 36 w 67"/>
                      <a:gd name="T7" fmla="*/ 1 h 67"/>
                      <a:gd name="T8" fmla="*/ 1 w 67"/>
                      <a:gd name="T9" fmla="*/ 35 h 6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67" h="67">
                        <a:moveTo>
                          <a:pt x="1" y="35"/>
                        </a:moveTo>
                        <a:cubicBezTo>
                          <a:pt x="0" y="53"/>
                          <a:pt x="13" y="67"/>
                          <a:pt x="31" y="66"/>
                        </a:cubicBezTo>
                        <a:cubicBezTo>
                          <a:pt x="49" y="65"/>
                          <a:pt x="65" y="50"/>
                          <a:pt x="66" y="32"/>
                        </a:cubicBezTo>
                        <a:cubicBezTo>
                          <a:pt x="67" y="14"/>
                          <a:pt x="54" y="0"/>
                          <a:pt x="36" y="1"/>
                        </a:cubicBezTo>
                        <a:cubicBezTo>
                          <a:pt x="18" y="2"/>
                          <a:pt x="2" y="17"/>
                          <a:pt x="1" y="35"/>
                        </a:cubicBezTo>
                        <a:close/>
                      </a:path>
                    </a:pathLst>
                  </a:custGeom>
                  <a:solidFill>
                    <a:srgbClr val="8A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121920" tIns="60960" rIns="121920" bIns="6096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algn="ctr"/>
                    <a:endParaRPr lang="en-US" sz="1800" dirty="0">
                      <a:latin typeface="Montserrat (Body)"/>
                    </a:endParaRPr>
                  </a:p>
                </p:txBody>
              </p:sp>
              <p:sp>
                <p:nvSpPr>
                  <p:cNvPr id="19" name="Freeform 15">
                    <a:extLst>
                      <a:ext uri="{FF2B5EF4-FFF2-40B4-BE49-F238E27FC236}">
                        <a16:creationId xmlns:a16="http://schemas.microsoft.com/office/drawing/2014/main" id="{7E9F1C6B-6E27-45FB-BC4D-87CEA08C30F2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5768975" y="2032001"/>
                    <a:ext cx="1416050" cy="1416050"/>
                  </a:xfrm>
                  <a:custGeom>
                    <a:avLst/>
                    <a:gdLst>
                      <a:gd name="T0" fmla="*/ 1 w 67"/>
                      <a:gd name="T1" fmla="*/ 35 h 67"/>
                      <a:gd name="T2" fmla="*/ 31 w 67"/>
                      <a:gd name="T3" fmla="*/ 66 h 67"/>
                      <a:gd name="T4" fmla="*/ 66 w 67"/>
                      <a:gd name="T5" fmla="*/ 32 h 67"/>
                      <a:gd name="T6" fmla="*/ 36 w 67"/>
                      <a:gd name="T7" fmla="*/ 1 h 67"/>
                      <a:gd name="T8" fmla="*/ 1 w 67"/>
                      <a:gd name="T9" fmla="*/ 35 h 6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67" h="67">
                        <a:moveTo>
                          <a:pt x="1" y="35"/>
                        </a:moveTo>
                        <a:cubicBezTo>
                          <a:pt x="0" y="53"/>
                          <a:pt x="13" y="67"/>
                          <a:pt x="31" y="66"/>
                        </a:cubicBezTo>
                        <a:cubicBezTo>
                          <a:pt x="49" y="66"/>
                          <a:pt x="65" y="50"/>
                          <a:pt x="66" y="32"/>
                        </a:cubicBezTo>
                        <a:cubicBezTo>
                          <a:pt x="67" y="14"/>
                          <a:pt x="54" y="0"/>
                          <a:pt x="36" y="1"/>
                        </a:cubicBezTo>
                        <a:cubicBezTo>
                          <a:pt x="18" y="2"/>
                          <a:pt x="3" y="17"/>
                          <a:pt x="1" y="35"/>
                        </a:cubicBezTo>
                        <a:close/>
                      </a:path>
                    </a:pathLst>
                  </a:custGeom>
                  <a:gradFill flip="none" rotWithShape="1">
                    <a:gsLst>
                      <a:gs pos="100000">
                        <a:srgbClr val="930000"/>
                      </a:gs>
                      <a:gs pos="0">
                        <a:srgbClr val="FE7D7F"/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</p:spPr>
                <p:txBody>
                  <a:bodyPr vert="horz" wrap="square" lIns="121920" tIns="60960" rIns="121920" bIns="6096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algn="ctr"/>
                    <a:endParaRPr lang="en-US" sz="1800" dirty="0">
                      <a:latin typeface="Montserrat (Body)"/>
                    </a:endParaRPr>
                  </a:p>
                </p:txBody>
              </p:sp>
              <p:sp>
                <p:nvSpPr>
                  <p:cNvPr id="20" name="Freeform 16">
                    <a:extLst>
                      <a:ext uri="{FF2B5EF4-FFF2-40B4-BE49-F238E27FC236}">
                        <a16:creationId xmlns:a16="http://schemas.microsoft.com/office/drawing/2014/main" id="{3D36E9DF-DC9D-48FE-AFC9-6F8730CEFDC0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5811838" y="2095501"/>
                    <a:ext cx="760413" cy="1309688"/>
                  </a:xfrm>
                  <a:custGeom>
                    <a:avLst/>
                    <a:gdLst>
                      <a:gd name="T0" fmla="*/ 1 w 36"/>
                      <a:gd name="T1" fmla="*/ 32 h 62"/>
                      <a:gd name="T2" fmla="*/ 34 w 36"/>
                      <a:gd name="T3" fmla="*/ 0 h 62"/>
                      <a:gd name="T4" fmla="*/ 36 w 36"/>
                      <a:gd name="T5" fmla="*/ 0 h 62"/>
                      <a:gd name="T6" fmla="*/ 3 w 36"/>
                      <a:gd name="T7" fmla="*/ 32 h 62"/>
                      <a:gd name="T8" fmla="*/ 30 w 36"/>
                      <a:gd name="T9" fmla="*/ 62 h 62"/>
                      <a:gd name="T10" fmla="*/ 30 w 36"/>
                      <a:gd name="T11" fmla="*/ 62 h 62"/>
                      <a:gd name="T12" fmla="*/ 1 w 36"/>
                      <a:gd name="T13" fmla="*/ 32 h 6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36" h="62">
                        <a:moveTo>
                          <a:pt x="1" y="32"/>
                        </a:moveTo>
                        <a:cubicBezTo>
                          <a:pt x="2" y="15"/>
                          <a:pt x="17" y="1"/>
                          <a:pt x="34" y="0"/>
                        </a:cubicBezTo>
                        <a:cubicBezTo>
                          <a:pt x="34" y="0"/>
                          <a:pt x="35" y="0"/>
                          <a:pt x="36" y="0"/>
                        </a:cubicBezTo>
                        <a:cubicBezTo>
                          <a:pt x="19" y="1"/>
                          <a:pt x="4" y="15"/>
                          <a:pt x="3" y="32"/>
                        </a:cubicBezTo>
                        <a:cubicBezTo>
                          <a:pt x="2" y="49"/>
                          <a:pt x="14" y="61"/>
                          <a:pt x="30" y="62"/>
                        </a:cubicBezTo>
                        <a:cubicBezTo>
                          <a:pt x="30" y="62"/>
                          <a:pt x="30" y="62"/>
                          <a:pt x="30" y="62"/>
                        </a:cubicBezTo>
                        <a:cubicBezTo>
                          <a:pt x="13" y="62"/>
                          <a:pt x="0" y="49"/>
                          <a:pt x="1" y="32"/>
                        </a:cubicBezTo>
                        <a:close/>
                      </a:path>
                    </a:pathLst>
                  </a:custGeom>
                  <a:solidFill>
                    <a:srgbClr val="F4F4F4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121920" tIns="60960" rIns="121920" bIns="6096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algn="ctr"/>
                    <a:endParaRPr lang="en-US" sz="1800" dirty="0">
                      <a:latin typeface="Montserrat (Body)"/>
                    </a:endParaRPr>
                  </a:p>
                </p:txBody>
              </p:sp>
              <p:sp>
                <p:nvSpPr>
                  <p:cNvPr id="21" name="Freeform 17">
                    <a:extLst>
                      <a:ext uri="{FF2B5EF4-FFF2-40B4-BE49-F238E27FC236}">
                        <a16:creationId xmlns:a16="http://schemas.microsoft.com/office/drawing/2014/main" id="{03E82369-E3CA-41F6-8579-A19D8FF51312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5451475" y="1693863"/>
                    <a:ext cx="1543050" cy="1543050"/>
                  </a:xfrm>
                  <a:custGeom>
                    <a:avLst/>
                    <a:gdLst>
                      <a:gd name="T0" fmla="*/ 0 w 73"/>
                      <a:gd name="T1" fmla="*/ 23 h 73"/>
                      <a:gd name="T2" fmla="*/ 35 w 73"/>
                      <a:gd name="T3" fmla="*/ 62 h 73"/>
                      <a:gd name="T4" fmla="*/ 62 w 73"/>
                      <a:gd name="T5" fmla="*/ 39 h 73"/>
                      <a:gd name="T6" fmla="*/ 28 w 73"/>
                      <a:gd name="T7" fmla="*/ 0 h 73"/>
                      <a:gd name="T8" fmla="*/ 0 w 73"/>
                      <a:gd name="T9" fmla="*/ 23 h 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73" h="73">
                        <a:moveTo>
                          <a:pt x="0" y="23"/>
                        </a:moveTo>
                        <a:cubicBezTo>
                          <a:pt x="35" y="62"/>
                          <a:pt x="35" y="62"/>
                          <a:pt x="35" y="62"/>
                        </a:cubicBezTo>
                        <a:cubicBezTo>
                          <a:pt x="45" y="73"/>
                          <a:pt x="73" y="52"/>
                          <a:pt x="62" y="39"/>
                        </a:cubicBezTo>
                        <a:cubicBezTo>
                          <a:pt x="28" y="0"/>
                          <a:pt x="28" y="0"/>
                          <a:pt x="28" y="0"/>
                        </a:cubicBezTo>
                        <a:lnTo>
                          <a:pt x="0" y="23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46000">
                        <a:srgbClr val="930000"/>
                      </a:gs>
                      <a:gs pos="63000">
                        <a:srgbClr val="FE7D7F"/>
                      </a:gs>
                    </a:gsLst>
                    <a:lin ang="8400000" scaled="0"/>
                    <a:tileRect/>
                  </a:gradFill>
                  <a:ln>
                    <a:noFill/>
                  </a:ln>
                </p:spPr>
                <p:txBody>
                  <a:bodyPr vert="horz" wrap="square" lIns="121920" tIns="60960" rIns="121920" bIns="6096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algn="ctr"/>
                    <a:endParaRPr lang="en-US" sz="1800" dirty="0">
                      <a:latin typeface="Montserrat (Body)"/>
                    </a:endParaRPr>
                  </a:p>
                </p:txBody>
              </p:sp>
              <p:sp>
                <p:nvSpPr>
                  <p:cNvPr id="22" name="Freeform 19">
                    <a:extLst>
                      <a:ext uri="{FF2B5EF4-FFF2-40B4-BE49-F238E27FC236}">
                        <a16:creationId xmlns:a16="http://schemas.microsoft.com/office/drawing/2014/main" id="{9A6E7903-4CB2-49AA-99C7-997FD9DDA1F8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5240338" y="1462088"/>
                    <a:ext cx="1077913" cy="1077913"/>
                  </a:xfrm>
                  <a:custGeom>
                    <a:avLst/>
                    <a:gdLst>
                      <a:gd name="T0" fmla="*/ 0 w 51"/>
                      <a:gd name="T1" fmla="*/ 27 h 51"/>
                      <a:gd name="T2" fmla="*/ 23 w 51"/>
                      <a:gd name="T3" fmla="*/ 51 h 51"/>
                      <a:gd name="T4" fmla="*/ 50 w 51"/>
                      <a:gd name="T5" fmla="*/ 25 h 51"/>
                      <a:gd name="T6" fmla="*/ 27 w 51"/>
                      <a:gd name="T7" fmla="*/ 1 h 51"/>
                      <a:gd name="T8" fmla="*/ 0 w 51"/>
                      <a:gd name="T9" fmla="*/ 27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51" h="51">
                        <a:moveTo>
                          <a:pt x="0" y="27"/>
                        </a:moveTo>
                        <a:cubicBezTo>
                          <a:pt x="0" y="41"/>
                          <a:pt x="10" y="51"/>
                          <a:pt x="23" y="51"/>
                        </a:cubicBezTo>
                        <a:cubicBezTo>
                          <a:pt x="37" y="50"/>
                          <a:pt x="49" y="38"/>
                          <a:pt x="50" y="25"/>
                        </a:cubicBezTo>
                        <a:cubicBezTo>
                          <a:pt x="51" y="11"/>
                          <a:pt x="41" y="0"/>
                          <a:pt x="27" y="1"/>
                        </a:cubicBezTo>
                        <a:cubicBezTo>
                          <a:pt x="13" y="1"/>
                          <a:pt x="1" y="13"/>
                          <a:pt x="0" y="27"/>
                        </a:cubicBezTo>
                        <a:close/>
                      </a:path>
                    </a:pathLst>
                  </a:custGeom>
                  <a:solidFill>
                    <a:srgbClr val="A70A0C"/>
                  </a:solidFill>
                  <a:ln>
                    <a:noFill/>
                  </a:ln>
                </p:spPr>
                <p:txBody>
                  <a:bodyPr vert="horz" wrap="square" lIns="121920" tIns="60960" rIns="121920" bIns="6096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algn="ctr"/>
                    <a:endParaRPr lang="en-US" sz="1800" dirty="0">
                      <a:latin typeface="Montserrat (Body)"/>
                    </a:endParaRPr>
                  </a:p>
                </p:txBody>
              </p:sp>
              <p:sp>
                <p:nvSpPr>
                  <p:cNvPr id="23" name="Freeform 20">
                    <a:extLst>
                      <a:ext uri="{FF2B5EF4-FFF2-40B4-BE49-F238E27FC236}">
                        <a16:creationId xmlns:a16="http://schemas.microsoft.com/office/drawing/2014/main" id="{312397BB-AA1A-4F90-919D-FE2751340976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5240338" y="1482726"/>
                    <a:ext cx="1014413" cy="1014413"/>
                  </a:xfrm>
                  <a:custGeom>
                    <a:avLst/>
                    <a:gdLst>
                      <a:gd name="T0" fmla="*/ 1 w 48"/>
                      <a:gd name="T1" fmla="*/ 25 h 48"/>
                      <a:gd name="T2" fmla="*/ 23 w 48"/>
                      <a:gd name="T3" fmla="*/ 47 h 48"/>
                      <a:gd name="T4" fmla="*/ 47 w 48"/>
                      <a:gd name="T5" fmla="*/ 23 h 48"/>
                      <a:gd name="T6" fmla="*/ 26 w 48"/>
                      <a:gd name="T7" fmla="*/ 0 h 48"/>
                      <a:gd name="T8" fmla="*/ 1 w 48"/>
                      <a:gd name="T9" fmla="*/ 25 h 4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48" h="48">
                        <a:moveTo>
                          <a:pt x="1" y="25"/>
                        </a:moveTo>
                        <a:cubicBezTo>
                          <a:pt x="0" y="38"/>
                          <a:pt x="10" y="48"/>
                          <a:pt x="23" y="47"/>
                        </a:cubicBezTo>
                        <a:cubicBezTo>
                          <a:pt x="35" y="47"/>
                          <a:pt x="47" y="36"/>
                          <a:pt x="47" y="23"/>
                        </a:cubicBezTo>
                        <a:cubicBezTo>
                          <a:pt x="48" y="10"/>
                          <a:pt x="39" y="0"/>
                          <a:pt x="26" y="0"/>
                        </a:cubicBezTo>
                        <a:cubicBezTo>
                          <a:pt x="13" y="1"/>
                          <a:pt x="2" y="12"/>
                          <a:pt x="1" y="25"/>
                        </a:cubicBezTo>
                        <a:close/>
                      </a:path>
                    </a:pathLst>
                  </a:custGeom>
                  <a:solidFill>
                    <a:srgbClr val="EC3A3A"/>
                  </a:solidFill>
                  <a:ln>
                    <a:noFill/>
                  </a:ln>
                </p:spPr>
                <p:txBody>
                  <a:bodyPr vert="horz" wrap="square" lIns="121920" tIns="60960" rIns="121920" bIns="6096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algn="ctr"/>
                    <a:endParaRPr lang="en-US" sz="1800" dirty="0">
                      <a:latin typeface="Montserrat (Body)"/>
                    </a:endParaRPr>
                  </a:p>
                </p:txBody>
              </p:sp>
              <p:sp>
                <p:nvSpPr>
                  <p:cNvPr id="24" name="Freeform 21">
                    <a:extLst>
                      <a:ext uri="{FF2B5EF4-FFF2-40B4-BE49-F238E27FC236}">
                        <a16:creationId xmlns:a16="http://schemas.microsoft.com/office/drawing/2014/main" id="{A44F855A-C36D-4FCF-B7D2-79CA15DDF1F0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5262563" y="1525588"/>
                    <a:ext cx="549275" cy="950913"/>
                  </a:xfrm>
                  <a:custGeom>
                    <a:avLst/>
                    <a:gdLst>
                      <a:gd name="T0" fmla="*/ 1 w 26"/>
                      <a:gd name="T1" fmla="*/ 23 h 45"/>
                      <a:gd name="T2" fmla="*/ 25 w 26"/>
                      <a:gd name="T3" fmla="*/ 0 h 45"/>
                      <a:gd name="T4" fmla="*/ 26 w 26"/>
                      <a:gd name="T5" fmla="*/ 0 h 45"/>
                      <a:gd name="T6" fmla="*/ 3 w 26"/>
                      <a:gd name="T7" fmla="*/ 23 h 45"/>
                      <a:gd name="T8" fmla="*/ 22 w 26"/>
                      <a:gd name="T9" fmla="*/ 44 h 45"/>
                      <a:gd name="T10" fmla="*/ 22 w 26"/>
                      <a:gd name="T11" fmla="*/ 44 h 45"/>
                      <a:gd name="T12" fmla="*/ 1 w 26"/>
                      <a:gd name="T13" fmla="*/ 23 h 4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26" h="45">
                        <a:moveTo>
                          <a:pt x="1" y="23"/>
                        </a:moveTo>
                        <a:cubicBezTo>
                          <a:pt x="2" y="11"/>
                          <a:pt x="13" y="0"/>
                          <a:pt x="25" y="0"/>
                        </a:cubicBezTo>
                        <a:cubicBezTo>
                          <a:pt x="25" y="0"/>
                          <a:pt x="26" y="0"/>
                          <a:pt x="26" y="0"/>
                        </a:cubicBezTo>
                        <a:cubicBezTo>
                          <a:pt x="14" y="0"/>
                          <a:pt x="4" y="11"/>
                          <a:pt x="3" y="23"/>
                        </a:cubicBezTo>
                        <a:cubicBezTo>
                          <a:pt x="2" y="34"/>
                          <a:pt x="10" y="44"/>
                          <a:pt x="22" y="44"/>
                        </a:cubicBezTo>
                        <a:cubicBezTo>
                          <a:pt x="22" y="44"/>
                          <a:pt x="22" y="44"/>
                          <a:pt x="22" y="44"/>
                        </a:cubicBezTo>
                        <a:cubicBezTo>
                          <a:pt x="9" y="45"/>
                          <a:pt x="0" y="35"/>
                          <a:pt x="1" y="23"/>
                        </a:cubicBezTo>
                        <a:close/>
                      </a:path>
                    </a:pathLst>
                  </a:custGeom>
                  <a:solidFill>
                    <a:srgbClr val="FE9696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121920" tIns="60960" rIns="121920" bIns="6096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algn="ctr"/>
                    <a:endParaRPr lang="en-US" sz="1800" dirty="0">
                      <a:latin typeface="Montserrat (Body)"/>
                    </a:endParaRPr>
                  </a:p>
                </p:txBody>
              </p:sp>
            </p:grpSp>
          </p:grpSp>
        </p:grpSp>
        <p:sp>
          <p:nvSpPr>
            <p:cNvPr id="7" name="Inhaltsplatzhalter 4">
              <a:extLst>
                <a:ext uri="{FF2B5EF4-FFF2-40B4-BE49-F238E27FC236}">
                  <a16:creationId xmlns:a16="http://schemas.microsoft.com/office/drawing/2014/main" id="{BE61EC38-B888-42CB-B0BD-84C16674EAC6}"/>
                </a:ext>
              </a:extLst>
            </p:cNvPr>
            <p:cNvSpPr txBox="1">
              <a:spLocks/>
            </p:cNvSpPr>
            <p:nvPr/>
          </p:nvSpPr>
          <p:spPr>
            <a:xfrm rot="21395051">
              <a:off x="4824848" y="1487914"/>
              <a:ext cx="941846" cy="403158"/>
            </a:xfrm>
            <a:prstGeom prst="rect">
              <a:avLst/>
            </a:prstGeom>
          </p:spPr>
          <p:txBody>
            <a:bodyPr wrap="square" lIns="0" tIns="0" rIns="0" bIns="0" anchor="ctr">
              <a:spAutoFit/>
            </a:bodyPr>
            <a:lstStyle>
              <a:lvl1pPr marL="272967" indent="-272967" algn="l" defTabSz="914127" rtl="0" eaLnBrk="1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000"/>
                </a:spcAft>
                <a:buFont typeface="Wingdings" panose="05000000000000000000" pitchFamily="2" charset="2"/>
                <a:buChar char="§"/>
                <a:defRPr sz="2300" kern="1200">
                  <a:solidFill>
                    <a:schemeClr val="bg1"/>
                  </a:solidFill>
                  <a:latin typeface="Calibri Light" panose="020F0302020204030204" pitchFamily="34" charset="0"/>
                  <a:ea typeface="+mn-ea"/>
                  <a:cs typeface="+mn-cs"/>
                </a:defRPr>
              </a:lvl1pPr>
              <a:lvl2pPr marL="807798" indent="-272967" algn="l" defTabSz="914127" rtl="0" eaLnBrk="1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000"/>
                </a:spcAft>
                <a:buFont typeface="Symbol" panose="05050102010706020507" pitchFamily="18" charset="2"/>
                <a:buChar char="-"/>
                <a:defRPr sz="2000" kern="1200">
                  <a:solidFill>
                    <a:schemeClr val="bg1"/>
                  </a:solidFill>
                  <a:latin typeface="Calibri Light" panose="020F0302020204030204" pitchFamily="34" charset="0"/>
                  <a:ea typeface="+mn-ea"/>
                  <a:cs typeface="+mn-cs"/>
                </a:defRPr>
              </a:lvl2pPr>
              <a:lvl3pPr marL="1080764" indent="-177748" algn="l" defTabSz="914127" rtl="0" eaLnBrk="1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000"/>
                </a:spcAft>
                <a:buFont typeface="Symbol" panose="05050102010706020507" pitchFamily="18" charset="2"/>
                <a:buChar char="-"/>
                <a:defRPr sz="1900" kern="1200">
                  <a:solidFill>
                    <a:schemeClr val="bg1"/>
                  </a:solidFill>
                  <a:latin typeface="Calibri Light" panose="020F0302020204030204" pitchFamily="34" charset="0"/>
                  <a:ea typeface="+mn-ea"/>
                  <a:cs typeface="+mn-cs"/>
                </a:defRPr>
              </a:lvl3pPr>
              <a:lvl4pPr marL="1436256" indent="-177748" algn="l" defTabSz="914127" rtl="0" eaLnBrk="1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000"/>
                </a:spcAft>
                <a:buFont typeface="Symbol" panose="05050102010706020507" pitchFamily="18" charset="2"/>
                <a:buChar char="-"/>
                <a:defRPr sz="1600" kern="1200">
                  <a:solidFill>
                    <a:schemeClr val="bg1"/>
                  </a:solidFill>
                  <a:latin typeface="Calibri Light" panose="020F0302020204030204" pitchFamily="34" charset="0"/>
                  <a:ea typeface="+mn-ea"/>
                  <a:cs typeface="+mn-cs"/>
                </a:defRPr>
              </a:lvl4pPr>
              <a:lvl5pPr marL="1793335" indent="-179335" algn="l" defTabSz="914127" rtl="0" eaLnBrk="1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000"/>
                </a:spcAft>
                <a:buFont typeface="Symbol" panose="05050102010706020507" pitchFamily="18" charset="2"/>
                <a:buChar char="-"/>
                <a:defRPr sz="1600" kern="1200">
                  <a:solidFill>
                    <a:schemeClr val="bg1"/>
                  </a:solidFill>
                  <a:latin typeface="Calibri Light" panose="020F0302020204030204" pitchFamily="34" charset="0"/>
                  <a:ea typeface="+mn-ea"/>
                  <a:cs typeface="+mn-cs"/>
                </a:defRPr>
              </a:lvl5pPr>
              <a:lvl6pPr marL="2513847" indent="-228532" algn="l" defTabSz="914127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0910" indent="-228532" algn="l" defTabSz="914127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7972" indent="-228532" algn="l" defTabSz="914127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5034" indent="-228532" algn="l" defTabSz="914127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1600" b="1" dirty="0">
                  <a:solidFill>
                    <a:schemeClr val="tx1">
                      <a:lumMod val="90000"/>
                      <a:lumOff val="10000"/>
                    </a:schemeClr>
                  </a:solidFill>
                  <a:latin typeface="Montserrat (Body)"/>
                </a:rPr>
                <a:t>7</a:t>
              </a:r>
              <a:br>
                <a:rPr lang="en-US" sz="1000" dirty="0">
                  <a:solidFill>
                    <a:schemeClr val="tx1">
                      <a:lumMod val="90000"/>
                      <a:lumOff val="10000"/>
                    </a:schemeClr>
                  </a:solidFill>
                  <a:latin typeface="Montserrat (Body)"/>
                </a:rPr>
              </a:br>
              <a:r>
                <a:rPr lang="en-US" sz="1000" dirty="0">
                  <a:solidFill>
                    <a:schemeClr val="tx1">
                      <a:lumMod val="90000"/>
                      <a:lumOff val="10000"/>
                    </a:schemeClr>
                  </a:solidFill>
                  <a:latin typeface="Montserrat (Body)"/>
                </a:rPr>
                <a:t>Event Title/Task Title Here</a:t>
              </a:r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861C38D9-6C81-4744-9353-BDC3F3A3DEC3}"/>
              </a:ext>
            </a:extLst>
          </p:cNvPr>
          <p:cNvGrpSpPr/>
          <p:nvPr/>
        </p:nvGrpSpPr>
        <p:grpSpPr>
          <a:xfrm>
            <a:off x="8569124" y="3869970"/>
            <a:ext cx="1675541" cy="1721437"/>
            <a:chOff x="4724400" y="1112139"/>
            <a:chExt cx="1354816" cy="1391925"/>
          </a:xfrm>
        </p:grpSpPr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id="{53366154-575A-4ACA-A534-75882FD1E572}"/>
                </a:ext>
              </a:extLst>
            </p:cNvPr>
            <p:cNvGrpSpPr/>
            <p:nvPr/>
          </p:nvGrpSpPr>
          <p:grpSpPr>
            <a:xfrm>
              <a:off x="4724400" y="1112139"/>
              <a:ext cx="1354816" cy="1391925"/>
              <a:chOff x="2435225" y="1047750"/>
              <a:chExt cx="2506477" cy="2575131"/>
            </a:xfrm>
          </p:grpSpPr>
          <p:pic>
            <p:nvPicPr>
              <p:cNvPr id="28" name="Picture 27">
                <a:extLst>
                  <a:ext uri="{FF2B5EF4-FFF2-40B4-BE49-F238E27FC236}">
                    <a16:creationId xmlns:a16="http://schemas.microsoft.com/office/drawing/2014/main" id="{595F72AF-0C13-4C5C-A9CE-365A5ECD36D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21403130">
                <a:off x="2654485" y="1536537"/>
                <a:ext cx="2287217" cy="2086344"/>
              </a:xfrm>
              <a:prstGeom prst="rect">
                <a:avLst/>
              </a:prstGeom>
            </p:spPr>
          </p:pic>
          <p:sp>
            <p:nvSpPr>
              <p:cNvPr id="29" name="Freeform 5">
                <a:extLst>
                  <a:ext uri="{FF2B5EF4-FFF2-40B4-BE49-F238E27FC236}">
                    <a16:creationId xmlns:a16="http://schemas.microsoft.com/office/drawing/2014/main" id="{BD23A67F-6D8F-41E6-93AD-C524A564D0F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35225" y="1123950"/>
                <a:ext cx="2193925" cy="2322513"/>
              </a:xfrm>
              <a:custGeom>
                <a:avLst/>
                <a:gdLst>
                  <a:gd name="T0" fmla="*/ 21 w 580"/>
                  <a:gd name="T1" fmla="*/ 614 h 614"/>
                  <a:gd name="T2" fmla="*/ 275 w 580"/>
                  <a:gd name="T3" fmla="*/ 591 h 614"/>
                  <a:gd name="T4" fmla="*/ 543 w 580"/>
                  <a:gd name="T5" fmla="*/ 478 h 614"/>
                  <a:gd name="T6" fmla="*/ 562 w 580"/>
                  <a:gd name="T7" fmla="*/ 0 h 614"/>
                  <a:gd name="T8" fmla="*/ 183 w 580"/>
                  <a:gd name="T9" fmla="*/ 17 h 614"/>
                  <a:gd name="T10" fmla="*/ 4 w 580"/>
                  <a:gd name="T11" fmla="*/ 31 h 614"/>
                  <a:gd name="T12" fmla="*/ 3 w 580"/>
                  <a:gd name="T13" fmla="*/ 225 h 614"/>
                  <a:gd name="T14" fmla="*/ 21 w 580"/>
                  <a:gd name="T15" fmla="*/ 614 h 6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80" h="614">
                    <a:moveTo>
                      <a:pt x="21" y="614"/>
                    </a:moveTo>
                    <a:cubicBezTo>
                      <a:pt x="157" y="610"/>
                      <a:pt x="209" y="603"/>
                      <a:pt x="275" y="591"/>
                    </a:cubicBezTo>
                    <a:cubicBezTo>
                      <a:pt x="338" y="579"/>
                      <a:pt x="501" y="526"/>
                      <a:pt x="543" y="478"/>
                    </a:cubicBezTo>
                    <a:cubicBezTo>
                      <a:pt x="580" y="434"/>
                      <a:pt x="572" y="166"/>
                      <a:pt x="562" y="0"/>
                    </a:cubicBezTo>
                    <a:cubicBezTo>
                      <a:pt x="562" y="0"/>
                      <a:pt x="278" y="13"/>
                      <a:pt x="183" y="17"/>
                    </a:cubicBezTo>
                    <a:cubicBezTo>
                      <a:pt x="122" y="20"/>
                      <a:pt x="64" y="24"/>
                      <a:pt x="4" y="31"/>
                    </a:cubicBezTo>
                    <a:cubicBezTo>
                      <a:pt x="0" y="95"/>
                      <a:pt x="0" y="160"/>
                      <a:pt x="3" y="225"/>
                    </a:cubicBezTo>
                    <a:cubicBezTo>
                      <a:pt x="8" y="322"/>
                      <a:pt x="21" y="614"/>
                      <a:pt x="21" y="614"/>
                    </a:cubicBezTo>
                    <a:close/>
                  </a:path>
                </a:pathLst>
              </a:custGeom>
              <a:gradFill>
                <a:gsLst>
                  <a:gs pos="0">
                    <a:srgbClr val="F3DC76"/>
                  </a:gs>
                  <a:gs pos="100000">
                    <a:srgbClr val="F1DA6A"/>
                  </a:gs>
                </a:gsLst>
                <a:lin ang="2700000" scaled="1"/>
              </a:gradFill>
              <a:ln>
                <a:noFill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US" sz="1800" dirty="0">
                  <a:latin typeface="Montserrat (Body)"/>
                </a:endParaRPr>
              </a:p>
            </p:txBody>
          </p:sp>
          <p:sp>
            <p:nvSpPr>
              <p:cNvPr id="30" name="Freeform 6">
                <a:extLst>
                  <a:ext uri="{FF2B5EF4-FFF2-40B4-BE49-F238E27FC236}">
                    <a16:creationId xmlns:a16="http://schemas.microsoft.com/office/drawing/2014/main" id="{98A6B70C-4649-46F1-A619-6890E9D5167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75038" y="2886075"/>
                <a:ext cx="646113" cy="473075"/>
              </a:xfrm>
              <a:custGeom>
                <a:avLst/>
                <a:gdLst>
                  <a:gd name="T0" fmla="*/ 171 w 171"/>
                  <a:gd name="T1" fmla="*/ 70 h 125"/>
                  <a:gd name="T2" fmla="*/ 0 w 171"/>
                  <a:gd name="T3" fmla="*/ 125 h 125"/>
                  <a:gd name="T4" fmla="*/ 167 w 171"/>
                  <a:gd name="T5" fmla="*/ 0 h 125"/>
                  <a:gd name="T6" fmla="*/ 171 w 171"/>
                  <a:gd name="T7" fmla="*/ 70 h 1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71" h="125">
                    <a:moveTo>
                      <a:pt x="171" y="70"/>
                    </a:moveTo>
                    <a:cubicBezTo>
                      <a:pt x="109" y="97"/>
                      <a:pt x="37" y="118"/>
                      <a:pt x="0" y="125"/>
                    </a:cubicBezTo>
                    <a:cubicBezTo>
                      <a:pt x="64" y="109"/>
                      <a:pt x="122" y="70"/>
                      <a:pt x="167" y="0"/>
                    </a:cubicBezTo>
                    <a:lnTo>
                      <a:pt x="171" y="70"/>
                    </a:lnTo>
                    <a:close/>
                  </a:path>
                </a:pathLst>
              </a:custGeom>
              <a:solidFill>
                <a:srgbClr val="FCFCF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US" sz="1800" dirty="0">
                  <a:latin typeface="Montserrat (Body)"/>
                </a:endParaRPr>
              </a:p>
            </p:txBody>
          </p:sp>
          <p:sp>
            <p:nvSpPr>
              <p:cNvPr id="31" name="Freeform 7">
                <a:extLst>
                  <a:ext uri="{FF2B5EF4-FFF2-40B4-BE49-F238E27FC236}">
                    <a16:creationId xmlns:a16="http://schemas.microsoft.com/office/drawing/2014/main" id="{2112FB1C-08D5-4D03-9866-9F2FF9AEA16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06863" y="2886075"/>
                <a:ext cx="381000" cy="265113"/>
              </a:xfrm>
              <a:custGeom>
                <a:avLst/>
                <a:gdLst>
                  <a:gd name="T0" fmla="*/ 0 w 101"/>
                  <a:gd name="T1" fmla="*/ 0 h 70"/>
                  <a:gd name="T2" fmla="*/ 98 w 101"/>
                  <a:gd name="T3" fmla="*/ 13 h 70"/>
                  <a:gd name="T4" fmla="*/ 101 w 101"/>
                  <a:gd name="T5" fmla="*/ 11 h 70"/>
                  <a:gd name="T6" fmla="*/ 101 w 101"/>
                  <a:gd name="T7" fmla="*/ 12 h 70"/>
                  <a:gd name="T8" fmla="*/ 4 w 101"/>
                  <a:gd name="T9" fmla="*/ 70 h 70"/>
                  <a:gd name="T10" fmla="*/ 0 w 101"/>
                  <a:gd name="T11" fmla="*/ 0 h 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01" h="70">
                    <a:moveTo>
                      <a:pt x="0" y="0"/>
                    </a:moveTo>
                    <a:cubicBezTo>
                      <a:pt x="33" y="16"/>
                      <a:pt x="80" y="31"/>
                      <a:pt x="98" y="13"/>
                    </a:cubicBezTo>
                    <a:cubicBezTo>
                      <a:pt x="99" y="12"/>
                      <a:pt x="100" y="12"/>
                      <a:pt x="101" y="11"/>
                    </a:cubicBezTo>
                    <a:cubicBezTo>
                      <a:pt x="101" y="11"/>
                      <a:pt x="101" y="11"/>
                      <a:pt x="101" y="12"/>
                    </a:cubicBezTo>
                    <a:cubicBezTo>
                      <a:pt x="84" y="31"/>
                      <a:pt x="46" y="52"/>
                      <a:pt x="4" y="70"/>
                    </a:cubicBez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rgbClr val="FEE065"/>
                  </a:gs>
                  <a:gs pos="100000">
                    <a:srgbClr val="C2A010"/>
                  </a:gs>
                </a:gsLst>
                <a:lin ang="2700000" scaled="1"/>
              </a:gradFill>
              <a:ln>
                <a:noFill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US" sz="1800" dirty="0">
                  <a:latin typeface="Montserrat (Body)"/>
                </a:endParaRPr>
              </a:p>
            </p:txBody>
          </p:sp>
          <p:sp>
            <p:nvSpPr>
              <p:cNvPr id="32" name="Freeform 8">
                <a:extLst>
                  <a:ext uri="{FF2B5EF4-FFF2-40B4-BE49-F238E27FC236}">
                    <a16:creationId xmlns:a16="http://schemas.microsoft.com/office/drawing/2014/main" id="{F72E40E1-ECE6-47FF-AEFA-3243277EA4A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75038" y="2894013"/>
                <a:ext cx="1012825" cy="465138"/>
              </a:xfrm>
              <a:custGeom>
                <a:avLst/>
                <a:gdLst>
                  <a:gd name="T0" fmla="*/ 268 w 268"/>
                  <a:gd name="T1" fmla="*/ 10 h 123"/>
                  <a:gd name="T2" fmla="*/ 0 w 268"/>
                  <a:gd name="T3" fmla="*/ 123 h 123"/>
                  <a:gd name="T4" fmla="*/ 168 w 268"/>
                  <a:gd name="T5" fmla="*/ 0 h 123"/>
                  <a:gd name="T6" fmla="*/ 268 w 268"/>
                  <a:gd name="T7" fmla="*/ 9 h 123"/>
                  <a:gd name="T8" fmla="*/ 268 w 268"/>
                  <a:gd name="T9" fmla="*/ 10 h 1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68" h="123">
                    <a:moveTo>
                      <a:pt x="268" y="10"/>
                    </a:moveTo>
                    <a:cubicBezTo>
                      <a:pt x="226" y="58"/>
                      <a:pt x="63" y="111"/>
                      <a:pt x="0" y="123"/>
                    </a:cubicBezTo>
                    <a:cubicBezTo>
                      <a:pt x="64" y="107"/>
                      <a:pt x="122" y="71"/>
                      <a:pt x="168" y="0"/>
                    </a:cubicBezTo>
                    <a:cubicBezTo>
                      <a:pt x="202" y="17"/>
                      <a:pt x="249" y="30"/>
                      <a:pt x="268" y="9"/>
                    </a:cubicBezTo>
                    <a:cubicBezTo>
                      <a:pt x="268" y="9"/>
                      <a:pt x="268" y="9"/>
                      <a:pt x="268" y="10"/>
                    </a:cubicBezTo>
                    <a:close/>
                  </a:path>
                </a:pathLst>
              </a:custGeom>
              <a:gradFill flip="none" rotWithShape="1">
                <a:gsLst>
                  <a:gs pos="31000">
                    <a:srgbClr val="F8EDB6"/>
                  </a:gs>
                  <a:gs pos="0">
                    <a:srgbClr val="FEE065"/>
                  </a:gs>
                  <a:gs pos="73000">
                    <a:srgbClr val="C2A010"/>
                  </a:gs>
                </a:gsLst>
                <a:lin ang="2700000" scaled="1"/>
                <a:tileRect/>
              </a:gradFill>
              <a:ln>
                <a:noFill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US" sz="1800" dirty="0">
                  <a:latin typeface="Montserrat (Body)"/>
                </a:endParaRPr>
              </a:p>
            </p:txBody>
          </p:sp>
          <p:grpSp>
            <p:nvGrpSpPr>
              <p:cNvPr id="33" name="Group 32">
                <a:extLst>
                  <a:ext uri="{FF2B5EF4-FFF2-40B4-BE49-F238E27FC236}">
                    <a16:creationId xmlns:a16="http://schemas.microsoft.com/office/drawing/2014/main" id="{09BDC2A7-A82C-4DD3-8199-C53B9E9A80FD}"/>
                  </a:ext>
                </a:extLst>
              </p:cNvPr>
              <p:cNvGrpSpPr/>
              <p:nvPr/>
            </p:nvGrpSpPr>
            <p:grpSpPr>
              <a:xfrm>
                <a:off x="3155701" y="1047750"/>
                <a:ext cx="723935" cy="578200"/>
                <a:chOff x="3155701" y="1047750"/>
                <a:chExt cx="723935" cy="578200"/>
              </a:xfrm>
            </p:grpSpPr>
            <p:pic>
              <p:nvPicPr>
                <p:cNvPr id="34" name="Picture 33">
                  <a:extLst>
                    <a:ext uri="{FF2B5EF4-FFF2-40B4-BE49-F238E27FC236}">
                      <a16:creationId xmlns:a16="http://schemas.microsoft.com/office/drawing/2014/main" id="{8B31F6F7-50E7-40A8-96BD-56DAB3A092C5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rot="21431310">
                  <a:off x="3284077" y="1204500"/>
                  <a:ext cx="595559" cy="421450"/>
                </a:xfrm>
                <a:prstGeom prst="rect">
                  <a:avLst/>
                </a:prstGeom>
              </p:spPr>
            </p:pic>
            <p:grpSp>
              <p:nvGrpSpPr>
                <p:cNvPr id="35" name="Group 34">
                  <a:extLst>
                    <a:ext uri="{FF2B5EF4-FFF2-40B4-BE49-F238E27FC236}">
                      <a16:creationId xmlns:a16="http://schemas.microsoft.com/office/drawing/2014/main" id="{0E765036-3F52-4546-B85B-5223B3AC332B}"/>
                    </a:ext>
                  </a:extLst>
                </p:cNvPr>
                <p:cNvGrpSpPr/>
                <p:nvPr/>
              </p:nvGrpSpPr>
              <p:grpSpPr>
                <a:xfrm>
                  <a:off x="3155701" y="1047750"/>
                  <a:ext cx="402724" cy="418293"/>
                  <a:chOff x="5240338" y="1462088"/>
                  <a:chExt cx="2176463" cy="2260600"/>
                </a:xfrm>
              </p:grpSpPr>
              <p:sp>
                <p:nvSpPr>
                  <p:cNvPr id="36" name="Freeform 12">
                    <a:extLst>
                      <a:ext uri="{FF2B5EF4-FFF2-40B4-BE49-F238E27FC236}">
                        <a16:creationId xmlns:a16="http://schemas.microsoft.com/office/drawing/2014/main" id="{906A2207-FA0F-4D60-A78B-D89C2B013A1D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7205663" y="3511551"/>
                    <a:ext cx="211138" cy="190500"/>
                  </a:xfrm>
                  <a:custGeom>
                    <a:avLst/>
                    <a:gdLst>
                      <a:gd name="T0" fmla="*/ 0 w 10"/>
                      <a:gd name="T1" fmla="*/ 5 h 9"/>
                      <a:gd name="T2" fmla="*/ 5 w 10"/>
                      <a:gd name="T3" fmla="*/ 0 h 9"/>
                      <a:gd name="T4" fmla="*/ 10 w 10"/>
                      <a:gd name="T5" fmla="*/ 4 h 9"/>
                      <a:gd name="T6" fmla="*/ 5 w 10"/>
                      <a:gd name="T7" fmla="*/ 9 h 9"/>
                      <a:gd name="T8" fmla="*/ 0 w 10"/>
                      <a:gd name="T9" fmla="*/ 5 h 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0" h="9">
                        <a:moveTo>
                          <a:pt x="0" y="5"/>
                        </a:moveTo>
                        <a:cubicBezTo>
                          <a:pt x="0" y="2"/>
                          <a:pt x="2" y="0"/>
                          <a:pt x="5" y="0"/>
                        </a:cubicBezTo>
                        <a:cubicBezTo>
                          <a:pt x="7" y="0"/>
                          <a:pt x="10" y="2"/>
                          <a:pt x="10" y="4"/>
                        </a:cubicBezTo>
                        <a:cubicBezTo>
                          <a:pt x="10" y="7"/>
                          <a:pt x="8" y="9"/>
                          <a:pt x="5" y="9"/>
                        </a:cubicBezTo>
                        <a:cubicBezTo>
                          <a:pt x="3" y="9"/>
                          <a:pt x="0" y="7"/>
                          <a:pt x="0" y="5"/>
                        </a:cubicBezTo>
                        <a:close/>
                      </a:path>
                    </a:pathLst>
                  </a:custGeom>
                  <a:solidFill>
                    <a:schemeClr val="tx1">
                      <a:lumMod val="75000"/>
                      <a:lumOff val="25000"/>
                    </a:schemeClr>
                  </a:solidFill>
                  <a:ln>
                    <a:noFill/>
                  </a:ln>
                </p:spPr>
                <p:txBody>
                  <a:bodyPr vert="horz" wrap="square" lIns="121920" tIns="60960" rIns="121920" bIns="6096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algn="ctr"/>
                    <a:endParaRPr lang="en-US" sz="1800" dirty="0">
                      <a:latin typeface="Montserrat (Body)"/>
                    </a:endParaRPr>
                  </a:p>
                </p:txBody>
              </p:sp>
              <p:sp>
                <p:nvSpPr>
                  <p:cNvPr id="37" name="Freeform 13">
                    <a:extLst>
                      <a:ext uri="{FF2B5EF4-FFF2-40B4-BE49-F238E27FC236}">
                        <a16:creationId xmlns:a16="http://schemas.microsoft.com/office/drawing/2014/main" id="{7B6EB3F3-C38B-4466-8107-987CF9D9B1C6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6613525" y="2855913"/>
                    <a:ext cx="803275" cy="866775"/>
                  </a:xfrm>
                  <a:custGeom>
                    <a:avLst/>
                    <a:gdLst>
                      <a:gd name="T0" fmla="*/ 0 w 38"/>
                      <a:gd name="T1" fmla="*/ 5 h 41"/>
                      <a:gd name="T2" fmla="*/ 30 w 38"/>
                      <a:gd name="T3" fmla="*/ 39 h 41"/>
                      <a:gd name="T4" fmla="*/ 37 w 38"/>
                      <a:gd name="T5" fmla="*/ 33 h 41"/>
                      <a:gd name="T6" fmla="*/ 6 w 38"/>
                      <a:gd name="T7" fmla="*/ 0 h 41"/>
                      <a:gd name="T8" fmla="*/ 0 w 38"/>
                      <a:gd name="T9" fmla="*/ 5 h 4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38" h="41">
                        <a:moveTo>
                          <a:pt x="0" y="5"/>
                        </a:moveTo>
                        <a:cubicBezTo>
                          <a:pt x="30" y="39"/>
                          <a:pt x="30" y="39"/>
                          <a:pt x="30" y="39"/>
                        </a:cubicBezTo>
                        <a:cubicBezTo>
                          <a:pt x="33" y="41"/>
                          <a:pt x="38" y="36"/>
                          <a:pt x="37" y="33"/>
                        </a:cubicBezTo>
                        <a:cubicBezTo>
                          <a:pt x="6" y="0"/>
                          <a:pt x="6" y="0"/>
                          <a:pt x="6" y="0"/>
                        </a:cubicBezTo>
                        <a:lnTo>
                          <a:pt x="0" y="5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54000">
                        <a:schemeClr val="bg1"/>
                      </a:gs>
                      <a:gs pos="90480">
                        <a:srgbClr val="DCDCDC"/>
                      </a:gs>
                      <a:gs pos="87000">
                        <a:schemeClr val="tx1">
                          <a:lumMod val="25000"/>
                          <a:lumOff val="75000"/>
                        </a:schemeClr>
                      </a:gs>
                      <a:gs pos="70000">
                        <a:schemeClr val="bg1"/>
                      </a:gs>
                      <a:gs pos="39000">
                        <a:schemeClr val="tx1">
                          <a:lumMod val="25000"/>
                          <a:lumOff val="75000"/>
                        </a:schemeClr>
                      </a:gs>
                    </a:gsLst>
                    <a:lin ang="8100000" scaled="1"/>
                    <a:tileRect/>
                  </a:gradFill>
                  <a:ln>
                    <a:noFill/>
                  </a:ln>
                </p:spPr>
                <p:txBody>
                  <a:bodyPr vert="horz" wrap="square" lIns="121920" tIns="60960" rIns="121920" bIns="6096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algn="ctr"/>
                    <a:endParaRPr lang="en-US" sz="1800" dirty="0">
                      <a:latin typeface="Montserrat (Body)"/>
                    </a:endParaRPr>
                  </a:p>
                </p:txBody>
              </p:sp>
              <p:sp>
                <p:nvSpPr>
                  <p:cNvPr id="38" name="Freeform 14">
                    <a:extLst>
                      <a:ext uri="{FF2B5EF4-FFF2-40B4-BE49-F238E27FC236}">
                        <a16:creationId xmlns:a16="http://schemas.microsoft.com/office/drawing/2014/main" id="{34845BCA-5FC4-4EE1-A29F-3DB0C67C2905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5811838" y="2032001"/>
                    <a:ext cx="1414463" cy="1416050"/>
                  </a:xfrm>
                  <a:custGeom>
                    <a:avLst/>
                    <a:gdLst>
                      <a:gd name="T0" fmla="*/ 1 w 67"/>
                      <a:gd name="T1" fmla="*/ 35 h 67"/>
                      <a:gd name="T2" fmla="*/ 31 w 67"/>
                      <a:gd name="T3" fmla="*/ 66 h 67"/>
                      <a:gd name="T4" fmla="*/ 66 w 67"/>
                      <a:gd name="T5" fmla="*/ 32 h 67"/>
                      <a:gd name="T6" fmla="*/ 36 w 67"/>
                      <a:gd name="T7" fmla="*/ 1 h 67"/>
                      <a:gd name="T8" fmla="*/ 1 w 67"/>
                      <a:gd name="T9" fmla="*/ 35 h 6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67" h="67">
                        <a:moveTo>
                          <a:pt x="1" y="35"/>
                        </a:moveTo>
                        <a:cubicBezTo>
                          <a:pt x="0" y="53"/>
                          <a:pt x="13" y="67"/>
                          <a:pt x="31" y="66"/>
                        </a:cubicBezTo>
                        <a:cubicBezTo>
                          <a:pt x="49" y="65"/>
                          <a:pt x="65" y="50"/>
                          <a:pt x="66" y="32"/>
                        </a:cubicBezTo>
                        <a:cubicBezTo>
                          <a:pt x="67" y="14"/>
                          <a:pt x="54" y="0"/>
                          <a:pt x="36" y="1"/>
                        </a:cubicBezTo>
                        <a:cubicBezTo>
                          <a:pt x="18" y="2"/>
                          <a:pt x="2" y="17"/>
                          <a:pt x="1" y="35"/>
                        </a:cubicBezTo>
                        <a:close/>
                      </a:path>
                    </a:pathLst>
                  </a:custGeom>
                  <a:solidFill>
                    <a:srgbClr val="8A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121920" tIns="60960" rIns="121920" bIns="6096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algn="ctr"/>
                    <a:endParaRPr lang="en-US" sz="1800" dirty="0">
                      <a:latin typeface="Montserrat (Body)"/>
                    </a:endParaRPr>
                  </a:p>
                </p:txBody>
              </p:sp>
              <p:sp>
                <p:nvSpPr>
                  <p:cNvPr id="39" name="Freeform 15">
                    <a:extLst>
                      <a:ext uri="{FF2B5EF4-FFF2-40B4-BE49-F238E27FC236}">
                        <a16:creationId xmlns:a16="http://schemas.microsoft.com/office/drawing/2014/main" id="{37284253-9E8B-404F-ADCA-8ED0B37FC122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5768975" y="2032001"/>
                    <a:ext cx="1416050" cy="1416050"/>
                  </a:xfrm>
                  <a:custGeom>
                    <a:avLst/>
                    <a:gdLst>
                      <a:gd name="T0" fmla="*/ 1 w 67"/>
                      <a:gd name="T1" fmla="*/ 35 h 67"/>
                      <a:gd name="T2" fmla="*/ 31 w 67"/>
                      <a:gd name="T3" fmla="*/ 66 h 67"/>
                      <a:gd name="T4" fmla="*/ 66 w 67"/>
                      <a:gd name="T5" fmla="*/ 32 h 67"/>
                      <a:gd name="T6" fmla="*/ 36 w 67"/>
                      <a:gd name="T7" fmla="*/ 1 h 67"/>
                      <a:gd name="T8" fmla="*/ 1 w 67"/>
                      <a:gd name="T9" fmla="*/ 35 h 6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67" h="67">
                        <a:moveTo>
                          <a:pt x="1" y="35"/>
                        </a:moveTo>
                        <a:cubicBezTo>
                          <a:pt x="0" y="53"/>
                          <a:pt x="13" y="67"/>
                          <a:pt x="31" y="66"/>
                        </a:cubicBezTo>
                        <a:cubicBezTo>
                          <a:pt x="49" y="66"/>
                          <a:pt x="65" y="50"/>
                          <a:pt x="66" y="32"/>
                        </a:cubicBezTo>
                        <a:cubicBezTo>
                          <a:pt x="67" y="14"/>
                          <a:pt x="54" y="0"/>
                          <a:pt x="36" y="1"/>
                        </a:cubicBezTo>
                        <a:cubicBezTo>
                          <a:pt x="18" y="2"/>
                          <a:pt x="3" y="17"/>
                          <a:pt x="1" y="35"/>
                        </a:cubicBezTo>
                        <a:close/>
                      </a:path>
                    </a:pathLst>
                  </a:custGeom>
                  <a:gradFill flip="none" rotWithShape="1">
                    <a:gsLst>
                      <a:gs pos="100000">
                        <a:srgbClr val="930000"/>
                      </a:gs>
                      <a:gs pos="0">
                        <a:srgbClr val="FE7D7F"/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</p:spPr>
                <p:txBody>
                  <a:bodyPr vert="horz" wrap="square" lIns="121920" tIns="60960" rIns="121920" bIns="6096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algn="ctr"/>
                    <a:endParaRPr lang="en-US" sz="1800" dirty="0">
                      <a:latin typeface="Montserrat (Body)"/>
                    </a:endParaRPr>
                  </a:p>
                </p:txBody>
              </p:sp>
              <p:sp>
                <p:nvSpPr>
                  <p:cNvPr id="40" name="Freeform 16">
                    <a:extLst>
                      <a:ext uri="{FF2B5EF4-FFF2-40B4-BE49-F238E27FC236}">
                        <a16:creationId xmlns:a16="http://schemas.microsoft.com/office/drawing/2014/main" id="{1D332EEE-5B92-41C5-AFB0-7D75C6B64A0C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5811838" y="2095501"/>
                    <a:ext cx="760413" cy="1309688"/>
                  </a:xfrm>
                  <a:custGeom>
                    <a:avLst/>
                    <a:gdLst>
                      <a:gd name="T0" fmla="*/ 1 w 36"/>
                      <a:gd name="T1" fmla="*/ 32 h 62"/>
                      <a:gd name="T2" fmla="*/ 34 w 36"/>
                      <a:gd name="T3" fmla="*/ 0 h 62"/>
                      <a:gd name="T4" fmla="*/ 36 w 36"/>
                      <a:gd name="T5" fmla="*/ 0 h 62"/>
                      <a:gd name="T6" fmla="*/ 3 w 36"/>
                      <a:gd name="T7" fmla="*/ 32 h 62"/>
                      <a:gd name="T8" fmla="*/ 30 w 36"/>
                      <a:gd name="T9" fmla="*/ 62 h 62"/>
                      <a:gd name="T10" fmla="*/ 30 w 36"/>
                      <a:gd name="T11" fmla="*/ 62 h 62"/>
                      <a:gd name="T12" fmla="*/ 1 w 36"/>
                      <a:gd name="T13" fmla="*/ 32 h 6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36" h="62">
                        <a:moveTo>
                          <a:pt x="1" y="32"/>
                        </a:moveTo>
                        <a:cubicBezTo>
                          <a:pt x="2" y="15"/>
                          <a:pt x="17" y="1"/>
                          <a:pt x="34" y="0"/>
                        </a:cubicBezTo>
                        <a:cubicBezTo>
                          <a:pt x="34" y="0"/>
                          <a:pt x="35" y="0"/>
                          <a:pt x="36" y="0"/>
                        </a:cubicBezTo>
                        <a:cubicBezTo>
                          <a:pt x="19" y="1"/>
                          <a:pt x="4" y="15"/>
                          <a:pt x="3" y="32"/>
                        </a:cubicBezTo>
                        <a:cubicBezTo>
                          <a:pt x="2" y="49"/>
                          <a:pt x="14" y="61"/>
                          <a:pt x="30" y="62"/>
                        </a:cubicBezTo>
                        <a:cubicBezTo>
                          <a:pt x="30" y="62"/>
                          <a:pt x="30" y="62"/>
                          <a:pt x="30" y="62"/>
                        </a:cubicBezTo>
                        <a:cubicBezTo>
                          <a:pt x="13" y="62"/>
                          <a:pt x="0" y="49"/>
                          <a:pt x="1" y="32"/>
                        </a:cubicBezTo>
                        <a:close/>
                      </a:path>
                    </a:pathLst>
                  </a:custGeom>
                  <a:solidFill>
                    <a:srgbClr val="F4F4F4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121920" tIns="60960" rIns="121920" bIns="6096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algn="ctr"/>
                    <a:endParaRPr lang="en-US" sz="1800" dirty="0">
                      <a:latin typeface="Montserrat (Body)"/>
                    </a:endParaRPr>
                  </a:p>
                </p:txBody>
              </p:sp>
              <p:sp>
                <p:nvSpPr>
                  <p:cNvPr id="41" name="Freeform 17">
                    <a:extLst>
                      <a:ext uri="{FF2B5EF4-FFF2-40B4-BE49-F238E27FC236}">
                        <a16:creationId xmlns:a16="http://schemas.microsoft.com/office/drawing/2014/main" id="{ACA9B429-4E75-4446-BC6D-843F275CD256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5451475" y="1693863"/>
                    <a:ext cx="1543050" cy="1543050"/>
                  </a:xfrm>
                  <a:custGeom>
                    <a:avLst/>
                    <a:gdLst>
                      <a:gd name="T0" fmla="*/ 0 w 73"/>
                      <a:gd name="T1" fmla="*/ 23 h 73"/>
                      <a:gd name="T2" fmla="*/ 35 w 73"/>
                      <a:gd name="T3" fmla="*/ 62 h 73"/>
                      <a:gd name="T4" fmla="*/ 62 w 73"/>
                      <a:gd name="T5" fmla="*/ 39 h 73"/>
                      <a:gd name="T6" fmla="*/ 28 w 73"/>
                      <a:gd name="T7" fmla="*/ 0 h 73"/>
                      <a:gd name="T8" fmla="*/ 0 w 73"/>
                      <a:gd name="T9" fmla="*/ 23 h 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73" h="73">
                        <a:moveTo>
                          <a:pt x="0" y="23"/>
                        </a:moveTo>
                        <a:cubicBezTo>
                          <a:pt x="35" y="62"/>
                          <a:pt x="35" y="62"/>
                          <a:pt x="35" y="62"/>
                        </a:cubicBezTo>
                        <a:cubicBezTo>
                          <a:pt x="45" y="73"/>
                          <a:pt x="73" y="52"/>
                          <a:pt x="62" y="39"/>
                        </a:cubicBezTo>
                        <a:cubicBezTo>
                          <a:pt x="28" y="0"/>
                          <a:pt x="28" y="0"/>
                          <a:pt x="28" y="0"/>
                        </a:cubicBezTo>
                        <a:lnTo>
                          <a:pt x="0" y="23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46000">
                        <a:srgbClr val="930000"/>
                      </a:gs>
                      <a:gs pos="63000">
                        <a:srgbClr val="FE7D7F"/>
                      </a:gs>
                    </a:gsLst>
                    <a:lin ang="8400000" scaled="0"/>
                    <a:tileRect/>
                  </a:gradFill>
                  <a:ln>
                    <a:noFill/>
                  </a:ln>
                </p:spPr>
                <p:txBody>
                  <a:bodyPr vert="horz" wrap="square" lIns="121920" tIns="60960" rIns="121920" bIns="6096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algn="ctr"/>
                    <a:endParaRPr lang="en-US" sz="1800" dirty="0">
                      <a:latin typeface="Montserrat (Body)"/>
                    </a:endParaRPr>
                  </a:p>
                </p:txBody>
              </p:sp>
              <p:sp>
                <p:nvSpPr>
                  <p:cNvPr id="42" name="Freeform 19">
                    <a:extLst>
                      <a:ext uri="{FF2B5EF4-FFF2-40B4-BE49-F238E27FC236}">
                        <a16:creationId xmlns:a16="http://schemas.microsoft.com/office/drawing/2014/main" id="{88FFD5BF-CCE6-498A-B1F0-F40D9FBA2BD2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5240338" y="1462088"/>
                    <a:ext cx="1077913" cy="1077913"/>
                  </a:xfrm>
                  <a:custGeom>
                    <a:avLst/>
                    <a:gdLst>
                      <a:gd name="T0" fmla="*/ 0 w 51"/>
                      <a:gd name="T1" fmla="*/ 27 h 51"/>
                      <a:gd name="T2" fmla="*/ 23 w 51"/>
                      <a:gd name="T3" fmla="*/ 51 h 51"/>
                      <a:gd name="T4" fmla="*/ 50 w 51"/>
                      <a:gd name="T5" fmla="*/ 25 h 51"/>
                      <a:gd name="T6" fmla="*/ 27 w 51"/>
                      <a:gd name="T7" fmla="*/ 1 h 51"/>
                      <a:gd name="T8" fmla="*/ 0 w 51"/>
                      <a:gd name="T9" fmla="*/ 27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51" h="51">
                        <a:moveTo>
                          <a:pt x="0" y="27"/>
                        </a:moveTo>
                        <a:cubicBezTo>
                          <a:pt x="0" y="41"/>
                          <a:pt x="10" y="51"/>
                          <a:pt x="23" y="51"/>
                        </a:cubicBezTo>
                        <a:cubicBezTo>
                          <a:pt x="37" y="50"/>
                          <a:pt x="49" y="38"/>
                          <a:pt x="50" y="25"/>
                        </a:cubicBezTo>
                        <a:cubicBezTo>
                          <a:pt x="51" y="11"/>
                          <a:pt x="41" y="0"/>
                          <a:pt x="27" y="1"/>
                        </a:cubicBezTo>
                        <a:cubicBezTo>
                          <a:pt x="13" y="1"/>
                          <a:pt x="1" y="13"/>
                          <a:pt x="0" y="27"/>
                        </a:cubicBezTo>
                        <a:close/>
                      </a:path>
                    </a:pathLst>
                  </a:custGeom>
                  <a:solidFill>
                    <a:srgbClr val="A70A0C"/>
                  </a:solidFill>
                  <a:ln>
                    <a:noFill/>
                  </a:ln>
                </p:spPr>
                <p:txBody>
                  <a:bodyPr vert="horz" wrap="square" lIns="121920" tIns="60960" rIns="121920" bIns="6096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algn="ctr"/>
                    <a:endParaRPr lang="en-US" sz="1800" dirty="0">
                      <a:latin typeface="Montserrat (Body)"/>
                    </a:endParaRPr>
                  </a:p>
                </p:txBody>
              </p:sp>
              <p:sp>
                <p:nvSpPr>
                  <p:cNvPr id="43" name="Freeform 20">
                    <a:extLst>
                      <a:ext uri="{FF2B5EF4-FFF2-40B4-BE49-F238E27FC236}">
                        <a16:creationId xmlns:a16="http://schemas.microsoft.com/office/drawing/2014/main" id="{37DE8C35-9EEE-45A1-B31F-E622DE7C5DF3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5240338" y="1482726"/>
                    <a:ext cx="1014413" cy="1014413"/>
                  </a:xfrm>
                  <a:custGeom>
                    <a:avLst/>
                    <a:gdLst>
                      <a:gd name="T0" fmla="*/ 1 w 48"/>
                      <a:gd name="T1" fmla="*/ 25 h 48"/>
                      <a:gd name="T2" fmla="*/ 23 w 48"/>
                      <a:gd name="T3" fmla="*/ 47 h 48"/>
                      <a:gd name="T4" fmla="*/ 47 w 48"/>
                      <a:gd name="T5" fmla="*/ 23 h 48"/>
                      <a:gd name="T6" fmla="*/ 26 w 48"/>
                      <a:gd name="T7" fmla="*/ 0 h 48"/>
                      <a:gd name="T8" fmla="*/ 1 w 48"/>
                      <a:gd name="T9" fmla="*/ 25 h 4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48" h="48">
                        <a:moveTo>
                          <a:pt x="1" y="25"/>
                        </a:moveTo>
                        <a:cubicBezTo>
                          <a:pt x="0" y="38"/>
                          <a:pt x="10" y="48"/>
                          <a:pt x="23" y="47"/>
                        </a:cubicBezTo>
                        <a:cubicBezTo>
                          <a:pt x="35" y="47"/>
                          <a:pt x="47" y="36"/>
                          <a:pt x="47" y="23"/>
                        </a:cubicBezTo>
                        <a:cubicBezTo>
                          <a:pt x="48" y="10"/>
                          <a:pt x="39" y="0"/>
                          <a:pt x="26" y="0"/>
                        </a:cubicBezTo>
                        <a:cubicBezTo>
                          <a:pt x="13" y="1"/>
                          <a:pt x="2" y="12"/>
                          <a:pt x="1" y="25"/>
                        </a:cubicBezTo>
                        <a:close/>
                      </a:path>
                    </a:pathLst>
                  </a:custGeom>
                  <a:solidFill>
                    <a:srgbClr val="EC3A3A"/>
                  </a:solidFill>
                  <a:ln>
                    <a:noFill/>
                  </a:ln>
                </p:spPr>
                <p:txBody>
                  <a:bodyPr vert="horz" wrap="square" lIns="121920" tIns="60960" rIns="121920" bIns="6096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algn="ctr"/>
                    <a:endParaRPr lang="en-US" sz="1800" dirty="0">
                      <a:latin typeface="Montserrat (Body)"/>
                    </a:endParaRPr>
                  </a:p>
                </p:txBody>
              </p:sp>
              <p:sp>
                <p:nvSpPr>
                  <p:cNvPr id="44" name="Freeform 21">
                    <a:extLst>
                      <a:ext uri="{FF2B5EF4-FFF2-40B4-BE49-F238E27FC236}">
                        <a16:creationId xmlns:a16="http://schemas.microsoft.com/office/drawing/2014/main" id="{BFE2D4C3-74E0-4C44-8CF3-7F8D2D5E626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5262563" y="1525588"/>
                    <a:ext cx="549275" cy="950913"/>
                  </a:xfrm>
                  <a:custGeom>
                    <a:avLst/>
                    <a:gdLst>
                      <a:gd name="T0" fmla="*/ 1 w 26"/>
                      <a:gd name="T1" fmla="*/ 23 h 45"/>
                      <a:gd name="T2" fmla="*/ 25 w 26"/>
                      <a:gd name="T3" fmla="*/ 0 h 45"/>
                      <a:gd name="T4" fmla="*/ 26 w 26"/>
                      <a:gd name="T5" fmla="*/ 0 h 45"/>
                      <a:gd name="T6" fmla="*/ 3 w 26"/>
                      <a:gd name="T7" fmla="*/ 23 h 45"/>
                      <a:gd name="T8" fmla="*/ 22 w 26"/>
                      <a:gd name="T9" fmla="*/ 44 h 45"/>
                      <a:gd name="T10" fmla="*/ 22 w 26"/>
                      <a:gd name="T11" fmla="*/ 44 h 45"/>
                      <a:gd name="T12" fmla="*/ 1 w 26"/>
                      <a:gd name="T13" fmla="*/ 23 h 4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26" h="45">
                        <a:moveTo>
                          <a:pt x="1" y="23"/>
                        </a:moveTo>
                        <a:cubicBezTo>
                          <a:pt x="2" y="11"/>
                          <a:pt x="13" y="0"/>
                          <a:pt x="25" y="0"/>
                        </a:cubicBezTo>
                        <a:cubicBezTo>
                          <a:pt x="25" y="0"/>
                          <a:pt x="26" y="0"/>
                          <a:pt x="26" y="0"/>
                        </a:cubicBezTo>
                        <a:cubicBezTo>
                          <a:pt x="14" y="0"/>
                          <a:pt x="4" y="11"/>
                          <a:pt x="3" y="23"/>
                        </a:cubicBezTo>
                        <a:cubicBezTo>
                          <a:pt x="2" y="34"/>
                          <a:pt x="10" y="44"/>
                          <a:pt x="22" y="44"/>
                        </a:cubicBezTo>
                        <a:cubicBezTo>
                          <a:pt x="22" y="44"/>
                          <a:pt x="22" y="44"/>
                          <a:pt x="22" y="44"/>
                        </a:cubicBezTo>
                        <a:cubicBezTo>
                          <a:pt x="9" y="45"/>
                          <a:pt x="0" y="35"/>
                          <a:pt x="1" y="23"/>
                        </a:cubicBezTo>
                        <a:close/>
                      </a:path>
                    </a:pathLst>
                  </a:custGeom>
                  <a:solidFill>
                    <a:srgbClr val="FE9696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121920" tIns="60960" rIns="121920" bIns="6096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algn="ctr"/>
                    <a:endParaRPr lang="en-US" sz="1800" dirty="0">
                      <a:latin typeface="Montserrat (Body)"/>
                    </a:endParaRPr>
                  </a:p>
                </p:txBody>
              </p:sp>
            </p:grpSp>
          </p:grpSp>
        </p:grpSp>
        <p:sp>
          <p:nvSpPr>
            <p:cNvPr id="27" name="Inhaltsplatzhalter 4">
              <a:extLst>
                <a:ext uri="{FF2B5EF4-FFF2-40B4-BE49-F238E27FC236}">
                  <a16:creationId xmlns:a16="http://schemas.microsoft.com/office/drawing/2014/main" id="{718E4A92-4D23-4DFD-A274-F872CAEA61AC}"/>
                </a:ext>
              </a:extLst>
            </p:cNvPr>
            <p:cNvSpPr txBox="1">
              <a:spLocks/>
            </p:cNvSpPr>
            <p:nvPr/>
          </p:nvSpPr>
          <p:spPr>
            <a:xfrm rot="21395051">
              <a:off x="4824848" y="1482315"/>
              <a:ext cx="941846" cy="414357"/>
            </a:xfrm>
            <a:prstGeom prst="rect">
              <a:avLst/>
            </a:prstGeom>
          </p:spPr>
          <p:txBody>
            <a:bodyPr wrap="square" lIns="0" tIns="0" rIns="0" bIns="0" anchor="ctr">
              <a:spAutoFit/>
            </a:bodyPr>
            <a:lstStyle>
              <a:lvl1pPr marL="272967" indent="-272967" algn="l" defTabSz="914127" rtl="0" eaLnBrk="1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000"/>
                </a:spcAft>
                <a:buFont typeface="Wingdings" panose="05000000000000000000" pitchFamily="2" charset="2"/>
                <a:buChar char="§"/>
                <a:defRPr sz="2300" kern="1200">
                  <a:solidFill>
                    <a:schemeClr val="bg1"/>
                  </a:solidFill>
                  <a:latin typeface="Calibri Light" panose="020F0302020204030204" pitchFamily="34" charset="0"/>
                  <a:ea typeface="+mn-ea"/>
                  <a:cs typeface="+mn-cs"/>
                </a:defRPr>
              </a:lvl1pPr>
              <a:lvl2pPr marL="807798" indent="-272967" algn="l" defTabSz="914127" rtl="0" eaLnBrk="1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000"/>
                </a:spcAft>
                <a:buFont typeface="Symbol" panose="05050102010706020507" pitchFamily="18" charset="2"/>
                <a:buChar char="-"/>
                <a:defRPr sz="2000" kern="1200">
                  <a:solidFill>
                    <a:schemeClr val="bg1"/>
                  </a:solidFill>
                  <a:latin typeface="Calibri Light" panose="020F0302020204030204" pitchFamily="34" charset="0"/>
                  <a:ea typeface="+mn-ea"/>
                  <a:cs typeface="+mn-cs"/>
                </a:defRPr>
              </a:lvl2pPr>
              <a:lvl3pPr marL="1080764" indent="-177748" algn="l" defTabSz="914127" rtl="0" eaLnBrk="1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000"/>
                </a:spcAft>
                <a:buFont typeface="Symbol" panose="05050102010706020507" pitchFamily="18" charset="2"/>
                <a:buChar char="-"/>
                <a:defRPr sz="1900" kern="1200">
                  <a:solidFill>
                    <a:schemeClr val="bg1"/>
                  </a:solidFill>
                  <a:latin typeface="Calibri Light" panose="020F0302020204030204" pitchFamily="34" charset="0"/>
                  <a:ea typeface="+mn-ea"/>
                  <a:cs typeface="+mn-cs"/>
                </a:defRPr>
              </a:lvl3pPr>
              <a:lvl4pPr marL="1436256" indent="-177748" algn="l" defTabSz="914127" rtl="0" eaLnBrk="1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000"/>
                </a:spcAft>
                <a:buFont typeface="Symbol" panose="05050102010706020507" pitchFamily="18" charset="2"/>
                <a:buChar char="-"/>
                <a:defRPr sz="1600" kern="1200">
                  <a:solidFill>
                    <a:schemeClr val="bg1"/>
                  </a:solidFill>
                  <a:latin typeface="Calibri Light" panose="020F0302020204030204" pitchFamily="34" charset="0"/>
                  <a:ea typeface="+mn-ea"/>
                  <a:cs typeface="+mn-cs"/>
                </a:defRPr>
              </a:lvl4pPr>
              <a:lvl5pPr marL="1793335" indent="-179335" algn="l" defTabSz="914127" rtl="0" eaLnBrk="1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000"/>
                </a:spcAft>
                <a:buFont typeface="Symbol" panose="05050102010706020507" pitchFamily="18" charset="2"/>
                <a:buChar char="-"/>
                <a:defRPr sz="1600" kern="1200">
                  <a:solidFill>
                    <a:schemeClr val="bg1"/>
                  </a:solidFill>
                  <a:latin typeface="Calibri Light" panose="020F0302020204030204" pitchFamily="34" charset="0"/>
                  <a:ea typeface="+mn-ea"/>
                  <a:cs typeface="+mn-cs"/>
                </a:defRPr>
              </a:lvl5pPr>
              <a:lvl6pPr marL="2513847" indent="-228532" algn="l" defTabSz="914127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0910" indent="-228532" algn="l" defTabSz="914127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7972" indent="-228532" algn="l" defTabSz="914127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5034" indent="-228532" algn="l" defTabSz="914127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1600" b="1" dirty="0">
                  <a:solidFill>
                    <a:schemeClr val="tx1">
                      <a:lumMod val="90000"/>
                      <a:lumOff val="10000"/>
                    </a:schemeClr>
                  </a:solidFill>
                  <a:latin typeface="Montserrat (Body)"/>
                </a:rPr>
                <a:t>24</a:t>
              </a:r>
              <a:br>
                <a:rPr lang="en-US" sz="1000" dirty="0">
                  <a:solidFill>
                    <a:schemeClr val="tx1">
                      <a:lumMod val="90000"/>
                      <a:lumOff val="10000"/>
                    </a:schemeClr>
                  </a:solidFill>
                  <a:latin typeface="Montserrat (Body)"/>
                </a:rPr>
              </a:br>
              <a:r>
                <a:rPr lang="en-US" sz="1000" dirty="0">
                  <a:solidFill>
                    <a:schemeClr val="tx1">
                      <a:lumMod val="90000"/>
                      <a:lumOff val="10000"/>
                    </a:schemeClr>
                  </a:solidFill>
                  <a:latin typeface="Montserrat (Body)"/>
                </a:rPr>
                <a:t>Event Title/Task Title Here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40198448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Theme">
  <a:themeElements>
    <a:clrScheme name="1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64D0DA"/>
      </a:accent1>
      <a:accent2>
        <a:srgbClr val="34B2E4"/>
      </a:accent2>
      <a:accent3>
        <a:srgbClr val="028599"/>
      </a:accent3>
      <a:accent4>
        <a:srgbClr val="8B103E"/>
      </a:accent4>
      <a:accent5>
        <a:srgbClr val="FF3F5E"/>
      </a:accent5>
      <a:accent6>
        <a:srgbClr val="FE912A"/>
      </a:accent6>
      <a:hlink>
        <a:srgbClr val="00C8C3"/>
      </a:hlink>
      <a:folHlink>
        <a:srgbClr val="A116E0"/>
      </a:folHlink>
    </a:clrScheme>
    <a:fontScheme name="Custom 5">
      <a:majorFont>
        <a:latin typeface="Roboto"/>
        <a:ea typeface=""/>
        <a:cs typeface=""/>
      </a:majorFont>
      <a:minorFont>
        <a:latin typeface="Robot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25592</TotalTime>
  <Words>149</Words>
  <Application>Microsoft Office PowerPoint</Application>
  <PresentationFormat>Widescreen</PresentationFormat>
  <Paragraphs>127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Montserrat (Body)</vt:lpstr>
      <vt:lpstr>Wingdings</vt:lpstr>
      <vt:lpstr>Default Theme</vt:lpstr>
      <vt:lpstr>Free June 2022 PowerPoint Template Diagrams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High Tech</dc:creator>
  <cp:lastModifiedBy>Infographics School</cp:lastModifiedBy>
  <cp:revision>4761</cp:revision>
  <dcterms:created xsi:type="dcterms:W3CDTF">2015-09-08T18:46:55Z</dcterms:created>
  <dcterms:modified xsi:type="dcterms:W3CDTF">2022-01-01T11:25:35Z</dcterms:modified>
</cp:coreProperties>
</file>