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44" r:id="rId2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852"/>
    <a:srgbClr val="657281"/>
    <a:srgbClr val="919CA9"/>
    <a:srgbClr val="F4F5F6"/>
    <a:srgbClr val="2D2E2D"/>
    <a:srgbClr val="FDC010"/>
    <a:srgbClr val="F0F2F4"/>
    <a:srgbClr val="CED3D9"/>
    <a:srgbClr val="FFE79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6" autoAdjust="0"/>
    <p:restoredTop sz="95013" autoAdjust="0"/>
  </p:normalViewPr>
  <p:slideViewPr>
    <p:cSldViewPr>
      <p:cViewPr varScale="1">
        <p:scale>
          <a:sx n="82" d="100"/>
          <a:sy n="82" d="100"/>
        </p:scale>
        <p:origin x="922" y="67"/>
      </p:cViewPr>
      <p:guideLst/>
    </p:cSldViewPr>
  </p:slideViewPr>
  <p:outlineViewPr>
    <p:cViewPr>
      <p:scale>
        <a:sx n="33" d="100"/>
        <a:sy n="33" d="100"/>
      </p:scale>
      <p:origin x="0" y="-150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2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22 Calenda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FA9ACC-8016-4838-A92B-829C0F89F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092" y="382773"/>
            <a:ext cx="11157817" cy="445500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(Body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623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75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0915-0C00-400B-959F-9481C5102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093" y="240146"/>
            <a:ext cx="11157817" cy="4743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Free May 2022 PowerPoint Template Diagrams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5C8384F-8D4F-4560-B0C8-893B31A6B476}"/>
              </a:ext>
            </a:extLst>
          </p:cNvPr>
          <p:cNvGraphicFramePr/>
          <p:nvPr/>
        </p:nvGraphicFramePr>
        <p:xfrm>
          <a:off x="517093" y="821803"/>
          <a:ext cx="11158441" cy="5796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4063">
                  <a:extLst>
                    <a:ext uri="{9D8B030D-6E8A-4147-A177-3AD203B41FA5}">
                      <a16:colId xmlns:a16="http://schemas.microsoft.com/office/drawing/2014/main" val="3260782008"/>
                    </a:ext>
                  </a:extLst>
                </a:gridCol>
                <a:gridCol w="1594063">
                  <a:extLst>
                    <a:ext uri="{9D8B030D-6E8A-4147-A177-3AD203B41FA5}">
                      <a16:colId xmlns:a16="http://schemas.microsoft.com/office/drawing/2014/main" val="2228905027"/>
                    </a:ext>
                  </a:extLst>
                </a:gridCol>
                <a:gridCol w="1594063">
                  <a:extLst>
                    <a:ext uri="{9D8B030D-6E8A-4147-A177-3AD203B41FA5}">
                      <a16:colId xmlns:a16="http://schemas.microsoft.com/office/drawing/2014/main" val="2095816610"/>
                    </a:ext>
                  </a:extLst>
                </a:gridCol>
                <a:gridCol w="1594063">
                  <a:extLst>
                    <a:ext uri="{9D8B030D-6E8A-4147-A177-3AD203B41FA5}">
                      <a16:colId xmlns:a16="http://schemas.microsoft.com/office/drawing/2014/main" val="3810584933"/>
                    </a:ext>
                  </a:extLst>
                </a:gridCol>
                <a:gridCol w="1594063">
                  <a:extLst>
                    <a:ext uri="{9D8B030D-6E8A-4147-A177-3AD203B41FA5}">
                      <a16:colId xmlns:a16="http://schemas.microsoft.com/office/drawing/2014/main" val="354902038"/>
                    </a:ext>
                  </a:extLst>
                </a:gridCol>
                <a:gridCol w="1594063">
                  <a:extLst>
                    <a:ext uri="{9D8B030D-6E8A-4147-A177-3AD203B41FA5}">
                      <a16:colId xmlns:a16="http://schemas.microsoft.com/office/drawing/2014/main" val="167644325"/>
                    </a:ext>
                  </a:extLst>
                </a:gridCol>
                <a:gridCol w="1594063">
                  <a:extLst>
                    <a:ext uri="{9D8B030D-6E8A-4147-A177-3AD203B41FA5}">
                      <a16:colId xmlns:a16="http://schemas.microsoft.com/office/drawing/2014/main" val="2759311384"/>
                    </a:ext>
                  </a:extLst>
                </a:gridCol>
              </a:tblGrid>
              <a:tr h="385975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Montserrat (Body)"/>
                        </a:rPr>
                        <a:t>Sunday</a:t>
                      </a:r>
                      <a:endParaRPr lang="en-US" sz="1900" b="1" i="0" u="none" strike="noStrike" dirty="0">
                        <a:solidFill>
                          <a:schemeClr val="bg1"/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Montserrat (Body)"/>
                        </a:rPr>
                        <a:t>Monday</a:t>
                      </a:r>
                      <a:endParaRPr lang="en-US" sz="1900" b="1" i="0" u="none" strike="noStrike" dirty="0">
                        <a:solidFill>
                          <a:schemeClr val="bg1"/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Montserrat (Body)"/>
                        </a:rPr>
                        <a:t>Tuesday</a:t>
                      </a:r>
                      <a:endParaRPr lang="en-US" sz="1900" b="1" i="0" u="none" strike="noStrike" dirty="0">
                        <a:solidFill>
                          <a:schemeClr val="bg1"/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Montserrat (Body)"/>
                        </a:rPr>
                        <a:t>Wednesday</a:t>
                      </a:r>
                      <a:endParaRPr lang="en-US" sz="1900" b="1" i="0" u="none" strike="noStrike" dirty="0">
                        <a:solidFill>
                          <a:schemeClr val="bg1"/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Montserrat (Body)"/>
                        </a:rPr>
                        <a:t>Thursday</a:t>
                      </a:r>
                      <a:endParaRPr lang="en-US" sz="1900" b="1" i="0" u="none" strike="noStrike" dirty="0">
                        <a:solidFill>
                          <a:schemeClr val="bg1"/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Montserrat (Body)"/>
                        </a:rPr>
                        <a:t>Friday</a:t>
                      </a:r>
                      <a:endParaRPr lang="en-US" sz="1900" b="1" i="0" u="none" strike="noStrike" dirty="0">
                        <a:solidFill>
                          <a:schemeClr val="bg1"/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Montserrat (Body)"/>
                        </a:rPr>
                        <a:t>Saturday</a:t>
                      </a:r>
                      <a:endParaRPr lang="en-US" sz="1900" b="1" i="0" u="none" strike="noStrike" dirty="0">
                        <a:solidFill>
                          <a:schemeClr val="bg1"/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884900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4</a:t>
                      </a: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734112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2163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548254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8</a:t>
                      </a:r>
                    </a:p>
                  </a:txBody>
                  <a:tcPr marL="9871" marR="9871" marT="9871" marB="11847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9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10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11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12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13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14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927827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99354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956899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9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10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11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12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13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14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15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118239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129900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211055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16</a:t>
                      </a:r>
                    </a:p>
                  </a:txBody>
                  <a:tcPr marL="9871" marR="9871" marT="9871" marB="11847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17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18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19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20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21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22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112744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482736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856539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23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24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25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26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27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28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29</a:t>
                      </a: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135893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68163"/>
                  </a:ext>
                </a:extLst>
              </a:tr>
              <a:tr h="379542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8664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30</a:t>
                      </a:r>
                    </a:p>
                  </a:txBody>
                  <a:tcPr marL="9871" marR="9871" marT="9871" marB="11847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31</a:t>
                      </a: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9871" marR="9871" marT="9871" marB="11847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478252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marL="0" marR="0" lvl="0" indent="0" algn="l" defTabSz="121910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Memorial Day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8576"/>
                  </a:ext>
                </a:extLst>
              </a:tr>
              <a:tr h="29591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Montserrat (Body)"/>
                      </a:endParaRPr>
                    </a:p>
                  </a:txBody>
                  <a:tcPr marL="48768" marR="48768" marT="12192" marB="12192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Montserrat (Body)"/>
                        </a:rPr>
                        <a:t> </a:t>
                      </a:r>
                    </a:p>
                  </a:txBody>
                  <a:tcPr marL="48768" marR="48768" marT="12192" marB="12192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9478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1ECC2C49-4D10-491C-84A3-F69C72FDE145}"/>
              </a:ext>
            </a:extLst>
          </p:cNvPr>
          <p:cNvGrpSpPr/>
          <p:nvPr/>
        </p:nvGrpSpPr>
        <p:grpSpPr>
          <a:xfrm>
            <a:off x="3759200" y="2090195"/>
            <a:ext cx="1675541" cy="1721437"/>
            <a:chOff x="4724400" y="1112139"/>
            <a:chExt cx="1354816" cy="139192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D4DC8C4-FBB6-4242-9E59-00EF92EAF580}"/>
                </a:ext>
              </a:extLst>
            </p:cNvPr>
            <p:cNvGrpSpPr/>
            <p:nvPr/>
          </p:nvGrpSpPr>
          <p:grpSpPr>
            <a:xfrm>
              <a:off x="4724400" y="1112139"/>
              <a:ext cx="1354816" cy="1391925"/>
              <a:chOff x="2435225" y="1047750"/>
              <a:chExt cx="2506477" cy="2575131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523985AF-50AB-4D4B-8972-1F8F5BF8C2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403130">
                <a:off x="2654485" y="1536537"/>
                <a:ext cx="2287217" cy="2086344"/>
              </a:xfrm>
              <a:prstGeom prst="rect">
                <a:avLst/>
              </a:prstGeom>
            </p:spPr>
          </p:pic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id="{0D28EB9F-4C86-494C-8A94-E264D1F706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5225" y="1123950"/>
                <a:ext cx="2193925" cy="2322513"/>
              </a:xfrm>
              <a:custGeom>
                <a:avLst/>
                <a:gdLst>
                  <a:gd name="T0" fmla="*/ 21 w 580"/>
                  <a:gd name="T1" fmla="*/ 614 h 614"/>
                  <a:gd name="T2" fmla="*/ 275 w 580"/>
                  <a:gd name="T3" fmla="*/ 591 h 614"/>
                  <a:gd name="T4" fmla="*/ 543 w 580"/>
                  <a:gd name="T5" fmla="*/ 478 h 614"/>
                  <a:gd name="T6" fmla="*/ 562 w 580"/>
                  <a:gd name="T7" fmla="*/ 0 h 614"/>
                  <a:gd name="T8" fmla="*/ 183 w 580"/>
                  <a:gd name="T9" fmla="*/ 17 h 614"/>
                  <a:gd name="T10" fmla="*/ 4 w 580"/>
                  <a:gd name="T11" fmla="*/ 31 h 614"/>
                  <a:gd name="T12" fmla="*/ 3 w 580"/>
                  <a:gd name="T13" fmla="*/ 225 h 614"/>
                  <a:gd name="T14" fmla="*/ 21 w 580"/>
                  <a:gd name="T15" fmla="*/ 614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80" h="614">
                    <a:moveTo>
                      <a:pt x="21" y="614"/>
                    </a:moveTo>
                    <a:cubicBezTo>
                      <a:pt x="157" y="610"/>
                      <a:pt x="209" y="603"/>
                      <a:pt x="275" y="591"/>
                    </a:cubicBezTo>
                    <a:cubicBezTo>
                      <a:pt x="338" y="579"/>
                      <a:pt x="501" y="526"/>
                      <a:pt x="543" y="478"/>
                    </a:cubicBezTo>
                    <a:cubicBezTo>
                      <a:pt x="580" y="434"/>
                      <a:pt x="572" y="166"/>
                      <a:pt x="562" y="0"/>
                    </a:cubicBezTo>
                    <a:cubicBezTo>
                      <a:pt x="562" y="0"/>
                      <a:pt x="278" y="13"/>
                      <a:pt x="183" y="17"/>
                    </a:cubicBezTo>
                    <a:cubicBezTo>
                      <a:pt x="122" y="20"/>
                      <a:pt x="64" y="24"/>
                      <a:pt x="4" y="31"/>
                    </a:cubicBezTo>
                    <a:cubicBezTo>
                      <a:pt x="0" y="95"/>
                      <a:pt x="0" y="160"/>
                      <a:pt x="3" y="225"/>
                    </a:cubicBezTo>
                    <a:cubicBezTo>
                      <a:pt x="8" y="322"/>
                      <a:pt x="21" y="614"/>
                      <a:pt x="21" y="61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3DC76"/>
                  </a:gs>
                  <a:gs pos="100000">
                    <a:srgbClr val="F1DA6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8EF64630-C11D-4A26-B616-281D44D44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038" y="2886075"/>
                <a:ext cx="646113" cy="473075"/>
              </a:xfrm>
              <a:custGeom>
                <a:avLst/>
                <a:gdLst>
                  <a:gd name="T0" fmla="*/ 171 w 171"/>
                  <a:gd name="T1" fmla="*/ 70 h 125"/>
                  <a:gd name="T2" fmla="*/ 0 w 171"/>
                  <a:gd name="T3" fmla="*/ 125 h 125"/>
                  <a:gd name="T4" fmla="*/ 167 w 171"/>
                  <a:gd name="T5" fmla="*/ 0 h 125"/>
                  <a:gd name="T6" fmla="*/ 171 w 171"/>
                  <a:gd name="T7" fmla="*/ 7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1" h="125">
                    <a:moveTo>
                      <a:pt x="171" y="70"/>
                    </a:moveTo>
                    <a:cubicBezTo>
                      <a:pt x="109" y="97"/>
                      <a:pt x="37" y="118"/>
                      <a:pt x="0" y="125"/>
                    </a:cubicBezTo>
                    <a:cubicBezTo>
                      <a:pt x="64" y="109"/>
                      <a:pt x="122" y="70"/>
                      <a:pt x="167" y="0"/>
                    </a:cubicBezTo>
                    <a:lnTo>
                      <a:pt x="171" y="70"/>
                    </a:lnTo>
                    <a:close/>
                  </a:path>
                </a:pathLst>
              </a:cu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id="{A72FDD6A-0C4B-4836-B569-0934A7F696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6863" y="2886075"/>
                <a:ext cx="381000" cy="265113"/>
              </a:xfrm>
              <a:custGeom>
                <a:avLst/>
                <a:gdLst>
                  <a:gd name="T0" fmla="*/ 0 w 101"/>
                  <a:gd name="T1" fmla="*/ 0 h 70"/>
                  <a:gd name="T2" fmla="*/ 98 w 101"/>
                  <a:gd name="T3" fmla="*/ 13 h 70"/>
                  <a:gd name="T4" fmla="*/ 101 w 101"/>
                  <a:gd name="T5" fmla="*/ 11 h 70"/>
                  <a:gd name="T6" fmla="*/ 101 w 101"/>
                  <a:gd name="T7" fmla="*/ 12 h 70"/>
                  <a:gd name="T8" fmla="*/ 4 w 101"/>
                  <a:gd name="T9" fmla="*/ 70 h 70"/>
                  <a:gd name="T10" fmla="*/ 0 w 101"/>
                  <a:gd name="T11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1" h="70">
                    <a:moveTo>
                      <a:pt x="0" y="0"/>
                    </a:moveTo>
                    <a:cubicBezTo>
                      <a:pt x="33" y="16"/>
                      <a:pt x="80" y="31"/>
                      <a:pt x="98" y="13"/>
                    </a:cubicBezTo>
                    <a:cubicBezTo>
                      <a:pt x="99" y="12"/>
                      <a:pt x="100" y="12"/>
                      <a:pt x="101" y="11"/>
                    </a:cubicBezTo>
                    <a:cubicBezTo>
                      <a:pt x="101" y="11"/>
                      <a:pt x="101" y="11"/>
                      <a:pt x="101" y="12"/>
                    </a:cubicBezTo>
                    <a:cubicBezTo>
                      <a:pt x="84" y="31"/>
                      <a:pt x="46" y="52"/>
                      <a:pt x="4" y="7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EE065"/>
                  </a:gs>
                  <a:gs pos="100000">
                    <a:srgbClr val="C2A010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sp>
            <p:nvSpPr>
              <p:cNvPr id="13" name="Freeform 8">
                <a:extLst>
                  <a:ext uri="{FF2B5EF4-FFF2-40B4-BE49-F238E27FC236}">
                    <a16:creationId xmlns:a16="http://schemas.microsoft.com/office/drawing/2014/main" id="{5F512791-5BCE-4FB2-B098-13BBF2D03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038" y="2894013"/>
                <a:ext cx="1012825" cy="465138"/>
              </a:xfrm>
              <a:custGeom>
                <a:avLst/>
                <a:gdLst>
                  <a:gd name="T0" fmla="*/ 268 w 268"/>
                  <a:gd name="T1" fmla="*/ 10 h 123"/>
                  <a:gd name="T2" fmla="*/ 0 w 268"/>
                  <a:gd name="T3" fmla="*/ 123 h 123"/>
                  <a:gd name="T4" fmla="*/ 168 w 268"/>
                  <a:gd name="T5" fmla="*/ 0 h 123"/>
                  <a:gd name="T6" fmla="*/ 268 w 268"/>
                  <a:gd name="T7" fmla="*/ 9 h 123"/>
                  <a:gd name="T8" fmla="*/ 268 w 268"/>
                  <a:gd name="T9" fmla="*/ 10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123">
                    <a:moveTo>
                      <a:pt x="268" y="10"/>
                    </a:moveTo>
                    <a:cubicBezTo>
                      <a:pt x="226" y="58"/>
                      <a:pt x="63" y="111"/>
                      <a:pt x="0" y="123"/>
                    </a:cubicBezTo>
                    <a:cubicBezTo>
                      <a:pt x="64" y="107"/>
                      <a:pt x="122" y="71"/>
                      <a:pt x="168" y="0"/>
                    </a:cubicBezTo>
                    <a:cubicBezTo>
                      <a:pt x="202" y="17"/>
                      <a:pt x="249" y="30"/>
                      <a:pt x="268" y="9"/>
                    </a:cubicBezTo>
                    <a:cubicBezTo>
                      <a:pt x="268" y="9"/>
                      <a:pt x="268" y="9"/>
                      <a:pt x="268" y="10"/>
                    </a:cubicBezTo>
                    <a:close/>
                  </a:path>
                </a:pathLst>
              </a:custGeom>
              <a:gradFill flip="none" rotWithShape="1">
                <a:gsLst>
                  <a:gs pos="31000">
                    <a:srgbClr val="F8EDB6"/>
                  </a:gs>
                  <a:gs pos="0">
                    <a:srgbClr val="FEE065"/>
                  </a:gs>
                  <a:gs pos="73000">
                    <a:srgbClr val="C2A010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F6CDD812-1F73-4542-BAD5-08C21E2E17FC}"/>
                  </a:ext>
                </a:extLst>
              </p:cNvPr>
              <p:cNvGrpSpPr/>
              <p:nvPr/>
            </p:nvGrpSpPr>
            <p:grpSpPr>
              <a:xfrm>
                <a:off x="3155701" y="1047750"/>
                <a:ext cx="723935" cy="578200"/>
                <a:chOff x="3155701" y="1047750"/>
                <a:chExt cx="723935" cy="578200"/>
              </a:xfrm>
            </p:grpSpPr>
            <p:pic>
              <p:nvPicPr>
                <p:cNvPr id="15" name="Picture 14">
                  <a:extLst>
                    <a:ext uri="{FF2B5EF4-FFF2-40B4-BE49-F238E27FC236}">
                      <a16:creationId xmlns:a16="http://schemas.microsoft.com/office/drawing/2014/main" id="{B166EF89-0D65-4567-B5BF-C558BA82D5C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431310">
                  <a:off x="3284077" y="1204500"/>
                  <a:ext cx="595559" cy="421450"/>
                </a:xfrm>
                <a:prstGeom prst="rect">
                  <a:avLst/>
                </a:prstGeom>
              </p:spPr>
            </p:pic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47862B57-E57B-4098-A461-D8B4621B113F}"/>
                    </a:ext>
                  </a:extLst>
                </p:cNvPr>
                <p:cNvGrpSpPr/>
                <p:nvPr/>
              </p:nvGrpSpPr>
              <p:grpSpPr>
                <a:xfrm>
                  <a:off x="3155701" y="1047750"/>
                  <a:ext cx="402724" cy="418293"/>
                  <a:chOff x="5240338" y="1462088"/>
                  <a:chExt cx="2176463" cy="2260600"/>
                </a:xfrm>
              </p:grpSpPr>
              <p:sp>
                <p:nvSpPr>
                  <p:cNvPr id="17" name="Freeform 12">
                    <a:extLst>
                      <a:ext uri="{FF2B5EF4-FFF2-40B4-BE49-F238E27FC236}">
                        <a16:creationId xmlns:a16="http://schemas.microsoft.com/office/drawing/2014/main" id="{C64BC98C-6929-42F6-BD4B-18AD42D9A32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5663" y="3511551"/>
                    <a:ext cx="211138" cy="190500"/>
                  </a:xfrm>
                  <a:custGeom>
                    <a:avLst/>
                    <a:gdLst>
                      <a:gd name="T0" fmla="*/ 0 w 10"/>
                      <a:gd name="T1" fmla="*/ 5 h 9"/>
                      <a:gd name="T2" fmla="*/ 5 w 10"/>
                      <a:gd name="T3" fmla="*/ 0 h 9"/>
                      <a:gd name="T4" fmla="*/ 10 w 10"/>
                      <a:gd name="T5" fmla="*/ 4 h 9"/>
                      <a:gd name="T6" fmla="*/ 5 w 10"/>
                      <a:gd name="T7" fmla="*/ 9 h 9"/>
                      <a:gd name="T8" fmla="*/ 0 w 10"/>
                      <a:gd name="T9" fmla="*/ 5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" h="9">
                        <a:moveTo>
                          <a:pt x="0" y="5"/>
                        </a:moveTo>
                        <a:cubicBezTo>
                          <a:pt x="0" y="2"/>
                          <a:pt x="2" y="0"/>
                          <a:pt x="5" y="0"/>
                        </a:cubicBezTo>
                        <a:cubicBezTo>
                          <a:pt x="7" y="0"/>
                          <a:pt x="10" y="2"/>
                          <a:pt x="10" y="4"/>
                        </a:cubicBezTo>
                        <a:cubicBezTo>
                          <a:pt x="10" y="7"/>
                          <a:pt x="8" y="9"/>
                          <a:pt x="5" y="9"/>
                        </a:cubicBezTo>
                        <a:cubicBezTo>
                          <a:pt x="3" y="9"/>
                          <a:pt x="0" y="7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75000"/>
                      <a:lumOff val="25000"/>
                    </a:schemeClr>
                  </a:soli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18" name="Freeform 13">
                    <a:extLst>
                      <a:ext uri="{FF2B5EF4-FFF2-40B4-BE49-F238E27FC236}">
                        <a16:creationId xmlns:a16="http://schemas.microsoft.com/office/drawing/2014/main" id="{71359667-B6C4-48B6-8701-BE861455A3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13525" y="2855913"/>
                    <a:ext cx="803275" cy="866775"/>
                  </a:xfrm>
                  <a:custGeom>
                    <a:avLst/>
                    <a:gdLst>
                      <a:gd name="T0" fmla="*/ 0 w 38"/>
                      <a:gd name="T1" fmla="*/ 5 h 41"/>
                      <a:gd name="T2" fmla="*/ 30 w 38"/>
                      <a:gd name="T3" fmla="*/ 39 h 41"/>
                      <a:gd name="T4" fmla="*/ 37 w 38"/>
                      <a:gd name="T5" fmla="*/ 33 h 41"/>
                      <a:gd name="T6" fmla="*/ 6 w 38"/>
                      <a:gd name="T7" fmla="*/ 0 h 41"/>
                      <a:gd name="T8" fmla="*/ 0 w 38"/>
                      <a:gd name="T9" fmla="*/ 5 h 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8" h="41">
                        <a:moveTo>
                          <a:pt x="0" y="5"/>
                        </a:moveTo>
                        <a:cubicBezTo>
                          <a:pt x="30" y="39"/>
                          <a:pt x="30" y="39"/>
                          <a:pt x="30" y="39"/>
                        </a:cubicBezTo>
                        <a:cubicBezTo>
                          <a:pt x="33" y="41"/>
                          <a:pt x="38" y="36"/>
                          <a:pt x="37" y="33"/>
                        </a:cubicBezTo>
                        <a:cubicBezTo>
                          <a:pt x="6" y="0"/>
                          <a:pt x="6" y="0"/>
                          <a:pt x="6" y="0"/>
                        </a:cubicBezTo>
                        <a:lnTo>
                          <a:pt x="0" y="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54000">
                        <a:schemeClr val="bg1"/>
                      </a:gs>
                      <a:gs pos="90480">
                        <a:srgbClr val="DCDCDC"/>
                      </a:gs>
                      <a:gs pos="87000">
                        <a:schemeClr val="tx1">
                          <a:lumMod val="25000"/>
                          <a:lumOff val="75000"/>
                        </a:schemeClr>
                      </a:gs>
                      <a:gs pos="70000">
                        <a:schemeClr val="bg1"/>
                      </a:gs>
                      <a:gs pos="39000">
                        <a:schemeClr val="tx1">
                          <a:lumMod val="25000"/>
                          <a:lumOff val="75000"/>
                        </a:schemeClr>
                      </a:gs>
                    </a:gsLst>
                    <a:lin ang="8100000" scaled="1"/>
                    <a:tileRect/>
                  </a:gra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19" name="Freeform 14">
                    <a:extLst>
                      <a:ext uri="{FF2B5EF4-FFF2-40B4-BE49-F238E27FC236}">
                        <a16:creationId xmlns:a16="http://schemas.microsoft.com/office/drawing/2014/main" id="{DEBFE08C-4323-4B16-8A7C-486A46E639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11838" y="2032001"/>
                    <a:ext cx="1414463" cy="1416050"/>
                  </a:xfrm>
                  <a:custGeom>
                    <a:avLst/>
                    <a:gdLst>
                      <a:gd name="T0" fmla="*/ 1 w 67"/>
                      <a:gd name="T1" fmla="*/ 35 h 67"/>
                      <a:gd name="T2" fmla="*/ 31 w 67"/>
                      <a:gd name="T3" fmla="*/ 66 h 67"/>
                      <a:gd name="T4" fmla="*/ 66 w 67"/>
                      <a:gd name="T5" fmla="*/ 32 h 67"/>
                      <a:gd name="T6" fmla="*/ 36 w 67"/>
                      <a:gd name="T7" fmla="*/ 1 h 67"/>
                      <a:gd name="T8" fmla="*/ 1 w 67"/>
                      <a:gd name="T9" fmla="*/ 35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7" h="67">
                        <a:moveTo>
                          <a:pt x="1" y="35"/>
                        </a:moveTo>
                        <a:cubicBezTo>
                          <a:pt x="0" y="53"/>
                          <a:pt x="13" y="67"/>
                          <a:pt x="31" y="66"/>
                        </a:cubicBezTo>
                        <a:cubicBezTo>
                          <a:pt x="49" y="65"/>
                          <a:pt x="65" y="50"/>
                          <a:pt x="66" y="32"/>
                        </a:cubicBezTo>
                        <a:cubicBezTo>
                          <a:pt x="67" y="14"/>
                          <a:pt x="54" y="0"/>
                          <a:pt x="36" y="1"/>
                        </a:cubicBezTo>
                        <a:cubicBezTo>
                          <a:pt x="18" y="2"/>
                          <a:pt x="2" y="17"/>
                          <a:pt x="1" y="35"/>
                        </a:cubicBezTo>
                        <a:close/>
                      </a:path>
                    </a:pathLst>
                  </a:custGeom>
                  <a:solidFill>
                    <a:srgbClr val="8A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20" name="Freeform 15">
                    <a:extLst>
                      <a:ext uri="{FF2B5EF4-FFF2-40B4-BE49-F238E27FC236}">
                        <a16:creationId xmlns:a16="http://schemas.microsoft.com/office/drawing/2014/main" id="{46D4138D-9240-40C7-A86F-6EA8A6E2AB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68975" y="2032001"/>
                    <a:ext cx="1416050" cy="1416050"/>
                  </a:xfrm>
                  <a:custGeom>
                    <a:avLst/>
                    <a:gdLst>
                      <a:gd name="T0" fmla="*/ 1 w 67"/>
                      <a:gd name="T1" fmla="*/ 35 h 67"/>
                      <a:gd name="T2" fmla="*/ 31 w 67"/>
                      <a:gd name="T3" fmla="*/ 66 h 67"/>
                      <a:gd name="T4" fmla="*/ 66 w 67"/>
                      <a:gd name="T5" fmla="*/ 32 h 67"/>
                      <a:gd name="T6" fmla="*/ 36 w 67"/>
                      <a:gd name="T7" fmla="*/ 1 h 67"/>
                      <a:gd name="T8" fmla="*/ 1 w 67"/>
                      <a:gd name="T9" fmla="*/ 35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7" h="67">
                        <a:moveTo>
                          <a:pt x="1" y="35"/>
                        </a:moveTo>
                        <a:cubicBezTo>
                          <a:pt x="0" y="53"/>
                          <a:pt x="13" y="67"/>
                          <a:pt x="31" y="66"/>
                        </a:cubicBezTo>
                        <a:cubicBezTo>
                          <a:pt x="49" y="66"/>
                          <a:pt x="65" y="50"/>
                          <a:pt x="66" y="32"/>
                        </a:cubicBezTo>
                        <a:cubicBezTo>
                          <a:pt x="67" y="14"/>
                          <a:pt x="54" y="0"/>
                          <a:pt x="36" y="1"/>
                        </a:cubicBezTo>
                        <a:cubicBezTo>
                          <a:pt x="18" y="2"/>
                          <a:pt x="3" y="17"/>
                          <a:pt x="1" y="3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00000">
                        <a:srgbClr val="930000"/>
                      </a:gs>
                      <a:gs pos="0">
                        <a:srgbClr val="FE7D7F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21" name="Freeform 16">
                    <a:extLst>
                      <a:ext uri="{FF2B5EF4-FFF2-40B4-BE49-F238E27FC236}">
                        <a16:creationId xmlns:a16="http://schemas.microsoft.com/office/drawing/2014/main" id="{6F69BB73-7FBD-4C70-89DA-2214F836BF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11838" y="2095501"/>
                    <a:ext cx="760413" cy="1309688"/>
                  </a:xfrm>
                  <a:custGeom>
                    <a:avLst/>
                    <a:gdLst>
                      <a:gd name="T0" fmla="*/ 1 w 36"/>
                      <a:gd name="T1" fmla="*/ 32 h 62"/>
                      <a:gd name="T2" fmla="*/ 34 w 36"/>
                      <a:gd name="T3" fmla="*/ 0 h 62"/>
                      <a:gd name="T4" fmla="*/ 36 w 36"/>
                      <a:gd name="T5" fmla="*/ 0 h 62"/>
                      <a:gd name="T6" fmla="*/ 3 w 36"/>
                      <a:gd name="T7" fmla="*/ 32 h 62"/>
                      <a:gd name="T8" fmla="*/ 30 w 36"/>
                      <a:gd name="T9" fmla="*/ 62 h 62"/>
                      <a:gd name="T10" fmla="*/ 30 w 36"/>
                      <a:gd name="T11" fmla="*/ 62 h 62"/>
                      <a:gd name="T12" fmla="*/ 1 w 36"/>
                      <a:gd name="T13" fmla="*/ 32 h 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6" h="62">
                        <a:moveTo>
                          <a:pt x="1" y="32"/>
                        </a:moveTo>
                        <a:cubicBezTo>
                          <a:pt x="2" y="15"/>
                          <a:pt x="17" y="1"/>
                          <a:pt x="34" y="0"/>
                        </a:cubicBezTo>
                        <a:cubicBezTo>
                          <a:pt x="34" y="0"/>
                          <a:pt x="35" y="0"/>
                          <a:pt x="36" y="0"/>
                        </a:cubicBezTo>
                        <a:cubicBezTo>
                          <a:pt x="19" y="1"/>
                          <a:pt x="4" y="15"/>
                          <a:pt x="3" y="32"/>
                        </a:cubicBezTo>
                        <a:cubicBezTo>
                          <a:pt x="2" y="49"/>
                          <a:pt x="14" y="61"/>
                          <a:pt x="30" y="62"/>
                        </a:cubicBezTo>
                        <a:cubicBezTo>
                          <a:pt x="30" y="62"/>
                          <a:pt x="30" y="62"/>
                          <a:pt x="30" y="62"/>
                        </a:cubicBezTo>
                        <a:cubicBezTo>
                          <a:pt x="13" y="62"/>
                          <a:pt x="0" y="49"/>
                          <a:pt x="1" y="32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22" name="Freeform 17">
                    <a:extLst>
                      <a:ext uri="{FF2B5EF4-FFF2-40B4-BE49-F238E27FC236}">
                        <a16:creationId xmlns:a16="http://schemas.microsoft.com/office/drawing/2014/main" id="{0B6A7817-16BE-4481-8789-CA41B94754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51475" y="1693863"/>
                    <a:ext cx="1543050" cy="1543050"/>
                  </a:xfrm>
                  <a:custGeom>
                    <a:avLst/>
                    <a:gdLst>
                      <a:gd name="T0" fmla="*/ 0 w 73"/>
                      <a:gd name="T1" fmla="*/ 23 h 73"/>
                      <a:gd name="T2" fmla="*/ 35 w 73"/>
                      <a:gd name="T3" fmla="*/ 62 h 73"/>
                      <a:gd name="T4" fmla="*/ 62 w 73"/>
                      <a:gd name="T5" fmla="*/ 39 h 73"/>
                      <a:gd name="T6" fmla="*/ 28 w 73"/>
                      <a:gd name="T7" fmla="*/ 0 h 73"/>
                      <a:gd name="T8" fmla="*/ 0 w 73"/>
                      <a:gd name="T9" fmla="*/ 23 h 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73" h="73">
                        <a:moveTo>
                          <a:pt x="0" y="23"/>
                        </a:moveTo>
                        <a:cubicBezTo>
                          <a:pt x="35" y="62"/>
                          <a:pt x="35" y="62"/>
                          <a:pt x="35" y="62"/>
                        </a:cubicBezTo>
                        <a:cubicBezTo>
                          <a:pt x="45" y="73"/>
                          <a:pt x="73" y="52"/>
                          <a:pt x="62" y="39"/>
                        </a:cubicBezTo>
                        <a:cubicBezTo>
                          <a:pt x="28" y="0"/>
                          <a:pt x="28" y="0"/>
                          <a:pt x="28" y="0"/>
                        </a:cubicBezTo>
                        <a:lnTo>
                          <a:pt x="0" y="2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46000">
                        <a:srgbClr val="930000"/>
                      </a:gs>
                      <a:gs pos="63000">
                        <a:srgbClr val="FE7D7F"/>
                      </a:gs>
                    </a:gsLst>
                    <a:lin ang="84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23" name="Freeform 19">
                    <a:extLst>
                      <a:ext uri="{FF2B5EF4-FFF2-40B4-BE49-F238E27FC236}">
                        <a16:creationId xmlns:a16="http://schemas.microsoft.com/office/drawing/2014/main" id="{09BC5AAB-C120-4E5F-AA97-DE92D85E16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0338" y="1462088"/>
                    <a:ext cx="1077913" cy="1077913"/>
                  </a:xfrm>
                  <a:custGeom>
                    <a:avLst/>
                    <a:gdLst>
                      <a:gd name="T0" fmla="*/ 0 w 51"/>
                      <a:gd name="T1" fmla="*/ 27 h 51"/>
                      <a:gd name="T2" fmla="*/ 23 w 51"/>
                      <a:gd name="T3" fmla="*/ 51 h 51"/>
                      <a:gd name="T4" fmla="*/ 50 w 51"/>
                      <a:gd name="T5" fmla="*/ 25 h 51"/>
                      <a:gd name="T6" fmla="*/ 27 w 51"/>
                      <a:gd name="T7" fmla="*/ 1 h 51"/>
                      <a:gd name="T8" fmla="*/ 0 w 51"/>
                      <a:gd name="T9" fmla="*/ 27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1" h="51">
                        <a:moveTo>
                          <a:pt x="0" y="27"/>
                        </a:moveTo>
                        <a:cubicBezTo>
                          <a:pt x="0" y="41"/>
                          <a:pt x="10" y="51"/>
                          <a:pt x="23" y="51"/>
                        </a:cubicBezTo>
                        <a:cubicBezTo>
                          <a:pt x="37" y="50"/>
                          <a:pt x="49" y="38"/>
                          <a:pt x="50" y="25"/>
                        </a:cubicBezTo>
                        <a:cubicBezTo>
                          <a:pt x="51" y="11"/>
                          <a:pt x="41" y="0"/>
                          <a:pt x="27" y="1"/>
                        </a:cubicBezTo>
                        <a:cubicBezTo>
                          <a:pt x="13" y="1"/>
                          <a:pt x="1" y="13"/>
                          <a:pt x="0" y="27"/>
                        </a:cubicBezTo>
                        <a:close/>
                      </a:path>
                    </a:pathLst>
                  </a:custGeom>
                  <a:solidFill>
                    <a:srgbClr val="A70A0C"/>
                  </a:soli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24" name="Freeform 20">
                    <a:extLst>
                      <a:ext uri="{FF2B5EF4-FFF2-40B4-BE49-F238E27FC236}">
                        <a16:creationId xmlns:a16="http://schemas.microsoft.com/office/drawing/2014/main" id="{12D71481-7D9A-435D-AFBC-8F34CEF21B8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0338" y="1482726"/>
                    <a:ext cx="1014413" cy="1014413"/>
                  </a:xfrm>
                  <a:custGeom>
                    <a:avLst/>
                    <a:gdLst>
                      <a:gd name="T0" fmla="*/ 1 w 48"/>
                      <a:gd name="T1" fmla="*/ 25 h 48"/>
                      <a:gd name="T2" fmla="*/ 23 w 48"/>
                      <a:gd name="T3" fmla="*/ 47 h 48"/>
                      <a:gd name="T4" fmla="*/ 47 w 48"/>
                      <a:gd name="T5" fmla="*/ 23 h 48"/>
                      <a:gd name="T6" fmla="*/ 26 w 48"/>
                      <a:gd name="T7" fmla="*/ 0 h 48"/>
                      <a:gd name="T8" fmla="*/ 1 w 48"/>
                      <a:gd name="T9" fmla="*/ 25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8" h="48">
                        <a:moveTo>
                          <a:pt x="1" y="25"/>
                        </a:moveTo>
                        <a:cubicBezTo>
                          <a:pt x="0" y="38"/>
                          <a:pt x="10" y="48"/>
                          <a:pt x="23" y="47"/>
                        </a:cubicBezTo>
                        <a:cubicBezTo>
                          <a:pt x="35" y="47"/>
                          <a:pt x="47" y="36"/>
                          <a:pt x="47" y="23"/>
                        </a:cubicBezTo>
                        <a:cubicBezTo>
                          <a:pt x="48" y="10"/>
                          <a:pt x="39" y="0"/>
                          <a:pt x="26" y="0"/>
                        </a:cubicBezTo>
                        <a:cubicBezTo>
                          <a:pt x="13" y="1"/>
                          <a:pt x="2" y="12"/>
                          <a:pt x="1" y="25"/>
                        </a:cubicBezTo>
                        <a:close/>
                      </a:path>
                    </a:pathLst>
                  </a:custGeom>
                  <a:solidFill>
                    <a:srgbClr val="EC3A3A"/>
                  </a:soli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25" name="Freeform 21">
                    <a:extLst>
                      <a:ext uri="{FF2B5EF4-FFF2-40B4-BE49-F238E27FC236}">
                        <a16:creationId xmlns:a16="http://schemas.microsoft.com/office/drawing/2014/main" id="{22E3EFC3-8340-4CFE-9179-BE87C3F40B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62563" y="1525588"/>
                    <a:ext cx="549275" cy="950913"/>
                  </a:xfrm>
                  <a:custGeom>
                    <a:avLst/>
                    <a:gdLst>
                      <a:gd name="T0" fmla="*/ 1 w 26"/>
                      <a:gd name="T1" fmla="*/ 23 h 45"/>
                      <a:gd name="T2" fmla="*/ 25 w 26"/>
                      <a:gd name="T3" fmla="*/ 0 h 45"/>
                      <a:gd name="T4" fmla="*/ 26 w 26"/>
                      <a:gd name="T5" fmla="*/ 0 h 45"/>
                      <a:gd name="T6" fmla="*/ 3 w 26"/>
                      <a:gd name="T7" fmla="*/ 23 h 45"/>
                      <a:gd name="T8" fmla="*/ 22 w 26"/>
                      <a:gd name="T9" fmla="*/ 44 h 45"/>
                      <a:gd name="T10" fmla="*/ 22 w 26"/>
                      <a:gd name="T11" fmla="*/ 44 h 45"/>
                      <a:gd name="T12" fmla="*/ 1 w 26"/>
                      <a:gd name="T13" fmla="*/ 23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6" h="45">
                        <a:moveTo>
                          <a:pt x="1" y="23"/>
                        </a:moveTo>
                        <a:cubicBezTo>
                          <a:pt x="2" y="11"/>
                          <a:pt x="13" y="0"/>
                          <a:pt x="25" y="0"/>
                        </a:cubicBezTo>
                        <a:cubicBezTo>
                          <a:pt x="25" y="0"/>
                          <a:pt x="26" y="0"/>
                          <a:pt x="26" y="0"/>
                        </a:cubicBezTo>
                        <a:cubicBezTo>
                          <a:pt x="14" y="0"/>
                          <a:pt x="4" y="11"/>
                          <a:pt x="3" y="23"/>
                        </a:cubicBezTo>
                        <a:cubicBezTo>
                          <a:pt x="2" y="34"/>
                          <a:pt x="10" y="44"/>
                          <a:pt x="22" y="44"/>
                        </a:cubicBezTo>
                        <a:cubicBezTo>
                          <a:pt x="22" y="44"/>
                          <a:pt x="22" y="44"/>
                          <a:pt x="22" y="44"/>
                        </a:cubicBezTo>
                        <a:cubicBezTo>
                          <a:pt x="9" y="45"/>
                          <a:pt x="0" y="35"/>
                          <a:pt x="1" y="23"/>
                        </a:cubicBezTo>
                        <a:close/>
                      </a:path>
                    </a:pathLst>
                  </a:custGeom>
                  <a:solidFill>
                    <a:srgbClr val="FE969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</p:grpSp>
          </p:grpSp>
        </p:grpSp>
        <p:sp>
          <p:nvSpPr>
            <p:cNvPr id="8" name="Inhaltsplatzhalter 4">
              <a:extLst>
                <a:ext uri="{FF2B5EF4-FFF2-40B4-BE49-F238E27FC236}">
                  <a16:creationId xmlns:a16="http://schemas.microsoft.com/office/drawing/2014/main" id="{760ACDFE-5748-4F11-B4AC-295354F1D8FD}"/>
                </a:ext>
              </a:extLst>
            </p:cNvPr>
            <p:cNvSpPr txBox="1">
              <a:spLocks/>
            </p:cNvSpPr>
            <p:nvPr/>
          </p:nvSpPr>
          <p:spPr>
            <a:xfrm rot="21395051">
              <a:off x="4824848" y="1482315"/>
              <a:ext cx="941846" cy="414357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>
              <a:lvl1pPr marL="272967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Wingdings" panose="05000000000000000000" pitchFamily="2" charset="2"/>
                <a:buChar char="§"/>
                <a:defRPr sz="23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1pPr>
              <a:lvl2pPr marL="807798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20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2pPr>
              <a:lvl3pPr marL="1080764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9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3pPr>
              <a:lvl4pPr marL="1436256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4pPr>
              <a:lvl5pPr marL="1793335" indent="-179335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5pPr>
              <a:lvl6pPr marL="2513847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0910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7972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034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6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Montserrat (Body)"/>
                </a:rPr>
                <a:t>10</a:t>
              </a:r>
              <a:br>
                <a:rPr 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Montserrat (Body)"/>
                </a:rPr>
              </a:br>
              <a:r>
                <a:rPr 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Montserrat (Body)"/>
                </a:rPr>
                <a:t>Event Title/Task Title Here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BE9AB03-FEAE-400C-8DE0-C38745538FD5}"/>
              </a:ext>
            </a:extLst>
          </p:cNvPr>
          <p:cNvGrpSpPr/>
          <p:nvPr/>
        </p:nvGrpSpPr>
        <p:grpSpPr>
          <a:xfrm>
            <a:off x="8569124" y="3869970"/>
            <a:ext cx="1675541" cy="1721437"/>
            <a:chOff x="4724400" y="1112139"/>
            <a:chExt cx="1354816" cy="1391925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859572C-276B-480C-B029-FF84022E1851}"/>
                </a:ext>
              </a:extLst>
            </p:cNvPr>
            <p:cNvGrpSpPr/>
            <p:nvPr/>
          </p:nvGrpSpPr>
          <p:grpSpPr>
            <a:xfrm>
              <a:off x="4724400" y="1112139"/>
              <a:ext cx="1354816" cy="1391925"/>
              <a:chOff x="2435225" y="1047750"/>
              <a:chExt cx="2506477" cy="2575131"/>
            </a:xfrm>
          </p:grpSpPr>
          <p:pic>
            <p:nvPicPr>
              <p:cNvPr id="49" name="Picture 48">
                <a:extLst>
                  <a:ext uri="{FF2B5EF4-FFF2-40B4-BE49-F238E27FC236}">
                    <a16:creationId xmlns:a16="http://schemas.microsoft.com/office/drawing/2014/main" id="{706DDF73-437F-48D1-BC25-1B04719DC0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403130">
                <a:off x="2654485" y="1536537"/>
                <a:ext cx="2287217" cy="2086344"/>
              </a:xfrm>
              <a:prstGeom prst="rect">
                <a:avLst/>
              </a:prstGeom>
            </p:spPr>
          </p:pic>
          <p:sp>
            <p:nvSpPr>
              <p:cNvPr id="50" name="Freeform 5">
                <a:extLst>
                  <a:ext uri="{FF2B5EF4-FFF2-40B4-BE49-F238E27FC236}">
                    <a16:creationId xmlns:a16="http://schemas.microsoft.com/office/drawing/2014/main" id="{DFB3FC31-69EA-47EF-8AEA-6D1C3A4D06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5225" y="1123950"/>
                <a:ext cx="2193925" cy="2322513"/>
              </a:xfrm>
              <a:custGeom>
                <a:avLst/>
                <a:gdLst>
                  <a:gd name="T0" fmla="*/ 21 w 580"/>
                  <a:gd name="T1" fmla="*/ 614 h 614"/>
                  <a:gd name="T2" fmla="*/ 275 w 580"/>
                  <a:gd name="T3" fmla="*/ 591 h 614"/>
                  <a:gd name="T4" fmla="*/ 543 w 580"/>
                  <a:gd name="T5" fmla="*/ 478 h 614"/>
                  <a:gd name="T6" fmla="*/ 562 w 580"/>
                  <a:gd name="T7" fmla="*/ 0 h 614"/>
                  <a:gd name="T8" fmla="*/ 183 w 580"/>
                  <a:gd name="T9" fmla="*/ 17 h 614"/>
                  <a:gd name="T10" fmla="*/ 4 w 580"/>
                  <a:gd name="T11" fmla="*/ 31 h 614"/>
                  <a:gd name="T12" fmla="*/ 3 w 580"/>
                  <a:gd name="T13" fmla="*/ 225 h 614"/>
                  <a:gd name="T14" fmla="*/ 21 w 580"/>
                  <a:gd name="T15" fmla="*/ 614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80" h="614">
                    <a:moveTo>
                      <a:pt x="21" y="614"/>
                    </a:moveTo>
                    <a:cubicBezTo>
                      <a:pt x="157" y="610"/>
                      <a:pt x="209" y="603"/>
                      <a:pt x="275" y="591"/>
                    </a:cubicBezTo>
                    <a:cubicBezTo>
                      <a:pt x="338" y="579"/>
                      <a:pt x="501" y="526"/>
                      <a:pt x="543" y="478"/>
                    </a:cubicBezTo>
                    <a:cubicBezTo>
                      <a:pt x="580" y="434"/>
                      <a:pt x="572" y="166"/>
                      <a:pt x="562" y="0"/>
                    </a:cubicBezTo>
                    <a:cubicBezTo>
                      <a:pt x="562" y="0"/>
                      <a:pt x="278" y="13"/>
                      <a:pt x="183" y="17"/>
                    </a:cubicBezTo>
                    <a:cubicBezTo>
                      <a:pt x="122" y="20"/>
                      <a:pt x="64" y="24"/>
                      <a:pt x="4" y="31"/>
                    </a:cubicBezTo>
                    <a:cubicBezTo>
                      <a:pt x="0" y="95"/>
                      <a:pt x="0" y="160"/>
                      <a:pt x="3" y="225"/>
                    </a:cubicBezTo>
                    <a:cubicBezTo>
                      <a:pt x="8" y="322"/>
                      <a:pt x="21" y="614"/>
                      <a:pt x="21" y="61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3DC76"/>
                  </a:gs>
                  <a:gs pos="100000">
                    <a:srgbClr val="F1DA6A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sp>
            <p:nvSpPr>
              <p:cNvPr id="51" name="Freeform 6">
                <a:extLst>
                  <a:ext uri="{FF2B5EF4-FFF2-40B4-BE49-F238E27FC236}">
                    <a16:creationId xmlns:a16="http://schemas.microsoft.com/office/drawing/2014/main" id="{35A46868-EE29-48F8-8603-A5906F1351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038" y="2886075"/>
                <a:ext cx="646113" cy="473075"/>
              </a:xfrm>
              <a:custGeom>
                <a:avLst/>
                <a:gdLst>
                  <a:gd name="T0" fmla="*/ 171 w 171"/>
                  <a:gd name="T1" fmla="*/ 70 h 125"/>
                  <a:gd name="T2" fmla="*/ 0 w 171"/>
                  <a:gd name="T3" fmla="*/ 125 h 125"/>
                  <a:gd name="T4" fmla="*/ 167 w 171"/>
                  <a:gd name="T5" fmla="*/ 0 h 125"/>
                  <a:gd name="T6" fmla="*/ 171 w 171"/>
                  <a:gd name="T7" fmla="*/ 7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1" h="125">
                    <a:moveTo>
                      <a:pt x="171" y="70"/>
                    </a:moveTo>
                    <a:cubicBezTo>
                      <a:pt x="109" y="97"/>
                      <a:pt x="37" y="118"/>
                      <a:pt x="0" y="125"/>
                    </a:cubicBezTo>
                    <a:cubicBezTo>
                      <a:pt x="64" y="109"/>
                      <a:pt x="122" y="70"/>
                      <a:pt x="167" y="0"/>
                    </a:cubicBezTo>
                    <a:lnTo>
                      <a:pt x="171" y="70"/>
                    </a:lnTo>
                    <a:close/>
                  </a:path>
                </a:pathLst>
              </a:custGeom>
              <a:solidFill>
                <a:srgbClr val="FCFC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sp>
            <p:nvSpPr>
              <p:cNvPr id="52" name="Freeform 7">
                <a:extLst>
                  <a:ext uri="{FF2B5EF4-FFF2-40B4-BE49-F238E27FC236}">
                    <a16:creationId xmlns:a16="http://schemas.microsoft.com/office/drawing/2014/main" id="{9C2CDF53-37FE-41CA-B681-0CCB92E3F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6863" y="2886075"/>
                <a:ext cx="381000" cy="265113"/>
              </a:xfrm>
              <a:custGeom>
                <a:avLst/>
                <a:gdLst>
                  <a:gd name="T0" fmla="*/ 0 w 101"/>
                  <a:gd name="T1" fmla="*/ 0 h 70"/>
                  <a:gd name="T2" fmla="*/ 98 w 101"/>
                  <a:gd name="T3" fmla="*/ 13 h 70"/>
                  <a:gd name="T4" fmla="*/ 101 w 101"/>
                  <a:gd name="T5" fmla="*/ 11 h 70"/>
                  <a:gd name="T6" fmla="*/ 101 w 101"/>
                  <a:gd name="T7" fmla="*/ 12 h 70"/>
                  <a:gd name="T8" fmla="*/ 4 w 101"/>
                  <a:gd name="T9" fmla="*/ 70 h 70"/>
                  <a:gd name="T10" fmla="*/ 0 w 101"/>
                  <a:gd name="T11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1" h="70">
                    <a:moveTo>
                      <a:pt x="0" y="0"/>
                    </a:moveTo>
                    <a:cubicBezTo>
                      <a:pt x="33" y="16"/>
                      <a:pt x="80" y="31"/>
                      <a:pt x="98" y="13"/>
                    </a:cubicBezTo>
                    <a:cubicBezTo>
                      <a:pt x="99" y="12"/>
                      <a:pt x="100" y="12"/>
                      <a:pt x="101" y="11"/>
                    </a:cubicBezTo>
                    <a:cubicBezTo>
                      <a:pt x="101" y="11"/>
                      <a:pt x="101" y="11"/>
                      <a:pt x="101" y="12"/>
                    </a:cubicBezTo>
                    <a:cubicBezTo>
                      <a:pt x="84" y="31"/>
                      <a:pt x="46" y="52"/>
                      <a:pt x="4" y="7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EE065"/>
                  </a:gs>
                  <a:gs pos="100000">
                    <a:srgbClr val="C2A010"/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sp>
            <p:nvSpPr>
              <p:cNvPr id="53" name="Freeform 8">
                <a:extLst>
                  <a:ext uri="{FF2B5EF4-FFF2-40B4-BE49-F238E27FC236}">
                    <a16:creationId xmlns:a16="http://schemas.microsoft.com/office/drawing/2014/main" id="{A21AED86-A338-42AF-9D23-76DBB1685B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5038" y="2894013"/>
                <a:ext cx="1012825" cy="465138"/>
              </a:xfrm>
              <a:custGeom>
                <a:avLst/>
                <a:gdLst>
                  <a:gd name="T0" fmla="*/ 268 w 268"/>
                  <a:gd name="T1" fmla="*/ 10 h 123"/>
                  <a:gd name="T2" fmla="*/ 0 w 268"/>
                  <a:gd name="T3" fmla="*/ 123 h 123"/>
                  <a:gd name="T4" fmla="*/ 168 w 268"/>
                  <a:gd name="T5" fmla="*/ 0 h 123"/>
                  <a:gd name="T6" fmla="*/ 268 w 268"/>
                  <a:gd name="T7" fmla="*/ 9 h 123"/>
                  <a:gd name="T8" fmla="*/ 268 w 268"/>
                  <a:gd name="T9" fmla="*/ 10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123">
                    <a:moveTo>
                      <a:pt x="268" y="10"/>
                    </a:moveTo>
                    <a:cubicBezTo>
                      <a:pt x="226" y="58"/>
                      <a:pt x="63" y="111"/>
                      <a:pt x="0" y="123"/>
                    </a:cubicBezTo>
                    <a:cubicBezTo>
                      <a:pt x="64" y="107"/>
                      <a:pt x="122" y="71"/>
                      <a:pt x="168" y="0"/>
                    </a:cubicBezTo>
                    <a:cubicBezTo>
                      <a:pt x="202" y="17"/>
                      <a:pt x="249" y="30"/>
                      <a:pt x="268" y="9"/>
                    </a:cubicBezTo>
                    <a:cubicBezTo>
                      <a:pt x="268" y="9"/>
                      <a:pt x="268" y="9"/>
                      <a:pt x="268" y="10"/>
                    </a:cubicBezTo>
                    <a:close/>
                  </a:path>
                </a:pathLst>
              </a:custGeom>
              <a:gradFill flip="none" rotWithShape="1">
                <a:gsLst>
                  <a:gs pos="31000">
                    <a:srgbClr val="F8EDB6"/>
                  </a:gs>
                  <a:gs pos="0">
                    <a:srgbClr val="FEE065"/>
                  </a:gs>
                  <a:gs pos="73000">
                    <a:srgbClr val="C2A010"/>
                  </a:gs>
                </a:gsLst>
                <a:lin ang="2700000" scaled="1"/>
                <a:tileRect/>
              </a:gradFill>
              <a:ln>
                <a:noFill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800" dirty="0">
                  <a:latin typeface="Montserrat (Body)"/>
                </a:endParaRPr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66DB1139-2C2B-4581-A7A2-091EA359C9F4}"/>
                  </a:ext>
                </a:extLst>
              </p:cNvPr>
              <p:cNvGrpSpPr/>
              <p:nvPr/>
            </p:nvGrpSpPr>
            <p:grpSpPr>
              <a:xfrm>
                <a:off x="3155701" y="1047750"/>
                <a:ext cx="723935" cy="578200"/>
                <a:chOff x="3155701" y="1047750"/>
                <a:chExt cx="723935" cy="578200"/>
              </a:xfrm>
            </p:grpSpPr>
            <p:pic>
              <p:nvPicPr>
                <p:cNvPr id="55" name="Picture 54">
                  <a:extLst>
                    <a:ext uri="{FF2B5EF4-FFF2-40B4-BE49-F238E27FC236}">
                      <a16:creationId xmlns:a16="http://schemas.microsoft.com/office/drawing/2014/main" id="{37BFABFD-E357-46AD-9D49-4B8AFA3CFC3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431310">
                  <a:off x="3284077" y="1204500"/>
                  <a:ext cx="595559" cy="421450"/>
                </a:xfrm>
                <a:prstGeom prst="rect">
                  <a:avLst/>
                </a:prstGeom>
              </p:spPr>
            </p:pic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BAAD17EC-07F5-47E9-A8FC-50FBA24ED441}"/>
                    </a:ext>
                  </a:extLst>
                </p:cNvPr>
                <p:cNvGrpSpPr/>
                <p:nvPr/>
              </p:nvGrpSpPr>
              <p:grpSpPr>
                <a:xfrm>
                  <a:off x="3155701" y="1047750"/>
                  <a:ext cx="402724" cy="418293"/>
                  <a:chOff x="5240338" y="1462088"/>
                  <a:chExt cx="2176463" cy="2260600"/>
                </a:xfrm>
              </p:grpSpPr>
              <p:sp>
                <p:nvSpPr>
                  <p:cNvPr id="57" name="Freeform 12">
                    <a:extLst>
                      <a:ext uri="{FF2B5EF4-FFF2-40B4-BE49-F238E27FC236}">
                        <a16:creationId xmlns:a16="http://schemas.microsoft.com/office/drawing/2014/main" id="{49E102F2-3C1C-4A36-84FD-E63C1232F3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05663" y="3511551"/>
                    <a:ext cx="211138" cy="190500"/>
                  </a:xfrm>
                  <a:custGeom>
                    <a:avLst/>
                    <a:gdLst>
                      <a:gd name="T0" fmla="*/ 0 w 10"/>
                      <a:gd name="T1" fmla="*/ 5 h 9"/>
                      <a:gd name="T2" fmla="*/ 5 w 10"/>
                      <a:gd name="T3" fmla="*/ 0 h 9"/>
                      <a:gd name="T4" fmla="*/ 10 w 10"/>
                      <a:gd name="T5" fmla="*/ 4 h 9"/>
                      <a:gd name="T6" fmla="*/ 5 w 10"/>
                      <a:gd name="T7" fmla="*/ 9 h 9"/>
                      <a:gd name="T8" fmla="*/ 0 w 10"/>
                      <a:gd name="T9" fmla="*/ 5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" h="9">
                        <a:moveTo>
                          <a:pt x="0" y="5"/>
                        </a:moveTo>
                        <a:cubicBezTo>
                          <a:pt x="0" y="2"/>
                          <a:pt x="2" y="0"/>
                          <a:pt x="5" y="0"/>
                        </a:cubicBezTo>
                        <a:cubicBezTo>
                          <a:pt x="7" y="0"/>
                          <a:pt x="10" y="2"/>
                          <a:pt x="10" y="4"/>
                        </a:cubicBezTo>
                        <a:cubicBezTo>
                          <a:pt x="10" y="7"/>
                          <a:pt x="8" y="9"/>
                          <a:pt x="5" y="9"/>
                        </a:cubicBezTo>
                        <a:cubicBezTo>
                          <a:pt x="3" y="9"/>
                          <a:pt x="0" y="7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tx1">
                      <a:lumMod val="75000"/>
                      <a:lumOff val="25000"/>
                    </a:schemeClr>
                  </a:soli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58" name="Freeform 13">
                    <a:extLst>
                      <a:ext uri="{FF2B5EF4-FFF2-40B4-BE49-F238E27FC236}">
                        <a16:creationId xmlns:a16="http://schemas.microsoft.com/office/drawing/2014/main" id="{4B85CF7B-FEA4-4D81-AD0C-75EDA9FD68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613525" y="2855913"/>
                    <a:ext cx="803275" cy="866775"/>
                  </a:xfrm>
                  <a:custGeom>
                    <a:avLst/>
                    <a:gdLst>
                      <a:gd name="T0" fmla="*/ 0 w 38"/>
                      <a:gd name="T1" fmla="*/ 5 h 41"/>
                      <a:gd name="T2" fmla="*/ 30 w 38"/>
                      <a:gd name="T3" fmla="*/ 39 h 41"/>
                      <a:gd name="T4" fmla="*/ 37 w 38"/>
                      <a:gd name="T5" fmla="*/ 33 h 41"/>
                      <a:gd name="T6" fmla="*/ 6 w 38"/>
                      <a:gd name="T7" fmla="*/ 0 h 41"/>
                      <a:gd name="T8" fmla="*/ 0 w 38"/>
                      <a:gd name="T9" fmla="*/ 5 h 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8" h="41">
                        <a:moveTo>
                          <a:pt x="0" y="5"/>
                        </a:moveTo>
                        <a:cubicBezTo>
                          <a:pt x="30" y="39"/>
                          <a:pt x="30" y="39"/>
                          <a:pt x="30" y="39"/>
                        </a:cubicBezTo>
                        <a:cubicBezTo>
                          <a:pt x="33" y="41"/>
                          <a:pt x="38" y="36"/>
                          <a:pt x="37" y="33"/>
                        </a:cubicBezTo>
                        <a:cubicBezTo>
                          <a:pt x="6" y="0"/>
                          <a:pt x="6" y="0"/>
                          <a:pt x="6" y="0"/>
                        </a:cubicBezTo>
                        <a:lnTo>
                          <a:pt x="0" y="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54000">
                        <a:schemeClr val="bg1"/>
                      </a:gs>
                      <a:gs pos="90480">
                        <a:srgbClr val="DCDCDC"/>
                      </a:gs>
                      <a:gs pos="87000">
                        <a:schemeClr val="tx1">
                          <a:lumMod val="25000"/>
                          <a:lumOff val="75000"/>
                        </a:schemeClr>
                      </a:gs>
                      <a:gs pos="70000">
                        <a:schemeClr val="bg1"/>
                      </a:gs>
                      <a:gs pos="39000">
                        <a:schemeClr val="tx1">
                          <a:lumMod val="25000"/>
                          <a:lumOff val="75000"/>
                        </a:schemeClr>
                      </a:gs>
                    </a:gsLst>
                    <a:lin ang="8100000" scaled="1"/>
                    <a:tileRect/>
                  </a:gra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59" name="Freeform 14">
                    <a:extLst>
                      <a:ext uri="{FF2B5EF4-FFF2-40B4-BE49-F238E27FC236}">
                        <a16:creationId xmlns:a16="http://schemas.microsoft.com/office/drawing/2014/main" id="{0F0DFE34-F7A4-48B2-8D63-2A9AD08D4E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11838" y="2032001"/>
                    <a:ext cx="1414463" cy="1416050"/>
                  </a:xfrm>
                  <a:custGeom>
                    <a:avLst/>
                    <a:gdLst>
                      <a:gd name="T0" fmla="*/ 1 w 67"/>
                      <a:gd name="T1" fmla="*/ 35 h 67"/>
                      <a:gd name="T2" fmla="*/ 31 w 67"/>
                      <a:gd name="T3" fmla="*/ 66 h 67"/>
                      <a:gd name="T4" fmla="*/ 66 w 67"/>
                      <a:gd name="T5" fmla="*/ 32 h 67"/>
                      <a:gd name="T6" fmla="*/ 36 w 67"/>
                      <a:gd name="T7" fmla="*/ 1 h 67"/>
                      <a:gd name="T8" fmla="*/ 1 w 67"/>
                      <a:gd name="T9" fmla="*/ 35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7" h="67">
                        <a:moveTo>
                          <a:pt x="1" y="35"/>
                        </a:moveTo>
                        <a:cubicBezTo>
                          <a:pt x="0" y="53"/>
                          <a:pt x="13" y="67"/>
                          <a:pt x="31" y="66"/>
                        </a:cubicBezTo>
                        <a:cubicBezTo>
                          <a:pt x="49" y="65"/>
                          <a:pt x="65" y="50"/>
                          <a:pt x="66" y="32"/>
                        </a:cubicBezTo>
                        <a:cubicBezTo>
                          <a:pt x="67" y="14"/>
                          <a:pt x="54" y="0"/>
                          <a:pt x="36" y="1"/>
                        </a:cubicBezTo>
                        <a:cubicBezTo>
                          <a:pt x="18" y="2"/>
                          <a:pt x="2" y="17"/>
                          <a:pt x="1" y="35"/>
                        </a:cubicBezTo>
                        <a:close/>
                      </a:path>
                    </a:pathLst>
                  </a:custGeom>
                  <a:solidFill>
                    <a:srgbClr val="8A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60" name="Freeform 15">
                    <a:extLst>
                      <a:ext uri="{FF2B5EF4-FFF2-40B4-BE49-F238E27FC236}">
                        <a16:creationId xmlns:a16="http://schemas.microsoft.com/office/drawing/2014/main" id="{4B95698C-01AC-49ED-A0EE-72B9C5EE49B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68975" y="2032001"/>
                    <a:ext cx="1416050" cy="1416050"/>
                  </a:xfrm>
                  <a:custGeom>
                    <a:avLst/>
                    <a:gdLst>
                      <a:gd name="T0" fmla="*/ 1 w 67"/>
                      <a:gd name="T1" fmla="*/ 35 h 67"/>
                      <a:gd name="T2" fmla="*/ 31 w 67"/>
                      <a:gd name="T3" fmla="*/ 66 h 67"/>
                      <a:gd name="T4" fmla="*/ 66 w 67"/>
                      <a:gd name="T5" fmla="*/ 32 h 67"/>
                      <a:gd name="T6" fmla="*/ 36 w 67"/>
                      <a:gd name="T7" fmla="*/ 1 h 67"/>
                      <a:gd name="T8" fmla="*/ 1 w 67"/>
                      <a:gd name="T9" fmla="*/ 35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67" h="67">
                        <a:moveTo>
                          <a:pt x="1" y="35"/>
                        </a:moveTo>
                        <a:cubicBezTo>
                          <a:pt x="0" y="53"/>
                          <a:pt x="13" y="67"/>
                          <a:pt x="31" y="66"/>
                        </a:cubicBezTo>
                        <a:cubicBezTo>
                          <a:pt x="49" y="66"/>
                          <a:pt x="65" y="50"/>
                          <a:pt x="66" y="32"/>
                        </a:cubicBezTo>
                        <a:cubicBezTo>
                          <a:pt x="67" y="14"/>
                          <a:pt x="54" y="0"/>
                          <a:pt x="36" y="1"/>
                        </a:cubicBezTo>
                        <a:cubicBezTo>
                          <a:pt x="18" y="2"/>
                          <a:pt x="3" y="17"/>
                          <a:pt x="1" y="35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00000">
                        <a:srgbClr val="930000"/>
                      </a:gs>
                      <a:gs pos="0">
                        <a:srgbClr val="FE7D7F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61" name="Freeform 16">
                    <a:extLst>
                      <a:ext uri="{FF2B5EF4-FFF2-40B4-BE49-F238E27FC236}">
                        <a16:creationId xmlns:a16="http://schemas.microsoft.com/office/drawing/2014/main" id="{322B0B45-5A49-4CA3-ACAC-26772A202F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11838" y="2095501"/>
                    <a:ext cx="760413" cy="1309688"/>
                  </a:xfrm>
                  <a:custGeom>
                    <a:avLst/>
                    <a:gdLst>
                      <a:gd name="T0" fmla="*/ 1 w 36"/>
                      <a:gd name="T1" fmla="*/ 32 h 62"/>
                      <a:gd name="T2" fmla="*/ 34 w 36"/>
                      <a:gd name="T3" fmla="*/ 0 h 62"/>
                      <a:gd name="T4" fmla="*/ 36 w 36"/>
                      <a:gd name="T5" fmla="*/ 0 h 62"/>
                      <a:gd name="T6" fmla="*/ 3 w 36"/>
                      <a:gd name="T7" fmla="*/ 32 h 62"/>
                      <a:gd name="T8" fmla="*/ 30 w 36"/>
                      <a:gd name="T9" fmla="*/ 62 h 62"/>
                      <a:gd name="T10" fmla="*/ 30 w 36"/>
                      <a:gd name="T11" fmla="*/ 62 h 62"/>
                      <a:gd name="T12" fmla="*/ 1 w 36"/>
                      <a:gd name="T13" fmla="*/ 32 h 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6" h="62">
                        <a:moveTo>
                          <a:pt x="1" y="32"/>
                        </a:moveTo>
                        <a:cubicBezTo>
                          <a:pt x="2" y="15"/>
                          <a:pt x="17" y="1"/>
                          <a:pt x="34" y="0"/>
                        </a:cubicBezTo>
                        <a:cubicBezTo>
                          <a:pt x="34" y="0"/>
                          <a:pt x="35" y="0"/>
                          <a:pt x="36" y="0"/>
                        </a:cubicBezTo>
                        <a:cubicBezTo>
                          <a:pt x="19" y="1"/>
                          <a:pt x="4" y="15"/>
                          <a:pt x="3" y="32"/>
                        </a:cubicBezTo>
                        <a:cubicBezTo>
                          <a:pt x="2" y="49"/>
                          <a:pt x="14" y="61"/>
                          <a:pt x="30" y="62"/>
                        </a:cubicBezTo>
                        <a:cubicBezTo>
                          <a:pt x="30" y="62"/>
                          <a:pt x="30" y="62"/>
                          <a:pt x="30" y="62"/>
                        </a:cubicBezTo>
                        <a:cubicBezTo>
                          <a:pt x="13" y="62"/>
                          <a:pt x="0" y="49"/>
                          <a:pt x="1" y="32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62" name="Freeform 17">
                    <a:extLst>
                      <a:ext uri="{FF2B5EF4-FFF2-40B4-BE49-F238E27FC236}">
                        <a16:creationId xmlns:a16="http://schemas.microsoft.com/office/drawing/2014/main" id="{FD811CFD-530D-47A4-AD25-33B14F9696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51475" y="1693863"/>
                    <a:ext cx="1543050" cy="1543050"/>
                  </a:xfrm>
                  <a:custGeom>
                    <a:avLst/>
                    <a:gdLst>
                      <a:gd name="T0" fmla="*/ 0 w 73"/>
                      <a:gd name="T1" fmla="*/ 23 h 73"/>
                      <a:gd name="T2" fmla="*/ 35 w 73"/>
                      <a:gd name="T3" fmla="*/ 62 h 73"/>
                      <a:gd name="T4" fmla="*/ 62 w 73"/>
                      <a:gd name="T5" fmla="*/ 39 h 73"/>
                      <a:gd name="T6" fmla="*/ 28 w 73"/>
                      <a:gd name="T7" fmla="*/ 0 h 73"/>
                      <a:gd name="T8" fmla="*/ 0 w 73"/>
                      <a:gd name="T9" fmla="*/ 23 h 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73" h="73">
                        <a:moveTo>
                          <a:pt x="0" y="23"/>
                        </a:moveTo>
                        <a:cubicBezTo>
                          <a:pt x="35" y="62"/>
                          <a:pt x="35" y="62"/>
                          <a:pt x="35" y="62"/>
                        </a:cubicBezTo>
                        <a:cubicBezTo>
                          <a:pt x="45" y="73"/>
                          <a:pt x="73" y="52"/>
                          <a:pt x="62" y="39"/>
                        </a:cubicBezTo>
                        <a:cubicBezTo>
                          <a:pt x="28" y="0"/>
                          <a:pt x="28" y="0"/>
                          <a:pt x="28" y="0"/>
                        </a:cubicBezTo>
                        <a:lnTo>
                          <a:pt x="0" y="2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46000">
                        <a:srgbClr val="930000"/>
                      </a:gs>
                      <a:gs pos="63000">
                        <a:srgbClr val="FE7D7F"/>
                      </a:gs>
                    </a:gsLst>
                    <a:lin ang="84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63" name="Freeform 19">
                    <a:extLst>
                      <a:ext uri="{FF2B5EF4-FFF2-40B4-BE49-F238E27FC236}">
                        <a16:creationId xmlns:a16="http://schemas.microsoft.com/office/drawing/2014/main" id="{CD894D69-C649-4FD7-B760-62A85EFA49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0338" y="1462088"/>
                    <a:ext cx="1077913" cy="1077913"/>
                  </a:xfrm>
                  <a:custGeom>
                    <a:avLst/>
                    <a:gdLst>
                      <a:gd name="T0" fmla="*/ 0 w 51"/>
                      <a:gd name="T1" fmla="*/ 27 h 51"/>
                      <a:gd name="T2" fmla="*/ 23 w 51"/>
                      <a:gd name="T3" fmla="*/ 51 h 51"/>
                      <a:gd name="T4" fmla="*/ 50 w 51"/>
                      <a:gd name="T5" fmla="*/ 25 h 51"/>
                      <a:gd name="T6" fmla="*/ 27 w 51"/>
                      <a:gd name="T7" fmla="*/ 1 h 51"/>
                      <a:gd name="T8" fmla="*/ 0 w 51"/>
                      <a:gd name="T9" fmla="*/ 27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1" h="51">
                        <a:moveTo>
                          <a:pt x="0" y="27"/>
                        </a:moveTo>
                        <a:cubicBezTo>
                          <a:pt x="0" y="41"/>
                          <a:pt x="10" y="51"/>
                          <a:pt x="23" y="51"/>
                        </a:cubicBezTo>
                        <a:cubicBezTo>
                          <a:pt x="37" y="50"/>
                          <a:pt x="49" y="38"/>
                          <a:pt x="50" y="25"/>
                        </a:cubicBezTo>
                        <a:cubicBezTo>
                          <a:pt x="51" y="11"/>
                          <a:pt x="41" y="0"/>
                          <a:pt x="27" y="1"/>
                        </a:cubicBezTo>
                        <a:cubicBezTo>
                          <a:pt x="13" y="1"/>
                          <a:pt x="1" y="13"/>
                          <a:pt x="0" y="27"/>
                        </a:cubicBezTo>
                        <a:close/>
                      </a:path>
                    </a:pathLst>
                  </a:custGeom>
                  <a:solidFill>
                    <a:srgbClr val="A70A0C"/>
                  </a:soli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64" name="Freeform 20">
                    <a:extLst>
                      <a:ext uri="{FF2B5EF4-FFF2-40B4-BE49-F238E27FC236}">
                        <a16:creationId xmlns:a16="http://schemas.microsoft.com/office/drawing/2014/main" id="{1C048276-ACA7-4100-AA44-CA82615C9C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40338" y="1482726"/>
                    <a:ext cx="1014413" cy="1014413"/>
                  </a:xfrm>
                  <a:custGeom>
                    <a:avLst/>
                    <a:gdLst>
                      <a:gd name="T0" fmla="*/ 1 w 48"/>
                      <a:gd name="T1" fmla="*/ 25 h 48"/>
                      <a:gd name="T2" fmla="*/ 23 w 48"/>
                      <a:gd name="T3" fmla="*/ 47 h 48"/>
                      <a:gd name="T4" fmla="*/ 47 w 48"/>
                      <a:gd name="T5" fmla="*/ 23 h 48"/>
                      <a:gd name="T6" fmla="*/ 26 w 48"/>
                      <a:gd name="T7" fmla="*/ 0 h 48"/>
                      <a:gd name="T8" fmla="*/ 1 w 48"/>
                      <a:gd name="T9" fmla="*/ 25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8" h="48">
                        <a:moveTo>
                          <a:pt x="1" y="25"/>
                        </a:moveTo>
                        <a:cubicBezTo>
                          <a:pt x="0" y="38"/>
                          <a:pt x="10" y="48"/>
                          <a:pt x="23" y="47"/>
                        </a:cubicBezTo>
                        <a:cubicBezTo>
                          <a:pt x="35" y="47"/>
                          <a:pt x="47" y="36"/>
                          <a:pt x="47" y="23"/>
                        </a:cubicBezTo>
                        <a:cubicBezTo>
                          <a:pt x="48" y="10"/>
                          <a:pt x="39" y="0"/>
                          <a:pt x="26" y="0"/>
                        </a:cubicBezTo>
                        <a:cubicBezTo>
                          <a:pt x="13" y="1"/>
                          <a:pt x="2" y="12"/>
                          <a:pt x="1" y="25"/>
                        </a:cubicBezTo>
                        <a:close/>
                      </a:path>
                    </a:pathLst>
                  </a:custGeom>
                  <a:solidFill>
                    <a:srgbClr val="EC3A3A"/>
                  </a:solidFill>
                  <a:ln>
                    <a:noFill/>
                  </a:ln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  <p:sp>
                <p:nvSpPr>
                  <p:cNvPr id="65" name="Freeform 21">
                    <a:extLst>
                      <a:ext uri="{FF2B5EF4-FFF2-40B4-BE49-F238E27FC236}">
                        <a16:creationId xmlns:a16="http://schemas.microsoft.com/office/drawing/2014/main" id="{8AF1E133-55D2-40D3-9B06-63FF2B6B0A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62563" y="1525588"/>
                    <a:ext cx="549275" cy="950913"/>
                  </a:xfrm>
                  <a:custGeom>
                    <a:avLst/>
                    <a:gdLst>
                      <a:gd name="T0" fmla="*/ 1 w 26"/>
                      <a:gd name="T1" fmla="*/ 23 h 45"/>
                      <a:gd name="T2" fmla="*/ 25 w 26"/>
                      <a:gd name="T3" fmla="*/ 0 h 45"/>
                      <a:gd name="T4" fmla="*/ 26 w 26"/>
                      <a:gd name="T5" fmla="*/ 0 h 45"/>
                      <a:gd name="T6" fmla="*/ 3 w 26"/>
                      <a:gd name="T7" fmla="*/ 23 h 45"/>
                      <a:gd name="T8" fmla="*/ 22 w 26"/>
                      <a:gd name="T9" fmla="*/ 44 h 45"/>
                      <a:gd name="T10" fmla="*/ 22 w 26"/>
                      <a:gd name="T11" fmla="*/ 44 h 45"/>
                      <a:gd name="T12" fmla="*/ 1 w 26"/>
                      <a:gd name="T13" fmla="*/ 23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6" h="45">
                        <a:moveTo>
                          <a:pt x="1" y="23"/>
                        </a:moveTo>
                        <a:cubicBezTo>
                          <a:pt x="2" y="11"/>
                          <a:pt x="13" y="0"/>
                          <a:pt x="25" y="0"/>
                        </a:cubicBezTo>
                        <a:cubicBezTo>
                          <a:pt x="25" y="0"/>
                          <a:pt x="26" y="0"/>
                          <a:pt x="26" y="0"/>
                        </a:cubicBezTo>
                        <a:cubicBezTo>
                          <a:pt x="14" y="0"/>
                          <a:pt x="4" y="11"/>
                          <a:pt x="3" y="23"/>
                        </a:cubicBezTo>
                        <a:cubicBezTo>
                          <a:pt x="2" y="34"/>
                          <a:pt x="10" y="44"/>
                          <a:pt x="22" y="44"/>
                        </a:cubicBezTo>
                        <a:cubicBezTo>
                          <a:pt x="22" y="44"/>
                          <a:pt x="22" y="44"/>
                          <a:pt x="22" y="44"/>
                        </a:cubicBezTo>
                        <a:cubicBezTo>
                          <a:pt x="9" y="45"/>
                          <a:pt x="0" y="35"/>
                          <a:pt x="1" y="23"/>
                        </a:cubicBezTo>
                        <a:close/>
                      </a:path>
                    </a:pathLst>
                  </a:custGeom>
                  <a:solidFill>
                    <a:srgbClr val="FE969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121920" tIns="60960" rIns="121920" bIns="6096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algn="ctr"/>
                    <a:endParaRPr lang="en-US" sz="1800" dirty="0">
                      <a:latin typeface="Montserrat (Body)"/>
                    </a:endParaRPr>
                  </a:p>
                </p:txBody>
              </p:sp>
            </p:grpSp>
          </p:grpSp>
        </p:grpSp>
        <p:sp>
          <p:nvSpPr>
            <p:cNvPr id="48" name="Inhaltsplatzhalter 4">
              <a:extLst>
                <a:ext uri="{FF2B5EF4-FFF2-40B4-BE49-F238E27FC236}">
                  <a16:creationId xmlns:a16="http://schemas.microsoft.com/office/drawing/2014/main" id="{68A733EB-5F89-42E4-9C9A-D3869FF7A316}"/>
                </a:ext>
              </a:extLst>
            </p:cNvPr>
            <p:cNvSpPr txBox="1">
              <a:spLocks/>
            </p:cNvSpPr>
            <p:nvPr/>
          </p:nvSpPr>
          <p:spPr>
            <a:xfrm rot="21395051">
              <a:off x="4824848" y="1482315"/>
              <a:ext cx="941846" cy="414357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>
              <a:lvl1pPr marL="272967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Wingdings" panose="05000000000000000000" pitchFamily="2" charset="2"/>
                <a:buChar char="§"/>
                <a:defRPr sz="23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1pPr>
              <a:lvl2pPr marL="807798" indent="-272967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20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2pPr>
              <a:lvl3pPr marL="1080764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9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3pPr>
              <a:lvl4pPr marL="1436256" indent="-177748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4pPr>
              <a:lvl5pPr marL="1793335" indent="-179335" algn="l" defTabSz="914127" rtl="0" eaLnBrk="1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Font typeface="Symbol" panose="05050102010706020507" pitchFamily="18" charset="2"/>
                <a:buChar char="-"/>
                <a:defRPr sz="1600" kern="1200">
                  <a:solidFill>
                    <a:schemeClr val="bg1"/>
                  </a:solidFill>
                  <a:latin typeface="Calibri Light" panose="020F0302020204030204" pitchFamily="34" charset="0"/>
                  <a:ea typeface="+mn-ea"/>
                  <a:cs typeface="+mn-cs"/>
                </a:defRPr>
              </a:lvl5pPr>
              <a:lvl6pPr marL="2513847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0910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7972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034" indent="-228532" algn="l" defTabSz="914127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600" b="1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Montserrat (Body)"/>
                </a:rPr>
                <a:t>21</a:t>
              </a:r>
              <a:br>
                <a:rPr 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Montserrat (Body)"/>
                </a:rPr>
              </a:br>
              <a:r>
                <a:rPr lang="en-US" sz="1000" dirty="0">
                  <a:solidFill>
                    <a:schemeClr val="tx1">
                      <a:lumMod val="90000"/>
                      <a:lumOff val="10000"/>
                    </a:schemeClr>
                  </a:solidFill>
                  <a:latin typeface="Montserrat (Body)"/>
                </a:rPr>
                <a:t>Event Title/Task Title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894179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25592</TotalTime>
  <Words>155</Words>
  <Application>Microsoft Office PowerPoint</Application>
  <PresentationFormat>Widescreen</PresentationFormat>
  <Paragraphs>134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 (Body)</vt:lpstr>
      <vt:lpstr>Wingdings</vt:lpstr>
      <vt:lpstr>Default Theme</vt:lpstr>
      <vt:lpstr>Free May 2022 PowerPoint Template Diagrams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4762</cp:revision>
  <dcterms:created xsi:type="dcterms:W3CDTF">2015-09-08T18:46:55Z</dcterms:created>
  <dcterms:modified xsi:type="dcterms:W3CDTF">2022-01-01T11:25:13Z</dcterms:modified>
</cp:coreProperties>
</file>