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1432" r:id="rId2"/>
    <p:sldId id="1431" r:id="rId3"/>
    <p:sldId id="1433" r:id="rId4"/>
    <p:sldId id="1434" r:id="rId5"/>
  </p:sldIdLst>
  <p:sldSz cx="12192000" cy="6858000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8599"/>
    <a:srgbClr val="01B59C"/>
    <a:srgbClr val="FF3F5F"/>
    <a:srgbClr val="00406A"/>
    <a:srgbClr val="0A87D4"/>
    <a:srgbClr val="6E7692"/>
    <a:srgbClr val="9FA4B7"/>
    <a:srgbClr val="EBECF0"/>
    <a:srgbClr val="36B37E"/>
    <a:srgbClr val="00B8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6" autoAdjust="0"/>
    <p:restoredTop sz="95226" autoAdjust="0"/>
  </p:normalViewPr>
  <p:slideViewPr>
    <p:cSldViewPr>
      <p:cViewPr>
        <p:scale>
          <a:sx n="66" d="100"/>
          <a:sy n="66" d="100"/>
        </p:scale>
        <p:origin x="1392" y="398"/>
      </p:cViewPr>
      <p:guideLst/>
    </p:cSldViewPr>
  </p:slideViewPr>
  <p:outlineViewPr>
    <p:cViewPr>
      <p:scale>
        <a:sx n="33" d="100"/>
        <a:sy n="33" d="100"/>
      </p:scale>
      <p:origin x="0" y="-3437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  <a:shade val="30000"/>
                  <a:satMod val="115000"/>
                </a:schemeClr>
              </a:gs>
              <a:gs pos="50000">
                <a:schemeClr val="tx1">
                  <a:lumMod val="75000"/>
                  <a:lumOff val="25000"/>
                  <a:shade val="67500"/>
                  <a:satMod val="115000"/>
                </a:schemeClr>
              </a:gs>
              <a:gs pos="100000">
                <a:schemeClr val="tx1">
                  <a:lumMod val="75000"/>
                  <a:lumOff val="25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grpSp>
        <p:nvGrpSpPr>
          <p:cNvPr id="1840" name="Group 1839"/>
          <p:cNvGrpSpPr/>
          <p:nvPr userDrawn="1"/>
        </p:nvGrpSpPr>
        <p:grpSpPr>
          <a:xfrm>
            <a:off x="11585558" y="6400800"/>
            <a:ext cx="606443" cy="457200"/>
            <a:chOff x="11233342" y="6135264"/>
            <a:chExt cx="958658" cy="722736"/>
          </a:xfrm>
        </p:grpSpPr>
        <p:sp>
          <p:nvSpPr>
            <p:cNvPr id="1841" name="Freeform 1840"/>
            <p:cNvSpPr/>
            <p:nvPr userDrawn="1"/>
          </p:nvSpPr>
          <p:spPr>
            <a:xfrm>
              <a:off x="11233342" y="6135264"/>
              <a:ext cx="958658" cy="722736"/>
            </a:xfrm>
            <a:custGeom>
              <a:avLst/>
              <a:gdLst>
                <a:gd name="connsiteX0" fmla="*/ 958658 w 958658"/>
                <a:gd name="connsiteY0" fmla="*/ 0 h 722736"/>
                <a:gd name="connsiteX1" fmla="*/ 958658 w 958658"/>
                <a:gd name="connsiteY1" fmla="*/ 722736 h 722736"/>
                <a:gd name="connsiteX2" fmla="*/ 0 w 958658"/>
                <a:gd name="connsiteY2" fmla="*/ 722736 h 722736"/>
                <a:gd name="connsiteX3" fmla="*/ 27392 w 958658"/>
                <a:gd name="connsiteY3" fmla="*/ 685177 h 722736"/>
                <a:gd name="connsiteX4" fmla="*/ 890574 w 958658"/>
                <a:gd name="connsiteY4" fmla="*/ 24919 h 722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8658" h="722736">
                  <a:moveTo>
                    <a:pt x="958658" y="0"/>
                  </a:moveTo>
                  <a:lnTo>
                    <a:pt x="958658" y="722736"/>
                  </a:lnTo>
                  <a:lnTo>
                    <a:pt x="0" y="722736"/>
                  </a:lnTo>
                  <a:lnTo>
                    <a:pt x="27392" y="685177"/>
                  </a:lnTo>
                  <a:cubicBezTo>
                    <a:pt x="253059" y="398017"/>
                    <a:pt x="549562" y="169155"/>
                    <a:pt x="890574" y="249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1842" name="Picture 184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928" t="20928" r="20928" b="20928"/>
            <a:stretch/>
          </p:blipFill>
          <p:spPr>
            <a:xfrm>
              <a:off x="11741442" y="6423643"/>
              <a:ext cx="348958" cy="3489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0144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75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1.envato.market/xKkYO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loart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942" y="671312"/>
            <a:ext cx="3490121" cy="477377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73654" y="5735284"/>
            <a:ext cx="4044698" cy="420564"/>
          </a:xfrm>
          <a:prstGeom prst="rect">
            <a:avLst/>
          </a:prstGeom>
          <a:solidFill>
            <a:schemeClr val="tx1"/>
          </a:solidFill>
        </p:spPr>
        <p:txBody>
          <a:bodyPr wrap="none" anchor="ctr">
            <a:spAutoFit/>
          </a:bodyPr>
          <a:lstStyle/>
          <a:p>
            <a:pPr algn="ctr"/>
            <a:r>
              <a:rPr lang="en-US" sz="2133" dirty="0">
                <a:solidFill>
                  <a:schemeClr val="bg1"/>
                </a:solidFill>
                <a:hlinkClick r:id="rId3"/>
              </a:rPr>
              <a:t>https://1.envato.market/xKkYO</a:t>
            </a:r>
            <a:endParaRPr lang="en-US" sz="2133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45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3068638" y="551656"/>
            <a:ext cx="6054725" cy="5754688"/>
            <a:chOff x="3068638" y="533400"/>
            <a:chExt cx="6054725" cy="5754688"/>
          </a:xfrm>
          <a:effectLst>
            <a:outerShdw blurRad="622300" dist="215900" dir="2220000" algn="tl" rotWithShape="0">
              <a:schemeClr val="bg1">
                <a:lumMod val="65000"/>
                <a:alpha val="24000"/>
              </a:schemeClr>
            </a:outerShd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3068638" y="533400"/>
              <a:ext cx="6054725" cy="5754688"/>
              <a:chOff x="3068638" y="533400"/>
              <a:chExt cx="6054725" cy="5754688"/>
            </a:xfrm>
          </p:grpSpPr>
          <p:sp>
            <p:nvSpPr>
              <p:cNvPr id="68" name="Freeform 67"/>
              <p:cNvSpPr>
                <a:spLocks/>
              </p:cNvSpPr>
              <p:nvPr/>
            </p:nvSpPr>
            <p:spPr bwMode="auto">
              <a:xfrm>
                <a:off x="3068638" y="1574800"/>
                <a:ext cx="2908300" cy="2835275"/>
              </a:xfrm>
              <a:custGeom>
                <a:avLst/>
                <a:gdLst>
                  <a:gd name="T0" fmla="*/ 689 w 1418"/>
                  <a:gd name="T1" fmla="*/ 0 h 1383"/>
                  <a:gd name="T2" fmla="*/ 161 w 1418"/>
                  <a:gd name="T3" fmla="*/ 384 h 1383"/>
                  <a:gd name="T4" fmla="*/ 41 w 1418"/>
                  <a:gd name="T5" fmla="*/ 753 h 1383"/>
                  <a:gd name="T6" fmla="*/ 245 w 1418"/>
                  <a:gd name="T7" fmla="*/ 1383 h 1383"/>
                  <a:gd name="T8" fmla="*/ 1418 w 1418"/>
                  <a:gd name="T9" fmla="*/ 1002 h 1383"/>
                  <a:gd name="T10" fmla="*/ 689 w 1418"/>
                  <a:gd name="T11" fmla="*/ 0 h 13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18" h="1383">
                    <a:moveTo>
                      <a:pt x="689" y="0"/>
                    </a:moveTo>
                    <a:cubicBezTo>
                      <a:pt x="161" y="384"/>
                      <a:pt x="161" y="384"/>
                      <a:pt x="161" y="384"/>
                    </a:cubicBezTo>
                    <a:cubicBezTo>
                      <a:pt x="54" y="461"/>
                      <a:pt x="0" y="627"/>
                      <a:pt x="41" y="753"/>
                    </a:cubicBezTo>
                    <a:cubicBezTo>
                      <a:pt x="245" y="1383"/>
                      <a:pt x="245" y="1383"/>
                      <a:pt x="245" y="1383"/>
                    </a:cubicBezTo>
                    <a:cubicBezTo>
                      <a:pt x="1418" y="1002"/>
                      <a:pt x="1418" y="1002"/>
                      <a:pt x="1418" y="1002"/>
                    </a:cubicBezTo>
                    <a:lnTo>
                      <a:pt x="68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68"/>
              <p:cNvSpPr>
                <a:spLocks/>
              </p:cNvSpPr>
              <p:nvPr/>
            </p:nvSpPr>
            <p:spPr bwMode="auto">
              <a:xfrm>
                <a:off x="4603750" y="533400"/>
                <a:ext cx="2986088" cy="3009900"/>
              </a:xfrm>
              <a:custGeom>
                <a:avLst/>
                <a:gdLst>
                  <a:gd name="T0" fmla="*/ 1456 w 1456"/>
                  <a:gd name="T1" fmla="*/ 465 h 1468"/>
                  <a:gd name="T2" fmla="*/ 922 w 1456"/>
                  <a:gd name="T3" fmla="*/ 77 h 1468"/>
                  <a:gd name="T4" fmla="*/ 534 w 1456"/>
                  <a:gd name="T5" fmla="*/ 77 h 1468"/>
                  <a:gd name="T6" fmla="*/ 0 w 1456"/>
                  <a:gd name="T7" fmla="*/ 465 h 1468"/>
                  <a:gd name="T8" fmla="*/ 728 w 1456"/>
                  <a:gd name="T9" fmla="*/ 1468 h 1468"/>
                  <a:gd name="T10" fmla="*/ 1456 w 1456"/>
                  <a:gd name="T11" fmla="*/ 465 h 1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56" h="1468">
                    <a:moveTo>
                      <a:pt x="1456" y="465"/>
                    </a:moveTo>
                    <a:cubicBezTo>
                      <a:pt x="922" y="77"/>
                      <a:pt x="922" y="77"/>
                      <a:pt x="922" y="77"/>
                    </a:cubicBezTo>
                    <a:cubicBezTo>
                      <a:pt x="815" y="0"/>
                      <a:pt x="641" y="0"/>
                      <a:pt x="534" y="77"/>
                    </a:cubicBezTo>
                    <a:cubicBezTo>
                      <a:pt x="0" y="465"/>
                      <a:pt x="0" y="465"/>
                      <a:pt x="0" y="465"/>
                    </a:cubicBezTo>
                    <a:cubicBezTo>
                      <a:pt x="728" y="1468"/>
                      <a:pt x="728" y="1468"/>
                      <a:pt x="728" y="1468"/>
                    </a:cubicBezTo>
                    <a:lnTo>
                      <a:pt x="1456" y="465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>
                <a:off x="6215063" y="1574800"/>
                <a:ext cx="2908300" cy="2835275"/>
              </a:xfrm>
              <a:custGeom>
                <a:avLst/>
                <a:gdLst>
                  <a:gd name="T0" fmla="*/ 1173 w 1418"/>
                  <a:gd name="T1" fmla="*/ 1383 h 1383"/>
                  <a:gd name="T2" fmla="*/ 1377 w 1418"/>
                  <a:gd name="T3" fmla="*/ 753 h 1383"/>
                  <a:gd name="T4" fmla="*/ 1257 w 1418"/>
                  <a:gd name="T5" fmla="*/ 384 h 1383"/>
                  <a:gd name="T6" fmla="*/ 729 w 1418"/>
                  <a:gd name="T7" fmla="*/ 0 h 1383"/>
                  <a:gd name="T8" fmla="*/ 0 w 1418"/>
                  <a:gd name="T9" fmla="*/ 1002 h 1383"/>
                  <a:gd name="T10" fmla="*/ 1173 w 1418"/>
                  <a:gd name="T11" fmla="*/ 1383 h 13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18" h="1383">
                    <a:moveTo>
                      <a:pt x="1173" y="1383"/>
                    </a:moveTo>
                    <a:cubicBezTo>
                      <a:pt x="1377" y="753"/>
                      <a:pt x="1377" y="753"/>
                      <a:pt x="1377" y="753"/>
                    </a:cubicBezTo>
                    <a:cubicBezTo>
                      <a:pt x="1418" y="627"/>
                      <a:pt x="1364" y="461"/>
                      <a:pt x="1257" y="384"/>
                    </a:cubicBezTo>
                    <a:cubicBezTo>
                      <a:pt x="729" y="0"/>
                      <a:pt x="729" y="0"/>
                      <a:pt x="729" y="0"/>
                    </a:cubicBezTo>
                    <a:cubicBezTo>
                      <a:pt x="0" y="1002"/>
                      <a:pt x="0" y="1002"/>
                      <a:pt x="0" y="1002"/>
                    </a:cubicBezTo>
                    <a:lnTo>
                      <a:pt x="1173" y="1383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70"/>
              <p:cNvSpPr>
                <a:spLocks/>
              </p:cNvSpPr>
              <p:nvPr/>
            </p:nvSpPr>
            <p:spPr bwMode="auto">
              <a:xfrm>
                <a:off x="3617913" y="3768725"/>
                <a:ext cx="2405063" cy="2519363"/>
              </a:xfrm>
              <a:custGeom>
                <a:avLst/>
                <a:gdLst>
                  <a:gd name="T0" fmla="*/ 0 w 1172"/>
                  <a:gd name="T1" fmla="*/ 381 h 1229"/>
                  <a:gd name="T2" fmla="*/ 201 w 1172"/>
                  <a:gd name="T3" fmla="*/ 1001 h 1229"/>
                  <a:gd name="T4" fmla="*/ 515 w 1172"/>
                  <a:gd name="T5" fmla="*/ 1229 h 1229"/>
                  <a:gd name="T6" fmla="*/ 1172 w 1172"/>
                  <a:gd name="T7" fmla="*/ 1229 h 1229"/>
                  <a:gd name="T8" fmla="*/ 1172 w 1172"/>
                  <a:gd name="T9" fmla="*/ 0 h 1229"/>
                  <a:gd name="T10" fmla="*/ 0 w 1172"/>
                  <a:gd name="T11" fmla="*/ 381 h 1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72" h="1229">
                    <a:moveTo>
                      <a:pt x="0" y="381"/>
                    </a:moveTo>
                    <a:cubicBezTo>
                      <a:pt x="201" y="1001"/>
                      <a:pt x="201" y="1001"/>
                      <a:pt x="201" y="1001"/>
                    </a:cubicBezTo>
                    <a:cubicBezTo>
                      <a:pt x="242" y="1127"/>
                      <a:pt x="383" y="1229"/>
                      <a:pt x="515" y="1229"/>
                    </a:cubicBezTo>
                    <a:cubicBezTo>
                      <a:pt x="1172" y="1229"/>
                      <a:pt x="1172" y="1229"/>
                      <a:pt x="1172" y="1229"/>
                    </a:cubicBezTo>
                    <a:cubicBezTo>
                      <a:pt x="1172" y="0"/>
                      <a:pt x="1172" y="0"/>
                      <a:pt x="1172" y="0"/>
                    </a:cubicBezTo>
                    <a:lnTo>
                      <a:pt x="0" y="38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71"/>
              <p:cNvSpPr>
                <a:spLocks/>
              </p:cNvSpPr>
              <p:nvPr/>
            </p:nvSpPr>
            <p:spPr bwMode="auto">
              <a:xfrm>
                <a:off x="6170613" y="3768725"/>
                <a:ext cx="2403475" cy="2519363"/>
              </a:xfrm>
              <a:custGeom>
                <a:avLst/>
                <a:gdLst>
                  <a:gd name="T0" fmla="*/ 0 w 1172"/>
                  <a:gd name="T1" fmla="*/ 1229 h 1229"/>
                  <a:gd name="T2" fmla="*/ 657 w 1172"/>
                  <a:gd name="T3" fmla="*/ 1229 h 1229"/>
                  <a:gd name="T4" fmla="*/ 971 w 1172"/>
                  <a:gd name="T5" fmla="*/ 1001 h 1229"/>
                  <a:gd name="T6" fmla="*/ 1172 w 1172"/>
                  <a:gd name="T7" fmla="*/ 381 h 1229"/>
                  <a:gd name="T8" fmla="*/ 0 w 1172"/>
                  <a:gd name="T9" fmla="*/ 0 h 1229"/>
                  <a:gd name="T10" fmla="*/ 0 w 1172"/>
                  <a:gd name="T11" fmla="*/ 1229 h 1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72" h="1229">
                    <a:moveTo>
                      <a:pt x="0" y="1229"/>
                    </a:moveTo>
                    <a:cubicBezTo>
                      <a:pt x="657" y="1229"/>
                      <a:pt x="657" y="1229"/>
                      <a:pt x="657" y="1229"/>
                    </a:cubicBezTo>
                    <a:cubicBezTo>
                      <a:pt x="789" y="1229"/>
                      <a:pt x="930" y="1127"/>
                      <a:pt x="971" y="1001"/>
                    </a:cubicBezTo>
                    <a:cubicBezTo>
                      <a:pt x="1172" y="381"/>
                      <a:pt x="1172" y="381"/>
                      <a:pt x="1172" y="381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122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7" name="Group 16"/>
              <p:cNvGrpSpPr/>
              <p:nvPr/>
            </p:nvGrpSpPr>
            <p:grpSpPr>
              <a:xfrm>
                <a:off x="3068638" y="533400"/>
                <a:ext cx="6054725" cy="5754688"/>
                <a:chOff x="3068638" y="533400"/>
                <a:chExt cx="6054725" cy="5754688"/>
              </a:xfrm>
              <a:gradFill flip="none" rotWithShape="1">
                <a:gsLst>
                  <a:gs pos="0">
                    <a:schemeClr val="bg1">
                      <a:lumMod val="95000"/>
                      <a:shade val="30000"/>
                      <a:satMod val="115000"/>
                    </a:schemeClr>
                  </a:gs>
                  <a:gs pos="50000">
                    <a:schemeClr val="bg1">
                      <a:lumMod val="9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9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effectLst/>
            </p:grpSpPr>
            <p:sp>
              <p:nvSpPr>
                <p:cNvPr id="73" name="Freeform 72"/>
                <p:cNvSpPr>
                  <a:spLocks/>
                </p:cNvSpPr>
                <p:nvPr/>
              </p:nvSpPr>
              <p:spPr bwMode="auto">
                <a:xfrm>
                  <a:off x="3068638" y="1574800"/>
                  <a:ext cx="2100263" cy="2835275"/>
                </a:xfrm>
                <a:custGeom>
                  <a:avLst/>
                  <a:gdLst>
                    <a:gd name="T0" fmla="*/ 1024 w 1024"/>
                    <a:gd name="T1" fmla="*/ 460 h 1383"/>
                    <a:gd name="T2" fmla="*/ 689 w 1024"/>
                    <a:gd name="T3" fmla="*/ 0 h 1383"/>
                    <a:gd name="T4" fmla="*/ 161 w 1024"/>
                    <a:gd name="T5" fmla="*/ 384 h 1383"/>
                    <a:gd name="T6" fmla="*/ 41 w 1024"/>
                    <a:gd name="T7" fmla="*/ 753 h 1383"/>
                    <a:gd name="T8" fmla="*/ 245 w 1024"/>
                    <a:gd name="T9" fmla="*/ 1383 h 1383"/>
                    <a:gd name="T10" fmla="*/ 781 w 1024"/>
                    <a:gd name="T11" fmla="*/ 1209 h 1383"/>
                    <a:gd name="T12" fmla="*/ 756 w 1024"/>
                    <a:gd name="T13" fmla="*/ 1021 h 1383"/>
                    <a:gd name="T14" fmla="*/ 1024 w 1024"/>
                    <a:gd name="T15" fmla="*/ 460 h 13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024" h="1383">
                      <a:moveTo>
                        <a:pt x="1024" y="460"/>
                      </a:moveTo>
                      <a:cubicBezTo>
                        <a:pt x="689" y="0"/>
                        <a:pt x="689" y="0"/>
                        <a:pt x="689" y="0"/>
                      </a:cubicBezTo>
                      <a:cubicBezTo>
                        <a:pt x="161" y="384"/>
                        <a:pt x="161" y="384"/>
                        <a:pt x="161" y="384"/>
                      </a:cubicBezTo>
                      <a:cubicBezTo>
                        <a:pt x="54" y="461"/>
                        <a:pt x="0" y="627"/>
                        <a:pt x="41" y="753"/>
                      </a:cubicBezTo>
                      <a:cubicBezTo>
                        <a:pt x="245" y="1383"/>
                        <a:pt x="245" y="1383"/>
                        <a:pt x="245" y="1383"/>
                      </a:cubicBezTo>
                      <a:cubicBezTo>
                        <a:pt x="781" y="1209"/>
                        <a:pt x="781" y="1209"/>
                        <a:pt x="781" y="1209"/>
                      </a:cubicBezTo>
                      <a:cubicBezTo>
                        <a:pt x="765" y="1149"/>
                        <a:pt x="756" y="1086"/>
                        <a:pt x="756" y="1021"/>
                      </a:cubicBezTo>
                      <a:cubicBezTo>
                        <a:pt x="756" y="794"/>
                        <a:pt x="861" y="592"/>
                        <a:pt x="1024" y="46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2">
                        <a:lumMod val="95000"/>
                      </a:schemeClr>
                    </a:gs>
                  </a:gsLst>
                  <a:lin ang="18900000" scaled="1"/>
                  <a:tileRect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Freeform 73"/>
                <p:cNvSpPr>
                  <a:spLocks/>
                </p:cNvSpPr>
                <p:nvPr/>
              </p:nvSpPr>
              <p:spPr bwMode="auto">
                <a:xfrm>
                  <a:off x="4603750" y="533400"/>
                  <a:ext cx="2986088" cy="1898650"/>
                </a:xfrm>
                <a:custGeom>
                  <a:avLst/>
                  <a:gdLst>
                    <a:gd name="T0" fmla="*/ 1121 w 1456"/>
                    <a:gd name="T1" fmla="*/ 926 h 926"/>
                    <a:gd name="T2" fmla="*/ 1456 w 1456"/>
                    <a:gd name="T3" fmla="*/ 465 h 926"/>
                    <a:gd name="T4" fmla="*/ 922 w 1456"/>
                    <a:gd name="T5" fmla="*/ 77 h 926"/>
                    <a:gd name="T6" fmla="*/ 534 w 1456"/>
                    <a:gd name="T7" fmla="*/ 77 h 926"/>
                    <a:gd name="T8" fmla="*/ 0 w 1456"/>
                    <a:gd name="T9" fmla="*/ 465 h 926"/>
                    <a:gd name="T10" fmla="*/ 335 w 1456"/>
                    <a:gd name="T11" fmla="*/ 926 h 926"/>
                    <a:gd name="T12" fmla="*/ 728 w 1456"/>
                    <a:gd name="T13" fmla="*/ 809 h 926"/>
                    <a:gd name="T14" fmla="*/ 1121 w 1456"/>
                    <a:gd name="T15" fmla="*/ 926 h 9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456" h="926">
                      <a:moveTo>
                        <a:pt x="1121" y="926"/>
                      </a:moveTo>
                      <a:cubicBezTo>
                        <a:pt x="1456" y="465"/>
                        <a:pt x="1456" y="465"/>
                        <a:pt x="1456" y="465"/>
                      </a:cubicBezTo>
                      <a:cubicBezTo>
                        <a:pt x="922" y="77"/>
                        <a:pt x="922" y="77"/>
                        <a:pt x="922" y="77"/>
                      </a:cubicBezTo>
                      <a:cubicBezTo>
                        <a:pt x="815" y="0"/>
                        <a:pt x="641" y="0"/>
                        <a:pt x="534" y="77"/>
                      </a:cubicBezTo>
                      <a:cubicBezTo>
                        <a:pt x="0" y="465"/>
                        <a:pt x="0" y="465"/>
                        <a:pt x="0" y="465"/>
                      </a:cubicBezTo>
                      <a:cubicBezTo>
                        <a:pt x="335" y="926"/>
                        <a:pt x="335" y="926"/>
                        <a:pt x="335" y="926"/>
                      </a:cubicBezTo>
                      <a:cubicBezTo>
                        <a:pt x="448" y="852"/>
                        <a:pt x="583" y="809"/>
                        <a:pt x="728" y="809"/>
                      </a:cubicBezTo>
                      <a:cubicBezTo>
                        <a:pt x="873" y="809"/>
                        <a:pt x="1008" y="852"/>
                        <a:pt x="1121" y="92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2">
                        <a:lumMod val="95000"/>
                      </a:schemeClr>
                    </a:gs>
                  </a:gsLst>
                  <a:lin ang="18900000" scaled="1"/>
                  <a:tileRect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 74"/>
                <p:cNvSpPr>
                  <a:spLocks/>
                </p:cNvSpPr>
                <p:nvPr/>
              </p:nvSpPr>
              <p:spPr bwMode="auto">
                <a:xfrm>
                  <a:off x="7023100" y="1574800"/>
                  <a:ext cx="2100263" cy="2835275"/>
                </a:xfrm>
                <a:custGeom>
                  <a:avLst/>
                  <a:gdLst>
                    <a:gd name="T0" fmla="*/ 863 w 1024"/>
                    <a:gd name="T1" fmla="*/ 384 h 1383"/>
                    <a:gd name="T2" fmla="*/ 335 w 1024"/>
                    <a:gd name="T3" fmla="*/ 0 h 1383"/>
                    <a:gd name="T4" fmla="*/ 0 w 1024"/>
                    <a:gd name="T5" fmla="*/ 460 h 1383"/>
                    <a:gd name="T6" fmla="*/ 268 w 1024"/>
                    <a:gd name="T7" fmla="*/ 1021 h 1383"/>
                    <a:gd name="T8" fmla="*/ 243 w 1024"/>
                    <a:gd name="T9" fmla="*/ 1209 h 1383"/>
                    <a:gd name="T10" fmla="*/ 779 w 1024"/>
                    <a:gd name="T11" fmla="*/ 1383 h 1383"/>
                    <a:gd name="T12" fmla="*/ 983 w 1024"/>
                    <a:gd name="T13" fmla="*/ 753 h 1383"/>
                    <a:gd name="T14" fmla="*/ 863 w 1024"/>
                    <a:gd name="T15" fmla="*/ 384 h 13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024" h="1383">
                      <a:moveTo>
                        <a:pt x="863" y="384"/>
                      </a:moveTo>
                      <a:cubicBezTo>
                        <a:pt x="335" y="0"/>
                        <a:pt x="335" y="0"/>
                        <a:pt x="335" y="0"/>
                      </a:cubicBezTo>
                      <a:cubicBezTo>
                        <a:pt x="0" y="460"/>
                        <a:pt x="0" y="460"/>
                        <a:pt x="0" y="460"/>
                      </a:cubicBezTo>
                      <a:cubicBezTo>
                        <a:pt x="163" y="592"/>
                        <a:pt x="268" y="794"/>
                        <a:pt x="268" y="1021"/>
                      </a:cubicBezTo>
                      <a:cubicBezTo>
                        <a:pt x="268" y="1086"/>
                        <a:pt x="259" y="1149"/>
                        <a:pt x="243" y="1209"/>
                      </a:cubicBezTo>
                      <a:cubicBezTo>
                        <a:pt x="779" y="1383"/>
                        <a:pt x="779" y="1383"/>
                        <a:pt x="779" y="1383"/>
                      </a:cubicBezTo>
                      <a:cubicBezTo>
                        <a:pt x="983" y="753"/>
                        <a:pt x="983" y="753"/>
                        <a:pt x="983" y="753"/>
                      </a:cubicBezTo>
                      <a:cubicBezTo>
                        <a:pt x="1024" y="627"/>
                        <a:pt x="970" y="461"/>
                        <a:pt x="863" y="384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2">
                        <a:lumMod val="95000"/>
                      </a:schemeClr>
                    </a:gs>
                  </a:gsLst>
                  <a:lin ang="18900000" scaled="1"/>
                  <a:tileRect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Freeform 75"/>
                <p:cNvSpPr>
                  <a:spLocks/>
                </p:cNvSpPr>
                <p:nvPr/>
              </p:nvSpPr>
              <p:spPr bwMode="auto">
                <a:xfrm>
                  <a:off x="3617913" y="4192588"/>
                  <a:ext cx="2405063" cy="2095500"/>
                </a:xfrm>
                <a:custGeom>
                  <a:avLst/>
                  <a:gdLst>
                    <a:gd name="T0" fmla="*/ 535 w 1172"/>
                    <a:gd name="T1" fmla="*/ 0 h 1022"/>
                    <a:gd name="T2" fmla="*/ 0 w 1172"/>
                    <a:gd name="T3" fmla="*/ 174 h 1022"/>
                    <a:gd name="T4" fmla="*/ 201 w 1172"/>
                    <a:gd name="T5" fmla="*/ 794 h 1022"/>
                    <a:gd name="T6" fmla="*/ 515 w 1172"/>
                    <a:gd name="T7" fmla="*/ 1022 h 1022"/>
                    <a:gd name="T8" fmla="*/ 1172 w 1172"/>
                    <a:gd name="T9" fmla="*/ 1022 h 1022"/>
                    <a:gd name="T10" fmla="*/ 1172 w 1172"/>
                    <a:gd name="T11" fmla="*/ 463 h 1022"/>
                    <a:gd name="T12" fmla="*/ 535 w 1172"/>
                    <a:gd name="T13" fmla="*/ 0 h 10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72" h="1022">
                      <a:moveTo>
                        <a:pt x="535" y="0"/>
                      </a:moveTo>
                      <a:cubicBezTo>
                        <a:pt x="0" y="174"/>
                        <a:pt x="0" y="174"/>
                        <a:pt x="0" y="174"/>
                      </a:cubicBezTo>
                      <a:cubicBezTo>
                        <a:pt x="201" y="794"/>
                        <a:pt x="201" y="794"/>
                        <a:pt x="201" y="794"/>
                      </a:cubicBezTo>
                      <a:cubicBezTo>
                        <a:pt x="242" y="920"/>
                        <a:pt x="383" y="1022"/>
                        <a:pt x="515" y="1022"/>
                      </a:cubicBezTo>
                      <a:cubicBezTo>
                        <a:pt x="1172" y="1022"/>
                        <a:pt x="1172" y="1022"/>
                        <a:pt x="1172" y="1022"/>
                      </a:cubicBezTo>
                      <a:cubicBezTo>
                        <a:pt x="1172" y="463"/>
                        <a:pt x="1172" y="463"/>
                        <a:pt x="1172" y="463"/>
                      </a:cubicBezTo>
                      <a:cubicBezTo>
                        <a:pt x="881" y="448"/>
                        <a:pt x="635" y="260"/>
                        <a:pt x="535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2">
                        <a:lumMod val="95000"/>
                      </a:schemeClr>
                    </a:gs>
                  </a:gsLst>
                  <a:lin ang="18900000" scaled="1"/>
                  <a:tileRect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Freeform 76"/>
                <p:cNvSpPr>
                  <a:spLocks/>
                </p:cNvSpPr>
                <p:nvPr/>
              </p:nvSpPr>
              <p:spPr bwMode="auto">
                <a:xfrm>
                  <a:off x="6170613" y="4192588"/>
                  <a:ext cx="2403475" cy="2095500"/>
                </a:xfrm>
                <a:custGeom>
                  <a:avLst/>
                  <a:gdLst>
                    <a:gd name="T0" fmla="*/ 0 w 1172"/>
                    <a:gd name="T1" fmla="*/ 463 h 1022"/>
                    <a:gd name="T2" fmla="*/ 0 w 1172"/>
                    <a:gd name="T3" fmla="*/ 1022 h 1022"/>
                    <a:gd name="T4" fmla="*/ 657 w 1172"/>
                    <a:gd name="T5" fmla="*/ 1022 h 1022"/>
                    <a:gd name="T6" fmla="*/ 971 w 1172"/>
                    <a:gd name="T7" fmla="*/ 794 h 1022"/>
                    <a:gd name="T8" fmla="*/ 1172 w 1172"/>
                    <a:gd name="T9" fmla="*/ 174 h 1022"/>
                    <a:gd name="T10" fmla="*/ 637 w 1172"/>
                    <a:gd name="T11" fmla="*/ 0 h 1022"/>
                    <a:gd name="T12" fmla="*/ 0 w 1172"/>
                    <a:gd name="T13" fmla="*/ 463 h 10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72" h="1022">
                      <a:moveTo>
                        <a:pt x="0" y="463"/>
                      </a:moveTo>
                      <a:cubicBezTo>
                        <a:pt x="0" y="1022"/>
                        <a:pt x="0" y="1022"/>
                        <a:pt x="0" y="1022"/>
                      </a:cubicBezTo>
                      <a:cubicBezTo>
                        <a:pt x="657" y="1022"/>
                        <a:pt x="657" y="1022"/>
                        <a:pt x="657" y="1022"/>
                      </a:cubicBezTo>
                      <a:cubicBezTo>
                        <a:pt x="789" y="1022"/>
                        <a:pt x="930" y="920"/>
                        <a:pt x="971" y="794"/>
                      </a:cubicBezTo>
                      <a:cubicBezTo>
                        <a:pt x="1172" y="174"/>
                        <a:pt x="1172" y="174"/>
                        <a:pt x="1172" y="174"/>
                      </a:cubicBezTo>
                      <a:cubicBezTo>
                        <a:pt x="637" y="0"/>
                        <a:pt x="637" y="0"/>
                        <a:pt x="637" y="0"/>
                      </a:cubicBezTo>
                      <a:cubicBezTo>
                        <a:pt x="537" y="260"/>
                        <a:pt x="291" y="448"/>
                        <a:pt x="0" y="46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2">
                        <a:lumMod val="95000"/>
                      </a:schemeClr>
                    </a:gs>
                  </a:gsLst>
                  <a:lin ang="18900000" scaled="1"/>
                  <a:tileRect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0" name="Oval 19"/>
            <p:cNvSpPr/>
            <p:nvPr/>
          </p:nvSpPr>
          <p:spPr>
            <a:xfrm>
              <a:off x="5168573" y="2743200"/>
              <a:ext cx="1854854" cy="185485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160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Freeform 78"/>
          <p:cNvSpPr>
            <a:spLocks/>
          </p:cNvSpPr>
          <p:nvPr/>
        </p:nvSpPr>
        <p:spPr bwMode="auto">
          <a:xfrm>
            <a:off x="5466080" y="3375430"/>
            <a:ext cx="1259840" cy="626906"/>
          </a:xfrm>
          <a:custGeom>
            <a:avLst/>
            <a:gdLst>
              <a:gd name="connsiteX0" fmla="*/ 1205480 w 1295298"/>
              <a:gd name="connsiteY0" fmla="*/ 571942 h 644552"/>
              <a:gd name="connsiteX1" fmla="*/ 1206341 w 1295298"/>
              <a:gd name="connsiteY1" fmla="*/ 573099 h 644552"/>
              <a:gd name="connsiteX2" fmla="*/ 1206914 w 1295298"/>
              <a:gd name="connsiteY2" fmla="*/ 574834 h 644552"/>
              <a:gd name="connsiteX3" fmla="*/ 1208921 w 1295298"/>
              <a:gd name="connsiteY3" fmla="*/ 573677 h 644552"/>
              <a:gd name="connsiteX4" fmla="*/ 1210069 w 1295298"/>
              <a:gd name="connsiteY4" fmla="*/ 574256 h 644552"/>
              <a:gd name="connsiteX5" fmla="*/ 1210642 w 1295298"/>
              <a:gd name="connsiteY5" fmla="*/ 576280 h 644552"/>
              <a:gd name="connsiteX6" fmla="*/ 1205767 w 1295298"/>
              <a:gd name="connsiteY6" fmla="*/ 582643 h 644552"/>
              <a:gd name="connsiteX7" fmla="*/ 1205767 w 1295298"/>
              <a:gd name="connsiteY7" fmla="*/ 586403 h 644552"/>
              <a:gd name="connsiteX8" fmla="*/ 1201179 w 1295298"/>
              <a:gd name="connsiteY8" fmla="*/ 587270 h 644552"/>
              <a:gd name="connsiteX9" fmla="*/ 1197164 w 1295298"/>
              <a:gd name="connsiteY9" fmla="*/ 596236 h 644552"/>
              <a:gd name="connsiteX10" fmla="*/ 1192289 w 1295298"/>
              <a:gd name="connsiteY10" fmla="*/ 599128 h 644552"/>
              <a:gd name="connsiteX11" fmla="*/ 1189708 w 1295298"/>
              <a:gd name="connsiteY11" fmla="*/ 598550 h 644552"/>
              <a:gd name="connsiteX12" fmla="*/ 1183972 w 1295298"/>
              <a:gd name="connsiteY12" fmla="*/ 595947 h 644552"/>
              <a:gd name="connsiteX13" fmla="*/ 1183112 w 1295298"/>
              <a:gd name="connsiteY13" fmla="*/ 595368 h 644552"/>
              <a:gd name="connsiteX14" fmla="*/ 1188274 w 1295298"/>
              <a:gd name="connsiteY14" fmla="*/ 588427 h 644552"/>
              <a:gd name="connsiteX15" fmla="*/ 1190281 w 1295298"/>
              <a:gd name="connsiteY15" fmla="*/ 586692 h 644552"/>
              <a:gd name="connsiteX16" fmla="*/ 1197451 w 1295298"/>
              <a:gd name="connsiteY16" fmla="*/ 582643 h 644552"/>
              <a:gd name="connsiteX17" fmla="*/ 1199745 w 1295298"/>
              <a:gd name="connsiteY17" fmla="*/ 579462 h 644552"/>
              <a:gd name="connsiteX18" fmla="*/ 1200032 w 1295298"/>
              <a:gd name="connsiteY18" fmla="*/ 578305 h 644552"/>
              <a:gd name="connsiteX19" fmla="*/ 1202326 w 1295298"/>
              <a:gd name="connsiteY19" fmla="*/ 576859 h 644552"/>
              <a:gd name="connsiteX20" fmla="*/ 1202326 w 1295298"/>
              <a:gd name="connsiteY20" fmla="*/ 575991 h 644552"/>
              <a:gd name="connsiteX21" fmla="*/ 1205480 w 1295298"/>
              <a:gd name="connsiteY21" fmla="*/ 571942 h 644552"/>
              <a:gd name="connsiteX22" fmla="*/ 1142791 w 1295298"/>
              <a:gd name="connsiteY22" fmla="*/ 571772 h 644552"/>
              <a:gd name="connsiteX23" fmla="*/ 1144225 w 1295298"/>
              <a:gd name="connsiteY23" fmla="*/ 575515 h 644552"/>
              <a:gd name="connsiteX24" fmla="*/ 1138203 w 1295298"/>
              <a:gd name="connsiteY24" fmla="*/ 585017 h 644552"/>
              <a:gd name="connsiteX25" fmla="*/ 1130460 w 1295298"/>
              <a:gd name="connsiteY25" fmla="*/ 572924 h 644552"/>
              <a:gd name="connsiteX26" fmla="*/ 1137343 w 1295298"/>
              <a:gd name="connsiteY26" fmla="*/ 572924 h 644552"/>
              <a:gd name="connsiteX27" fmla="*/ 1142791 w 1295298"/>
              <a:gd name="connsiteY27" fmla="*/ 571772 h 644552"/>
              <a:gd name="connsiteX28" fmla="*/ 1142505 w 1295298"/>
              <a:gd name="connsiteY28" fmla="*/ 568500 h 644552"/>
              <a:gd name="connsiteX29" fmla="*/ 1143882 w 1295298"/>
              <a:gd name="connsiteY29" fmla="*/ 568500 h 644552"/>
              <a:gd name="connsiteX30" fmla="*/ 1143607 w 1295298"/>
              <a:gd name="connsiteY30" fmla="*/ 570565 h 644552"/>
              <a:gd name="connsiteX31" fmla="*/ 1142505 w 1295298"/>
              <a:gd name="connsiteY31" fmla="*/ 568500 h 644552"/>
              <a:gd name="connsiteX32" fmla="*/ 1205824 w 1295298"/>
              <a:gd name="connsiteY32" fmla="*/ 545445 h 644552"/>
              <a:gd name="connsiteX33" fmla="*/ 1210400 w 1295298"/>
              <a:gd name="connsiteY33" fmla="*/ 548939 h 644552"/>
              <a:gd name="connsiteX34" fmla="*/ 1212115 w 1295298"/>
              <a:gd name="connsiteY34" fmla="*/ 550978 h 644552"/>
              <a:gd name="connsiteX35" fmla="*/ 1211543 w 1295298"/>
              <a:gd name="connsiteY35" fmla="*/ 551851 h 644552"/>
              <a:gd name="connsiteX36" fmla="*/ 1213545 w 1295298"/>
              <a:gd name="connsiteY36" fmla="*/ 556219 h 644552"/>
              <a:gd name="connsiteX37" fmla="*/ 1214403 w 1295298"/>
              <a:gd name="connsiteY37" fmla="*/ 556219 h 644552"/>
              <a:gd name="connsiteX38" fmla="*/ 1215547 w 1295298"/>
              <a:gd name="connsiteY38" fmla="*/ 554763 h 644552"/>
              <a:gd name="connsiteX39" fmla="*/ 1216405 w 1295298"/>
              <a:gd name="connsiteY39" fmla="*/ 554763 h 644552"/>
              <a:gd name="connsiteX40" fmla="*/ 1220981 w 1295298"/>
              <a:gd name="connsiteY40" fmla="*/ 560004 h 644552"/>
              <a:gd name="connsiteX41" fmla="*/ 1225270 w 1295298"/>
              <a:gd name="connsiteY41" fmla="*/ 558840 h 644552"/>
              <a:gd name="connsiteX42" fmla="*/ 1226128 w 1295298"/>
              <a:gd name="connsiteY42" fmla="*/ 559422 h 644552"/>
              <a:gd name="connsiteX43" fmla="*/ 1223840 w 1295298"/>
              <a:gd name="connsiteY43" fmla="*/ 566119 h 644552"/>
              <a:gd name="connsiteX44" fmla="*/ 1223268 w 1295298"/>
              <a:gd name="connsiteY44" fmla="*/ 565246 h 644552"/>
              <a:gd name="connsiteX45" fmla="*/ 1222982 w 1295298"/>
              <a:gd name="connsiteY45" fmla="*/ 565828 h 644552"/>
              <a:gd name="connsiteX46" fmla="*/ 1220409 w 1295298"/>
              <a:gd name="connsiteY46" fmla="*/ 567284 h 644552"/>
              <a:gd name="connsiteX47" fmla="*/ 1220695 w 1295298"/>
              <a:gd name="connsiteY47" fmla="*/ 568740 h 644552"/>
              <a:gd name="connsiteX48" fmla="*/ 1218979 w 1295298"/>
              <a:gd name="connsiteY48" fmla="*/ 571360 h 644552"/>
              <a:gd name="connsiteX49" fmla="*/ 1214403 w 1295298"/>
              <a:gd name="connsiteY49" fmla="*/ 575728 h 644552"/>
              <a:gd name="connsiteX50" fmla="*/ 1212401 w 1295298"/>
              <a:gd name="connsiteY50" fmla="*/ 573981 h 644552"/>
              <a:gd name="connsiteX51" fmla="*/ 1214117 w 1295298"/>
              <a:gd name="connsiteY51" fmla="*/ 570487 h 644552"/>
              <a:gd name="connsiteX52" fmla="*/ 1209256 w 1295298"/>
              <a:gd name="connsiteY52" fmla="*/ 566410 h 644552"/>
              <a:gd name="connsiteX53" fmla="*/ 1211258 w 1295298"/>
              <a:gd name="connsiteY53" fmla="*/ 564372 h 644552"/>
              <a:gd name="connsiteX54" fmla="*/ 1212687 w 1295298"/>
              <a:gd name="connsiteY54" fmla="*/ 559422 h 644552"/>
              <a:gd name="connsiteX55" fmla="*/ 1212115 w 1295298"/>
              <a:gd name="connsiteY55" fmla="*/ 556510 h 644552"/>
              <a:gd name="connsiteX56" fmla="*/ 1212115 w 1295298"/>
              <a:gd name="connsiteY56" fmla="*/ 557092 h 644552"/>
              <a:gd name="connsiteX57" fmla="*/ 1210686 w 1295298"/>
              <a:gd name="connsiteY57" fmla="*/ 554472 h 644552"/>
              <a:gd name="connsiteX58" fmla="*/ 1211258 w 1295298"/>
              <a:gd name="connsiteY58" fmla="*/ 553307 h 644552"/>
              <a:gd name="connsiteX59" fmla="*/ 1205824 w 1295298"/>
              <a:gd name="connsiteY59" fmla="*/ 545445 h 644552"/>
              <a:gd name="connsiteX60" fmla="*/ 783225 w 1295298"/>
              <a:gd name="connsiteY60" fmla="*/ 460787 h 644552"/>
              <a:gd name="connsiteX61" fmla="*/ 788398 w 1295298"/>
              <a:gd name="connsiteY61" fmla="*/ 472928 h 644552"/>
              <a:gd name="connsiteX62" fmla="*/ 788398 w 1295298"/>
              <a:gd name="connsiteY62" fmla="*/ 474951 h 644552"/>
              <a:gd name="connsiteX63" fmla="*/ 786386 w 1295298"/>
              <a:gd name="connsiteY63" fmla="*/ 474373 h 644552"/>
              <a:gd name="connsiteX64" fmla="*/ 780638 w 1295298"/>
              <a:gd name="connsiteY64" fmla="*/ 497210 h 644552"/>
              <a:gd name="connsiteX65" fmla="*/ 769429 w 1295298"/>
              <a:gd name="connsiteY65" fmla="*/ 511374 h 644552"/>
              <a:gd name="connsiteX66" fmla="*/ 763681 w 1295298"/>
              <a:gd name="connsiteY66" fmla="*/ 504436 h 644552"/>
              <a:gd name="connsiteX67" fmla="*/ 763681 w 1295298"/>
              <a:gd name="connsiteY67" fmla="*/ 501257 h 644552"/>
              <a:gd name="connsiteX68" fmla="*/ 762244 w 1295298"/>
              <a:gd name="connsiteY68" fmla="*/ 496053 h 644552"/>
              <a:gd name="connsiteX69" fmla="*/ 764831 w 1295298"/>
              <a:gd name="connsiteY69" fmla="*/ 493741 h 644552"/>
              <a:gd name="connsiteX70" fmla="*/ 767417 w 1295298"/>
              <a:gd name="connsiteY70" fmla="*/ 487960 h 644552"/>
              <a:gd name="connsiteX71" fmla="*/ 765405 w 1295298"/>
              <a:gd name="connsiteY71" fmla="*/ 481311 h 644552"/>
              <a:gd name="connsiteX72" fmla="*/ 773740 w 1295298"/>
              <a:gd name="connsiteY72" fmla="*/ 473217 h 644552"/>
              <a:gd name="connsiteX73" fmla="*/ 782650 w 1295298"/>
              <a:gd name="connsiteY73" fmla="*/ 464545 h 644552"/>
              <a:gd name="connsiteX74" fmla="*/ 783225 w 1295298"/>
              <a:gd name="connsiteY74" fmla="*/ 460787 h 644552"/>
              <a:gd name="connsiteX75" fmla="*/ 1082283 w 1295298"/>
              <a:gd name="connsiteY75" fmla="*/ 456612 h 644552"/>
              <a:gd name="connsiteX76" fmla="*/ 1082283 w 1295298"/>
              <a:gd name="connsiteY76" fmla="*/ 458382 h 644552"/>
              <a:gd name="connsiteX77" fmla="*/ 1081149 w 1295298"/>
              <a:gd name="connsiteY77" fmla="*/ 458382 h 644552"/>
              <a:gd name="connsiteX78" fmla="*/ 1077465 w 1295298"/>
              <a:gd name="connsiteY78" fmla="*/ 457202 h 644552"/>
              <a:gd name="connsiteX79" fmla="*/ 1082283 w 1295298"/>
              <a:gd name="connsiteY79" fmla="*/ 456612 h 644552"/>
              <a:gd name="connsiteX80" fmla="*/ 1123905 w 1295298"/>
              <a:gd name="connsiteY80" fmla="*/ 454594 h 644552"/>
              <a:gd name="connsiteX81" fmla="*/ 1126503 w 1295298"/>
              <a:gd name="connsiteY81" fmla="*/ 462670 h 644552"/>
              <a:gd name="connsiteX82" fmla="*/ 1127945 w 1295298"/>
              <a:gd name="connsiteY82" fmla="*/ 467573 h 644552"/>
              <a:gd name="connsiteX83" fmla="*/ 1131986 w 1295298"/>
              <a:gd name="connsiteY83" fmla="*/ 469015 h 644552"/>
              <a:gd name="connsiteX84" fmla="*/ 1134294 w 1295298"/>
              <a:gd name="connsiteY84" fmla="*/ 476226 h 644552"/>
              <a:gd name="connsiteX85" fmla="*/ 1137469 w 1295298"/>
              <a:gd name="connsiteY85" fmla="*/ 484590 h 644552"/>
              <a:gd name="connsiteX86" fmla="*/ 1146126 w 1295298"/>
              <a:gd name="connsiteY86" fmla="*/ 490935 h 644552"/>
              <a:gd name="connsiteX87" fmla="*/ 1148435 w 1295298"/>
              <a:gd name="connsiteY87" fmla="*/ 496704 h 644552"/>
              <a:gd name="connsiteX88" fmla="*/ 1152475 w 1295298"/>
              <a:gd name="connsiteY88" fmla="*/ 498146 h 644552"/>
              <a:gd name="connsiteX89" fmla="*/ 1159978 w 1295298"/>
              <a:gd name="connsiteY89" fmla="*/ 507952 h 644552"/>
              <a:gd name="connsiteX90" fmla="*/ 1159689 w 1295298"/>
              <a:gd name="connsiteY90" fmla="*/ 508240 h 644552"/>
              <a:gd name="connsiteX91" fmla="*/ 1163152 w 1295298"/>
              <a:gd name="connsiteY91" fmla="*/ 521508 h 644552"/>
              <a:gd name="connsiteX92" fmla="*/ 1161132 w 1295298"/>
              <a:gd name="connsiteY92" fmla="*/ 529583 h 644552"/>
              <a:gd name="connsiteX93" fmla="*/ 1161132 w 1295298"/>
              <a:gd name="connsiteY93" fmla="*/ 533044 h 644552"/>
              <a:gd name="connsiteX94" fmla="*/ 1160266 w 1295298"/>
              <a:gd name="connsiteY94" fmla="*/ 535640 h 644552"/>
              <a:gd name="connsiteX95" fmla="*/ 1154495 w 1295298"/>
              <a:gd name="connsiteY95" fmla="*/ 544581 h 644552"/>
              <a:gd name="connsiteX96" fmla="*/ 1150743 w 1295298"/>
              <a:gd name="connsiteY96" fmla="*/ 556118 h 644552"/>
              <a:gd name="connsiteX97" fmla="*/ 1150743 w 1295298"/>
              <a:gd name="connsiteY97" fmla="*/ 555830 h 644552"/>
              <a:gd name="connsiteX98" fmla="*/ 1137757 w 1295298"/>
              <a:gd name="connsiteY98" fmla="*/ 565059 h 644552"/>
              <a:gd name="connsiteX99" fmla="*/ 1131408 w 1295298"/>
              <a:gd name="connsiteY99" fmla="*/ 561310 h 644552"/>
              <a:gd name="connsiteX100" fmla="*/ 1126503 w 1295298"/>
              <a:gd name="connsiteY100" fmla="*/ 563905 h 644552"/>
              <a:gd name="connsiteX101" fmla="*/ 1113228 w 1295298"/>
              <a:gd name="connsiteY101" fmla="*/ 555541 h 644552"/>
              <a:gd name="connsiteX102" fmla="*/ 1111496 w 1295298"/>
              <a:gd name="connsiteY102" fmla="*/ 550350 h 644552"/>
              <a:gd name="connsiteX103" fmla="*/ 1111496 w 1295298"/>
              <a:gd name="connsiteY103" fmla="*/ 549773 h 644552"/>
              <a:gd name="connsiteX104" fmla="*/ 1108899 w 1295298"/>
              <a:gd name="connsiteY104" fmla="*/ 550638 h 644552"/>
              <a:gd name="connsiteX105" fmla="*/ 1107168 w 1295298"/>
              <a:gd name="connsiteY105" fmla="*/ 550638 h 644552"/>
              <a:gd name="connsiteX106" fmla="*/ 1108322 w 1295298"/>
              <a:gd name="connsiteY106" fmla="*/ 547754 h 644552"/>
              <a:gd name="connsiteX107" fmla="*/ 1106879 w 1295298"/>
              <a:gd name="connsiteY107" fmla="*/ 545447 h 644552"/>
              <a:gd name="connsiteX108" fmla="*/ 1106591 w 1295298"/>
              <a:gd name="connsiteY108" fmla="*/ 546600 h 644552"/>
              <a:gd name="connsiteX109" fmla="*/ 1103416 w 1295298"/>
              <a:gd name="connsiteY109" fmla="*/ 549484 h 644552"/>
              <a:gd name="connsiteX110" fmla="*/ 1102262 w 1295298"/>
              <a:gd name="connsiteY110" fmla="*/ 548042 h 644552"/>
              <a:gd name="connsiteX111" fmla="*/ 1106013 w 1295298"/>
              <a:gd name="connsiteY111" fmla="*/ 538813 h 644552"/>
              <a:gd name="connsiteX112" fmla="*/ 1097645 w 1295298"/>
              <a:gd name="connsiteY112" fmla="*/ 547754 h 644552"/>
              <a:gd name="connsiteX113" fmla="*/ 1096779 w 1295298"/>
              <a:gd name="connsiteY113" fmla="*/ 545447 h 644552"/>
              <a:gd name="connsiteX114" fmla="*/ 1092162 w 1295298"/>
              <a:gd name="connsiteY114" fmla="*/ 537948 h 644552"/>
              <a:gd name="connsiteX115" fmla="*/ 1078310 w 1295298"/>
              <a:gd name="connsiteY115" fmla="*/ 534198 h 644552"/>
              <a:gd name="connsiteX116" fmla="*/ 1069941 w 1295298"/>
              <a:gd name="connsiteY116" fmla="*/ 537082 h 644552"/>
              <a:gd name="connsiteX117" fmla="*/ 1054358 w 1295298"/>
              <a:gd name="connsiteY117" fmla="*/ 543428 h 644552"/>
              <a:gd name="connsiteX118" fmla="*/ 1046855 w 1295298"/>
              <a:gd name="connsiteY118" fmla="*/ 544293 h 644552"/>
              <a:gd name="connsiteX119" fmla="*/ 1043392 w 1295298"/>
              <a:gd name="connsiteY119" fmla="*/ 544293 h 644552"/>
              <a:gd name="connsiteX120" fmla="*/ 1031271 w 1295298"/>
              <a:gd name="connsiteY120" fmla="*/ 548619 h 644552"/>
              <a:gd name="connsiteX121" fmla="*/ 1022903 w 1295298"/>
              <a:gd name="connsiteY121" fmla="*/ 544004 h 644552"/>
              <a:gd name="connsiteX122" fmla="*/ 1025788 w 1295298"/>
              <a:gd name="connsiteY122" fmla="*/ 538236 h 644552"/>
              <a:gd name="connsiteX123" fmla="*/ 1023191 w 1295298"/>
              <a:gd name="connsiteY123" fmla="*/ 530160 h 644552"/>
              <a:gd name="connsiteX124" fmla="*/ 1019728 w 1295298"/>
              <a:gd name="connsiteY124" fmla="*/ 518047 h 644552"/>
              <a:gd name="connsiteX125" fmla="*/ 1017131 w 1295298"/>
              <a:gd name="connsiteY125" fmla="*/ 513432 h 644552"/>
              <a:gd name="connsiteX126" fmla="*/ 1017997 w 1295298"/>
              <a:gd name="connsiteY126" fmla="*/ 511701 h 644552"/>
              <a:gd name="connsiteX127" fmla="*/ 1019151 w 1295298"/>
              <a:gd name="connsiteY127" fmla="*/ 513432 h 644552"/>
              <a:gd name="connsiteX128" fmla="*/ 1019151 w 1295298"/>
              <a:gd name="connsiteY128" fmla="*/ 511701 h 644552"/>
              <a:gd name="connsiteX129" fmla="*/ 1017420 w 1295298"/>
              <a:gd name="connsiteY129" fmla="*/ 505356 h 644552"/>
              <a:gd name="connsiteX130" fmla="*/ 1017420 w 1295298"/>
              <a:gd name="connsiteY130" fmla="*/ 497857 h 644552"/>
              <a:gd name="connsiteX131" fmla="*/ 1018863 w 1295298"/>
              <a:gd name="connsiteY131" fmla="*/ 496415 h 644552"/>
              <a:gd name="connsiteX132" fmla="*/ 1019151 w 1295298"/>
              <a:gd name="connsiteY132" fmla="*/ 497569 h 644552"/>
              <a:gd name="connsiteX133" fmla="*/ 1025788 w 1295298"/>
              <a:gd name="connsiteY133" fmla="*/ 492666 h 644552"/>
              <a:gd name="connsiteX134" fmla="*/ 1034446 w 1295298"/>
              <a:gd name="connsiteY134" fmla="*/ 490647 h 644552"/>
              <a:gd name="connsiteX135" fmla="*/ 1049452 w 1295298"/>
              <a:gd name="connsiteY135" fmla="*/ 481994 h 644552"/>
              <a:gd name="connsiteX136" fmla="*/ 1049452 w 1295298"/>
              <a:gd name="connsiteY136" fmla="*/ 479687 h 644552"/>
              <a:gd name="connsiteX137" fmla="*/ 1050895 w 1295298"/>
              <a:gd name="connsiteY137" fmla="*/ 476514 h 644552"/>
              <a:gd name="connsiteX138" fmla="*/ 1052915 w 1295298"/>
              <a:gd name="connsiteY138" fmla="*/ 479110 h 644552"/>
              <a:gd name="connsiteX139" fmla="*/ 1054358 w 1295298"/>
              <a:gd name="connsiteY139" fmla="*/ 475072 h 644552"/>
              <a:gd name="connsiteX140" fmla="*/ 1056955 w 1295298"/>
              <a:gd name="connsiteY140" fmla="*/ 475937 h 644552"/>
              <a:gd name="connsiteX141" fmla="*/ 1059841 w 1295298"/>
              <a:gd name="connsiteY141" fmla="*/ 469015 h 644552"/>
              <a:gd name="connsiteX142" fmla="*/ 1066478 w 1295298"/>
              <a:gd name="connsiteY142" fmla="*/ 466419 h 644552"/>
              <a:gd name="connsiteX143" fmla="*/ 1070518 w 1295298"/>
              <a:gd name="connsiteY143" fmla="*/ 471323 h 644552"/>
              <a:gd name="connsiteX144" fmla="*/ 1073115 w 1295298"/>
              <a:gd name="connsiteY144" fmla="*/ 469880 h 644552"/>
              <a:gd name="connsiteX145" fmla="*/ 1075135 w 1295298"/>
              <a:gd name="connsiteY145" fmla="*/ 470746 h 644552"/>
              <a:gd name="connsiteX146" fmla="*/ 1075424 w 1295298"/>
              <a:gd name="connsiteY146" fmla="*/ 467573 h 644552"/>
              <a:gd name="connsiteX147" fmla="*/ 1077444 w 1295298"/>
              <a:gd name="connsiteY147" fmla="*/ 463247 h 644552"/>
              <a:gd name="connsiteX148" fmla="*/ 1084659 w 1295298"/>
              <a:gd name="connsiteY148" fmla="*/ 460363 h 644552"/>
              <a:gd name="connsiteX149" fmla="*/ 1086967 w 1295298"/>
              <a:gd name="connsiteY149" fmla="*/ 459497 h 644552"/>
              <a:gd name="connsiteX150" fmla="*/ 1084659 w 1295298"/>
              <a:gd name="connsiteY150" fmla="*/ 456613 h 644552"/>
              <a:gd name="connsiteX151" fmla="*/ 1096202 w 1295298"/>
              <a:gd name="connsiteY151" fmla="*/ 460074 h 644552"/>
              <a:gd name="connsiteX152" fmla="*/ 1099665 w 1295298"/>
              <a:gd name="connsiteY152" fmla="*/ 458920 h 644552"/>
              <a:gd name="connsiteX153" fmla="*/ 1102262 w 1295298"/>
              <a:gd name="connsiteY153" fmla="*/ 461228 h 644552"/>
              <a:gd name="connsiteX154" fmla="*/ 1099376 w 1295298"/>
              <a:gd name="connsiteY154" fmla="*/ 463824 h 644552"/>
              <a:gd name="connsiteX155" fmla="*/ 1097645 w 1295298"/>
              <a:gd name="connsiteY155" fmla="*/ 470169 h 644552"/>
              <a:gd name="connsiteX156" fmla="*/ 1100242 w 1295298"/>
              <a:gd name="connsiteY156" fmla="*/ 471611 h 644552"/>
              <a:gd name="connsiteX157" fmla="*/ 1101685 w 1295298"/>
              <a:gd name="connsiteY157" fmla="*/ 474207 h 644552"/>
              <a:gd name="connsiteX158" fmla="*/ 1110053 w 1295298"/>
              <a:gd name="connsiteY158" fmla="*/ 477379 h 644552"/>
              <a:gd name="connsiteX159" fmla="*/ 1114959 w 1295298"/>
              <a:gd name="connsiteY159" fmla="*/ 480552 h 644552"/>
              <a:gd name="connsiteX160" fmla="*/ 1120154 w 1295298"/>
              <a:gd name="connsiteY160" fmla="*/ 470169 h 644552"/>
              <a:gd name="connsiteX161" fmla="*/ 1120154 w 1295298"/>
              <a:gd name="connsiteY161" fmla="*/ 458920 h 644552"/>
              <a:gd name="connsiteX162" fmla="*/ 1123905 w 1295298"/>
              <a:gd name="connsiteY162" fmla="*/ 454594 h 644552"/>
              <a:gd name="connsiteX163" fmla="*/ 1192403 w 1295298"/>
              <a:gd name="connsiteY163" fmla="*/ 452186 h 644552"/>
              <a:gd name="connsiteX164" fmla="*/ 1194468 w 1295298"/>
              <a:gd name="connsiteY164" fmla="*/ 453792 h 644552"/>
              <a:gd name="connsiteX165" fmla="*/ 1194468 w 1295298"/>
              <a:gd name="connsiteY165" fmla="*/ 454595 h 644552"/>
              <a:gd name="connsiteX166" fmla="*/ 1192403 w 1295298"/>
              <a:gd name="connsiteY166" fmla="*/ 452186 h 644552"/>
              <a:gd name="connsiteX167" fmla="*/ 1186897 w 1295298"/>
              <a:gd name="connsiteY167" fmla="*/ 450121 h 644552"/>
              <a:gd name="connsiteX168" fmla="*/ 1191371 w 1295298"/>
              <a:gd name="connsiteY168" fmla="*/ 451891 h 644552"/>
              <a:gd name="connsiteX169" fmla="*/ 1190476 w 1295298"/>
              <a:gd name="connsiteY169" fmla="*/ 452186 h 644552"/>
              <a:gd name="connsiteX170" fmla="*/ 1186897 w 1295298"/>
              <a:gd name="connsiteY170" fmla="*/ 450121 h 644552"/>
              <a:gd name="connsiteX171" fmla="*/ 1040522 w 1295298"/>
              <a:gd name="connsiteY171" fmla="*/ 449038 h 644552"/>
              <a:gd name="connsiteX172" fmla="*/ 1041692 w 1295298"/>
              <a:gd name="connsiteY172" fmla="*/ 449038 h 644552"/>
              <a:gd name="connsiteX173" fmla="*/ 1043740 w 1295298"/>
              <a:gd name="connsiteY173" fmla="*/ 451988 h 644552"/>
              <a:gd name="connsiteX174" fmla="*/ 1042570 w 1295298"/>
              <a:gd name="connsiteY174" fmla="*/ 452873 h 644552"/>
              <a:gd name="connsiteX175" fmla="*/ 1042277 w 1295298"/>
              <a:gd name="connsiteY175" fmla="*/ 452873 h 644552"/>
              <a:gd name="connsiteX176" fmla="*/ 1041400 w 1295298"/>
              <a:gd name="connsiteY176" fmla="*/ 451398 h 644552"/>
              <a:gd name="connsiteX177" fmla="*/ 1037890 w 1295298"/>
              <a:gd name="connsiteY177" fmla="*/ 449923 h 644552"/>
              <a:gd name="connsiteX178" fmla="*/ 1040522 w 1295298"/>
              <a:gd name="connsiteY178" fmla="*/ 449038 h 644552"/>
              <a:gd name="connsiteX179" fmla="*/ 1066797 w 1295298"/>
              <a:gd name="connsiteY179" fmla="*/ 446520 h 644552"/>
              <a:gd name="connsiteX180" fmla="*/ 1059440 w 1295298"/>
              <a:gd name="connsiteY180" fmla="*/ 449432 h 644552"/>
              <a:gd name="connsiteX181" fmla="*/ 1058874 w 1295298"/>
              <a:gd name="connsiteY181" fmla="*/ 451179 h 644552"/>
              <a:gd name="connsiteX182" fmla="*/ 1054913 w 1295298"/>
              <a:gd name="connsiteY182" fmla="*/ 453217 h 644552"/>
              <a:gd name="connsiteX183" fmla="*/ 1054064 w 1295298"/>
              <a:gd name="connsiteY183" fmla="*/ 452052 h 644552"/>
              <a:gd name="connsiteX184" fmla="*/ 1058308 w 1295298"/>
              <a:gd name="connsiteY184" fmla="*/ 448558 h 644552"/>
              <a:gd name="connsiteX185" fmla="*/ 1058874 w 1295298"/>
              <a:gd name="connsiteY185" fmla="*/ 447393 h 644552"/>
              <a:gd name="connsiteX186" fmla="*/ 1066797 w 1295298"/>
              <a:gd name="connsiteY186" fmla="*/ 446520 h 644552"/>
              <a:gd name="connsiteX187" fmla="*/ 1034321 w 1295298"/>
              <a:gd name="connsiteY187" fmla="*/ 445646 h 644552"/>
              <a:gd name="connsiteX188" fmla="*/ 1037546 w 1295298"/>
              <a:gd name="connsiteY188" fmla="*/ 445646 h 644552"/>
              <a:gd name="connsiteX189" fmla="*/ 1037546 w 1295298"/>
              <a:gd name="connsiteY189" fmla="*/ 447481 h 644552"/>
              <a:gd name="connsiteX190" fmla="*/ 1036373 w 1295298"/>
              <a:gd name="connsiteY190" fmla="*/ 447481 h 644552"/>
              <a:gd name="connsiteX191" fmla="*/ 1035201 w 1295298"/>
              <a:gd name="connsiteY191" fmla="*/ 447176 h 644552"/>
              <a:gd name="connsiteX192" fmla="*/ 1032269 w 1295298"/>
              <a:gd name="connsiteY192" fmla="*/ 448399 h 644552"/>
              <a:gd name="connsiteX193" fmla="*/ 1029631 w 1295298"/>
              <a:gd name="connsiteY193" fmla="*/ 447481 h 644552"/>
              <a:gd name="connsiteX194" fmla="*/ 1031683 w 1295298"/>
              <a:gd name="connsiteY194" fmla="*/ 445952 h 644552"/>
              <a:gd name="connsiteX195" fmla="*/ 1034321 w 1295298"/>
              <a:gd name="connsiteY195" fmla="*/ 446564 h 644552"/>
              <a:gd name="connsiteX196" fmla="*/ 1034321 w 1295298"/>
              <a:gd name="connsiteY196" fmla="*/ 445646 h 644552"/>
              <a:gd name="connsiteX197" fmla="*/ 1026878 w 1295298"/>
              <a:gd name="connsiteY197" fmla="*/ 445302 h 644552"/>
              <a:gd name="connsiteX198" fmla="*/ 1028082 w 1295298"/>
              <a:gd name="connsiteY198" fmla="*/ 445302 h 644552"/>
              <a:gd name="connsiteX199" fmla="*/ 1029287 w 1295298"/>
              <a:gd name="connsiteY199" fmla="*/ 446206 h 644552"/>
              <a:gd name="connsiteX200" fmla="*/ 1027781 w 1295298"/>
              <a:gd name="connsiteY200" fmla="*/ 447711 h 644552"/>
              <a:gd name="connsiteX201" fmla="*/ 1026878 w 1295298"/>
              <a:gd name="connsiteY201" fmla="*/ 446808 h 644552"/>
              <a:gd name="connsiteX202" fmla="*/ 1026878 w 1295298"/>
              <a:gd name="connsiteY202" fmla="*/ 445302 h 644552"/>
              <a:gd name="connsiteX203" fmla="*/ 1051999 w 1295298"/>
              <a:gd name="connsiteY203" fmla="*/ 444958 h 644552"/>
              <a:gd name="connsiteX204" fmla="*/ 1048214 w 1295298"/>
              <a:gd name="connsiteY204" fmla="*/ 447711 h 644552"/>
              <a:gd name="connsiteX205" fmla="*/ 1043555 w 1295298"/>
              <a:gd name="connsiteY205" fmla="*/ 447711 h 644552"/>
              <a:gd name="connsiteX206" fmla="*/ 1040643 w 1295298"/>
              <a:gd name="connsiteY206" fmla="*/ 446182 h 644552"/>
              <a:gd name="connsiteX207" fmla="*/ 1042972 w 1295298"/>
              <a:gd name="connsiteY207" fmla="*/ 445264 h 644552"/>
              <a:gd name="connsiteX208" fmla="*/ 1048214 w 1295298"/>
              <a:gd name="connsiteY208" fmla="*/ 446182 h 644552"/>
              <a:gd name="connsiteX209" fmla="*/ 1051999 w 1295298"/>
              <a:gd name="connsiteY209" fmla="*/ 444958 h 644552"/>
              <a:gd name="connsiteX210" fmla="*/ 1180278 w 1295298"/>
              <a:gd name="connsiteY210" fmla="*/ 441862 h 644552"/>
              <a:gd name="connsiteX211" fmla="*/ 1184833 w 1295298"/>
              <a:gd name="connsiteY211" fmla="*/ 444649 h 644552"/>
              <a:gd name="connsiteX212" fmla="*/ 1183922 w 1295298"/>
              <a:gd name="connsiteY212" fmla="*/ 444959 h 644552"/>
              <a:gd name="connsiteX213" fmla="*/ 1179671 w 1295298"/>
              <a:gd name="connsiteY213" fmla="*/ 442172 h 644552"/>
              <a:gd name="connsiteX214" fmla="*/ 1179975 w 1295298"/>
              <a:gd name="connsiteY214" fmla="*/ 442172 h 644552"/>
              <a:gd name="connsiteX215" fmla="*/ 1174806 w 1295298"/>
              <a:gd name="connsiteY215" fmla="*/ 439120 h 644552"/>
              <a:gd name="connsiteX216" fmla="*/ 1177262 w 1295298"/>
              <a:gd name="connsiteY216" fmla="*/ 440485 h 644552"/>
              <a:gd name="connsiteX217" fmla="*/ 1176136 w 1295298"/>
              <a:gd name="connsiteY217" fmla="*/ 440485 h 644552"/>
              <a:gd name="connsiteX218" fmla="*/ 1174165 w 1295298"/>
              <a:gd name="connsiteY218" fmla="*/ 439338 h 644552"/>
              <a:gd name="connsiteX219" fmla="*/ 1174165 w 1295298"/>
              <a:gd name="connsiteY219" fmla="*/ 438764 h 644552"/>
              <a:gd name="connsiteX220" fmla="*/ 1175010 w 1295298"/>
              <a:gd name="connsiteY220" fmla="*/ 439051 h 644552"/>
              <a:gd name="connsiteX221" fmla="*/ 1174806 w 1295298"/>
              <a:gd name="connsiteY221" fmla="*/ 439120 h 644552"/>
              <a:gd name="connsiteX222" fmla="*/ 994724 w 1295298"/>
              <a:gd name="connsiteY222" fmla="*/ 436355 h 644552"/>
              <a:gd name="connsiteX223" fmla="*/ 1004306 w 1295298"/>
              <a:gd name="connsiteY223" fmla="*/ 440392 h 644552"/>
              <a:gd name="connsiteX224" fmla="*/ 1008080 w 1295298"/>
              <a:gd name="connsiteY224" fmla="*/ 438373 h 644552"/>
              <a:gd name="connsiteX225" fmla="*/ 1013888 w 1295298"/>
              <a:gd name="connsiteY225" fmla="*/ 440680 h 644552"/>
              <a:gd name="connsiteX226" fmla="*/ 1017662 w 1295298"/>
              <a:gd name="connsiteY226" fmla="*/ 440392 h 644552"/>
              <a:gd name="connsiteX227" fmla="*/ 1018824 w 1295298"/>
              <a:gd name="connsiteY227" fmla="*/ 440392 h 644552"/>
              <a:gd name="connsiteX228" fmla="*/ 1014178 w 1295298"/>
              <a:gd name="connsiteY228" fmla="*/ 441257 h 644552"/>
              <a:gd name="connsiteX229" fmla="*/ 1019404 w 1295298"/>
              <a:gd name="connsiteY229" fmla="*/ 442698 h 644552"/>
              <a:gd name="connsiteX230" fmla="*/ 1020566 w 1295298"/>
              <a:gd name="connsiteY230" fmla="*/ 443852 h 644552"/>
              <a:gd name="connsiteX231" fmla="*/ 1023469 w 1295298"/>
              <a:gd name="connsiteY231" fmla="*/ 444140 h 644552"/>
              <a:gd name="connsiteX232" fmla="*/ 1025502 w 1295298"/>
              <a:gd name="connsiteY232" fmla="*/ 445293 h 644552"/>
              <a:gd name="connsiteX233" fmla="*/ 1024050 w 1295298"/>
              <a:gd name="connsiteY233" fmla="*/ 446735 h 644552"/>
              <a:gd name="connsiteX234" fmla="*/ 1021437 w 1295298"/>
              <a:gd name="connsiteY234" fmla="*/ 445870 h 644552"/>
              <a:gd name="connsiteX235" fmla="*/ 1021437 w 1295298"/>
              <a:gd name="connsiteY235" fmla="*/ 447023 h 644552"/>
              <a:gd name="connsiteX236" fmla="*/ 1007790 w 1295298"/>
              <a:gd name="connsiteY236" fmla="*/ 445293 h 644552"/>
              <a:gd name="connsiteX237" fmla="*/ 1004596 w 1295298"/>
              <a:gd name="connsiteY237" fmla="*/ 443563 h 644552"/>
              <a:gd name="connsiteX238" fmla="*/ 997627 w 1295298"/>
              <a:gd name="connsiteY238" fmla="*/ 442698 h 644552"/>
              <a:gd name="connsiteX239" fmla="*/ 992401 w 1295298"/>
              <a:gd name="connsiteY239" fmla="*/ 442122 h 644552"/>
              <a:gd name="connsiteX240" fmla="*/ 988336 w 1295298"/>
              <a:gd name="connsiteY240" fmla="*/ 439238 h 644552"/>
              <a:gd name="connsiteX241" fmla="*/ 991530 w 1295298"/>
              <a:gd name="connsiteY241" fmla="*/ 436643 h 644552"/>
              <a:gd name="connsiteX242" fmla="*/ 992401 w 1295298"/>
              <a:gd name="connsiteY242" fmla="*/ 437220 h 644552"/>
              <a:gd name="connsiteX243" fmla="*/ 994724 w 1295298"/>
              <a:gd name="connsiteY243" fmla="*/ 436355 h 644552"/>
              <a:gd name="connsiteX244" fmla="*/ 1094026 w 1295298"/>
              <a:gd name="connsiteY244" fmla="*/ 435322 h 644552"/>
              <a:gd name="connsiteX245" fmla="*/ 1094327 w 1295298"/>
              <a:gd name="connsiteY245" fmla="*/ 436771 h 644552"/>
              <a:gd name="connsiteX246" fmla="*/ 1093424 w 1295298"/>
              <a:gd name="connsiteY246" fmla="*/ 437930 h 644552"/>
              <a:gd name="connsiteX247" fmla="*/ 1092520 w 1295298"/>
              <a:gd name="connsiteY247" fmla="*/ 440828 h 644552"/>
              <a:gd name="connsiteX248" fmla="*/ 1091918 w 1295298"/>
              <a:gd name="connsiteY248" fmla="*/ 439669 h 644552"/>
              <a:gd name="connsiteX249" fmla="*/ 1093122 w 1295298"/>
              <a:gd name="connsiteY249" fmla="*/ 437640 h 644552"/>
              <a:gd name="connsiteX250" fmla="*/ 1094026 w 1295298"/>
              <a:gd name="connsiteY250" fmla="*/ 435322 h 644552"/>
              <a:gd name="connsiteX251" fmla="*/ 1167917 w 1295298"/>
              <a:gd name="connsiteY251" fmla="*/ 434979 h 644552"/>
              <a:gd name="connsiteX252" fmla="*/ 1171412 w 1295298"/>
              <a:gd name="connsiteY252" fmla="*/ 438335 h 644552"/>
              <a:gd name="connsiteX253" fmla="*/ 1170538 w 1295298"/>
              <a:gd name="connsiteY253" fmla="*/ 439453 h 644552"/>
              <a:gd name="connsiteX254" fmla="*/ 1169665 w 1295298"/>
              <a:gd name="connsiteY254" fmla="*/ 438614 h 644552"/>
              <a:gd name="connsiteX255" fmla="*/ 1169665 w 1295298"/>
              <a:gd name="connsiteY255" fmla="*/ 437496 h 644552"/>
              <a:gd name="connsiteX256" fmla="*/ 1167917 w 1295298"/>
              <a:gd name="connsiteY256" fmla="*/ 434979 h 644552"/>
              <a:gd name="connsiteX257" fmla="*/ 1157871 w 1295298"/>
              <a:gd name="connsiteY257" fmla="*/ 430160 h 644552"/>
              <a:gd name="connsiteX258" fmla="*/ 1159023 w 1295298"/>
              <a:gd name="connsiteY258" fmla="*/ 432154 h 644552"/>
              <a:gd name="connsiteX259" fmla="*/ 1156432 w 1295298"/>
              <a:gd name="connsiteY259" fmla="*/ 436426 h 644552"/>
              <a:gd name="connsiteX260" fmla="*/ 1150385 w 1295298"/>
              <a:gd name="connsiteY260" fmla="*/ 438419 h 644552"/>
              <a:gd name="connsiteX261" fmla="*/ 1148081 w 1295298"/>
              <a:gd name="connsiteY261" fmla="*/ 437280 h 644552"/>
              <a:gd name="connsiteX262" fmla="*/ 1148657 w 1295298"/>
              <a:gd name="connsiteY262" fmla="*/ 437850 h 644552"/>
              <a:gd name="connsiteX263" fmla="*/ 1144914 w 1295298"/>
              <a:gd name="connsiteY263" fmla="*/ 435286 h 644552"/>
              <a:gd name="connsiteX264" fmla="*/ 1148657 w 1295298"/>
              <a:gd name="connsiteY264" fmla="*/ 435286 h 644552"/>
              <a:gd name="connsiteX265" fmla="*/ 1150097 w 1295298"/>
              <a:gd name="connsiteY265" fmla="*/ 435002 h 644552"/>
              <a:gd name="connsiteX266" fmla="*/ 1154992 w 1295298"/>
              <a:gd name="connsiteY266" fmla="*/ 433862 h 644552"/>
              <a:gd name="connsiteX267" fmla="*/ 1157871 w 1295298"/>
              <a:gd name="connsiteY267" fmla="*/ 430160 h 644552"/>
              <a:gd name="connsiteX268" fmla="*/ 1063011 w 1295298"/>
              <a:gd name="connsiteY268" fmla="*/ 426818 h 644552"/>
              <a:gd name="connsiteX269" fmla="*/ 1066797 w 1295298"/>
              <a:gd name="connsiteY269" fmla="*/ 427703 h 644552"/>
              <a:gd name="connsiteX270" fmla="*/ 1065341 w 1295298"/>
              <a:gd name="connsiteY270" fmla="*/ 429473 h 644552"/>
              <a:gd name="connsiteX271" fmla="*/ 1063011 w 1295298"/>
              <a:gd name="connsiteY271" fmla="*/ 426818 h 644552"/>
              <a:gd name="connsiteX272" fmla="*/ 1070410 w 1295298"/>
              <a:gd name="connsiteY272" fmla="*/ 425687 h 644552"/>
              <a:gd name="connsiteX273" fmla="*/ 1076146 w 1295298"/>
              <a:gd name="connsiteY273" fmla="*/ 425687 h 644552"/>
              <a:gd name="connsiteX274" fmla="*/ 1078153 w 1295298"/>
              <a:gd name="connsiteY274" fmla="*/ 426307 h 644552"/>
              <a:gd name="connsiteX275" fmla="*/ 1078440 w 1295298"/>
              <a:gd name="connsiteY275" fmla="*/ 426307 h 644552"/>
              <a:gd name="connsiteX276" fmla="*/ 1079874 w 1295298"/>
              <a:gd name="connsiteY276" fmla="*/ 428784 h 644552"/>
              <a:gd name="connsiteX277" fmla="*/ 1079300 w 1295298"/>
              <a:gd name="connsiteY277" fmla="*/ 428784 h 644552"/>
              <a:gd name="connsiteX278" fmla="*/ 1074712 w 1295298"/>
              <a:gd name="connsiteY278" fmla="*/ 427545 h 644552"/>
              <a:gd name="connsiteX279" fmla="*/ 1071844 w 1295298"/>
              <a:gd name="connsiteY279" fmla="*/ 427545 h 644552"/>
              <a:gd name="connsiteX280" fmla="*/ 1069550 w 1295298"/>
              <a:gd name="connsiteY280" fmla="*/ 426926 h 644552"/>
              <a:gd name="connsiteX281" fmla="*/ 1070410 w 1295298"/>
              <a:gd name="connsiteY281" fmla="*/ 425687 h 644552"/>
              <a:gd name="connsiteX282" fmla="*/ 1154549 w 1295298"/>
              <a:gd name="connsiteY282" fmla="*/ 424310 h 644552"/>
              <a:gd name="connsiteX283" fmla="*/ 1159791 w 1295298"/>
              <a:gd name="connsiteY283" fmla="*/ 428096 h 644552"/>
              <a:gd name="connsiteX284" fmla="*/ 1162120 w 1295298"/>
              <a:gd name="connsiteY284" fmla="*/ 430716 h 644552"/>
              <a:gd name="connsiteX285" fmla="*/ 1162120 w 1295298"/>
              <a:gd name="connsiteY285" fmla="*/ 431590 h 644552"/>
              <a:gd name="connsiteX286" fmla="*/ 1161246 w 1295298"/>
              <a:gd name="connsiteY286" fmla="*/ 431590 h 644552"/>
              <a:gd name="connsiteX287" fmla="*/ 1160082 w 1295298"/>
              <a:gd name="connsiteY287" fmla="*/ 429260 h 644552"/>
              <a:gd name="connsiteX288" fmla="*/ 1156879 w 1295298"/>
              <a:gd name="connsiteY288" fmla="*/ 426057 h 644552"/>
              <a:gd name="connsiteX289" fmla="*/ 1154549 w 1295298"/>
              <a:gd name="connsiteY289" fmla="*/ 424310 h 644552"/>
              <a:gd name="connsiteX290" fmla="*/ 996863 w 1295298"/>
              <a:gd name="connsiteY290" fmla="*/ 424310 h 644552"/>
              <a:gd name="connsiteX291" fmla="*/ 997933 w 1295298"/>
              <a:gd name="connsiteY291" fmla="*/ 424310 h 644552"/>
              <a:gd name="connsiteX292" fmla="*/ 999004 w 1295298"/>
              <a:gd name="connsiteY292" fmla="*/ 425214 h 644552"/>
              <a:gd name="connsiteX293" fmla="*/ 997666 w 1295298"/>
              <a:gd name="connsiteY293" fmla="*/ 426719 h 644552"/>
              <a:gd name="connsiteX294" fmla="*/ 996863 w 1295298"/>
              <a:gd name="connsiteY294" fmla="*/ 425214 h 644552"/>
              <a:gd name="connsiteX295" fmla="*/ 996863 w 1295298"/>
              <a:gd name="connsiteY295" fmla="*/ 424310 h 644552"/>
              <a:gd name="connsiteX296" fmla="*/ 990154 w 1295298"/>
              <a:gd name="connsiteY296" fmla="*/ 420181 h 644552"/>
              <a:gd name="connsiteX297" fmla="*/ 993218 w 1295298"/>
              <a:gd name="connsiteY297" fmla="*/ 424528 h 644552"/>
              <a:gd name="connsiteX298" fmla="*/ 993497 w 1295298"/>
              <a:gd name="connsiteY298" fmla="*/ 425687 h 644552"/>
              <a:gd name="connsiteX299" fmla="*/ 992383 w 1295298"/>
              <a:gd name="connsiteY299" fmla="*/ 425687 h 644552"/>
              <a:gd name="connsiteX300" fmla="*/ 990990 w 1295298"/>
              <a:gd name="connsiteY300" fmla="*/ 425108 h 644552"/>
              <a:gd name="connsiteX301" fmla="*/ 990154 w 1295298"/>
              <a:gd name="connsiteY301" fmla="*/ 423369 h 644552"/>
              <a:gd name="connsiteX302" fmla="*/ 987647 w 1295298"/>
              <a:gd name="connsiteY302" fmla="*/ 421920 h 644552"/>
              <a:gd name="connsiteX303" fmla="*/ 990154 w 1295298"/>
              <a:gd name="connsiteY303" fmla="*/ 420181 h 644552"/>
              <a:gd name="connsiteX304" fmla="*/ 964849 w 1295298"/>
              <a:gd name="connsiteY304" fmla="*/ 418804 h 644552"/>
              <a:gd name="connsiteX305" fmla="*/ 965365 w 1295298"/>
              <a:gd name="connsiteY305" fmla="*/ 418804 h 644552"/>
              <a:gd name="connsiteX306" fmla="*/ 965365 w 1295298"/>
              <a:gd name="connsiteY306" fmla="*/ 419378 h 644552"/>
              <a:gd name="connsiteX307" fmla="*/ 964591 w 1295298"/>
              <a:gd name="connsiteY307" fmla="*/ 418804 h 644552"/>
              <a:gd name="connsiteX308" fmla="*/ 964849 w 1295298"/>
              <a:gd name="connsiteY308" fmla="*/ 418804 h 644552"/>
              <a:gd name="connsiteX309" fmla="*/ 966656 w 1295298"/>
              <a:gd name="connsiteY309" fmla="*/ 422245 h 644552"/>
              <a:gd name="connsiteX310" fmla="*/ 964591 w 1295298"/>
              <a:gd name="connsiteY310" fmla="*/ 419378 h 644552"/>
              <a:gd name="connsiteX311" fmla="*/ 964591 w 1295298"/>
              <a:gd name="connsiteY311" fmla="*/ 418804 h 644552"/>
              <a:gd name="connsiteX312" fmla="*/ 426547 w 1295298"/>
              <a:gd name="connsiteY312" fmla="*/ 416395 h 644552"/>
              <a:gd name="connsiteX313" fmla="*/ 426834 w 1295298"/>
              <a:gd name="connsiteY313" fmla="*/ 416395 h 644552"/>
              <a:gd name="connsiteX314" fmla="*/ 429701 w 1295298"/>
              <a:gd name="connsiteY314" fmla="*/ 417592 h 644552"/>
              <a:gd name="connsiteX315" fmla="*/ 431709 w 1295298"/>
              <a:gd name="connsiteY315" fmla="*/ 417891 h 644552"/>
              <a:gd name="connsiteX316" fmla="*/ 432569 w 1295298"/>
              <a:gd name="connsiteY316" fmla="*/ 419088 h 644552"/>
              <a:gd name="connsiteX317" fmla="*/ 429128 w 1295298"/>
              <a:gd name="connsiteY317" fmla="*/ 423278 h 644552"/>
              <a:gd name="connsiteX318" fmla="*/ 423966 w 1295298"/>
              <a:gd name="connsiteY318" fmla="*/ 419687 h 644552"/>
              <a:gd name="connsiteX319" fmla="*/ 426547 w 1295298"/>
              <a:gd name="connsiteY319" fmla="*/ 416395 h 644552"/>
              <a:gd name="connsiteX320" fmla="*/ 1086516 w 1295298"/>
              <a:gd name="connsiteY320" fmla="*/ 416051 h 644552"/>
              <a:gd name="connsiteX321" fmla="*/ 1092581 w 1295298"/>
              <a:gd name="connsiteY321" fmla="*/ 418636 h 644552"/>
              <a:gd name="connsiteX322" fmla="*/ 1092581 w 1295298"/>
              <a:gd name="connsiteY322" fmla="*/ 423231 h 644552"/>
              <a:gd name="connsiteX323" fmla="*/ 1094314 w 1295298"/>
              <a:gd name="connsiteY323" fmla="*/ 424380 h 644552"/>
              <a:gd name="connsiteX324" fmla="*/ 1096913 w 1295298"/>
              <a:gd name="connsiteY324" fmla="*/ 426965 h 644552"/>
              <a:gd name="connsiteX325" fmla="*/ 1099223 w 1295298"/>
              <a:gd name="connsiteY325" fmla="*/ 424667 h 644552"/>
              <a:gd name="connsiteX326" fmla="*/ 1102400 w 1295298"/>
              <a:gd name="connsiteY326" fmla="*/ 423231 h 644552"/>
              <a:gd name="connsiteX327" fmla="*/ 1106443 w 1295298"/>
              <a:gd name="connsiteY327" fmla="*/ 420072 h 644552"/>
              <a:gd name="connsiteX328" fmla="*/ 1108176 w 1295298"/>
              <a:gd name="connsiteY328" fmla="*/ 420934 h 644552"/>
              <a:gd name="connsiteX329" fmla="*/ 1111353 w 1295298"/>
              <a:gd name="connsiteY329" fmla="*/ 423231 h 644552"/>
              <a:gd name="connsiteX330" fmla="*/ 1114818 w 1295298"/>
              <a:gd name="connsiteY330" fmla="*/ 423231 h 644552"/>
              <a:gd name="connsiteX331" fmla="*/ 1116898 w 1295298"/>
              <a:gd name="connsiteY331" fmla="*/ 424150 h 644552"/>
              <a:gd name="connsiteX332" fmla="*/ 1117418 w 1295298"/>
              <a:gd name="connsiteY332" fmla="*/ 424667 h 644552"/>
              <a:gd name="connsiteX333" fmla="*/ 1117418 w 1295298"/>
              <a:gd name="connsiteY333" fmla="*/ 424380 h 644552"/>
              <a:gd name="connsiteX334" fmla="*/ 1116898 w 1295298"/>
              <a:gd name="connsiteY334" fmla="*/ 424150 h 644552"/>
              <a:gd name="connsiteX335" fmla="*/ 1116840 w 1295298"/>
              <a:gd name="connsiteY335" fmla="*/ 424093 h 644552"/>
              <a:gd name="connsiteX336" fmla="*/ 1126081 w 1295298"/>
              <a:gd name="connsiteY336" fmla="*/ 427252 h 644552"/>
              <a:gd name="connsiteX337" fmla="*/ 1129836 w 1295298"/>
              <a:gd name="connsiteY337" fmla="*/ 428975 h 644552"/>
              <a:gd name="connsiteX338" fmla="*/ 1131569 w 1295298"/>
              <a:gd name="connsiteY338" fmla="*/ 430124 h 644552"/>
              <a:gd name="connsiteX339" fmla="*/ 1138500 w 1295298"/>
              <a:gd name="connsiteY339" fmla="*/ 436443 h 644552"/>
              <a:gd name="connsiteX340" fmla="*/ 1142543 w 1295298"/>
              <a:gd name="connsiteY340" fmla="*/ 438453 h 644552"/>
              <a:gd name="connsiteX341" fmla="*/ 1139944 w 1295298"/>
              <a:gd name="connsiteY341" fmla="*/ 440463 h 644552"/>
              <a:gd name="connsiteX342" fmla="*/ 1142543 w 1295298"/>
              <a:gd name="connsiteY342" fmla="*/ 443623 h 644552"/>
              <a:gd name="connsiteX343" fmla="*/ 1144564 w 1295298"/>
              <a:gd name="connsiteY343" fmla="*/ 447069 h 644552"/>
              <a:gd name="connsiteX344" fmla="*/ 1147164 w 1295298"/>
              <a:gd name="connsiteY344" fmla="*/ 448505 h 644552"/>
              <a:gd name="connsiteX345" fmla="*/ 1148319 w 1295298"/>
              <a:gd name="connsiteY345" fmla="*/ 449941 h 644552"/>
              <a:gd name="connsiteX346" fmla="*/ 1149763 w 1295298"/>
              <a:gd name="connsiteY346" fmla="*/ 450228 h 644552"/>
              <a:gd name="connsiteX347" fmla="*/ 1151207 w 1295298"/>
              <a:gd name="connsiteY347" fmla="*/ 451664 h 644552"/>
              <a:gd name="connsiteX348" fmla="*/ 1153517 w 1295298"/>
              <a:gd name="connsiteY348" fmla="*/ 452239 h 644552"/>
              <a:gd name="connsiteX349" fmla="*/ 1152073 w 1295298"/>
              <a:gd name="connsiteY349" fmla="*/ 454249 h 644552"/>
              <a:gd name="connsiteX350" fmla="*/ 1151207 w 1295298"/>
              <a:gd name="connsiteY350" fmla="*/ 454249 h 644552"/>
              <a:gd name="connsiteX351" fmla="*/ 1148896 w 1295298"/>
              <a:gd name="connsiteY351" fmla="*/ 452526 h 644552"/>
              <a:gd name="connsiteX352" fmla="*/ 1145431 w 1295298"/>
              <a:gd name="connsiteY352" fmla="*/ 452526 h 644552"/>
              <a:gd name="connsiteX353" fmla="*/ 1140521 w 1295298"/>
              <a:gd name="connsiteY353" fmla="*/ 449367 h 644552"/>
              <a:gd name="connsiteX354" fmla="*/ 1139366 w 1295298"/>
              <a:gd name="connsiteY354" fmla="*/ 448505 h 644552"/>
              <a:gd name="connsiteX355" fmla="*/ 1130413 w 1295298"/>
              <a:gd name="connsiteY355" fmla="*/ 442474 h 644552"/>
              <a:gd name="connsiteX356" fmla="*/ 1125504 w 1295298"/>
              <a:gd name="connsiteY356" fmla="*/ 445633 h 644552"/>
              <a:gd name="connsiteX357" fmla="*/ 1124926 w 1295298"/>
              <a:gd name="connsiteY357" fmla="*/ 448505 h 644552"/>
              <a:gd name="connsiteX358" fmla="*/ 1120017 w 1295298"/>
              <a:gd name="connsiteY358" fmla="*/ 448505 h 644552"/>
              <a:gd name="connsiteX359" fmla="*/ 1112508 w 1295298"/>
              <a:gd name="connsiteY359" fmla="*/ 444771 h 644552"/>
              <a:gd name="connsiteX360" fmla="*/ 1110775 w 1295298"/>
              <a:gd name="connsiteY360" fmla="*/ 445346 h 644552"/>
              <a:gd name="connsiteX361" fmla="*/ 1108176 w 1295298"/>
              <a:gd name="connsiteY361" fmla="*/ 445346 h 644552"/>
              <a:gd name="connsiteX362" fmla="*/ 1105866 w 1295298"/>
              <a:gd name="connsiteY362" fmla="*/ 444484 h 644552"/>
              <a:gd name="connsiteX363" fmla="*/ 1109042 w 1295298"/>
              <a:gd name="connsiteY363" fmla="*/ 441899 h 644552"/>
              <a:gd name="connsiteX364" fmla="*/ 1107598 w 1295298"/>
              <a:gd name="connsiteY364" fmla="*/ 436443 h 644552"/>
              <a:gd name="connsiteX365" fmla="*/ 1102111 w 1295298"/>
              <a:gd name="connsiteY365" fmla="*/ 432996 h 644552"/>
              <a:gd name="connsiteX366" fmla="*/ 1095180 w 1295298"/>
              <a:gd name="connsiteY366" fmla="*/ 431560 h 644552"/>
              <a:gd name="connsiteX367" fmla="*/ 1090559 w 1295298"/>
              <a:gd name="connsiteY367" fmla="*/ 428975 h 644552"/>
              <a:gd name="connsiteX368" fmla="*/ 1090559 w 1295298"/>
              <a:gd name="connsiteY368" fmla="*/ 427826 h 644552"/>
              <a:gd name="connsiteX369" fmla="*/ 1088538 w 1295298"/>
              <a:gd name="connsiteY369" fmla="*/ 430124 h 644552"/>
              <a:gd name="connsiteX370" fmla="*/ 1087383 w 1295298"/>
              <a:gd name="connsiteY370" fmla="*/ 429837 h 644552"/>
              <a:gd name="connsiteX371" fmla="*/ 1086805 w 1295298"/>
              <a:gd name="connsiteY371" fmla="*/ 426965 h 644552"/>
              <a:gd name="connsiteX372" fmla="*/ 1084495 w 1295298"/>
              <a:gd name="connsiteY372" fmla="*/ 425529 h 644552"/>
              <a:gd name="connsiteX373" fmla="*/ 1090848 w 1295298"/>
              <a:gd name="connsiteY373" fmla="*/ 423231 h 644552"/>
              <a:gd name="connsiteX374" fmla="*/ 1089982 w 1295298"/>
              <a:gd name="connsiteY374" fmla="*/ 423231 h 644552"/>
              <a:gd name="connsiteX375" fmla="*/ 1086516 w 1295298"/>
              <a:gd name="connsiteY375" fmla="*/ 423806 h 644552"/>
              <a:gd name="connsiteX376" fmla="*/ 1084495 w 1295298"/>
              <a:gd name="connsiteY376" fmla="*/ 423518 h 644552"/>
              <a:gd name="connsiteX377" fmla="*/ 1083917 w 1295298"/>
              <a:gd name="connsiteY377" fmla="*/ 422370 h 644552"/>
              <a:gd name="connsiteX378" fmla="*/ 1079874 w 1295298"/>
              <a:gd name="connsiteY378" fmla="*/ 419498 h 644552"/>
              <a:gd name="connsiteX379" fmla="*/ 1081607 w 1295298"/>
              <a:gd name="connsiteY379" fmla="*/ 418349 h 644552"/>
              <a:gd name="connsiteX380" fmla="*/ 1086516 w 1295298"/>
              <a:gd name="connsiteY380" fmla="*/ 416051 h 644552"/>
              <a:gd name="connsiteX381" fmla="*/ 960346 w 1295298"/>
              <a:gd name="connsiteY381" fmla="*/ 410889 h 644552"/>
              <a:gd name="connsiteX382" fmla="*/ 962067 w 1295298"/>
              <a:gd name="connsiteY382" fmla="*/ 414330 h 644552"/>
              <a:gd name="connsiteX383" fmla="*/ 959773 w 1295298"/>
              <a:gd name="connsiteY383" fmla="*/ 411202 h 644552"/>
              <a:gd name="connsiteX384" fmla="*/ 1058987 w 1295298"/>
              <a:gd name="connsiteY384" fmla="*/ 409169 h 644552"/>
              <a:gd name="connsiteX385" fmla="*/ 1059571 w 1295298"/>
              <a:gd name="connsiteY385" fmla="*/ 409169 h 644552"/>
              <a:gd name="connsiteX386" fmla="*/ 1058987 w 1295298"/>
              <a:gd name="connsiteY386" fmla="*/ 410324 h 644552"/>
              <a:gd name="connsiteX387" fmla="*/ 1055193 w 1295298"/>
              <a:gd name="connsiteY387" fmla="*/ 414364 h 644552"/>
              <a:gd name="connsiteX388" fmla="*/ 1050815 w 1295298"/>
              <a:gd name="connsiteY388" fmla="*/ 413498 h 644552"/>
              <a:gd name="connsiteX389" fmla="*/ 1045853 w 1295298"/>
              <a:gd name="connsiteY389" fmla="*/ 413787 h 644552"/>
              <a:gd name="connsiteX390" fmla="*/ 1041476 w 1295298"/>
              <a:gd name="connsiteY390" fmla="*/ 416096 h 644552"/>
              <a:gd name="connsiteX391" fmla="*/ 1044394 w 1295298"/>
              <a:gd name="connsiteY391" fmla="*/ 420137 h 644552"/>
              <a:gd name="connsiteX392" fmla="*/ 1045562 w 1295298"/>
              <a:gd name="connsiteY392" fmla="*/ 418982 h 644552"/>
              <a:gd name="connsiteX393" fmla="*/ 1045562 w 1295298"/>
              <a:gd name="connsiteY393" fmla="*/ 419560 h 644552"/>
              <a:gd name="connsiteX394" fmla="*/ 1053150 w 1295298"/>
              <a:gd name="connsiteY394" fmla="*/ 417251 h 644552"/>
              <a:gd name="connsiteX395" fmla="*/ 1053150 w 1295298"/>
              <a:gd name="connsiteY395" fmla="*/ 418116 h 644552"/>
              <a:gd name="connsiteX396" fmla="*/ 1046437 w 1295298"/>
              <a:gd name="connsiteY396" fmla="*/ 421869 h 644552"/>
              <a:gd name="connsiteX397" fmla="*/ 1049648 w 1295298"/>
              <a:gd name="connsiteY397" fmla="*/ 427352 h 644552"/>
              <a:gd name="connsiteX398" fmla="*/ 1049064 w 1295298"/>
              <a:gd name="connsiteY398" fmla="*/ 427930 h 644552"/>
              <a:gd name="connsiteX399" fmla="*/ 1050815 w 1295298"/>
              <a:gd name="connsiteY399" fmla="*/ 430239 h 644552"/>
              <a:gd name="connsiteX400" fmla="*/ 1047897 w 1295298"/>
              <a:gd name="connsiteY400" fmla="*/ 433125 h 644552"/>
              <a:gd name="connsiteX401" fmla="*/ 1046437 w 1295298"/>
              <a:gd name="connsiteY401" fmla="*/ 433125 h 644552"/>
              <a:gd name="connsiteX402" fmla="*/ 1046437 w 1295298"/>
              <a:gd name="connsiteY402" fmla="*/ 431970 h 644552"/>
              <a:gd name="connsiteX403" fmla="*/ 1044394 w 1295298"/>
              <a:gd name="connsiteY403" fmla="*/ 427930 h 644552"/>
              <a:gd name="connsiteX404" fmla="*/ 1044686 w 1295298"/>
              <a:gd name="connsiteY404" fmla="*/ 425332 h 644552"/>
              <a:gd name="connsiteX405" fmla="*/ 1043810 w 1295298"/>
              <a:gd name="connsiteY405" fmla="*/ 425332 h 644552"/>
              <a:gd name="connsiteX406" fmla="*/ 1041767 w 1295298"/>
              <a:gd name="connsiteY406" fmla="*/ 426775 h 644552"/>
              <a:gd name="connsiteX407" fmla="*/ 1042935 w 1295298"/>
              <a:gd name="connsiteY407" fmla="*/ 431105 h 644552"/>
              <a:gd name="connsiteX408" fmla="*/ 1041184 w 1295298"/>
              <a:gd name="connsiteY408" fmla="*/ 436011 h 644552"/>
              <a:gd name="connsiteX409" fmla="*/ 1038849 w 1295298"/>
              <a:gd name="connsiteY409" fmla="*/ 434279 h 644552"/>
              <a:gd name="connsiteX410" fmla="*/ 1038849 w 1295298"/>
              <a:gd name="connsiteY410" fmla="*/ 428218 h 644552"/>
              <a:gd name="connsiteX411" fmla="*/ 1036514 w 1295298"/>
              <a:gd name="connsiteY411" fmla="*/ 426775 h 644552"/>
              <a:gd name="connsiteX412" fmla="*/ 1038849 w 1295298"/>
              <a:gd name="connsiteY412" fmla="*/ 419848 h 644552"/>
              <a:gd name="connsiteX413" fmla="*/ 1040016 w 1295298"/>
              <a:gd name="connsiteY413" fmla="*/ 417828 h 644552"/>
              <a:gd name="connsiteX414" fmla="*/ 1044686 w 1295298"/>
              <a:gd name="connsiteY414" fmla="*/ 410612 h 644552"/>
              <a:gd name="connsiteX415" fmla="*/ 1053734 w 1295298"/>
              <a:gd name="connsiteY415" fmla="*/ 412055 h 644552"/>
              <a:gd name="connsiteX416" fmla="*/ 1054901 w 1295298"/>
              <a:gd name="connsiteY416" fmla="*/ 412055 h 644552"/>
              <a:gd name="connsiteX417" fmla="*/ 1058987 w 1295298"/>
              <a:gd name="connsiteY417" fmla="*/ 409169 h 644552"/>
              <a:gd name="connsiteX418" fmla="*/ 1069274 w 1295298"/>
              <a:gd name="connsiteY418" fmla="*/ 406760 h 644552"/>
              <a:gd name="connsiteX419" fmla="*/ 1072303 w 1295298"/>
              <a:gd name="connsiteY419" fmla="*/ 410182 h 644552"/>
              <a:gd name="connsiteX420" fmla="*/ 1071202 w 1295298"/>
              <a:gd name="connsiteY420" fmla="*/ 411608 h 644552"/>
              <a:gd name="connsiteX421" fmla="*/ 1072028 w 1295298"/>
              <a:gd name="connsiteY421" fmla="*/ 413604 h 644552"/>
              <a:gd name="connsiteX422" fmla="*/ 1069274 w 1295298"/>
              <a:gd name="connsiteY422" fmla="*/ 413889 h 644552"/>
              <a:gd name="connsiteX423" fmla="*/ 1069274 w 1295298"/>
              <a:gd name="connsiteY423" fmla="*/ 414744 h 644552"/>
              <a:gd name="connsiteX424" fmla="*/ 1070651 w 1295298"/>
              <a:gd name="connsiteY424" fmla="*/ 416740 h 644552"/>
              <a:gd name="connsiteX425" fmla="*/ 1068999 w 1295298"/>
              <a:gd name="connsiteY425" fmla="*/ 414459 h 644552"/>
              <a:gd name="connsiteX426" fmla="*/ 1068999 w 1295298"/>
              <a:gd name="connsiteY426" fmla="*/ 412748 h 644552"/>
              <a:gd name="connsiteX427" fmla="*/ 1068173 w 1295298"/>
              <a:gd name="connsiteY427" fmla="*/ 409326 h 644552"/>
              <a:gd name="connsiteX428" fmla="*/ 1069274 w 1295298"/>
              <a:gd name="connsiteY428" fmla="*/ 406760 h 644552"/>
              <a:gd name="connsiteX429" fmla="*/ 951514 w 1295298"/>
              <a:gd name="connsiteY429" fmla="*/ 394715 h 644552"/>
              <a:gd name="connsiteX430" fmla="*/ 952094 w 1295298"/>
              <a:gd name="connsiteY430" fmla="*/ 394715 h 644552"/>
              <a:gd name="connsiteX431" fmla="*/ 954702 w 1295298"/>
              <a:gd name="connsiteY431" fmla="*/ 395872 h 644552"/>
              <a:gd name="connsiteX432" fmla="*/ 959048 w 1295298"/>
              <a:gd name="connsiteY432" fmla="*/ 395872 h 644552"/>
              <a:gd name="connsiteX433" fmla="*/ 963685 w 1295298"/>
              <a:gd name="connsiteY433" fmla="*/ 400498 h 644552"/>
              <a:gd name="connsiteX434" fmla="*/ 965134 w 1295298"/>
              <a:gd name="connsiteY434" fmla="*/ 401366 h 644552"/>
              <a:gd name="connsiteX435" fmla="*/ 969191 w 1295298"/>
              <a:gd name="connsiteY435" fmla="*/ 404836 h 644552"/>
              <a:gd name="connsiteX436" fmla="*/ 976436 w 1295298"/>
              <a:gd name="connsiteY436" fmla="*/ 410041 h 644552"/>
              <a:gd name="connsiteX437" fmla="*/ 980783 w 1295298"/>
              <a:gd name="connsiteY437" fmla="*/ 413222 h 644552"/>
              <a:gd name="connsiteX438" fmla="*/ 980493 w 1295298"/>
              <a:gd name="connsiteY438" fmla="*/ 413800 h 644552"/>
              <a:gd name="connsiteX439" fmla="*/ 981362 w 1295298"/>
              <a:gd name="connsiteY439" fmla="*/ 413800 h 644552"/>
              <a:gd name="connsiteX440" fmla="*/ 982521 w 1295298"/>
              <a:gd name="connsiteY440" fmla="*/ 414957 h 644552"/>
              <a:gd name="connsiteX441" fmla="*/ 981942 w 1295298"/>
              <a:gd name="connsiteY441" fmla="*/ 416113 h 644552"/>
              <a:gd name="connsiteX442" fmla="*/ 984550 w 1295298"/>
              <a:gd name="connsiteY442" fmla="*/ 418138 h 644552"/>
              <a:gd name="connsiteX443" fmla="*/ 987448 w 1295298"/>
              <a:gd name="connsiteY443" fmla="*/ 423053 h 644552"/>
              <a:gd name="connsiteX444" fmla="*/ 990056 w 1295298"/>
              <a:gd name="connsiteY444" fmla="*/ 425367 h 644552"/>
              <a:gd name="connsiteX445" fmla="*/ 990056 w 1295298"/>
              <a:gd name="connsiteY445" fmla="*/ 430861 h 644552"/>
              <a:gd name="connsiteX446" fmla="*/ 989476 w 1295298"/>
              <a:gd name="connsiteY446" fmla="*/ 434620 h 644552"/>
              <a:gd name="connsiteX447" fmla="*/ 985999 w 1295298"/>
              <a:gd name="connsiteY447" fmla="*/ 436355 h 644552"/>
              <a:gd name="connsiteX448" fmla="*/ 982811 w 1295298"/>
              <a:gd name="connsiteY448" fmla="*/ 432885 h 644552"/>
              <a:gd name="connsiteX449" fmla="*/ 975856 w 1295298"/>
              <a:gd name="connsiteY449" fmla="*/ 427102 h 644552"/>
              <a:gd name="connsiteX450" fmla="*/ 970930 w 1295298"/>
              <a:gd name="connsiteY450" fmla="*/ 419294 h 644552"/>
              <a:gd name="connsiteX451" fmla="*/ 968612 w 1295298"/>
              <a:gd name="connsiteY451" fmla="*/ 416113 h 644552"/>
              <a:gd name="connsiteX452" fmla="*/ 968322 w 1295298"/>
              <a:gd name="connsiteY452" fmla="*/ 414957 h 644552"/>
              <a:gd name="connsiteX453" fmla="*/ 966293 w 1295298"/>
              <a:gd name="connsiteY453" fmla="*/ 414378 h 644552"/>
              <a:gd name="connsiteX454" fmla="*/ 964554 w 1295298"/>
              <a:gd name="connsiteY454" fmla="*/ 410041 h 644552"/>
              <a:gd name="connsiteX455" fmla="*/ 959628 w 1295298"/>
              <a:gd name="connsiteY455" fmla="*/ 405703 h 644552"/>
              <a:gd name="connsiteX456" fmla="*/ 957889 w 1295298"/>
              <a:gd name="connsiteY456" fmla="*/ 401944 h 644552"/>
              <a:gd name="connsiteX457" fmla="*/ 954702 w 1295298"/>
              <a:gd name="connsiteY457" fmla="*/ 400788 h 644552"/>
              <a:gd name="connsiteX458" fmla="*/ 951514 w 1295298"/>
              <a:gd name="connsiteY458" fmla="*/ 395583 h 644552"/>
              <a:gd name="connsiteX459" fmla="*/ 951514 w 1295298"/>
              <a:gd name="connsiteY459" fmla="*/ 394715 h 644552"/>
              <a:gd name="connsiteX460" fmla="*/ 1030642 w 1295298"/>
              <a:gd name="connsiteY460" fmla="*/ 389553 h 644552"/>
              <a:gd name="connsiteX461" fmla="*/ 1032671 w 1295298"/>
              <a:gd name="connsiteY461" fmla="*/ 392748 h 644552"/>
              <a:gd name="connsiteX462" fmla="*/ 1037890 w 1295298"/>
              <a:gd name="connsiteY462" fmla="*/ 396233 h 644552"/>
              <a:gd name="connsiteX463" fmla="*/ 1034991 w 1295298"/>
              <a:gd name="connsiteY463" fmla="*/ 397976 h 644552"/>
              <a:gd name="connsiteX464" fmla="*/ 1035570 w 1295298"/>
              <a:gd name="connsiteY464" fmla="*/ 398557 h 644552"/>
              <a:gd name="connsiteX465" fmla="*/ 1031801 w 1295298"/>
              <a:gd name="connsiteY465" fmla="*/ 400299 h 644552"/>
              <a:gd name="connsiteX466" fmla="*/ 1032381 w 1295298"/>
              <a:gd name="connsiteY466" fmla="*/ 401461 h 644552"/>
              <a:gd name="connsiteX467" fmla="*/ 1031511 w 1295298"/>
              <a:gd name="connsiteY467" fmla="*/ 402332 h 644552"/>
              <a:gd name="connsiteX468" fmla="*/ 1037310 w 1295298"/>
              <a:gd name="connsiteY468" fmla="*/ 410755 h 644552"/>
              <a:gd name="connsiteX469" fmla="*/ 1034411 w 1295298"/>
              <a:gd name="connsiteY469" fmla="*/ 411916 h 644552"/>
              <a:gd name="connsiteX470" fmla="*/ 1033251 w 1295298"/>
              <a:gd name="connsiteY470" fmla="*/ 412207 h 644552"/>
              <a:gd name="connsiteX471" fmla="*/ 1032671 w 1295298"/>
              <a:gd name="connsiteY471" fmla="*/ 413659 h 644552"/>
              <a:gd name="connsiteX472" fmla="*/ 1030931 w 1295298"/>
              <a:gd name="connsiteY472" fmla="*/ 419177 h 644552"/>
              <a:gd name="connsiteX473" fmla="*/ 1028032 w 1295298"/>
              <a:gd name="connsiteY473" fmla="*/ 422372 h 644552"/>
              <a:gd name="connsiteX474" fmla="*/ 1028612 w 1295298"/>
              <a:gd name="connsiteY474" fmla="*/ 424115 h 644552"/>
              <a:gd name="connsiteX475" fmla="*/ 1027162 w 1295298"/>
              <a:gd name="connsiteY475" fmla="*/ 428471 h 644552"/>
              <a:gd name="connsiteX476" fmla="*/ 1023103 w 1295298"/>
              <a:gd name="connsiteY476" fmla="*/ 430504 h 644552"/>
              <a:gd name="connsiteX477" fmla="*/ 1021653 w 1295298"/>
              <a:gd name="connsiteY477" fmla="*/ 428762 h 644552"/>
              <a:gd name="connsiteX478" fmla="*/ 1015855 w 1295298"/>
              <a:gd name="connsiteY478" fmla="*/ 426729 h 644552"/>
              <a:gd name="connsiteX479" fmla="*/ 1012665 w 1295298"/>
              <a:gd name="connsiteY479" fmla="*/ 427890 h 644552"/>
              <a:gd name="connsiteX480" fmla="*/ 1011796 w 1295298"/>
              <a:gd name="connsiteY480" fmla="*/ 427309 h 644552"/>
              <a:gd name="connsiteX481" fmla="*/ 1011506 w 1295298"/>
              <a:gd name="connsiteY481" fmla="*/ 425567 h 644552"/>
              <a:gd name="connsiteX482" fmla="*/ 1008896 w 1295298"/>
              <a:gd name="connsiteY482" fmla="*/ 426148 h 644552"/>
              <a:gd name="connsiteX483" fmla="*/ 1004257 w 1295298"/>
              <a:gd name="connsiteY483" fmla="*/ 419177 h 644552"/>
              <a:gd name="connsiteX484" fmla="*/ 1004547 w 1295298"/>
              <a:gd name="connsiteY484" fmla="*/ 418306 h 644552"/>
              <a:gd name="connsiteX485" fmla="*/ 1002808 w 1295298"/>
              <a:gd name="connsiteY485" fmla="*/ 417725 h 644552"/>
              <a:gd name="connsiteX486" fmla="*/ 1001068 w 1295298"/>
              <a:gd name="connsiteY486" fmla="*/ 412207 h 644552"/>
              <a:gd name="connsiteX487" fmla="*/ 1005417 w 1295298"/>
              <a:gd name="connsiteY487" fmla="*/ 411045 h 644552"/>
              <a:gd name="connsiteX488" fmla="*/ 1010636 w 1295298"/>
              <a:gd name="connsiteY488" fmla="*/ 405236 h 644552"/>
              <a:gd name="connsiteX489" fmla="*/ 1014115 w 1295298"/>
              <a:gd name="connsiteY489" fmla="*/ 404075 h 644552"/>
              <a:gd name="connsiteX490" fmla="*/ 1017304 w 1295298"/>
              <a:gd name="connsiteY490" fmla="*/ 401461 h 644552"/>
              <a:gd name="connsiteX491" fmla="*/ 1018174 w 1295298"/>
              <a:gd name="connsiteY491" fmla="*/ 399718 h 644552"/>
              <a:gd name="connsiteX492" fmla="*/ 1019334 w 1295298"/>
              <a:gd name="connsiteY492" fmla="*/ 398847 h 644552"/>
              <a:gd name="connsiteX493" fmla="*/ 1020204 w 1295298"/>
              <a:gd name="connsiteY493" fmla="*/ 397976 h 644552"/>
              <a:gd name="connsiteX494" fmla="*/ 1024843 w 1295298"/>
              <a:gd name="connsiteY494" fmla="*/ 396233 h 644552"/>
              <a:gd name="connsiteX495" fmla="*/ 1030642 w 1295298"/>
              <a:gd name="connsiteY495" fmla="*/ 389553 h 644552"/>
              <a:gd name="connsiteX496" fmla="*/ 896467 w 1295298"/>
              <a:gd name="connsiteY496" fmla="*/ 380262 h 644552"/>
              <a:gd name="connsiteX497" fmla="*/ 901960 w 1295298"/>
              <a:gd name="connsiteY497" fmla="*/ 388865 h 644552"/>
              <a:gd name="connsiteX498" fmla="*/ 897913 w 1295298"/>
              <a:gd name="connsiteY498" fmla="*/ 394027 h 644552"/>
              <a:gd name="connsiteX499" fmla="*/ 894733 w 1295298"/>
              <a:gd name="connsiteY499" fmla="*/ 390299 h 644552"/>
              <a:gd name="connsiteX500" fmla="*/ 896467 w 1295298"/>
              <a:gd name="connsiteY500" fmla="*/ 380262 h 644552"/>
              <a:gd name="connsiteX501" fmla="*/ 1060863 w 1295298"/>
              <a:gd name="connsiteY501" fmla="*/ 379229 h 644552"/>
              <a:gd name="connsiteX502" fmla="*/ 1062572 w 1295298"/>
              <a:gd name="connsiteY502" fmla="*/ 380398 h 644552"/>
              <a:gd name="connsiteX503" fmla="*/ 1065420 w 1295298"/>
              <a:gd name="connsiteY503" fmla="*/ 388871 h 644552"/>
              <a:gd name="connsiteX504" fmla="*/ 1063996 w 1295298"/>
              <a:gd name="connsiteY504" fmla="*/ 392670 h 644552"/>
              <a:gd name="connsiteX505" fmla="*/ 1062572 w 1295298"/>
              <a:gd name="connsiteY505" fmla="*/ 389748 h 644552"/>
              <a:gd name="connsiteX506" fmla="*/ 1062572 w 1295298"/>
              <a:gd name="connsiteY506" fmla="*/ 390332 h 644552"/>
              <a:gd name="connsiteX507" fmla="*/ 1062002 w 1295298"/>
              <a:gd name="connsiteY507" fmla="*/ 389456 h 644552"/>
              <a:gd name="connsiteX508" fmla="*/ 1060863 w 1295298"/>
              <a:gd name="connsiteY508" fmla="*/ 390917 h 644552"/>
              <a:gd name="connsiteX509" fmla="*/ 1062287 w 1295298"/>
              <a:gd name="connsiteY509" fmla="*/ 393254 h 644552"/>
              <a:gd name="connsiteX510" fmla="*/ 1060863 w 1295298"/>
              <a:gd name="connsiteY510" fmla="*/ 394715 h 644552"/>
              <a:gd name="connsiteX511" fmla="*/ 1060294 w 1295298"/>
              <a:gd name="connsiteY511" fmla="*/ 393839 h 644552"/>
              <a:gd name="connsiteX512" fmla="*/ 1059154 w 1295298"/>
              <a:gd name="connsiteY512" fmla="*/ 394131 h 644552"/>
              <a:gd name="connsiteX513" fmla="*/ 1056307 w 1295298"/>
              <a:gd name="connsiteY513" fmla="*/ 390040 h 644552"/>
              <a:gd name="connsiteX514" fmla="*/ 1056876 w 1295298"/>
              <a:gd name="connsiteY514" fmla="*/ 388579 h 644552"/>
              <a:gd name="connsiteX515" fmla="*/ 1056591 w 1295298"/>
              <a:gd name="connsiteY515" fmla="*/ 387703 h 644552"/>
              <a:gd name="connsiteX516" fmla="*/ 1054883 w 1295298"/>
              <a:gd name="connsiteY516" fmla="*/ 387410 h 644552"/>
              <a:gd name="connsiteX517" fmla="*/ 1054883 w 1295298"/>
              <a:gd name="connsiteY517" fmla="*/ 388579 h 644552"/>
              <a:gd name="connsiteX518" fmla="*/ 1053743 w 1295298"/>
              <a:gd name="connsiteY518" fmla="*/ 387995 h 644552"/>
              <a:gd name="connsiteX519" fmla="*/ 1053459 w 1295298"/>
              <a:gd name="connsiteY519" fmla="*/ 388579 h 644552"/>
              <a:gd name="connsiteX520" fmla="*/ 1052319 w 1295298"/>
              <a:gd name="connsiteY520" fmla="*/ 387410 h 644552"/>
              <a:gd name="connsiteX521" fmla="*/ 1050041 w 1295298"/>
              <a:gd name="connsiteY521" fmla="*/ 392378 h 644552"/>
              <a:gd name="connsiteX522" fmla="*/ 1050041 w 1295298"/>
              <a:gd name="connsiteY522" fmla="*/ 389748 h 644552"/>
              <a:gd name="connsiteX523" fmla="*/ 1049472 w 1295298"/>
              <a:gd name="connsiteY523" fmla="*/ 388579 h 644552"/>
              <a:gd name="connsiteX524" fmla="*/ 1050326 w 1295298"/>
              <a:gd name="connsiteY524" fmla="*/ 385657 h 644552"/>
              <a:gd name="connsiteX525" fmla="*/ 1054313 w 1295298"/>
              <a:gd name="connsiteY525" fmla="*/ 383320 h 644552"/>
              <a:gd name="connsiteX526" fmla="*/ 1056307 w 1295298"/>
              <a:gd name="connsiteY526" fmla="*/ 385073 h 644552"/>
              <a:gd name="connsiteX527" fmla="*/ 1056876 w 1295298"/>
              <a:gd name="connsiteY527" fmla="*/ 385073 h 644552"/>
              <a:gd name="connsiteX528" fmla="*/ 1058015 w 1295298"/>
              <a:gd name="connsiteY528" fmla="*/ 383612 h 644552"/>
              <a:gd name="connsiteX529" fmla="*/ 1060578 w 1295298"/>
              <a:gd name="connsiteY529" fmla="*/ 381859 h 644552"/>
              <a:gd name="connsiteX530" fmla="*/ 1060863 w 1295298"/>
              <a:gd name="connsiteY530" fmla="*/ 379229 h 644552"/>
              <a:gd name="connsiteX531" fmla="*/ 1056344 w 1295298"/>
              <a:gd name="connsiteY531" fmla="*/ 378541 h 644552"/>
              <a:gd name="connsiteX532" fmla="*/ 1057850 w 1295298"/>
              <a:gd name="connsiteY532" fmla="*/ 378541 h 644552"/>
              <a:gd name="connsiteX533" fmla="*/ 1056043 w 1295298"/>
              <a:gd name="connsiteY533" fmla="*/ 380950 h 644552"/>
              <a:gd name="connsiteX534" fmla="*/ 1055441 w 1295298"/>
              <a:gd name="connsiteY534" fmla="*/ 380348 h 644552"/>
              <a:gd name="connsiteX535" fmla="*/ 1056344 w 1295298"/>
              <a:gd name="connsiteY535" fmla="*/ 378541 h 644552"/>
              <a:gd name="connsiteX536" fmla="*/ 385920 w 1295298"/>
              <a:gd name="connsiteY536" fmla="*/ 377853 h 644552"/>
              <a:gd name="connsiteX537" fmla="*/ 387144 w 1295298"/>
              <a:gd name="connsiteY537" fmla="*/ 377853 h 644552"/>
              <a:gd name="connsiteX538" fmla="*/ 387144 w 1295298"/>
              <a:gd name="connsiteY538" fmla="*/ 378979 h 644552"/>
              <a:gd name="connsiteX539" fmla="*/ 385614 w 1295298"/>
              <a:gd name="connsiteY539" fmla="*/ 380387 h 644552"/>
              <a:gd name="connsiteX540" fmla="*/ 384391 w 1295298"/>
              <a:gd name="connsiteY540" fmla="*/ 380387 h 644552"/>
              <a:gd name="connsiteX541" fmla="*/ 385920 w 1295298"/>
              <a:gd name="connsiteY541" fmla="*/ 377853 h 644552"/>
              <a:gd name="connsiteX542" fmla="*/ 1055391 w 1295298"/>
              <a:gd name="connsiteY542" fmla="*/ 375788 h 644552"/>
              <a:gd name="connsiteX543" fmla="*/ 1056129 w 1295298"/>
              <a:gd name="connsiteY543" fmla="*/ 375788 h 644552"/>
              <a:gd name="connsiteX544" fmla="*/ 1054900 w 1295298"/>
              <a:gd name="connsiteY544" fmla="*/ 380262 h 644552"/>
              <a:gd name="connsiteX545" fmla="*/ 1054408 w 1295298"/>
              <a:gd name="connsiteY545" fmla="*/ 380262 h 644552"/>
              <a:gd name="connsiteX546" fmla="*/ 1055391 w 1295298"/>
              <a:gd name="connsiteY546" fmla="*/ 375788 h 644552"/>
              <a:gd name="connsiteX547" fmla="*/ 1052983 w 1295298"/>
              <a:gd name="connsiteY547" fmla="*/ 375731 h 644552"/>
              <a:gd name="connsiteX548" fmla="*/ 1054753 w 1295298"/>
              <a:gd name="connsiteY548" fmla="*/ 376878 h 644552"/>
              <a:gd name="connsiteX549" fmla="*/ 1053278 w 1295298"/>
              <a:gd name="connsiteY549" fmla="*/ 380320 h 644552"/>
              <a:gd name="connsiteX550" fmla="*/ 1053868 w 1295298"/>
              <a:gd name="connsiteY550" fmla="*/ 381754 h 644552"/>
              <a:gd name="connsiteX551" fmla="*/ 1053278 w 1295298"/>
              <a:gd name="connsiteY551" fmla="*/ 382327 h 644552"/>
              <a:gd name="connsiteX552" fmla="*/ 1050623 w 1295298"/>
              <a:gd name="connsiteY552" fmla="*/ 379459 h 644552"/>
              <a:gd name="connsiteX553" fmla="*/ 1051803 w 1295298"/>
              <a:gd name="connsiteY553" fmla="*/ 378886 h 644552"/>
              <a:gd name="connsiteX554" fmla="*/ 1052983 w 1295298"/>
              <a:gd name="connsiteY554" fmla="*/ 375731 h 644552"/>
              <a:gd name="connsiteX555" fmla="*/ 1040828 w 1295298"/>
              <a:gd name="connsiteY555" fmla="*/ 375100 h 644552"/>
              <a:gd name="connsiteX556" fmla="*/ 1041676 w 1295298"/>
              <a:gd name="connsiteY556" fmla="*/ 376880 h 644552"/>
              <a:gd name="connsiteX557" fmla="*/ 1040545 w 1295298"/>
              <a:gd name="connsiteY557" fmla="*/ 377770 h 644552"/>
              <a:gd name="connsiteX558" fmla="*/ 1038566 w 1295298"/>
              <a:gd name="connsiteY558" fmla="*/ 378957 h 644552"/>
              <a:gd name="connsiteX559" fmla="*/ 1034609 w 1295298"/>
              <a:gd name="connsiteY559" fmla="*/ 383703 h 644552"/>
              <a:gd name="connsiteX560" fmla="*/ 1033761 w 1295298"/>
              <a:gd name="connsiteY560" fmla="*/ 383703 h 644552"/>
              <a:gd name="connsiteX561" fmla="*/ 1039980 w 1295298"/>
              <a:gd name="connsiteY561" fmla="*/ 376583 h 644552"/>
              <a:gd name="connsiteX562" fmla="*/ 1040828 w 1295298"/>
              <a:gd name="connsiteY562" fmla="*/ 375100 h 644552"/>
              <a:gd name="connsiteX563" fmla="*/ 1049148 w 1295298"/>
              <a:gd name="connsiteY563" fmla="*/ 372003 h 644552"/>
              <a:gd name="connsiteX564" fmla="*/ 1050033 w 1295298"/>
              <a:gd name="connsiteY564" fmla="*/ 372583 h 644552"/>
              <a:gd name="connsiteX565" fmla="*/ 1049443 w 1295298"/>
              <a:gd name="connsiteY565" fmla="*/ 372293 h 644552"/>
              <a:gd name="connsiteX566" fmla="*/ 1052688 w 1295298"/>
              <a:gd name="connsiteY566" fmla="*/ 374032 h 644552"/>
              <a:gd name="connsiteX567" fmla="*/ 1048853 w 1295298"/>
              <a:gd name="connsiteY567" fmla="*/ 377509 h 644552"/>
              <a:gd name="connsiteX568" fmla="*/ 1048558 w 1295298"/>
              <a:gd name="connsiteY568" fmla="*/ 372583 h 644552"/>
              <a:gd name="connsiteX569" fmla="*/ 1049148 w 1295298"/>
              <a:gd name="connsiteY569" fmla="*/ 372003 h 644552"/>
              <a:gd name="connsiteX570" fmla="*/ 967303 w 1295298"/>
              <a:gd name="connsiteY570" fmla="*/ 370943 h 644552"/>
              <a:gd name="connsiteX571" fmla="*/ 966265 w 1295298"/>
              <a:gd name="connsiteY571" fmla="*/ 372237 h 644552"/>
              <a:gd name="connsiteX572" fmla="*/ 966211 w 1295298"/>
              <a:gd name="connsiteY572" fmla="*/ 372359 h 644552"/>
              <a:gd name="connsiteX573" fmla="*/ 967316 w 1295298"/>
              <a:gd name="connsiteY573" fmla="*/ 370977 h 644552"/>
              <a:gd name="connsiteX574" fmla="*/ 1057276 w 1295298"/>
              <a:gd name="connsiteY574" fmla="*/ 369594 h 644552"/>
              <a:gd name="connsiteX575" fmla="*/ 1059857 w 1295298"/>
              <a:gd name="connsiteY575" fmla="*/ 370191 h 644552"/>
              <a:gd name="connsiteX576" fmla="*/ 1059857 w 1295298"/>
              <a:gd name="connsiteY576" fmla="*/ 371384 h 644552"/>
              <a:gd name="connsiteX577" fmla="*/ 1060431 w 1295298"/>
              <a:gd name="connsiteY577" fmla="*/ 371384 h 644552"/>
              <a:gd name="connsiteX578" fmla="*/ 1060431 w 1295298"/>
              <a:gd name="connsiteY578" fmla="*/ 373173 h 644552"/>
              <a:gd name="connsiteX579" fmla="*/ 1061291 w 1295298"/>
              <a:gd name="connsiteY579" fmla="*/ 374068 h 644552"/>
              <a:gd name="connsiteX580" fmla="*/ 1060717 w 1295298"/>
              <a:gd name="connsiteY580" fmla="*/ 375559 h 644552"/>
              <a:gd name="connsiteX581" fmla="*/ 1058997 w 1295298"/>
              <a:gd name="connsiteY581" fmla="*/ 375559 h 644552"/>
              <a:gd name="connsiteX582" fmla="*/ 1060144 w 1295298"/>
              <a:gd name="connsiteY582" fmla="*/ 377945 h 644552"/>
              <a:gd name="connsiteX583" fmla="*/ 1060144 w 1295298"/>
              <a:gd name="connsiteY583" fmla="*/ 378541 h 644552"/>
              <a:gd name="connsiteX584" fmla="*/ 1058997 w 1295298"/>
              <a:gd name="connsiteY584" fmla="*/ 378541 h 644552"/>
              <a:gd name="connsiteX585" fmla="*/ 1058423 w 1295298"/>
              <a:gd name="connsiteY585" fmla="*/ 377050 h 644552"/>
              <a:gd name="connsiteX586" fmla="*/ 1058423 w 1295298"/>
              <a:gd name="connsiteY586" fmla="*/ 376453 h 644552"/>
              <a:gd name="connsiteX587" fmla="*/ 1056702 w 1295298"/>
              <a:gd name="connsiteY587" fmla="*/ 374664 h 644552"/>
              <a:gd name="connsiteX588" fmla="*/ 1056702 w 1295298"/>
              <a:gd name="connsiteY588" fmla="*/ 374068 h 644552"/>
              <a:gd name="connsiteX589" fmla="*/ 1058423 w 1295298"/>
              <a:gd name="connsiteY589" fmla="*/ 374068 h 644552"/>
              <a:gd name="connsiteX590" fmla="*/ 1058997 w 1295298"/>
              <a:gd name="connsiteY590" fmla="*/ 373471 h 644552"/>
              <a:gd name="connsiteX591" fmla="*/ 1056129 w 1295298"/>
              <a:gd name="connsiteY591" fmla="*/ 370191 h 644552"/>
              <a:gd name="connsiteX592" fmla="*/ 1057276 w 1295298"/>
              <a:gd name="connsiteY592" fmla="*/ 369594 h 644552"/>
              <a:gd name="connsiteX593" fmla="*/ 1052688 w 1295298"/>
              <a:gd name="connsiteY593" fmla="*/ 369594 h 644552"/>
              <a:gd name="connsiteX594" fmla="*/ 1053789 w 1295298"/>
              <a:gd name="connsiteY594" fmla="*/ 369594 h 644552"/>
              <a:gd name="connsiteX595" fmla="*/ 1055441 w 1295298"/>
              <a:gd name="connsiteY595" fmla="*/ 372749 h 644552"/>
              <a:gd name="connsiteX596" fmla="*/ 1054340 w 1295298"/>
              <a:gd name="connsiteY596" fmla="*/ 371487 h 644552"/>
              <a:gd name="connsiteX597" fmla="*/ 1052688 w 1295298"/>
              <a:gd name="connsiteY597" fmla="*/ 371487 h 644552"/>
              <a:gd name="connsiteX598" fmla="*/ 1052688 w 1295298"/>
              <a:gd name="connsiteY598" fmla="*/ 369594 h 644552"/>
              <a:gd name="connsiteX599" fmla="*/ 1043052 w 1295298"/>
              <a:gd name="connsiteY599" fmla="*/ 366153 h 644552"/>
              <a:gd name="connsiteX600" fmla="*/ 1044153 w 1295298"/>
              <a:gd name="connsiteY600" fmla="*/ 366153 h 644552"/>
              <a:gd name="connsiteX601" fmla="*/ 1046907 w 1295298"/>
              <a:gd name="connsiteY601" fmla="*/ 368241 h 644552"/>
              <a:gd name="connsiteX602" fmla="*/ 1046081 w 1295298"/>
              <a:gd name="connsiteY602" fmla="*/ 370627 h 644552"/>
              <a:gd name="connsiteX603" fmla="*/ 1043052 w 1295298"/>
              <a:gd name="connsiteY603" fmla="*/ 366153 h 644552"/>
              <a:gd name="connsiteX604" fmla="*/ 365866 w 1295298"/>
              <a:gd name="connsiteY604" fmla="*/ 348602 h 644552"/>
              <a:gd name="connsiteX605" fmla="*/ 369594 w 1295298"/>
              <a:gd name="connsiteY605" fmla="*/ 349782 h 644552"/>
              <a:gd name="connsiteX606" fmla="*/ 367586 w 1295298"/>
              <a:gd name="connsiteY606" fmla="*/ 350667 h 644552"/>
              <a:gd name="connsiteX607" fmla="*/ 364432 w 1295298"/>
              <a:gd name="connsiteY607" fmla="*/ 349192 h 644552"/>
              <a:gd name="connsiteX608" fmla="*/ 365866 w 1295298"/>
              <a:gd name="connsiteY608" fmla="*/ 348602 h 644552"/>
              <a:gd name="connsiteX609" fmla="*/ 325921 w 1295298"/>
              <a:gd name="connsiteY609" fmla="*/ 348602 h 644552"/>
              <a:gd name="connsiteX610" fmla="*/ 329862 w 1295298"/>
              <a:gd name="connsiteY610" fmla="*/ 349841 h 644552"/>
              <a:gd name="connsiteX611" fmla="*/ 329581 w 1295298"/>
              <a:gd name="connsiteY611" fmla="*/ 349531 h 644552"/>
              <a:gd name="connsiteX612" fmla="*/ 330707 w 1295298"/>
              <a:gd name="connsiteY612" fmla="*/ 350770 h 644552"/>
              <a:gd name="connsiteX613" fmla="*/ 326484 w 1295298"/>
              <a:gd name="connsiteY613" fmla="*/ 351699 h 644552"/>
              <a:gd name="connsiteX614" fmla="*/ 324513 w 1295298"/>
              <a:gd name="connsiteY614" fmla="*/ 349531 h 644552"/>
              <a:gd name="connsiteX615" fmla="*/ 325921 w 1295298"/>
              <a:gd name="connsiteY615" fmla="*/ 348602 h 644552"/>
              <a:gd name="connsiteX616" fmla="*/ 1042536 w 1295298"/>
              <a:gd name="connsiteY616" fmla="*/ 347570 h 644552"/>
              <a:gd name="connsiteX617" fmla="*/ 1044543 w 1295298"/>
              <a:gd name="connsiteY617" fmla="*/ 349599 h 644552"/>
              <a:gd name="connsiteX618" fmla="*/ 1045977 w 1295298"/>
              <a:gd name="connsiteY618" fmla="*/ 348439 h 644552"/>
              <a:gd name="connsiteX619" fmla="*/ 1046264 w 1295298"/>
              <a:gd name="connsiteY619" fmla="*/ 349019 h 644552"/>
              <a:gd name="connsiteX620" fmla="*/ 1046551 w 1295298"/>
              <a:gd name="connsiteY620" fmla="*/ 349888 h 644552"/>
              <a:gd name="connsiteX621" fmla="*/ 1047985 w 1295298"/>
              <a:gd name="connsiteY621" fmla="*/ 354815 h 644552"/>
              <a:gd name="connsiteX622" fmla="*/ 1045690 w 1295298"/>
              <a:gd name="connsiteY622" fmla="*/ 359741 h 644552"/>
              <a:gd name="connsiteX623" fmla="*/ 1048558 w 1295298"/>
              <a:gd name="connsiteY623" fmla="*/ 364668 h 644552"/>
              <a:gd name="connsiteX624" fmla="*/ 1048558 w 1295298"/>
              <a:gd name="connsiteY624" fmla="*/ 364378 h 644552"/>
              <a:gd name="connsiteX625" fmla="*/ 1049705 w 1295298"/>
              <a:gd name="connsiteY625" fmla="*/ 363509 h 644552"/>
              <a:gd name="connsiteX626" fmla="*/ 1052286 w 1295298"/>
              <a:gd name="connsiteY626" fmla="*/ 366117 h 644552"/>
              <a:gd name="connsiteX627" fmla="*/ 1053147 w 1295298"/>
              <a:gd name="connsiteY627" fmla="*/ 365247 h 644552"/>
              <a:gd name="connsiteX628" fmla="*/ 1054007 w 1295298"/>
              <a:gd name="connsiteY628" fmla="*/ 365537 h 644552"/>
              <a:gd name="connsiteX629" fmla="*/ 1053147 w 1295298"/>
              <a:gd name="connsiteY629" fmla="*/ 366696 h 644552"/>
              <a:gd name="connsiteX630" fmla="*/ 1054007 w 1295298"/>
              <a:gd name="connsiteY630" fmla="*/ 366696 h 644552"/>
              <a:gd name="connsiteX631" fmla="*/ 1055441 w 1295298"/>
              <a:gd name="connsiteY631" fmla="*/ 368145 h 644552"/>
              <a:gd name="connsiteX632" fmla="*/ 1055441 w 1295298"/>
              <a:gd name="connsiteY632" fmla="*/ 369015 h 644552"/>
              <a:gd name="connsiteX633" fmla="*/ 1055154 w 1295298"/>
              <a:gd name="connsiteY633" fmla="*/ 369594 h 644552"/>
              <a:gd name="connsiteX634" fmla="*/ 1054581 w 1295298"/>
              <a:gd name="connsiteY634" fmla="*/ 368725 h 644552"/>
              <a:gd name="connsiteX635" fmla="*/ 1050279 w 1295298"/>
              <a:gd name="connsiteY635" fmla="*/ 365247 h 644552"/>
              <a:gd name="connsiteX636" fmla="*/ 1050566 w 1295298"/>
              <a:gd name="connsiteY636" fmla="*/ 367566 h 644552"/>
              <a:gd name="connsiteX637" fmla="*/ 1047124 w 1295298"/>
              <a:gd name="connsiteY637" fmla="*/ 364957 h 644552"/>
              <a:gd name="connsiteX638" fmla="*/ 1045404 w 1295298"/>
              <a:gd name="connsiteY638" fmla="*/ 365537 h 644552"/>
              <a:gd name="connsiteX639" fmla="*/ 1043683 w 1295298"/>
              <a:gd name="connsiteY639" fmla="*/ 364088 h 644552"/>
              <a:gd name="connsiteX640" fmla="*/ 1044257 w 1295298"/>
              <a:gd name="connsiteY640" fmla="*/ 362929 h 644552"/>
              <a:gd name="connsiteX641" fmla="*/ 1044257 w 1295298"/>
              <a:gd name="connsiteY641" fmla="*/ 361770 h 644552"/>
              <a:gd name="connsiteX642" fmla="*/ 1043683 w 1295298"/>
              <a:gd name="connsiteY642" fmla="*/ 361770 h 644552"/>
              <a:gd name="connsiteX643" fmla="*/ 1042823 w 1295298"/>
              <a:gd name="connsiteY643" fmla="*/ 362349 h 644552"/>
              <a:gd name="connsiteX644" fmla="*/ 1040242 w 1295298"/>
              <a:gd name="connsiteY644" fmla="*/ 360321 h 644552"/>
              <a:gd name="connsiteX645" fmla="*/ 1041102 w 1295298"/>
              <a:gd name="connsiteY645" fmla="*/ 356554 h 644552"/>
              <a:gd name="connsiteX646" fmla="*/ 1041676 w 1295298"/>
              <a:gd name="connsiteY646" fmla="*/ 353366 h 644552"/>
              <a:gd name="connsiteX647" fmla="*/ 1041389 w 1295298"/>
              <a:gd name="connsiteY647" fmla="*/ 349599 h 644552"/>
              <a:gd name="connsiteX648" fmla="*/ 1042536 w 1295298"/>
              <a:gd name="connsiteY648" fmla="*/ 347570 h 644552"/>
              <a:gd name="connsiteX649" fmla="*/ 868714 w 1295298"/>
              <a:gd name="connsiteY649" fmla="*/ 343626 h 644552"/>
              <a:gd name="connsiteX650" fmla="*/ 868733 w 1295298"/>
              <a:gd name="connsiteY650" fmla="*/ 343758 h 644552"/>
              <a:gd name="connsiteX651" fmla="*/ 868688 w 1295298"/>
              <a:gd name="connsiteY651" fmla="*/ 343736 h 644552"/>
              <a:gd name="connsiteX652" fmla="*/ 868688 w 1295298"/>
              <a:gd name="connsiteY652" fmla="*/ 343448 h 644552"/>
              <a:gd name="connsiteX653" fmla="*/ 868742 w 1295298"/>
              <a:gd name="connsiteY653" fmla="*/ 343502 h 644552"/>
              <a:gd name="connsiteX654" fmla="*/ 868714 w 1295298"/>
              <a:gd name="connsiteY654" fmla="*/ 343626 h 644552"/>
              <a:gd name="connsiteX655" fmla="*/ 343192 w 1295298"/>
              <a:gd name="connsiteY655" fmla="*/ 343096 h 644552"/>
              <a:gd name="connsiteX656" fmla="*/ 346372 w 1295298"/>
              <a:gd name="connsiteY656" fmla="*/ 343956 h 644552"/>
              <a:gd name="connsiteX657" fmla="*/ 350130 w 1295298"/>
              <a:gd name="connsiteY657" fmla="*/ 343383 h 644552"/>
              <a:gd name="connsiteX658" fmla="*/ 357356 w 1295298"/>
              <a:gd name="connsiteY658" fmla="*/ 346824 h 644552"/>
              <a:gd name="connsiteX659" fmla="*/ 356778 w 1295298"/>
              <a:gd name="connsiteY659" fmla="*/ 346251 h 644552"/>
              <a:gd name="connsiteX660" fmla="*/ 359958 w 1295298"/>
              <a:gd name="connsiteY660" fmla="*/ 349118 h 644552"/>
              <a:gd name="connsiteX661" fmla="*/ 355333 w 1295298"/>
              <a:gd name="connsiteY661" fmla="*/ 349118 h 644552"/>
              <a:gd name="connsiteX662" fmla="*/ 353020 w 1295298"/>
              <a:gd name="connsiteY662" fmla="*/ 349979 h 644552"/>
              <a:gd name="connsiteX663" fmla="*/ 351864 w 1295298"/>
              <a:gd name="connsiteY663" fmla="*/ 349405 h 644552"/>
              <a:gd name="connsiteX664" fmla="*/ 348973 w 1295298"/>
              <a:gd name="connsiteY664" fmla="*/ 351699 h 644552"/>
              <a:gd name="connsiteX665" fmla="*/ 347239 w 1295298"/>
              <a:gd name="connsiteY665" fmla="*/ 349979 h 644552"/>
              <a:gd name="connsiteX666" fmla="*/ 341458 w 1295298"/>
              <a:gd name="connsiteY666" fmla="*/ 349692 h 644552"/>
              <a:gd name="connsiteX667" fmla="*/ 340012 w 1295298"/>
              <a:gd name="connsiteY667" fmla="*/ 349692 h 644552"/>
              <a:gd name="connsiteX668" fmla="*/ 340012 w 1295298"/>
              <a:gd name="connsiteY668" fmla="*/ 350839 h 644552"/>
              <a:gd name="connsiteX669" fmla="*/ 338278 w 1295298"/>
              <a:gd name="connsiteY669" fmla="*/ 348545 h 644552"/>
              <a:gd name="connsiteX670" fmla="*/ 339145 w 1295298"/>
              <a:gd name="connsiteY670" fmla="*/ 348258 h 644552"/>
              <a:gd name="connsiteX671" fmla="*/ 344637 w 1295298"/>
              <a:gd name="connsiteY671" fmla="*/ 347971 h 644552"/>
              <a:gd name="connsiteX672" fmla="*/ 343770 w 1295298"/>
              <a:gd name="connsiteY672" fmla="*/ 345390 h 644552"/>
              <a:gd name="connsiteX673" fmla="*/ 342325 w 1295298"/>
              <a:gd name="connsiteY673" fmla="*/ 343956 h 644552"/>
              <a:gd name="connsiteX674" fmla="*/ 343192 w 1295298"/>
              <a:gd name="connsiteY674" fmla="*/ 343096 h 644552"/>
              <a:gd name="connsiteX675" fmla="*/ 1006508 w 1295298"/>
              <a:gd name="connsiteY675" fmla="*/ 340687 h 644552"/>
              <a:gd name="connsiteX676" fmla="*/ 1007951 w 1295298"/>
              <a:gd name="connsiteY676" fmla="*/ 342650 h 644552"/>
              <a:gd name="connsiteX677" fmla="*/ 1002179 w 1295298"/>
              <a:gd name="connsiteY677" fmla="*/ 348258 h 644552"/>
              <a:gd name="connsiteX678" fmla="*/ 999581 w 1295298"/>
              <a:gd name="connsiteY678" fmla="*/ 345734 h 644552"/>
              <a:gd name="connsiteX679" fmla="*/ 999581 w 1295298"/>
              <a:gd name="connsiteY679" fmla="*/ 343772 h 644552"/>
              <a:gd name="connsiteX680" fmla="*/ 1006508 w 1295298"/>
              <a:gd name="connsiteY680" fmla="*/ 340687 h 644552"/>
              <a:gd name="connsiteX681" fmla="*/ 342408 w 1295298"/>
              <a:gd name="connsiteY681" fmla="*/ 337590 h 644552"/>
              <a:gd name="connsiteX682" fmla="*/ 342408 w 1295298"/>
              <a:gd name="connsiteY682" fmla="*/ 338574 h 644552"/>
              <a:gd name="connsiteX683" fmla="*/ 340534 w 1295298"/>
              <a:gd name="connsiteY683" fmla="*/ 339311 h 644552"/>
              <a:gd name="connsiteX684" fmla="*/ 339999 w 1295298"/>
              <a:gd name="connsiteY684" fmla="*/ 339311 h 644552"/>
              <a:gd name="connsiteX685" fmla="*/ 339999 w 1295298"/>
              <a:gd name="connsiteY685" fmla="*/ 338574 h 644552"/>
              <a:gd name="connsiteX686" fmla="*/ 342408 w 1295298"/>
              <a:gd name="connsiteY686" fmla="*/ 337590 h 644552"/>
              <a:gd name="connsiteX687" fmla="*/ 306766 w 1295298"/>
              <a:gd name="connsiteY687" fmla="*/ 335869 h 644552"/>
              <a:gd name="connsiteX688" fmla="*/ 307061 w 1295298"/>
              <a:gd name="connsiteY688" fmla="*/ 335869 h 644552"/>
              <a:gd name="connsiteX689" fmla="*/ 307356 w 1295298"/>
              <a:gd name="connsiteY689" fmla="*/ 335869 h 644552"/>
              <a:gd name="connsiteX690" fmla="*/ 307356 w 1295298"/>
              <a:gd name="connsiteY690" fmla="*/ 337977 h 644552"/>
              <a:gd name="connsiteX691" fmla="*/ 305586 w 1295298"/>
              <a:gd name="connsiteY691" fmla="*/ 337977 h 644552"/>
              <a:gd name="connsiteX692" fmla="*/ 306766 w 1295298"/>
              <a:gd name="connsiteY692" fmla="*/ 336773 h 644552"/>
              <a:gd name="connsiteX693" fmla="*/ 306766 w 1295298"/>
              <a:gd name="connsiteY693" fmla="*/ 335869 h 644552"/>
              <a:gd name="connsiteX694" fmla="*/ 310827 w 1295298"/>
              <a:gd name="connsiteY694" fmla="*/ 331052 h 644552"/>
              <a:gd name="connsiteX695" fmla="*/ 323252 w 1295298"/>
              <a:gd name="connsiteY695" fmla="*/ 334249 h 644552"/>
              <a:gd name="connsiteX696" fmla="*/ 325275 w 1295298"/>
              <a:gd name="connsiteY696" fmla="*/ 335992 h 644552"/>
              <a:gd name="connsiteX697" fmla="*/ 333366 w 1295298"/>
              <a:gd name="connsiteY697" fmla="*/ 339189 h 644552"/>
              <a:gd name="connsiteX698" fmla="*/ 333366 w 1295298"/>
              <a:gd name="connsiteY698" fmla="*/ 340061 h 644552"/>
              <a:gd name="connsiteX699" fmla="*/ 335099 w 1295298"/>
              <a:gd name="connsiteY699" fmla="*/ 340061 h 644552"/>
              <a:gd name="connsiteX700" fmla="*/ 338278 w 1295298"/>
              <a:gd name="connsiteY700" fmla="*/ 342676 h 644552"/>
              <a:gd name="connsiteX701" fmla="*/ 333366 w 1295298"/>
              <a:gd name="connsiteY701" fmla="*/ 344129 h 644552"/>
              <a:gd name="connsiteX702" fmla="*/ 325853 w 1295298"/>
              <a:gd name="connsiteY702" fmla="*/ 343257 h 644552"/>
              <a:gd name="connsiteX703" fmla="*/ 325853 w 1295298"/>
              <a:gd name="connsiteY703" fmla="*/ 342386 h 644552"/>
              <a:gd name="connsiteX704" fmla="*/ 327297 w 1295298"/>
              <a:gd name="connsiteY704" fmla="*/ 341223 h 644552"/>
              <a:gd name="connsiteX705" fmla="*/ 322963 w 1295298"/>
              <a:gd name="connsiteY705" fmla="*/ 338608 h 644552"/>
              <a:gd name="connsiteX706" fmla="*/ 321518 w 1295298"/>
              <a:gd name="connsiteY706" fmla="*/ 337445 h 644552"/>
              <a:gd name="connsiteX707" fmla="*/ 318918 w 1295298"/>
              <a:gd name="connsiteY707" fmla="*/ 337445 h 644552"/>
              <a:gd name="connsiteX708" fmla="*/ 314294 w 1295298"/>
              <a:gd name="connsiteY708" fmla="*/ 335411 h 644552"/>
              <a:gd name="connsiteX709" fmla="*/ 310538 w 1295298"/>
              <a:gd name="connsiteY709" fmla="*/ 335411 h 644552"/>
              <a:gd name="connsiteX710" fmla="*/ 310249 w 1295298"/>
              <a:gd name="connsiteY710" fmla="*/ 333958 h 644552"/>
              <a:gd name="connsiteX711" fmla="*/ 308515 w 1295298"/>
              <a:gd name="connsiteY711" fmla="*/ 333668 h 644552"/>
              <a:gd name="connsiteX712" fmla="*/ 301580 w 1295298"/>
              <a:gd name="connsiteY712" fmla="*/ 336864 h 644552"/>
              <a:gd name="connsiteX713" fmla="*/ 300424 w 1295298"/>
              <a:gd name="connsiteY713" fmla="*/ 336864 h 644552"/>
              <a:gd name="connsiteX714" fmla="*/ 310827 w 1295298"/>
              <a:gd name="connsiteY714" fmla="*/ 331052 h 644552"/>
              <a:gd name="connsiteX715" fmla="*/ 323136 w 1295298"/>
              <a:gd name="connsiteY715" fmla="*/ 324169 h 644552"/>
              <a:gd name="connsiteX716" fmla="*/ 323726 w 1295298"/>
              <a:gd name="connsiteY716" fmla="*/ 324169 h 644552"/>
              <a:gd name="connsiteX717" fmla="*/ 325201 w 1295298"/>
              <a:gd name="connsiteY717" fmla="*/ 325976 h 644552"/>
              <a:gd name="connsiteX718" fmla="*/ 324611 w 1295298"/>
              <a:gd name="connsiteY718" fmla="*/ 326578 h 644552"/>
              <a:gd name="connsiteX719" fmla="*/ 323136 w 1295298"/>
              <a:gd name="connsiteY719" fmla="*/ 324169 h 644552"/>
              <a:gd name="connsiteX720" fmla="*/ 1045677 w 1295298"/>
              <a:gd name="connsiteY720" fmla="*/ 321072 h 644552"/>
              <a:gd name="connsiteX721" fmla="*/ 1043332 w 1295298"/>
              <a:gd name="connsiteY721" fmla="*/ 332084 h 644552"/>
              <a:gd name="connsiteX722" fmla="*/ 1041280 w 1295298"/>
              <a:gd name="connsiteY722" fmla="*/ 328413 h 644552"/>
              <a:gd name="connsiteX723" fmla="*/ 1045677 w 1295298"/>
              <a:gd name="connsiteY723" fmla="*/ 321072 h 644552"/>
              <a:gd name="connsiteX724" fmla="*/ 323105 w 1295298"/>
              <a:gd name="connsiteY724" fmla="*/ 316942 h 644552"/>
              <a:gd name="connsiteX725" fmla="*/ 324513 w 1295298"/>
              <a:gd name="connsiteY725" fmla="*/ 317716 h 644552"/>
              <a:gd name="connsiteX726" fmla="*/ 321416 w 1295298"/>
              <a:gd name="connsiteY726" fmla="*/ 317716 h 644552"/>
              <a:gd name="connsiteX727" fmla="*/ 323105 w 1295298"/>
              <a:gd name="connsiteY727" fmla="*/ 316942 h 644552"/>
              <a:gd name="connsiteX728" fmla="*/ 835475 w 1295298"/>
              <a:gd name="connsiteY728" fmla="*/ 314924 h 644552"/>
              <a:gd name="connsiteX729" fmla="*/ 830054 w 1295298"/>
              <a:gd name="connsiteY729" fmla="*/ 319762 h 644552"/>
              <a:gd name="connsiteX730" fmla="*/ 830061 w 1295298"/>
              <a:gd name="connsiteY730" fmla="*/ 319790 h 644552"/>
              <a:gd name="connsiteX731" fmla="*/ 835489 w 1295298"/>
              <a:gd name="connsiteY731" fmla="*/ 314947 h 644552"/>
              <a:gd name="connsiteX732" fmla="*/ 236607 w 1295298"/>
              <a:gd name="connsiteY732" fmla="*/ 304468 h 644552"/>
              <a:gd name="connsiteX733" fmla="*/ 231992 w 1295298"/>
              <a:gd name="connsiteY733" fmla="*/ 307922 h 644552"/>
              <a:gd name="connsiteX734" fmla="*/ 232065 w 1295298"/>
              <a:gd name="connsiteY734" fmla="*/ 308000 h 644552"/>
              <a:gd name="connsiteX735" fmla="*/ 236686 w 1295298"/>
              <a:gd name="connsiteY735" fmla="*/ 304530 h 644552"/>
              <a:gd name="connsiteX736" fmla="*/ 243552 w 1295298"/>
              <a:gd name="connsiteY736" fmla="*/ 309613 h 644552"/>
              <a:gd name="connsiteX737" fmla="*/ 243535 w 1295298"/>
              <a:gd name="connsiteY737" fmla="*/ 309581 h 644552"/>
              <a:gd name="connsiteX738" fmla="*/ 236607 w 1295298"/>
              <a:gd name="connsiteY738" fmla="*/ 304468 h 644552"/>
              <a:gd name="connsiteX739" fmla="*/ 222967 w 1295298"/>
              <a:gd name="connsiteY739" fmla="*/ 299889 h 644552"/>
              <a:gd name="connsiteX740" fmla="*/ 226230 w 1295298"/>
              <a:gd name="connsiteY740" fmla="*/ 301891 h 644552"/>
              <a:gd name="connsiteX741" fmla="*/ 226215 w 1295298"/>
              <a:gd name="connsiteY741" fmla="*/ 301875 h 644552"/>
              <a:gd name="connsiteX742" fmla="*/ 830285 w 1295298"/>
              <a:gd name="connsiteY742" fmla="*/ 297956 h 644552"/>
              <a:gd name="connsiteX743" fmla="*/ 827454 w 1295298"/>
              <a:gd name="connsiteY743" fmla="*/ 302191 h 644552"/>
              <a:gd name="connsiteX744" fmla="*/ 827460 w 1295298"/>
              <a:gd name="connsiteY744" fmla="*/ 302198 h 644552"/>
              <a:gd name="connsiteX745" fmla="*/ 830293 w 1295298"/>
              <a:gd name="connsiteY745" fmla="*/ 297961 h 644552"/>
              <a:gd name="connsiteX746" fmla="*/ 891581 w 1295298"/>
              <a:gd name="connsiteY746" fmla="*/ 292160 h 644552"/>
              <a:gd name="connsiteX747" fmla="*/ 891495 w 1295298"/>
              <a:gd name="connsiteY747" fmla="*/ 292203 h 644552"/>
              <a:gd name="connsiteX748" fmla="*/ 891495 w 1295298"/>
              <a:gd name="connsiteY748" fmla="*/ 293355 h 644552"/>
              <a:gd name="connsiteX749" fmla="*/ 892072 w 1295298"/>
              <a:gd name="connsiteY749" fmla="*/ 297385 h 644552"/>
              <a:gd name="connsiteX750" fmla="*/ 894382 w 1295298"/>
              <a:gd name="connsiteY750" fmla="*/ 298249 h 644552"/>
              <a:gd name="connsiteX751" fmla="*/ 899578 w 1295298"/>
              <a:gd name="connsiteY751" fmla="*/ 301128 h 644552"/>
              <a:gd name="connsiteX752" fmla="*/ 905063 w 1295298"/>
              <a:gd name="connsiteY752" fmla="*/ 302279 h 644552"/>
              <a:gd name="connsiteX753" fmla="*/ 909971 w 1295298"/>
              <a:gd name="connsiteY753" fmla="*/ 304294 h 644552"/>
              <a:gd name="connsiteX754" fmla="*/ 911414 w 1295298"/>
              <a:gd name="connsiteY754" fmla="*/ 306886 h 644552"/>
              <a:gd name="connsiteX755" fmla="*/ 913435 w 1295298"/>
              <a:gd name="connsiteY755" fmla="*/ 306886 h 644552"/>
              <a:gd name="connsiteX756" fmla="*/ 919498 w 1295298"/>
              <a:gd name="connsiteY756" fmla="*/ 310052 h 644552"/>
              <a:gd name="connsiteX757" fmla="*/ 924694 w 1295298"/>
              <a:gd name="connsiteY757" fmla="*/ 310052 h 644552"/>
              <a:gd name="connsiteX758" fmla="*/ 927004 w 1295298"/>
              <a:gd name="connsiteY758" fmla="*/ 309477 h 644552"/>
              <a:gd name="connsiteX759" fmla="*/ 928447 w 1295298"/>
              <a:gd name="connsiteY759" fmla="*/ 312355 h 644552"/>
              <a:gd name="connsiteX760" fmla="*/ 933932 w 1295298"/>
              <a:gd name="connsiteY760" fmla="*/ 309189 h 644552"/>
              <a:gd name="connsiteX761" fmla="*/ 939995 w 1295298"/>
              <a:gd name="connsiteY761" fmla="*/ 310628 h 644552"/>
              <a:gd name="connsiteX762" fmla="*/ 946923 w 1295298"/>
              <a:gd name="connsiteY762" fmla="*/ 306598 h 644552"/>
              <a:gd name="connsiteX763" fmla="*/ 948367 w 1295298"/>
              <a:gd name="connsiteY763" fmla="*/ 305158 h 644552"/>
              <a:gd name="connsiteX764" fmla="*/ 952697 w 1295298"/>
              <a:gd name="connsiteY764" fmla="*/ 304870 h 644552"/>
              <a:gd name="connsiteX765" fmla="*/ 953852 w 1295298"/>
              <a:gd name="connsiteY765" fmla="*/ 303719 h 644552"/>
              <a:gd name="connsiteX766" fmla="*/ 954718 w 1295298"/>
              <a:gd name="connsiteY766" fmla="*/ 303719 h 644552"/>
              <a:gd name="connsiteX767" fmla="*/ 961358 w 1295298"/>
              <a:gd name="connsiteY767" fmla="*/ 309189 h 644552"/>
              <a:gd name="connsiteX768" fmla="*/ 964533 w 1295298"/>
              <a:gd name="connsiteY768" fmla="*/ 314659 h 644552"/>
              <a:gd name="connsiteX769" fmla="*/ 961069 w 1295298"/>
              <a:gd name="connsiteY769" fmla="*/ 324447 h 644552"/>
              <a:gd name="connsiteX770" fmla="*/ 961646 w 1295298"/>
              <a:gd name="connsiteY770" fmla="*/ 325886 h 644552"/>
              <a:gd name="connsiteX771" fmla="*/ 964245 w 1295298"/>
              <a:gd name="connsiteY771" fmla="*/ 325023 h 644552"/>
              <a:gd name="connsiteX772" fmla="*/ 966843 w 1295298"/>
              <a:gd name="connsiteY772" fmla="*/ 329053 h 644552"/>
              <a:gd name="connsiteX773" fmla="*/ 970884 w 1295298"/>
              <a:gd name="connsiteY773" fmla="*/ 334235 h 644552"/>
              <a:gd name="connsiteX774" fmla="*/ 973194 w 1295298"/>
              <a:gd name="connsiteY774" fmla="*/ 333947 h 644552"/>
              <a:gd name="connsiteX775" fmla="*/ 965688 w 1295298"/>
              <a:gd name="connsiteY775" fmla="*/ 340857 h 644552"/>
              <a:gd name="connsiteX776" fmla="*/ 962512 w 1295298"/>
              <a:gd name="connsiteY776" fmla="*/ 342008 h 644552"/>
              <a:gd name="connsiteX777" fmla="*/ 962440 w 1295298"/>
              <a:gd name="connsiteY777" fmla="*/ 342171 h 644552"/>
              <a:gd name="connsiteX778" fmla="*/ 965588 w 1295298"/>
              <a:gd name="connsiteY778" fmla="*/ 341026 h 644552"/>
              <a:gd name="connsiteX779" fmla="*/ 973074 w 1295298"/>
              <a:gd name="connsiteY779" fmla="*/ 334114 h 644552"/>
              <a:gd name="connsiteX780" fmla="*/ 973650 w 1295298"/>
              <a:gd name="connsiteY780" fmla="*/ 334114 h 644552"/>
              <a:gd name="connsiteX781" fmla="*/ 974514 w 1295298"/>
              <a:gd name="connsiteY781" fmla="*/ 335554 h 644552"/>
              <a:gd name="connsiteX782" fmla="*/ 974679 w 1295298"/>
              <a:gd name="connsiteY782" fmla="*/ 335225 h 644552"/>
              <a:gd name="connsiteX783" fmla="*/ 973843 w 1295298"/>
              <a:gd name="connsiteY783" fmla="*/ 333835 h 644552"/>
              <a:gd name="connsiteX784" fmla="*/ 973266 w 1295298"/>
              <a:gd name="connsiteY784" fmla="*/ 333835 h 644552"/>
              <a:gd name="connsiteX785" fmla="*/ 970957 w 1295298"/>
              <a:gd name="connsiteY785" fmla="*/ 334123 h 644552"/>
              <a:gd name="connsiteX786" fmla="*/ 966916 w 1295298"/>
              <a:gd name="connsiteY786" fmla="*/ 328935 h 644552"/>
              <a:gd name="connsiteX787" fmla="*/ 964318 w 1295298"/>
              <a:gd name="connsiteY787" fmla="*/ 324901 h 644552"/>
              <a:gd name="connsiteX788" fmla="*/ 961720 w 1295298"/>
              <a:gd name="connsiteY788" fmla="*/ 325765 h 644552"/>
              <a:gd name="connsiteX789" fmla="*/ 961143 w 1295298"/>
              <a:gd name="connsiteY789" fmla="*/ 324324 h 644552"/>
              <a:gd name="connsiteX790" fmla="*/ 964607 w 1295298"/>
              <a:gd name="connsiteY790" fmla="*/ 314526 h 644552"/>
              <a:gd name="connsiteX791" fmla="*/ 961432 w 1295298"/>
              <a:gd name="connsiteY791" fmla="*/ 309050 h 644552"/>
              <a:gd name="connsiteX792" fmla="*/ 954793 w 1295298"/>
              <a:gd name="connsiteY792" fmla="*/ 303575 h 644552"/>
              <a:gd name="connsiteX793" fmla="*/ 953927 w 1295298"/>
              <a:gd name="connsiteY793" fmla="*/ 303575 h 644552"/>
              <a:gd name="connsiteX794" fmla="*/ 952773 w 1295298"/>
              <a:gd name="connsiteY794" fmla="*/ 304727 h 644552"/>
              <a:gd name="connsiteX795" fmla="*/ 948443 w 1295298"/>
              <a:gd name="connsiteY795" fmla="*/ 305016 h 644552"/>
              <a:gd name="connsiteX796" fmla="*/ 947000 w 1295298"/>
              <a:gd name="connsiteY796" fmla="*/ 306457 h 644552"/>
              <a:gd name="connsiteX797" fmla="*/ 940072 w 1295298"/>
              <a:gd name="connsiteY797" fmla="*/ 310491 h 644552"/>
              <a:gd name="connsiteX798" fmla="*/ 934011 w 1295298"/>
              <a:gd name="connsiteY798" fmla="*/ 309050 h 644552"/>
              <a:gd name="connsiteX799" fmla="*/ 928527 w 1295298"/>
              <a:gd name="connsiteY799" fmla="*/ 312220 h 644552"/>
              <a:gd name="connsiteX800" fmla="*/ 927084 w 1295298"/>
              <a:gd name="connsiteY800" fmla="*/ 309338 h 644552"/>
              <a:gd name="connsiteX801" fmla="*/ 924775 w 1295298"/>
              <a:gd name="connsiteY801" fmla="*/ 309915 h 644552"/>
              <a:gd name="connsiteX802" fmla="*/ 919579 w 1295298"/>
              <a:gd name="connsiteY802" fmla="*/ 309915 h 644552"/>
              <a:gd name="connsiteX803" fmla="*/ 913518 w 1295298"/>
              <a:gd name="connsiteY803" fmla="*/ 306745 h 644552"/>
              <a:gd name="connsiteX804" fmla="*/ 911497 w 1295298"/>
              <a:gd name="connsiteY804" fmla="*/ 306745 h 644552"/>
              <a:gd name="connsiteX805" fmla="*/ 910054 w 1295298"/>
              <a:gd name="connsiteY805" fmla="*/ 304151 h 644552"/>
              <a:gd name="connsiteX806" fmla="*/ 905147 w 1295298"/>
              <a:gd name="connsiteY806" fmla="*/ 302134 h 644552"/>
              <a:gd name="connsiteX807" fmla="*/ 899663 w 1295298"/>
              <a:gd name="connsiteY807" fmla="*/ 300981 h 644552"/>
              <a:gd name="connsiteX808" fmla="*/ 894468 w 1295298"/>
              <a:gd name="connsiteY808" fmla="*/ 298099 h 644552"/>
              <a:gd name="connsiteX809" fmla="*/ 892158 w 1295298"/>
              <a:gd name="connsiteY809" fmla="*/ 297234 h 644552"/>
              <a:gd name="connsiteX810" fmla="*/ 891581 w 1295298"/>
              <a:gd name="connsiteY810" fmla="*/ 293200 h 644552"/>
              <a:gd name="connsiteX811" fmla="*/ 892464 w 1295298"/>
              <a:gd name="connsiteY811" fmla="*/ 287463 h 644552"/>
              <a:gd name="connsiteX812" fmla="*/ 892361 w 1295298"/>
              <a:gd name="connsiteY812" fmla="*/ 287597 h 644552"/>
              <a:gd name="connsiteX813" fmla="*/ 894326 w 1295298"/>
              <a:gd name="connsiteY813" fmla="*/ 290677 h 644552"/>
              <a:gd name="connsiteX814" fmla="*/ 894468 w 1295298"/>
              <a:gd name="connsiteY814" fmla="*/ 290606 h 644552"/>
              <a:gd name="connsiteX815" fmla="*/ 1079919 w 1295298"/>
              <a:gd name="connsiteY815" fmla="*/ 287003 h 644552"/>
              <a:gd name="connsiteX816" fmla="*/ 1083498 w 1295298"/>
              <a:gd name="connsiteY816" fmla="*/ 287868 h 644552"/>
              <a:gd name="connsiteX817" fmla="*/ 1083498 w 1295298"/>
              <a:gd name="connsiteY817" fmla="*/ 289310 h 644552"/>
              <a:gd name="connsiteX818" fmla="*/ 1084691 w 1295298"/>
              <a:gd name="connsiteY818" fmla="*/ 290175 h 644552"/>
              <a:gd name="connsiteX819" fmla="*/ 1084691 w 1295298"/>
              <a:gd name="connsiteY819" fmla="*/ 291616 h 644552"/>
              <a:gd name="connsiteX820" fmla="*/ 1083498 w 1295298"/>
              <a:gd name="connsiteY820" fmla="*/ 291616 h 644552"/>
              <a:gd name="connsiteX821" fmla="*/ 1080217 w 1295298"/>
              <a:gd name="connsiteY821" fmla="*/ 297671 h 644552"/>
              <a:gd name="connsiteX822" fmla="*/ 1079919 w 1295298"/>
              <a:gd name="connsiteY822" fmla="*/ 296518 h 644552"/>
              <a:gd name="connsiteX823" fmla="*/ 1079919 w 1295298"/>
              <a:gd name="connsiteY823" fmla="*/ 297383 h 644552"/>
              <a:gd name="connsiteX824" fmla="*/ 1077832 w 1295298"/>
              <a:gd name="connsiteY824" fmla="*/ 295365 h 644552"/>
              <a:gd name="connsiteX825" fmla="*/ 1079323 w 1295298"/>
              <a:gd name="connsiteY825" fmla="*/ 293346 h 644552"/>
              <a:gd name="connsiteX826" fmla="*/ 1079919 w 1295298"/>
              <a:gd name="connsiteY826" fmla="*/ 291616 h 644552"/>
              <a:gd name="connsiteX827" fmla="*/ 1078726 w 1295298"/>
              <a:gd name="connsiteY827" fmla="*/ 289886 h 644552"/>
              <a:gd name="connsiteX828" fmla="*/ 1078726 w 1295298"/>
              <a:gd name="connsiteY828" fmla="*/ 291040 h 644552"/>
              <a:gd name="connsiteX829" fmla="*/ 1077235 w 1295298"/>
              <a:gd name="connsiteY829" fmla="*/ 291616 h 644552"/>
              <a:gd name="connsiteX830" fmla="*/ 1075744 w 1295298"/>
              <a:gd name="connsiteY830" fmla="*/ 290175 h 644552"/>
              <a:gd name="connsiteX831" fmla="*/ 1079919 w 1295298"/>
              <a:gd name="connsiteY831" fmla="*/ 287003 h 644552"/>
              <a:gd name="connsiteX832" fmla="*/ 1092544 w 1295298"/>
              <a:gd name="connsiteY832" fmla="*/ 284250 h 644552"/>
              <a:gd name="connsiteX833" fmla="*/ 1092544 w 1295298"/>
              <a:gd name="connsiteY833" fmla="*/ 288515 h 644552"/>
              <a:gd name="connsiteX834" fmla="*/ 1090855 w 1295298"/>
              <a:gd name="connsiteY834" fmla="*/ 287662 h 644552"/>
              <a:gd name="connsiteX835" fmla="*/ 1087757 w 1295298"/>
              <a:gd name="connsiteY835" fmla="*/ 290789 h 644552"/>
              <a:gd name="connsiteX836" fmla="*/ 1086913 w 1295298"/>
              <a:gd name="connsiteY836" fmla="*/ 289083 h 644552"/>
              <a:gd name="connsiteX837" fmla="*/ 1086068 w 1295298"/>
              <a:gd name="connsiteY837" fmla="*/ 287662 h 644552"/>
              <a:gd name="connsiteX838" fmla="*/ 1088321 w 1295298"/>
              <a:gd name="connsiteY838" fmla="*/ 285672 h 644552"/>
              <a:gd name="connsiteX839" fmla="*/ 1092544 w 1295298"/>
              <a:gd name="connsiteY839" fmla="*/ 284250 h 644552"/>
              <a:gd name="connsiteX840" fmla="*/ 731272 w 1295298"/>
              <a:gd name="connsiteY840" fmla="*/ 280120 h 644552"/>
              <a:gd name="connsiteX841" fmla="*/ 729525 w 1295298"/>
              <a:gd name="connsiteY841" fmla="*/ 281285 h 644552"/>
              <a:gd name="connsiteX842" fmla="*/ 729234 w 1295298"/>
              <a:gd name="connsiteY842" fmla="*/ 282450 h 644552"/>
              <a:gd name="connsiteX843" fmla="*/ 725157 w 1295298"/>
              <a:gd name="connsiteY843" fmla="*/ 283906 h 644552"/>
              <a:gd name="connsiteX844" fmla="*/ 724283 w 1295298"/>
              <a:gd name="connsiteY844" fmla="*/ 283324 h 644552"/>
              <a:gd name="connsiteX845" fmla="*/ 723701 w 1295298"/>
              <a:gd name="connsiteY845" fmla="*/ 282741 h 644552"/>
              <a:gd name="connsiteX846" fmla="*/ 731272 w 1295298"/>
              <a:gd name="connsiteY846" fmla="*/ 280120 h 644552"/>
              <a:gd name="connsiteX847" fmla="*/ 828713 w 1295298"/>
              <a:gd name="connsiteY847" fmla="*/ 276567 h 644552"/>
              <a:gd name="connsiteX848" fmla="*/ 829187 w 1295298"/>
              <a:gd name="connsiteY848" fmla="*/ 280587 h 644552"/>
              <a:gd name="connsiteX849" fmla="*/ 826298 w 1295298"/>
              <a:gd name="connsiteY849" fmla="*/ 286060 h 644552"/>
              <a:gd name="connsiteX850" fmla="*/ 826298 w 1295298"/>
              <a:gd name="connsiteY850" fmla="*/ 286067 h 644552"/>
              <a:gd name="connsiteX851" fmla="*/ 829138 w 1295298"/>
              <a:gd name="connsiteY851" fmla="*/ 280687 h 644552"/>
              <a:gd name="connsiteX852" fmla="*/ 829417 w 1295298"/>
              <a:gd name="connsiteY852" fmla="*/ 280270 h 644552"/>
              <a:gd name="connsiteX853" fmla="*/ 829171 w 1295298"/>
              <a:gd name="connsiteY853" fmla="*/ 280232 h 644552"/>
              <a:gd name="connsiteX854" fmla="*/ 661757 w 1295298"/>
              <a:gd name="connsiteY854" fmla="*/ 270305 h 644552"/>
              <a:gd name="connsiteX855" fmla="*/ 661187 w 1295298"/>
              <a:gd name="connsiteY855" fmla="*/ 271727 h 644552"/>
              <a:gd name="connsiteX856" fmla="*/ 660616 w 1295298"/>
              <a:gd name="connsiteY856" fmla="*/ 273148 h 644552"/>
              <a:gd name="connsiteX857" fmla="*/ 661187 w 1295298"/>
              <a:gd name="connsiteY857" fmla="*/ 275138 h 644552"/>
              <a:gd name="connsiteX858" fmla="*/ 660331 w 1295298"/>
              <a:gd name="connsiteY858" fmla="*/ 275991 h 644552"/>
              <a:gd name="connsiteX859" fmla="*/ 659476 w 1295298"/>
              <a:gd name="connsiteY859" fmla="*/ 275423 h 644552"/>
              <a:gd name="connsiteX860" fmla="*/ 653773 w 1295298"/>
              <a:gd name="connsiteY860" fmla="*/ 272295 h 644552"/>
              <a:gd name="connsiteX861" fmla="*/ 651777 w 1295298"/>
              <a:gd name="connsiteY861" fmla="*/ 271727 h 644552"/>
              <a:gd name="connsiteX862" fmla="*/ 651777 w 1295298"/>
              <a:gd name="connsiteY862" fmla="*/ 270874 h 644552"/>
              <a:gd name="connsiteX863" fmla="*/ 657480 w 1295298"/>
              <a:gd name="connsiteY863" fmla="*/ 271158 h 644552"/>
              <a:gd name="connsiteX864" fmla="*/ 661757 w 1295298"/>
              <a:gd name="connsiteY864" fmla="*/ 270305 h 644552"/>
              <a:gd name="connsiteX865" fmla="*/ 618474 w 1295298"/>
              <a:gd name="connsiteY865" fmla="*/ 262569 h 644552"/>
              <a:gd name="connsiteX866" fmla="*/ 619086 w 1295298"/>
              <a:gd name="connsiteY866" fmla="*/ 264044 h 644552"/>
              <a:gd name="connsiteX867" fmla="*/ 618168 w 1295298"/>
              <a:gd name="connsiteY867" fmla="*/ 264634 h 644552"/>
              <a:gd name="connsiteX868" fmla="*/ 616333 w 1295298"/>
              <a:gd name="connsiteY868" fmla="*/ 263454 h 644552"/>
              <a:gd name="connsiteX869" fmla="*/ 618474 w 1295298"/>
              <a:gd name="connsiteY869" fmla="*/ 262569 h 644552"/>
              <a:gd name="connsiteX870" fmla="*/ 639588 w 1295298"/>
              <a:gd name="connsiteY870" fmla="*/ 256719 h 644552"/>
              <a:gd name="connsiteX871" fmla="*/ 641327 w 1295298"/>
              <a:gd name="connsiteY871" fmla="*/ 257595 h 644552"/>
              <a:gd name="connsiteX872" fmla="*/ 642196 w 1295298"/>
              <a:gd name="connsiteY872" fmla="*/ 262851 h 644552"/>
              <a:gd name="connsiteX873" fmla="*/ 638719 w 1295298"/>
              <a:gd name="connsiteY873" fmla="*/ 266355 h 644552"/>
              <a:gd name="connsiteX874" fmla="*/ 637560 w 1295298"/>
              <a:gd name="connsiteY874" fmla="*/ 263727 h 644552"/>
              <a:gd name="connsiteX875" fmla="*/ 638429 w 1295298"/>
              <a:gd name="connsiteY875" fmla="*/ 261099 h 644552"/>
              <a:gd name="connsiteX876" fmla="*/ 636980 w 1295298"/>
              <a:gd name="connsiteY876" fmla="*/ 258471 h 644552"/>
              <a:gd name="connsiteX877" fmla="*/ 639588 w 1295298"/>
              <a:gd name="connsiteY877" fmla="*/ 256719 h 644552"/>
              <a:gd name="connsiteX878" fmla="*/ 1117718 w 1295298"/>
              <a:gd name="connsiteY878" fmla="*/ 254999 h 644552"/>
              <a:gd name="connsiteX879" fmla="*/ 1119156 w 1295298"/>
              <a:gd name="connsiteY879" fmla="*/ 255580 h 644552"/>
              <a:gd name="connsiteX880" fmla="*/ 1119444 w 1295298"/>
              <a:gd name="connsiteY880" fmla="*/ 258192 h 644552"/>
              <a:gd name="connsiteX881" fmla="*/ 1121169 w 1295298"/>
              <a:gd name="connsiteY881" fmla="*/ 262546 h 644552"/>
              <a:gd name="connsiteX882" fmla="*/ 1119444 w 1295298"/>
              <a:gd name="connsiteY882" fmla="*/ 266610 h 644552"/>
              <a:gd name="connsiteX883" fmla="*/ 1119444 w 1295298"/>
              <a:gd name="connsiteY883" fmla="*/ 267481 h 644552"/>
              <a:gd name="connsiteX884" fmla="*/ 1118293 w 1295298"/>
              <a:gd name="connsiteY884" fmla="*/ 267771 h 644552"/>
              <a:gd name="connsiteX885" fmla="*/ 1117430 w 1295298"/>
              <a:gd name="connsiteY885" fmla="*/ 273286 h 644552"/>
              <a:gd name="connsiteX886" fmla="*/ 1115992 w 1295298"/>
              <a:gd name="connsiteY886" fmla="*/ 277060 h 644552"/>
              <a:gd name="connsiteX887" fmla="*/ 1116855 w 1295298"/>
              <a:gd name="connsiteY887" fmla="*/ 279382 h 644552"/>
              <a:gd name="connsiteX888" fmla="*/ 1113692 w 1295298"/>
              <a:gd name="connsiteY888" fmla="*/ 281994 h 644552"/>
              <a:gd name="connsiteX889" fmla="*/ 1113692 w 1295298"/>
              <a:gd name="connsiteY889" fmla="*/ 279962 h 644552"/>
              <a:gd name="connsiteX890" fmla="*/ 1110240 w 1295298"/>
              <a:gd name="connsiteY890" fmla="*/ 282865 h 644552"/>
              <a:gd name="connsiteX891" fmla="*/ 1109665 w 1295298"/>
              <a:gd name="connsiteY891" fmla="*/ 282284 h 644552"/>
              <a:gd name="connsiteX892" fmla="*/ 1108515 w 1295298"/>
              <a:gd name="connsiteY892" fmla="*/ 282284 h 644552"/>
              <a:gd name="connsiteX893" fmla="*/ 1105927 w 1295298"/>
              <a:gd name="connsiteY893" fmla="*/ 284026 h 644552"/>
              <a:gd name="connsiteX894" fmla="*/ 1102188 w 1295298"/>
              <a:gd name="connsiteY894" fmla="*/ 281704 h 644552"/>
              <a:gd name="connsiteX895" fmla="*/ 1101613 w 1295298"/>
              <a:gd name="connsiteY895" fmla="*/ 282865 h 644552"/>
              <a:gd name="connsiteX896" fmla="*/ 1102763 w 1295298"/>
              <a:gd name="connsiteY896" fmla="*/ 284897 h 644552"/>
              <a:gd name="connsiteX897" fmla="*/ 1101613 w 1295298"/>
              <a:gd name="connsiteY897" fmla="*/ 284897 h 644552"/>
              <a:gd name="connsiteX898" fmla="*/ 1098449 w 1295298"/>
              <a:gd name="connsiteY898" fmla="*/ 288380 h 644552"/>
              <a:gd name="connsiteX899" fmla="*/ 1096724 w 1295298"/>
              <a:gd name="connsiteY899" fmla="*/ 286929 h 644552"/>
              <a:gd name="connsiteX900" fmla="*/ 1096724 w 1295298"/>
              <a:gd name="connsiteY900" fmla="*/ 286058 h 644552"/>
              <a:gd name="connsiteX901" fmla="*/ 1097011 w 1295298"/>
              <a:gd name="connsiteY901" fmla="*/ 283736 h 644552"/>
              <a:gd name="connsiteX902" fmla="*/ 1093272 w 1295298"/>
              <a:gd name="connsiteY902" fmla="*/ 282575 h 644552"/>
              <a:gd name="connsiteX903" fmla="*/ 1092122 w 1295298"/>
              <a:gd name="connsiteY903" fmla="*/ 283736 h 644552"/>
              <a:gd name="connsiteX904" fmla="*/ 1089246 w 1295298"/>
              <a:gd name="connsiteY904" fmla="*/ 284026 h 644552"/>
              <a:gd name="connsiteX905" fmla="*/ 1082631 w 1295298"/>
              <a:gd name="connsiteY905" fmla="*/ 285768 h 644552"/>
              <a:gd name="connsiteX906" fmla="*/ 1080906 w 1295298"/>
              <a:gd name="connsiteY906" fmla="*/ 285187 h 644552"/>
              <a:gd name="connsiteX907" fmla="*/ 1082344 w 1295298"/>
              <a:gd name="connsiteY907" fmla="*/ 284316 h 644552"/>
              <a:gd name="connsiteX908" fmla="*/ 1089534 w 1295298"/>
              <a:gd name="connsiteY908" fmla="*/ 279382 h 644552"/>
              <a:gd name="connsiteX909" fmla="*/ 1097299 w 1295298"/>
              <a:gd name="connsiteY909" fmla="*/ 279382 h 644552"/>
              <a:gd name="connsiteX910" fmla="*/ 1101613 w 1295298"/>
              <a:gd name="connsiteY910" fmla="*/ 275318 h 644552"/>
              <a:gd name="connsiteX911" fmla="*/ 1103626 w 1295298"/>
              <a:gd name="connsiteY911" fmla="*/ 272125 h 644552"/>
              <a:gd name="connsiteX912" fmla="*/ 1103051 w 1295298"/>
              <a:gd name="connsiteY912" fmla="*/ 273576 h 644552"/>
              <a:gd name="connsiteX913" fmla="*/ 1103626 w 1295298"/>
              <a:gd name="connsiteY913" fmla="*/ 274157 h 644552"/>
              <a:gd name="connsiteX914" fmla="*/ 1107364 w 1295298"/>
              <a:gd name="connsiteY914" fmla="*/ 272415 h 644552"/>
              <a:gd name="connsiteX915" fmla="*/ 1114267 w 1295298"/>
              <a:gd name="connsiteY915" fmla="*/ 262256 h 644552"/>
              <a:gd name="connsiteX916" fmla="*/ 1113692 w 1295298"/>
              <a:gd name="connsiteY916" fmla="*/ 260514 h 644552"/>
              <a:gd name="connsiteX917" fmla="*/ 1116855 w 1295298"/>
              <a:gd name="connsiteY917" fmla="*/ 255870 h 644552"/>
              <a:gd name="connsiteX918" fmla="*/ 1117990 w 1295298"/>
              <a:gd name="connsiteY918" fmla="*/ 256099 h 644552"/>
              <a:gd name="connsiteX919" fmla="*/ 1118006 w 1295298"/>
              <a:gd name="connsiteY919" fmla="*/ 256160 h 644552"/>
              <a:gd name="connsiteX920" fmla="*/ 1118293 w 1295298"/>
              <a:gd name="connsiteY920" fmla="*/ 256160 h 644552"/>
              <a:gd name="connsiteX921" fmla="*/ 1117990 w 1295298"/>
              <a:gd name="connsiteY921" fmla="*/ 256099 h 644552"/>
              <a:gd name="connsiteX922" fmla="*/ 314204 w 1295298"/>
              <a:gd name="connsiteY922" fmla="*/ 252689 h 644552"/>
              <a:gd name="connsiteX923" fmla="*/ 309299 w 1295298"/>
              <a:gd name="connsiteY923" fmla="*/ 253555 h 644552"/>
              <a:gd name="connsiteX924" fmla="*/ 307568 w 1295298"/>
              <a:gd name="connsiteY924" fmla="*/ 254999 h 644552"/>
              <a:gd name="connsiteX925" fmla="*/ 305719 w 1295298"/>
              <a:gd name="connsiteY925" fmla="*/ 253414 h 644552"/>
              <a:gd name="connsiteX926" fmla="*/ 307331 w 1295298"/>
              <a:gd name="connsiteY926" fmla="*/ 256362 h 644552"/>
              <a:gd name="connsiteX927" fmla="*/ 316705 w 1295298"/>
              <a:gd name="connsiteY927" fmla="*/ 252939 h 644552"/>
              <a:gd name="connsiteX928" fmla="*/ 318810 w 1295298"/>
              <a:gd name="connsiteY928" fmla="*/ 251064 h 644552"/>
              <a:gd name="connsiteX929" fmla="*/ 319096 w 1295298"/>
              <a:gd name="connsiteY929" fmla="*/ 252066 h 644552"/>
              <a:gd name="connsiteX930" fmla="*/ 319166 w 1295298"/>
              <a:gd name="connsiteY930" fmla="*/ 252041 h 644552"/>
              <a:gd name="connsiteX931" fmla="*/ 640535 w 1295298"/>
              <a:gd name="connsiteY931" fmla="*/ 249493 h 644552"/>
              <a:gd name="connsiteX932" fmla="*/ 641109 w 1295298"/>
              <a:gd name="connsiteY932" fmla="*/ 250915 h 644552"/>
              <a:gd name="connsiteX933" fmla="*/ 639962 w 1295298"/>
              <a:gd name="connsiteY933" fmla="*/ 256032 h 644552"/>
              <a:gd name="connsiteX934" fmla="*/ 637668 w 1295298"/>
              <a:gd name="connsiteY934" fmla="*/ 251199 h 644552"/>
              <a:gd name="connsiteX935" fmla="*/ 638528 w 1295298"/>
              <a:gd name="connsiteY935" fmla="*/ 250915 h 644552"/>
              <a:gd name="connsiteX936" fmla="*/ 640535 w 1295298"/>
              <a:gd name="connsiteY936" fmla="*/ 249493 h 644552"/>
              <a:gd name="connsiteX937" fmla="*/ 331223 w 1295298"/>
              <a:gd name="connsiteY937" fmla="*/ 245183 h 644552"/>
              <a:gd name="connsiteX938" fmla="*/ 319398 w 1295298"/>
              <a:gd name="connsiteY938" fmla="*/ 247781 h 644552"/>
              <a:gd name="connsiteX939" fmla="*/ 317667 w 1295298"/>
              <a:gd name="connsiteY939" fmla="*/ 248647 h 644552"/>
              <a:gd name="connsiteX940" fmla="*/ 318337 w 1295298"/>
              <a:gd name="connsiteY940" fmla="*/ 249764 h 644552"/>
              <a:gd name="connsiteX941" fmla="*/ 318012 w 1295298"/>
              <a:gd name="connsiteY941" fmla="*/ 248872 h 644552"/>
              <a:gd name="connsiteX942" fmla="*/ 319455 w 1295298"/>
              <a:gd name="connsiteY942" fmla="*/ 248872 h 644552"/>
              <a:gd name="connsiteX943" fmla="*/ 326780 w 1295298"/>
              <a:gd name="connsiteY943" fmla="*/ 248836 h 644552"/>
              <a:gd name="connsiteX944" fmla="*/ 1136888 w 1295298"/>
              <a:gd name="connsiteY944" fmla="*/ 241350 h 644552"/>
              <a:gd name="connsiteX945" fmla="*/ 1137343 w 1295298"/>
              <a:gd name="connsiteY945" fmla="*/ 241797 h 644552"/>
              <a:gd name="connsiteX946" fmla="*/ 1134189 w 1295298"/>
              <a:gd name="connsiteY946" fmla="*/ 244331 h 644552"/>
              <a:gd name="connsiteX947" fmla="*/ 1134189 w 1295298"/>
              <a:gd name="connsiteY947" fmla="*/ 243205 h 644552"/>
              <a:gd name="connsiteX948" fmla="*/ 1136770 w 1295298"/>
              <a:gd name="connsiteY948" fmla="*/ 241234 h 644552"/>
              <a:gd name="connsiteX949" fmla="*/ 1137056 w 1295298"/>
              <a:gd name="connsiteY949" fmla="*/ 241234 h 644552"/>
              <a:gd name="connsiteX950" fmla="*/ 1136888 w 1295298"/>
              <a:gd name="connsiteY950" fmla="*/ 241350 h 644552"/>
              <a:gd name="connsiteX951" fmla="*/ 337018 w 1295298"/>
              <a:gd name="connsiteY951" fmla="*/ 239984 h 644552"/>
              <a:gd name="connsiteX952" fmla="*/ 336999 w 1295298"/>
              <a:gd name="connsiteY952" fmla="*/ 239984 h 644552"/>
              <a:gd name="connsiteX953" fmla="*/ 331269 w 1295298"/>
              <a:gd name="connsiteY953" fmla="*/ 245145 h 644552"/>
              <a:gd name="connsiteX954" fmla="*/ 331290 w 1295298"/>
              <a:gd name="connsiteY954" fmla="*/ 245127 h 644552"/>
              <a:gd name="connsiteX955" fmla="*/ 1120835 w 1295298"/>
              <a:gd name="connsiteY955" fmla="*/ 237104 h 644552"/>
              <a:gd name="connsiteX956" fmla="*/ 1130747 w 1295298"/>
              <a:gd name="connsiteY956" fmla="*/ 243434 h 644552"/>
              <a:gd name="connsiteX957" fmla="*/ 1133663 w 1295298"/>
              <a:gd name="connsiteY957" fmla="*/ 243146 h 644552"/>
              <a:gd name="connsiteX958" fmla="*/ 1132788 w 1295298"/>
              <a:gd name="connsiteY958" fmla="*/ 244585 h 644552"/>
              <a:gd name="connsiteX959" fmla="*/ 1134246 w 1295298"/>
              <a:gd name="connsiteY959" fmla="*/ 246311 h 644552"/>
              <a:gd name="connsiteX960" fmla="*/ 1130456 w 1295298"/>
              <a:gd name="connsiteY960" fmla="*/ 247462 h 644552"/>
              <a:gd name="connsiteX961" fmla="*/ 1125791 w 1295298"/>
              <a:gd name="connsiteY961" fmla="*/ 251778 h 644552"/>
              <a:gd name="connsiteX962" fmla="*/ 1120251 w 1295298"/>
              <a:gd name="connsiteY962" fmla="*/ 248901 h 644552"/>
              <a:gd name="connsiteX963" fmla="*/ 1119377 w 1295298"/>
              <a:gd name="connsiteY963" fmla="*/ 250052 h 644552"/>
              <a:gd name="connsiteX964" fmla="*/ 1115587 w 1295298"/>
              <a:gd name="connsiteY964" fmla="*/ 250915 h 644552"/>
              <a:gd name="connsiteX965" fmla="*/ 1117919 w 1295298"/>
              <a:gd name="connsiteY965" fmla="*/ 252641 h 644552"/>
              <a:gd name="connsiteX966" fmla="*/ 1114712 w 1295298"/>
              <a:gd name="connsiteY966" fmla="*/ 254655 h 644552"/>
              <a:gd name="connsiteX967" fmla="*/ 1114129 w 1295298"/>
              <a:gd name="connsiteY967" fmla="*/ 254655 h 644552"/>
              <a:gd name="connsiteX968" fmla="*/ 1114129 w 1295298"/>
              <a:gd name="connsiteY968" fmla="*/ 251778 h 644552"/>
              <a:gd name="connsiteX969" fmla="*/ 1113254 w 1295298"/>
              <a:gd name="connsiteY969" fmla="*/ 250339 h 644552"/>
              <a:gd name="connsiteX970" fmla="*/ 1115587 w 1295298"/>
              <a:gd name="connsiteY970" fmla="*/ 247174 h 644552"/>
              <a:gd name="connsiteX971" fmla="*/ 1115587 w 1295298"/>
              <a:gd name="connsiteY971" fmla="*/ 246311 h 644552"/>
              <a:gd name="connsiteX972" fmla="*/ 1116753 w 1295298"/>
              <a:gd name="connsiteY972" fmla="*/ 246887 h 644552"/>
              <a:gd name="connsiteX973" fmla="*/ 1116461 w 1295298"/>
              <a:gd name="connsiteY973" fmla="*/ 246599 h 644552"/>
              <a:gd name="connsiteX974" fmla="*/ 1117627 w 1295298"/>
              <a:gd name="connsiteY974" fmla="*/ 246599 h 644552"/>
              <a:gd name="connsiteX975" fmla="*/ 1120835 w 1295298"/>
              <a:gd name="connsiteY975" fmla="*/ 239981 h 644552"/>
              <a:gd name="connsiteX976" fmla="*/ 1119960 w 1295298"/>
              <a:gd name="connsiteY976" fmla="*/ 238830 h 644552"/>
              <a:gd name="connsiteX977" fmla="*/ 1120835 w 1295298"/>
              <a:gd name="connsiteY977" fmla="*/ 237104 h 644552"/>
              <a:gd name="connsiteX978" fmla="*/ 1143618 w 1295298"/>
              <a:gd name="connsiteY978" fmla="*/ 236760 h 644552"/>
              <a:gd name="connsiteX979" fmla="*/ 1145602 w 1295298"/>
              <a:gd name="connsiteY979" fmla="*/ 236760 h 644552"/>
              <a:gd name="connsiteX980" fmla="*/ 1145602 w 1295298"/>
              <a:gd name="connsiteY980" fmla="*/ 237620 h 644552"/>
              <a:gd name="connsiteX981" fmla="*/ 1141067 w 1295298"/>
              <a:gd name="connsiteY981" fmla="*/ 240201 h 644552"/>
              <a:gd name="connsiteX982" fmla="*/ 1141067 w 1295298"/>
              <a:gd name="connsiteY982" fmla="*/ 239628 h 644552"/>
              <a:gd name="connsiteX983" fmla="*/ 1143618 w 1295298"/>
              <a:gd name="connsiteY983" fmla="*/ 236760 h 644552"/>
              <a:gd name="connsiteX984" fmla="*/ 1152141 w 1295298"/>
              <a:gd name="connsiteY984" fmla="*/ 232975 h 644552"/>
              <a:gd name="connsiteX985" fmla="*/ 1149694 w 1295298"/>
              <a:gd name="connsiteY985" fmla="*/ 235384 h 644552"/>
              <a:gd name="connsiteX986" fmla="*/ 1149694 w 1295298"/>
              <a:gd name="connsiteY986" fmla="*/ 234581 h 644552"/>
              <a:gd name="connsiteX987" fmla="*/ 1150000 w 1295298"/>
              <a:gd name="connsiteY987" fmla="*/ 233778 h 644552"/>
              <a:gd name="connsiteX988" fmla="*/ 1152141 w 1295298"/>
              <a:gd name="connsiteY988" fmla="*/ 232975 h 644552"/>
              <a:gd name="connsiteX989" fmla="*/ 387913 w 1295298"/>
              <a:gd name="connsiteY989" fmla="*/ 231943 h 644552"/>
              <a:gd name="connsiteX990" fmla="*/ 389047 w 1295298"/>
              <a:gd name="connsiteY990" fmla="*/ 233406 h 644552"/>
              <a:gd name="connsiteX991" fmla="*/ 389897 w 1295298"/>
              <a:gd name="connsiteY991" fmla="*/ 235453 h 644552"/>
              <a:gd name="connsiteX992" fmla="*/ 389897 w 1295298"/>
              <a:gd name="connsiteY992" fmla="*/ 236331 h 644552"/>
              <a:gd name="connsiteX993" fmla="*/ 387063 w 1295298"/>
              <a:gd name="connsiteY993" fmla="*/ 237793 h 644552"/>
              <a:gd name="connsiteX994" fmla="*/ 385079 w 1295298"/>
              <a:gd name="connsiteY994" fmla="*/ 236331 h 644552"/>
              <a:gd name="connsiteX995" fmla="*/ 387913 w 1295298"/>
              <a:gd name="connsiteY995" fmla="*/ 231943 h 644552"/>
              <a:gd name="connsiteX996" fmla="*/ 709046 w 1295298"/>
              <a:gd name="connsiteY996" fmla="*/ 230217 h 644552"/>
              <a:gd name="connsiteX997" fmla="*/ 709046 w 1295298"/>
              <a:gd name="connsiteY997" fmla="*/ 234750 h 644552"/>
              <a:gd name="connsiteX998" fmla="*/ 709046 w 1295298"/>
              <a:gd name="connsiteY998" fmla="*/ 235400 h 644552"/>
              <a:gd name="connsiteX999" fmla="*/ 709624 w 1295298"/>
              <a:gd name="connsiteY999" fmla="*/ 236265 h 644552"/>
              <a:gd name="connsiteX1000" fmla="*/ 710201 w 1295298"/>
              <a:gd name="connsiteY1000" fmla="*/ 237131 h 644552"/>
              <a:gd name="connsiteX1001" fmla="*/ 710203 w 1295298"/>
              <a:gd name="connsiteY1001" fmla="*/ 237131 h 644552"/>
              <a:gd name="connsiteX1002" fmla="*/ 709681 w 1295298"/>
              <a:gd name="connsiteY1002" fmla="*/ 236346 h 644552"/>
              <a:gd name="connsiteX1003" fmla="*/ 709103 w 1295298"/>
              <a:gd name="connsiteY1003" fmla="*/ 235480 h 644552"/>
              <a:gd name="connsiteX1004" fmla="*/ 709103 w 1295298"/>
              <a:gd name="connsiteY1004" fmla="*/ 230283 h 644552"/>
              <a:gd name="connsiteX1005" fmla="*/ 356908 w 1295298"/>
              <a:gd name="connsiteY1005" fmla="*/ 229012 h 644552"/>
              <a:gd name="connsiteX1006" fmla="*/ 351426 w 1295298"/>
              <a:gd name="connsiteY1006" fmla="*/ 237963 h 644552"/>
              <a:gd name="connsiteX1007" fmla="*/ 350027 w 1295298"/>
              <a:gd name="connsiteY1007" fmla="*/ 239083 h 644552"/>
              <a:gd name="connsiteX1008" fmla="*/ 350054 w 1295298"/>
              <a:gd name="connsiteY1008" fmla="*/ 239078 h 644552"/>
              <a:gd name="connsiteX1009" fmla="*/ 351497 w 1295298"/>
              <a:gd name="connsiteY1009" fmla="*/ 237926 h 644552"/>
              <a:gd name="connsiteX1010" fmla="*/ 356964 w 1295298"/>
              <a:gd name="connsiteY1010" fmla="*/ 229025 h 644552"/>
              <a:gd name="connsiteX1011" fmla="*/ 288235 w 1295298"/>
              <a:gd name="connsiteY1011" fmla="*/ 223237 h 644552"/>
              <a:gd name="connsiteX1012" fmla="*/ 286216 w 1295298"/>
              <a:gd name="connsiteY1012" fmla="*/ 225836 h 644552"/>
              <a:gd name="connsiteX1013" fmla="*/ 283082 w 1295298"/>
              <a:gd name="connsiteY1013" fmla="*/ 226691 h 644552"/>
              <a:gd name="connsiteX1014" fmla="*/ 283083 w 1295298"/>
              <a:gd name="connsiteY1014" fmla="*/ 226691 h 644552"/>
              <a:gd name="connsiteX1015" fmla="*/ 272979 w 1295298"/>
              <a:gd name="connsiteY1015" fmla="*/ 233893 h 644552"/>
              <a:gd name="connsiteX1016" fmla="*/ 275000 w 1295298"/>
              <a:gd name="connsiteY1016" fmla="*/ 233893 h 644552"/>
              <a:gd name="connsiteX1017" fmla="*/ 277309 w 1295298"/>
              <a:gd name="connsiteY1017" fmla="*/ 233029 h 644552"/>
              <a:gd name="connsiteX1018" fmla="*/ 279041 w 1295298"/>
              <a:gd name="connsiteY1018" fmla="*/ 234181 h 644552"/>
              <a:gd name="connsiteX1019" fmla="*/ 282505 w 1295298"/>
              <a:gd name="connsiteY1019" fmla="*/ 232453 h 644552"/>
              <a:gd name="connsiteX1020" fmla="*/ 288279 w 1295298"/>
              <a:gd name="connsiteY1020" fmla="*/ 229860 h 644552"/>
              <a:gd name="connsiteX1021" fmla="*/ 286835 w 1295298"/>
              <a:gd name="connsiteY1021" fmla="*/ 233029 h 644552"/>
              <a:gd name="connsiteX1022" fmla="*/ 289433 w 1295298"/>
              <a:gd name="connsiteY1022" fmla="*/ 233029 h 644552"/>
              <a:gd name="connsiteX1023" fmla="*/ 291454 w 1295298"/>
              <a:gd name="connsiteY1023" fmla="*/ 234469 h 644552"/>
              <a:gd name="connsiteX1024" fmla="*/ 294918 w 1295298"/>
              <a:gd name="connsiteY1024" fmla="*/ 233317 h 644552"/>
              <a:gd name="connsiteX1025" fmla="*/ 302423 w 1295298"/>
              <a:gd name="connsiteY1025" fmla="*/ 234757 h 644552"/>
              <a:gd name="connsiteX1026" fmla="*/ 302423 w 1295298"/>
              <a:gd name="connsiteY1026" fmla="*/ 236485 h 644552"/>
              <a:gd name="connsiteX1027" fmla="*/ 296650 w 1295298"/>
              <a:gd name="connsiteY1027" fmla="*/ 236485 h 644552"/>
              <a:gd name="connsiteX1028" fmla="*/ 288567 w 1295298"/>
              <a:gd name="connsiteY1028" fmla="*/ 242535 h 644552"/>
              <a:gd name="connsiteX1029" fmla="*/ 291454 w 1295298"/>
              <a:gd name="connsiteY1029" fmla="*/ 240806 h 644552"/>
              <a:gd name="connsiteX1030" fmla="*/ 288279 w 1295298"/>
              <a:gd name="connsiteY1030" fmla="*/ 253193 h 644552"/>
              <a:gd name="connsiteX1031" fmla="*/ 291165 w 1295298"/>
              <a:gd name="connsiteY1031" fmla="*/ 255786 h 644552"/>
              <a:gd name="connsiteX1032" fmla="*/ 293763 w 1295298"/>
              <a:gd name="connsiteY1032" fmla="*/ 250312 h 644552"/>
              <a:gd name="connsiteX1033" fmla="*/ 293763 w 1295298"/>
              <a:gd name="connsiteY1033" fmla="*/ 246280 h 644552"/>
              <a:gd name="connsiteX1034" fmla="*/ 295207 w 1295298"/>
              <a:gd name="connsiteY1034" fmla="*/ 240806 h 644552"/>
              <a:gd name="connsiteX1035" fmla="*/ 299825 w 1295298"/>
              <a:gd name="connsiteY1035" fmla="*/ 237350 h 644552"/>
              <a:gd name="connsiteX1036" fmla="*/ 305599 w 1295298"/>
              <a:gd name="connsiteY1036" fmla="*/ 241094 h 644552"/>
              <a:gd name="connsiteX1037" fmla="*/ 304155 w 1295298"/>
              <a:gd name="connsiteY1037" fmla="*/ 245992 h 644552"/>
              <a:gd name="connsiteX1038" fmla="*/ 306753 w 1295298"/>
              <a:gd name="connsiteY1038" fmla="*/ 245127 h 644552"/>
              <a:gd name="connsiteX1039" fmla="*/ 308481 w 1295298"/>
              <a:gd name="connsiteY1039" fmla="*/ 248863 h 644552"/>
              <a:gd name="connsiteX1040" fmla="*/ 310597 w 1295298"/>
              <a:gd name="connsiteY1040" fmla="*/ 245651 h 644552"/>
              <a:gd name="connsiteX1041" fmla="*/ 311896 w 1295298"/>
              <a:gd name="connsiteY1041" fmla="*/ 240851 h 644552"/>
              <a:gd name="connsiteX1042" fmla="*/ 315358 w 1295298"/>
              <a:gd name="connsiteY1042" fmla="*/ 243161 h 644552"/>
              <a:gd name="connsiteX1043" fmla="*/ 316512 w 1295298"/>
              <a:gd name="connsiteY1043" fmla="*/ 241428 h 644552"/>
              <a:gd name="connsiteX1044" fmla="*/ 313339 w 1295298"/>
              <a:gd name="connsiteY1044" fmla="*/ 237386 h 644552"/>
              <a:gd name="connsiteX1045" fmla="*/ 309876 w 1295298"/>
              <a:gd name="connsiteY1045" fmla="*/ 237386 h 644552"/>
              <a:gd name="connsiteX1046" fmla="*/ 299777 w 1295298"/>
              <a:gd name="connsiteY1046" fmla="*/ 233055 h 644552"/>
              <a:gd name="connsiteX1047" fmla="*/ 298911 w 1295298"/>
              <a:gd name="connsiteY1047" fmla="*/ 229012 h 644552"/>
              <a:gd name="connsiteX1048" fmla="*/ 292564 w 1295298"/>
              <a:gd name="connsiteY1048" fmla="*/ 224392 h 644552"/>
              <a:gd name="connsiteX1049" fmla="*/ 291409 w 1295298"/>
              <a:gd name="connsiteY1049" fmla="*/ 224392 h 644552"/>
              <a:gd name="connsiteX1050" fmla="*/ 291409 w 1295298"/>
              <a:gd name="connsiteY1050" fmla="*/ 226125 h 644552"/>
              <a:gd name="connsiteX1051" fmla="*/ 288235 w 1295298"/>
              <a:gd name="connsiteY1051" fmla="*/ 223237 h 644552"/>
              <a:gd name="connsiteX1052" fmla="*/ 262844 w 1295298"/>
              <a:gd name="connsiteY1052" fmla="*/ 220927 h 644552"/>
              <a:gd name="connsiteX1053" fmla="*/ 262844 w 1295298"/>
              <a:gd name="connsiteY1053" fmla="*/ 222370 h 644552"/>
              <a:gd name="connsiteX1054" fmla="*/ 262876 w 1295298"/>
              <a:gd name="connsiteY1054" fmla="*/ 222370 h 644552"/>
              <a:gd name="connsiteX1055" fmla="*/ 262876 w 1295298"/>
              <a:gd name="connsiteY1055" fmla="*/ 220959 h 644552"/>
              <a:gd name="connsiteX1056" fmla="*/ 374067 w 1295298"/>
              <a:gd name="connsiteY1056" fmla="*/ 218339 h 644552"/>
              <a:gd name="connsiteX1057" fmla="*/ 383359 w 1295298"/>
              <a:gd name="connsiteY1057" fmla="*/ 221457 h 644552"/>
              <a:gd name="connsiteX1058" fmla="*/ 381617 w 1295298"/>
              <a:gd name="connsiteY1058" fmla="*/ 222307 h 644552"/>
              <a:gd name="connsiteX1059" fmla="*/ 374067 w 1295298"/>
              <a:gd name="connsiteY1059" fmla="*/ 218339 h 644552"/>
              <a:gd name="connsiteX1060" fmla="*/ 1068754 w 1295298"/>
              <a:gd name="connsiteY1060" fmla="*/ 214995 h 644552"/>
              <a:gd name="connsiteX1061" fmla="*/ 1068805 w 1295298"/>
              <a:gd name="connsiteY1061" fmla="*/ 215101 h 644552"/>
              <a:gd name="connsiteX1062" fmla="*/ 1078330 w 1295298"/>
              <a:gd name="connsiteY1062" fmla="*/ 220288 h 644552"/>
              <a:gd name="connsiteX1063" fmla="*/ 1085258 w 1295298"/>
              <a:gd name="connsiteY1063" fmla="*/ 226628 h 644552"/>
              <a:gd name="connsiteX1064" fmla="*/ 1095282 w 1295298"/>
              <a:gd name="connsiteY1064" fmla="*/ 222625 h 644552"/>
              <a:gd name="connsiteX1065" fmla="*/ 1095282 w 1295298"/>
              <a:gd name="connsiteY1065" fmla="*/ 222487 h 644552"/>
              <a:gd name="connsiteX1066" fmla="*/ 1085180 w 1295298"/>
              <a:gd name="connsiteY1066" fmla="*/ 226529 h 644552"/>
              <a:gd name="connsiteX1067" fmla="*/ 1078253 w 1295298"/>
              <a:gd name="connsiteY1067" fmla="*/ 220178 h 644552"/>
              <a:gd name="connsiteX1068" fmla="*/ 143531 w 1295298"/>
              <a:gd name="connsiteY1068" fmla="*/ 214736 h 644552"/>
              <a:gd name="connsiteX1069" fmla="*/ 147030 w 1295298"/>
              <a:gd name="connsiteY1069" fmla="*/ 216475 h 644552"/>
              <a:gd name="connsiteX1070" fmla="*/ 158987 w 1295298"/>
              <a:gd name="connsiteY1070" fmla="*/ 224589 h 644552"/>
              <a:gd name="connsiteX1071" fmla="*/ 158987 w 1295298"/>
              <a:gd name="connsiteY1071" fmla="*/ 225748 h 644552"/>
              <a:gd name="connsiteX1072" fmla="*/ 157820 w 1295298"/>
              <a:gd name="connsiteY1072" fmla="*/ 225748 h 644552"/>
              <a:gd name="connsiteX1073" fmla="*/ 148197 w 1295298"/>
              <a:gd name="connsiteY1073" fmla="*/ 221111 h 644552"/>
              <a:gd name="connsiteX1074" fmla="*/ 149655 w 1295298"/>
              <a:gd name="connsiteY1074" fmla="*/ 219663 h 644552"/>
              <a:gd name="connsiteX1075" fmla="*/ 142947 w 1295298"/>
              <a:gd name="connsiteY1075" fmla="*/ 217054 h 644552"/>
              <a:gd name="connsiteX1076" fmla="*/ 144114 w 1295298"/>
              <a:gd name="connsiteY1076" fmla="*/ 215895 h 644552"/>
              <a:gd name="connsiteX1077" fmla="*/ 142364 w 1295298"/>
              <a:gd name="connsiteY1077" fmla="*/ 215316 h 644552"/>
              <a:gd name="connsiteX1078" fmla="*/ 141781 w 1295298"/>
              <a:gd name="connsiteY1078" fmla="*/ 215316 h 644552"/>
              <a:gd name="connsiteX1079" fmla="*/ 143531 w 1295298"/>
              <a:gd name="connsiteY1079" fmla="*/ 214736 h 644552"/>
              <a:gd name="connsiteX1080" fmla="*/ 404522 w 1295298"/>
              <a:gd name="connsiteY1080" fmla="*/ 209918 h 644552"/>
              <a:gd name="connsiteX1081" fmla="*/ 405391 w 1295298"/>
              <a:gd name="connsiteY1081" fmla="*/ 211071 h 644552"/>
              <a:gd name="connsiteX1082" fmla="*/ 401916 w 1295298"/>
              <a:gd name="connsiteY1082" fmla="*/ 217700 h 644552"/>
              <a:gd name="connsiteX1083" fmla="*/ 401916 w 1295298"/>
              <a:gd name="connsiteY1083" fmla="*/ 218853 h 644552"/>
              <a:gd name="connsiteX1084" fmla="*/ 403943 w 1295298"/>
              <a:gd name="connsiteY1084" fmla="*/ 217700 h 644552"/>
              <a:gd name="connsiteX1085" fmla="*/ 405970 w 1295298"/>
              <a:gd name="connsiteY1085" fmla="*/ 218276 h 644552"/>
              <a:gd name="connsiteX1086" fmla="*/ 405391 w 1295298"/>
              <a:gd name="connsiteY1086" fmla="*/ 219141 h 644552"/>
              <a:gd name="connsiteX1087" fmla="*/ 405391 w 1295298"/>
              <a:gd name="connsiteY1087" fmla="*/ 220294 h 644552"/>
              <a:gd name="connsiteX1088" fmla="*/ 407708 w 1295298"/>
              <a:gd name="connsiteY1088" fmla="*/ 220294 h 644552"/>
              <a:gd name="connsiteX1089" fmla="*/ 407708 w 1295298"/>
              <a:gd name="connsiteY1089" fmla="*/ 220870 h 644552"/>
              <a:gd name="connsiteX1090" fmla="*/ 409156 w 1295298"/>
              <a:gd name="connsiteY1090" fmla="*/ 220294 h 644552"/>
              <a:gd name="connsiteX1091" fmla="*/ 412920 w 1295298"/>
              <a:gd name="connsiteY1091" fmla="*/ 220294 h 644552"/>
              <a:gd name="connsiteX1092" fmla="*/ 412630 w 1295298"/>
              <a:gd name="connsiteY1092" fmla="*/ 224617 h 644552"/>
              <a:gd name="connsiteX1093" fmla="*/ 414078 w 1295298"/>
              <a:gd name="connsiteY1093" fmla="*/ 224041 h 644552"/>
              <a:gd name="connsiteX1094" fmla="*/ 412920 w 1295298"/>
              <a:gd name="connsiteY1094" fmla="*/ 226058 h 644552"/>
              <a:gd name="connsiteX1095" fmla="*/ 413789 w 1295298"/>
              <a:gd name="connsiteY1095" fmla="*/ 228076 h 644552"/>
              <a:gd name="connsiteX1096" fmla="*/ 415526 w 1295298"/>
              <a:gd name="connsiteY1096" fmla="*/ 227211 h 644552"/>
              <a:gd name="connsiteX1097" fmla="*/ 416395 w 1295298"/>
              <a:gd name="connsiteY1097" fmla="*/ 230093 h 644552"/>
              <a:gd name="connsiteX1098" fmla="*/ 414368 w 1295298"/>
              <a:gd name="connsiteY1098" fmla="*/ 232975 h 644552"/>
              <a:gd name="connsiteX1099" fmla="*/ 413210 w 1295298"/>
              <a:gd name="connsiteY1099" fmla="*/ 231534 h 644552"/>
              <a:gd name="connsiteX1100" fmla="*/ 412051 w 1295298"/>
              <a:gd name="connsiteY1100" fmla="*/ 231246 h 644552"/>
              <a:gd name="connsiteX1101" fmla="*/ 410893 w 1295298"/>
              <a:gd name="connsiteY1101" fmla="*/ 227787 h 644552"/>
              <a:gd name="connsiteX1102" fmla="*/ 407129 w 1295298"/>
              <a:gd name="connsiteY1102" fmla="*/ 231246 h 644552"/>
              <a:gd name="connsiteX1103" fmla="*/ 406260 w 1295298"/>
              <a:gd name="connsiteY1103" fmla="*/ 231246 h 644552"/>
              <a:gd name="connsiteX1104" fmla="*/ 407708 w 1295298"/>
              <a:gd name="connsiteY1104" fmla="*/ 229228 h 644552"/>
              <a:gd name="connsiteX1105" fmla="*/ 404233 w 1295298"/>
              <a:gd name="connsiteY1105" fmla="*/ 228652 h 644552"/>
              <a:gd name="connsiteX1106" fmla="*/ 401627 w 1295298"/>
              <a:gd name="connsiteY1106" fmla="*/ 229228 h 644552"/>
              <a:gd name="connsiteX1107" fmla="*/ 397862 w 1295298"/>
              <a:gd name="connsiteY1107" fmla="*/ 228364 h 644552"/>
              <a:gd name="connsiteX1108" fmla="*/ 393808 w 1295298"/>
              <a:gd name="connsiteY1108" fmla="*/ 229228 h 644552"/>
              <a:gd name="connsiteX1109" fmla="*/ 392650 w 1295298"/>
              <a:gd name="connsiteY1109" fmla="*/ 227787 h 644552"/>
              <a:gd name="connsiteX1110" fmla="*/ 394967 w 1295298"/>
              <a:gd name="connsiteY1110" fmla="*/ 225482 h 644552"/>
              <a:gd name="connsiteX1111" fmla="*/ 394967 w 1295298"/>
              <a:gd name="connsiteY1111" fmla="*/ 224617 h 644552"/>
              <a:gd name="connsiteX1112" fmla="*/ 393808 w 1295298"/>
              <a:gd name="connsiteY1112" fmla="*/ 224041 h 644552"/>
              <a:gd name="connsiteX1113" fmla="*/ 400758 w 1295298"/>
              <a:gd name="connsiteY1113" fmla="*/ 213665 h 644552"/>
              <a:gd name="connsiteX1114" fmla="*/ 404522 w 1295298"/>
              <a:gd name="connsiteY1114" fmla="*/ 209918 h 644552"/>
              <a:gd name="connsiteX1115" fmla="*/ 609831 w 1295298"/>
              <a:gd name="connsiteY1115" fmla="*/ 202655 h 644552"/>
              <a:gd name="connsiteX1116" fmla="*/ 609387 w 1295298"/>
              <a:gd name="connsiteY1116" fmla="*/ 202922 h 644552"/>
              <a:gd name="connsiteX1117" fmla="*/ 609254 w 1295298"/>
              <a:gd name="connsiteY1117" fmla="*/ 202944 h 644552"/>
              <a:gd name="connsiteX1118" fmla="*/ 1053431 w 1295298"/>
              <a:gd name="connsiteY1118" fmla="*/ 199101 h 644552"/>
              <a:gd name="connsiteX1119" fmla="*/ 1031207 w 1295298"/>
              <a:gd name="connsiteY1119" fmla="*/ 215558 h 644552"/>
              <a:gd name="connsiteX1120" fmla="*/ 1005520 w 1295298"/>
              <a:gd name="connsiteY1120" fmla="*/ 218734 h 644552"/>
              <a:gd name="connsiteX1121" fmla="*/ 987336 w 1295298"/>
              <a:gd name="connsiteY1121" fmla="*/ 212382 h 644552"/>
              <a:gd name="connsiteX1122" fmla="*/ 975792 w 1295298"/>
              <a:gd name="connsiteY1122" fmla="*/ 208629 h 644552"/>
              <a:gd name="connsiteX1123" fmla="*/ 964824 w 1295298"/>
              <a:gd name="connsiteY1123" fmla="*/ 205453 h 644552"/>
              <a:gd name="connsiteX1124" fmla="*/ 955299 w 1295298"/>
              <a:gd name="connsiteY1124" fmla="*/ 214981 h 644552"/>
              <a:gd name="connsiteX1125" fmla="*/ 941445 w 1295298"/>
              <a:gd name="connsiteY1125" fmla="*/ 211227 h 644552"/>
              <a:gd name="connsiteX1126" fmla="*/ 936250 w 1295298"/>
              <a:gd name="connsiteY1126" fmla="*/ 214403 h 644552"/>
              <a:gd name="connsiteX1127" fmla="*/ 917201 w 1295298"/>
              <a:gd name="connsiteY1127" fmla="*/ 222487 h 644552"/>
              <a:gd name="connsiteX1128" fmla="*/ 908831 w 1295298"/>
              <a:gd name="connsiteY1128" fmla="*/ 230283 h 644552"/>
              <a:gd name="connsiteX1129" fmla="*/ 898152 w 1295298"/>
              <a:gd name="connsiteY1129" fmla="*/ 238656 h 644552"/>
              <a:gd name="connsiteX1130" fmla="*/ 878237 w 1295298"/>
              <a:gd name="connsiteY1130" fmla="*/ 258866 h 644552"/>
              <a:gd name="connsiteX1131" fmla="*/ 873330 w 1295298"/>
              <a:gd name="connsiteY1131" fmla="*/ 267239 h 644552"/>
              <a:gd name="connsiteX1132" fmla="*/ 877659 w 1295298"/>
              <a:gd name="connsiteY1132" fmla="*/ 271570 h 644552"/>
              <a:gd name="connsiteX1133" fmla="*/ 877659 w 1295298"/>
              <a:gd name="connsiteY1133" fmla="*/ 272147 h 644552"/>
              <a:gd name="connsiteX1134" fmla="*/ 873330 w 1295298"/>
              <a:gd name="connsiteY1134" fmla="*/ 271859 h 644552"/>
              <a:gd name="connsiteX1135" fmla="*/ 866692 w 1295298"/>
              <a:gd name="connsiteY1135" fmla="*/ 274169 h 644552"/>
              <a:gd name="connsiteX1136" fmla="*/ 864094 w 1295298"/>
              <a:gd name="connsiteY1136" fmla="*/ 267528 h 644552"/>
              <a:gd name="connsiteX1137" fmla="*/ 859765 w 1295298"/>
              <a:gd name="connsiteY1137" fmla="*/ 270415 h 644552"/>
              <a:gd name="connsiteX1138" fmla="*/ 858899 w 1295298"/>
              <a:gd name="connsiteY1138" fmla="*/ 270415 h 644552"/>
              <a:gd name="connsiteX1139" fmla="*/ 853415 w 1295298"/>
              <a:gd name="connsiteY1139" fmla="*/ 273591 h 644552"/>
              <a:gd name="connsiteX1140" fmla="*/ 851106 w 1295298"/>
              <a:gd name="connsiteY1140" fmla="*/ 272147 h 644552"/>
              <a:gd name="connsiteX1141" fmla="*/ 847065 w 1295298"/>
              <a:gd name="connsiteY1141" fmla="*/ 271859 h 644552"/>
              <a:gd name="connsiteX1142" fmla="*/ 845045 w 1295298"/>
              <a:gd name="connsiteY1142" fmla="*/ 271281 h 644552"/>
              <a:gd name="connsiteX1143" fmla="*/ 839273 w 1295298"/>
              <a:gd name="connsiteY1143" fmla="*/ 276767 h 644552"/>
              <a:gd name="connsiteX1144" fmla="*/ 835809 w 1295298"/>
              <a:gd name="connsiteY1144" fmla="*/ 278788 h 644552"/>
              <a:gd name="connsiteX1145" fmla="*/ 832923 w 1295298"/>
              <a:gd name="connsiteY1145" fmla="*/ 280809 h 644552"/>
              <a:gd name="connsiteX1146" fmla="*/ 832072 w 1295298"/>
              <a:gd name="connsiteY1146" fmla="*/ 280678 h 644552"/>
              <a:gd name="connsiteX1147" fmla="*/ 832891 w 1295298"/>
              <a:gd name="connsiteY1147" fmla="*/ 280975 h 644552"/>
              <a:gd name="connsiteX1148" fmla="*/ 835778 w 1295298"/>
              <a:gd name="connsiteY1148" fmla="*/ 278960 h 644552"/>
              <a:gd name="connsiteX1149" fmla="*/ 839242 w 1295298"/>
              <a:gd name="connsiteY1149" fmla="*/ 276945 h 644552"/>
              <a:gd name="connsiteX1150" fmla="*/ 845016 w 1295298"/>
              <a:gd name="connsiteY1150" fmla="*/ 271475 h 644552"/>
              <a:gd name="connsiteX1151" fmla="*/ 847037 w 1295298"/>
              <a:gd name="connsiteY1151" fmla="*/ 272051 h 644552"/>
              <a:gd name="connsiteX1152" fmla="*/ 851078 w 1295298"/>
              <a:gd name="connsiteY1152" fmla="*/ 272338 h 644552"/>
              <a:gd name="connsiteX1153" fmla="*/ 853388 w 1295298"/>
              <a:gd name="connsiteY1153" fmla="*/ 273778 h 644552"/>
              <a:gd name="connsiteX1154" fmla="*/ 858873 w 1295298"/>
              <a:gd name="connsiteY1154" fmla="*/ 270611 h 644552"/>
              <a:gd name="connsiteX1155" fmla="*/ 859739 w 1295298"/>
              <a:gd name="connsiteY1155" fmla="*/ 270611 h 644552"/>
              <a:gd name="connsiteX1156" fmla="*/ 864069 w 1295298"/>
              <a:gd name="connsiteY1156" fmla="*/ 267732 h 644552"/>
              <a:gd name="connsiteX1157" fmla="*/ 866667 w 1295298"/>
              <a:gd name="connsiteY1157" fmla="*/ 274354 h 644552"/>
              <a:gd name="connsiteX1158" fmla="*/ 873307 w 1295298"/>
              <a:gd name="connsiteY1158" fmla="*/ 272051 h 644552"/>
              <a:gd name="connsiteX1159" fmla="*/ 877638 w 1295298"/>
              <a:gd name="connsiteY1159" fmla="*/ 272338 h 644552"/>
              <a:gd name="connsiteX1160" fmla="*/ 880525 w 1295298"/>
              <a:gd name="connsiteY1160" fmla="*/ 274642 h 644552"/>
              <a:gd name="connsiteX1161" fmla="*/ 882257 w 1295298"/>
              <a:gd name="connsiteY1161" fmla="*/ 277520 h 644552"/>
              <a:gd name="connsiteX1162" fmla="*/ 887742 w 1295298"/>
              <a:gd name="connsiteY1162" fmla="*/ 280112 h 644552"/>
              <a:gd name="connsiteX1163" fmla="*/ 893227 w 1295298"/>
              <a:gd name="connsiteY1163" fmla="*/ 277808 h 644552"/>
              <a:gd name="connsiteX1164" fmla="*/ 897242 w 1295298"/>
              <a:gd name="connsiteY1164" fmla="*/ 281240 h 644552"/>
              <a:gd name="connsiteX1165" fmla="*/ 897354 w 1295298"/>
              <a:gd name="connsiteY1165" fmla="*/ 281096 h 644552"/>
              <a:gd name="connsiteX1166" fmla="*/ 893313 w 1295298"/>
              <a:gd name="connsiteY1166" fmla="*/ 277638 h 644552"/>
              <a:gd name="connsiteX1167" fmla="*/ 887829 w 1295298"/>
              <a:gd name="connsiteY1167" fmla="*/ 279943 h 644552"/>
              <a:gd name="connsiteX1168" fmla="*/ 882345 w 1295298"/>
              <a:gd name="connsiteY1168" fmla="*/ 277349 h 644552"/>
              <a:gd name="connsiteX1169" fmla="*/ 880613 w 1295298"/>
              <a:gd name="connsiteY1169" fmla="*/ 274468 h 644552"/>
              <a:gd name="connsiteX1170" fmla="*/ 877727 w 1295298"/>
              <a:gd name="connsiteY1170" fmla="*/ 272162 h 644552"/>
              <a:gd name="connsiteX1171" fmla="*/ 877727 w 1295298"/>
              <a:gd name="connsiteY1171" fmla="*/ 271586 h 644552"/>
              <a:gd name="connsiteX1172" fmla="*/ 873397 w 1295298"/>
              <a:gd name="connsiteY1172" fmla="*/ 267263 h 644552"/>
              <a:gd name="connsiteX1173" fmla="*/ 878304 w 1295298"/>
              <a:gd name="connsiteY1173" fmla="*/ 258905 h 644552"/>
              <a:gd name="connsiteX1174" fmla="*/ 898220 w 1295298"/>
              <a:gd name="connsiteY1174" fmla="*/ 238732 h 644552"/>
              <a:gd name="connsiteX1175" fmla="*/ 908899 w 1295298"/>
              <a:gd name="connsiteY1175" fmla="*/ 230375 h 644552"/>
              <a:gd name="connsiteX1176" fmla="*/ 917270 w 1295298"/>
              <a:gd name="connsiteY1176" fmla="*/ 222593 h 644552"/>
              <a:gd name="connsiteX1177" fmla="*/ 936320 w 1295298"/>
              <a:gd name="connsiteY1177" fmla="*/ 214524 h 644552"/>
              <a:gd name="connsiteX1178" fmla="*/ 941516 w 1295298"/>
              <a:gd name="connsiteY1178" fmla="*/ 211354 h 644552"/>
              <a:gd name="connsiteX1179" fmla="*/ 955370 w 1295298"/>
              <a:gd name="connsiteY1179" fmla="*/ 215101 h 644552"/>
              <a:gd name="connsiteX1180" fmla="*/ 964895 w 1295298"/>
              <a:gd name="connsiteY1180" fmla="*/ 205590 h 644552"/>
              <a:gd name="connsiteX1181" fmla="*/ 975864 w 1295298"/>
              <a:gd name="connsiteY1181" fmla="*/ 208760 h 644552"/>
              <a:gd name="connsiteX1182" fmla="*/ 987409 w 1295298"/>
              <a:gd name="connsiteY1182" fmla="*/ 212507 h 644552"/>
              <a:gd name="connsiteX1183" fmla="*/ 1005593 w 1295298"/>
              <a:gd name="connsiteY1183" fmla="*/ 218847 h 644552"/>
              <a:gd name="connsiteX1184" fmla="*/ 1031282 w 1295298"/>
              <a:gd name="connsiteY1184" fmla="*/ 215677 h 644552"/>
              <a:gd name="connsiteX1185" fmla="*/ 1053507 w 1295298"/>
              <a:gd name="connsiteY1185" fmla="*/ 199250 h 644552"/>
              <a:gd name="connsiteX1186" fmla="*/ 1063741 w 1295298"/>
              <a:gd name="connsiteY1186" fmla="*/ 204575 h 644552"/>
              <a:gd name="connsiteX1187" fmla="*/ 1063677 w 1295298"/>
              <a:gd name="connsiteY1187" fmla="*/ 204442 h 644552"/>
              <a:gd name="connsiteX1188" fmla="*/ 1053431 w 1295298"/>
              <a:gd name="connsiteY1188" fmla="*/ 199101 h 644552"/>
              <a:gd name="connsiteX1189" fmla="*/ 124918 w 1295298"/>
              <a:gd name="connsiteY1189" fmla="*/ 198562 h 644552"/>
              <a:gd name="connsiteX1190" fmla="*/ 127867 w 1295298"/>
              <a:gd name="connsiteY1190" fmla="*/ 199422 h 644552"/>
              <a:gd name="connsiteX1191" fmla="*/ 126983 w 1295298"/>
              <a:gd name="connsiteY1191" fmla="*/ 200856 h 644552"/>
              <a:gd name="connsiteX1192" fmla="*/ 128752 w 1295298"/>
              <a:gd name="connsiteY1192" fmla="*/ 199422 h 644552"/>
              <a:gd name="connsiteX1193" fmla="*/ 128752 w 1295298"/>
              <a:gd name="connsiteY1193" fmla="*/ 202003 h 644552"/>
              <a:gd name="connsiteX1194" fmla="*/ 129342 w 1295298"/>
              <a:gd name="connsiteY1194" fmla="*/ 203724 h 644552"/>
              <a:gd name="connsiteX1195" fmla="*/ 128752 w 1295298"/>
              <a:gd name="connsiteY1195" fmla="*/ 204871 h 644552"/>
              <a:gd name="connsiteX1196" fmla="*/ 129932 w 1295298"/>
              <a:gd name="connsiteY1196" fmla="*/ 207165 h 644552"/>
              <a:gd name="connsiteX1197" fmla="*/ 127867 w 1295298"/>
              <a:gd name="connsiteY1197" fmla="*/ 204871 h 644552"/>
              <a:gd name="connsiteX1198" fmla="*/ 128457 w 1295298"/>
              <a:gd name="connsiteY1198" fmla="*/ 203437 h 644552"/>
              <a:gd name="connsiteX1199" fmla="*/ 126393 w 1295298"/>
              <a:gd name="connsiteY1199" fmla="*/ 202003 h 644552"/>
              <a:gd name="connsiteX1200" fmla="*/ 124918 w 1295298"/>
              <a:gd name="connsiteY1200" fmla="*/ 199709 h 644552"/>
              <a:gd name="connsiteX1201" fmla="*/ 124918 w 1295298"/>
              <a:gd name="connsiteY1201" fmla="*/ 198562 h 644552"/>
              <a:gd name="connsiteX1202" fmla="*/ 1123292 w 1295298"/>
              <a:gd name="connsiteY1202" fmla="*/ 194088 h 644552"/>
              <a:gd name="connsiteX1203" fmla="*/ 1124152 w 1295298"/>
              <a:gd name="connsiteY1203" fmla="*/ 194088 h 644552"/>
              <a:gd name="connsiteX1204" fmla="*/ 1125586 w 1295298"/>
              <a:gd name="connsiteY1204" fmla="*/ 199873 h 644552"/>
              <a:gd name="connsiteX1205" fmla="*/ 1126159 w 1295298"/>
              <a:gd name="connsiteY1205" fmla="*/ 204791 h 644552"/>
              <a:gd name="connsiteX1206" fmla="*/ 1126159 w 1295298"/>
              <a:gd name="connsiteY1206" fmla="*/ 207684 h 644552"/>
              <a:gd name="connsiteX1207" fmla="*/ 1127020 w 1295298"/>
              <a:gd name="connsiteY1207" fmla="*/ 211155 h 644552"/>
              <a:gd name="connsiteX1208" fmla="*/ 1130461 w 1295298"/>
              <a:gd name="connsiteY1208" fmla="*/ 220122 h 644552"/>
              <a:gd name="connsiteX1209" fmla="*/ 1127593 w 1295298"/>
              <a:gd name="connsiteY1209" fmla="*/ 218387 h 644552"/>
              <a:gd name="connsiteX1210" fmla="*/ 1123865 w 1295298"/>
              <a:gd name="connsiteY1210" fmla="*/ 225618 h 644552"/>
              <a:gd name="connsiteX1211" fmla="*/ 1127593 w 1295298"/>
              <a:gd name="connsiteY1211" fmla="*/ 232272 h 644552"/>
              <a:gd name="connsiteX1212" fmla="*/ 1127307 w 1295298"/>
              <a:gd name="connsiteY1212" fmla="*/ 232272 h 644552"/>
              <a:gd name="connsiteX1213" fmla="*/ 1125873 w 1295298"/>
              <a:gd name="connsiteY1213" fmla="*/ 231114 h 644552"/>
              <a:gd name="connsiteX1214" fmla="*/ 1124726 w 1295298"/>
              <a:gd name="connsiteY1214" fmla="*/ 231114 h 644552"/>
              <a:gd name="connsiteX1215" fmla="*/ 1121571 w 1295298"/>
              <a:gd name="connsiteY1215" fmla="*/ 234007 h 644552"/>
              <a:gd name="connsiteX1216" fmla="*/ 1121571 w 1295298"/>
              <a:gd name="connsiteY1216" fmla="*/ 230247 h 644552"/>
              <a:gd name="connsiteX1217" fmla="*/ 1122145 w 1295298"/>
              <a:gd name="connsiteY1217" fmla="*/ 224461 h 644552"/>
              <a:gd name="connsiteX1218" fmla="*/ 1121284 w 1295298"/>
              <a:gd name="connsiteY1218" fmla="*/ 220990 h 644552"/>
              <a:gd name="connsiteX1219" fmla="*/ 1122145 w 1295298"/>
              <a:gd name="connsiteY1219" fmla="*/ 216940 h 644552"/>
              <a:gd name="connsiteX1220" fmla="*/ 1122145 w 1295298"/>
              <a:gd name="connsiteY1220" fmla="*/ 209419 h 644552"/>
              <a:gd name="connsiteX1221" fmla="*/ 1120137 w 1295298"/>
              <a:gd name="connsiteY1221" fmla="*/ 204791 h 644552"/>
              <a:gd name="connsiteX1222" fmla="*/ 1122718 w 1295298"/>
              <a:gd name="connsiteY1222" fmla="*/ 198427 h 644552"/>
              <a:gd name="connsiteX1223" fmla="*/ 1123292 w 1295298"/>
              <a:gd name="connsiteY1223" fmla="*/ 196692 h 644552"/>
              <a:gd name="connsiteX1224" fmla="*/ 1123292 w 1295298"/>
              <a:gd name="connsiteY1224" fmla="*/ 194088 h 644552"/>
              <a:gd name="connsiteX1225" fmla="*/ 689188 w 1295298"/>
              <a:gd name="connsiteY1225" fmla="*/ 193904 h 644552"/>
              <a:gd name="connsiteX1226" fmla="*/ 689152 w 1295298"/>
              <a:gd name="connsiteY1226" fmla="*/ 193905 h 644552"/>
              <a:gd name="connsiteX1227" fmla="*/ 692874 w 1295298"/>
              <a:gd name="connsiteY1227" fmla="*/ 201346 h 644552"/>
              <a:gd name="connsiteX1228" fmla="*/ 691142 w 1295298"/>
              <a:gd name="connsiteY1228" fmla="*/ 205675 h 644552"/>
              <a:gd name="connsiteX1229" fmla="*/ 693452 w 1295298"/>
              <a:gd name="connsiteY1229" fmla="*/ 212312 h 644552"/>
              <a:gd name="connsiteX1230" fmla="*/ 690564 w 1295298"/>
              <a:gd name="connsiteY1230" fmla="*/ 215198 h 644552"/>
              <a:gd name="connsiteX1231" fmla="*/ 688543 w 1295298"/>
              <a:gd name="connsiteY1231" fmla="*/ 222413 h 644552"/>
              <a:gd name="connsiteX1232" fmla="*/ 688620 w 1295298"/>
              <a:gd name="connsiteY1232" fmla="*/ 222454 h 644552"/>
              <a:gd name="connsiteX1233" fmla="*/ 690631 w 1295298"/>
              <a:gd name="connsiteY1233" fmla="*/ 215269 h 644552"/>
              <a:gd name="connsiteX1234" fmla="*/ 693518 w 1295298"/>
              <a:gd name="connsiteY1234" fmla="*/ 212382 h 644552"/>
              <a:gd name="connsiteX1235" fmla="*/ 691209 w 1295298"/>
              <a:gd name="connsiteY1235" fmla="*/ 205741 h 644552"/>
              <a:gd name="connsiteX1236" fmla="*/ 692940 w 1295298"/>
              <a:gd name="connsiteY1236" fmla="*/ 201411 h 644552"/>
              <a:gd name="connsiteX1237" fmla="*/ 689188 w 1295298"/>
              <a:gd name="connsiteY1237" fmla="*/ 193904 h 644552"/>
              <a:gd name="connsiteX1238" fmla="*/ 580118 w 1295298"/>
              <a:gd name="connsiteY1238" fmla="*/ 190991 h 644552"/>
              <a:gd name="connsiteX1239" fmla="*/ 582421 w 1295298"/>
              <a:gd name="connsiteY1239" fmla="*/ 190991 h 644552"/>
              <a:gd name="connsiteX1240" fmla="*/ 586738 w 1295298"/>
              <a:gd name="connsiteY1240" fmla="*/ 196232 h 644552"/>
              <a:gd name="connsiteX1241" fmla="*/ 584435 w 1295298"/>
              <a:gd name="connsiteY1241" fmla="*/ 197980 h 644552"/>
              <a:gd name="connsiteX1242" fmla="*/ 584435 w 1295298"/>
              <a:gd name="connsiteY1242" fmla="*/ 202347 h 644552"/>
              <a:gd name="connsiteX1243" fmla="*/ 584435 w 1295298"/>
              <a:gd name="connsiteY1243" fmla="*/ 206133 h 644552"/>
              <a:gd name="connsiteX1244" fmla="*/ 580982 w 1295298"/>
              <a:gd name="connsiteY1244" fmla="*/ 206715 h 644552"/>
              <a:gd name="connsiteX1245" fmla="*/ 576376 w 1295298"/>
              <a:gd name="connsiteY1245" fmla="*/ 209627 h 644552"/>
              <a:gd name="connsiteX1246" fmla="*/ 574074 w 1295298"/>
              <a:gd name="connsiteY1246" fmla="*/ 209918 h 644552"/>
              <a:gd name="connsiteX1247" fmla="*/ 570908 w 1295298"/>
              <a:gd name="connsiteY1247" fmla="*/ 207006 h 644552"/>
              <a:gd name="connsiteX1248" fmla="*/ 574650 w 1295298"/>
              <a:gd name="connsiteY1248" fmla="*/ 200600 h 644552"/>
              <a:gd name="connsiteX1249" fmla="*/ 572059 w 1295298"/>
              <a:gd name="connsiteY1249" fmla="*/ 197688 h 644552"/>
              <a:gd name="connsiteX1250" fmla="*/ 573498 w 1295298"/>
              <a:gd name="connsiteY1250" fmla="*/ 196524 h 644552"/>
              <a:gd name="connsiteX1251" fmla="*/ 577240 w 1295298"/>
              <a:gd name="connsiteY1251" fmla="*/ 195068 h 644552"/>
              <a:gd name="connsiteX1252" fmla="*/ 576376 w 1295298"/>
              <a:gd name="connsiteY1252" fmla="*/ 193321 h 644552"/>
              <a:gd name="connsiteX1253" fmla="*/ 580118 w 1295298"/>
              <a:gd name="connsiteY1253" fmla="*/ 190991 h 644552"/>
              <a:gd name="connsiteX1254" fmla="*/ 642833 w 1295298"/>
              <a:gd name="connsiteY1254" fmla="*/ 189270 h 644552"/>
              <a:gd name="connsiteX1255" fmla="*/ 645414 w 1295298"/>
              <a:gd name="connsiteY1255" fmla="*/ 189270 h 644552"/>
              <a:gd name="connsiteX1256" fmla="*/ 646274 w 1295298"/>
              <a:gd name="connsiteY1256" fmla="*/ 191925 h 644552"/>
              <a:gd name="connsiteX1257" fmla="*/ 645987 w 1295298"/>
              <a:gd name="connsiteY1257" fmla="*/ 193400 h 644552"/>
              <a:gd name="connsiteX1258" fmla="*/ 645987 w 1295298"/>
              <a:gd name="connsiteY1258" fmla="*/ 192220 h 644552"/>
              <a:gd name="connsiteX1259" fmla="*/ 642833 w 1295298"/>
              <a:gd name="connsiteY1259" fmla="*/ 190745 h 644552"/>
              <a:gd name="connsiteX1260" fmla="*/ 642833 w 1295298"/>
              <a:gd name="connsiteY1260" fmla="*/ 189270 h 644552"/>
              <a:gd name="connsiteX1261" fmla="*/ 125262 w 1295298"/>
              <a:gd name="connsiteY1261" fmla="*/ 187088 h 644552"/>
              <a:gd name="connsiteX1262" fmla="*/ 128359 w 1295298"/>
              <a:gd name="connsiteY1262" fmla="*/ 193638 h 644552"/>
              <a:gd name="connsiteX1263" fmla="*/ 127233 w 1295298"/>
              <a:gd name="connsiteY1263" fmla="*/ 194777 h 644552"/>
              <a:gd name="connsiteX1264" fmla="*/ 124699 w 1295298"/>
              <a:gd name="connsiteY1264" fmla="*/ 192214 h 644552"/>
              <a:gd name="connsiteX1265" fmla="*/ 124699 w 1295298"/>
              <a:gd name="connsiteY1265" fmla="*/ 189651 h 644552"/>
              <a:gd name="connsiteX1266" fmla="*/ 122165 w 1295298"/>
              <a:gd name="connsiteY1266" fmla="*/ 189651 h 644552"/>
              <a:gd name="connsiteX1267" fmla="*/ 125262 w 1295298"/>
              <a:gd name="connsiteY1267" fmla="*/ 187088 h 644552"/>
              <a:gd name="connsiteX1268" fmla="*/ 649248 w 1295298"/>
              <a:gd name="connsiteY1268" fmla="*/ 185485 h 644552"/>
              <a:gd name="connsiteX1269" fmla="*/ 652466 w 1295298"/>
              <a:gd name="connsiteY1269" fmla="*/ 188926 h 644552"/>
              <a:gd name="connsiteX1270" fmla="*/ 648371 w 1295298"/>
              <a:gd name="connsiteY1270" fmla="*/ 194088 h 644552"/>
              <a:gd name="connsiteX1271" fmla="*/ 646616 w 1295298"/>
              <a:gd name="connsiteY1271" fmla="*/ 193228 h 644552"/>
              <a:gd name="connsiteX1272" fmla="*/ 647201 w 1295298"/>
              <a:gd name="connsiteY1272" fmla="*/ 192654 h 644552"/>
              <a:gd name="connsiteX1273" fmla="*/ 647493 w 1295298"/>
              <a:gd name="connsiteY1273" fmla="*/ 193228 h 644552"/>
              <a:gd name="connsiteX1274" fmla="*/ 649248 w 1295298"/>
              <a:gd name="connsiteY1274" fmla="*/ 191507 h 644552"/>
              <a:gd name="connsiteX1275" fmla="*/ 646616 w 1295298"/>
              <a:gd name="connsiteY1275" fmla="*/ 189500 h 644552"/>
              <a:gd name="connsiteX1276" fmla="*/ 649248 w 1295298"/>
              <a:gd name="connsiteY1276" fmla="*/ 185485 h 644552"/>
              <a:gd name="connsiteX1277" fmla="*/ 53033 w 1295298"/>
              <a:gd name="connsiteY1277" fmla="*/ 179291 h 644552"/>
              <a:gd name="connsiteX1278" fmla="*/ 54716 w 1295298"/>
              <a:gd name="connsiteY1278" fmla="*/ 179291 h 644552"/>
              <a:gd name="connsiteX1279" fmla="*/ 54716 w 1295298"/>
              <a:gd name="connsiteY1279" fmla="*/ 181012 h 644552"/>
              <a:gd name="connsiteX1280" fmla="*/ 49949 w 1295298"/>
              <a:gd name="connsiteY1280" fmla="*/ 184453 h 644552"/>
              <a:gd name="connsiteX1281" fmla="*/ 47145 w 1295298"/>
              <a:gd name="connsiteY1281" fmla="*/ 182732 h 644552"/>
              <a:gd name="connsiteX1282" fmla="*/ 47145 w 1295298"/>
              <a:gd name="connsiteY1282" fmla="*/ 181299 h 644552"/>
              <a:gd name="connsiteX1283" fmla="*/ 53033 w 1295298"/>
              <a:gd name="connsiteY1283" fmla="*/ 179291 h 644552"/>
              <a:gd name="connsiteX1284" fmla="*/ 113951 w 1295298"/>
              <a:gd name="connsiteY1284" fmla="*/ 176882 h 644552"/>
              <a:gd name="connsiteX1285" fmla="*/ 116795 w 1295298"/>
              <a:gd name="connsiteY1285" fmla="*/ 176882 h 644552"/>
              <a:gd name="connsiteX1286" fmla="*/ 116795 w 1295298"/>
              <a:gd name="connsiteY1286" fmla="*/ 182015 h 644552"/>
              <a:gd name="connsiteX1287" fmla="*/ 117932 w 1295298"/>
              <a:gd name="connsiteY1287" fmla="*/ 182015 h 644552"/>
              <a:gd name="connsiteX1288" fmla="*/ 117932 w 1295298"/>
              <a:gd name="connsiteY1288" fmla="*/ 186862 h 644552"/>
              <a:gd name="connsiteX1289" fmla="*/ 115657 w 1295298"/>
              <a:gd name="connsiteY1289" fmla="*/ 181730 h 644552"/>
              <a:gd name="connsiteX1290" fmla="*/ 112530 w 1295298"/>
              <a:gd name="connsiteY1290" fmla="*/ 178023 h 644552"/>
              <a:gd name="connsiteX1291" fmla="*/ 113951 w 1295298"/>
              <a:gd name="connsiteY1291" fmla="*/ 176882 h 644552"/>
              <a:gd name="connsiteX1292" fmla="*/ 675178 w 1295298"/>
              <a:gd name="connsiteY1292" fmla="*/ 176191 h 644552"/>
              <a:gd name="connsiteX1293" fmla="*/ 674239 w 1295298"/>
              <a:gd name="connsiteY1293" fmla="*/ 178013 h 644552"/>
              <a:gd name="connsiteX1294" fmla="*/ 672050 w 1295298"/>
              <a:gd name="connsiteY1294" fmla="*/ 181353 h 644552"/>
              <a:gd name="connsiteX1295" fmla="*/ 672050 w 1295298"/>
              <a:gd name="connsiteY1295" fmla="*/ 179531 h 644552"/>
              <a:gd name="connsiteX1296" fmla="*/ 675178 w 1295298"/>
              <a:gd name="connsiteY1296" fmla="*/ 176191 h 644552"/>
              <a:gd name="connsiteX1297" fmla="*/ 590507 w 1295298"/>
              <a:gd name="connsiteY1297" fmla="*/ 173096 h 644552"/>
              <a:gd name="connsiteX1298" fmla="*/ 594256 w 1295298"/>
              <a:gd name="connsiteY1298" fmla="*/ 173096 h 644552"/>
              <a:gd name="connsiteX1299" fmla="*/ 595410 w 1295298"/>
              <a:gd name="connsiteY1299" fmla="*/ 174255 h 644552"/>
              <a:gd name="connsiteX1300" fmla="*/ 592238 w 1295298"/>
              <a:gd name="connsiteY1300" fmla="*/ 177733 h 644552"/>
              <a:gd name="connsiteX1301" fmla="*/ 592814 w 1295298"/>
              <a:gd name="connsiteY1301" fmla="*/ 178602 h 644552"/>
              <a:gd name="connsiteX1302" fmla="*/ 600313 w 1295298"/>
              <a:gd name="connsiteY1302" fmla="*/ 178602 h 644552"/>
              <a:gd name="connsiteX1303" fmla="*/ 596852 w 1295298"/>
              <a:gd name="connsiteY1303" fmla="*/ 186426 h 644552"/>
              <a:gd name="connsiteX1304" fmla="*/ 595699 w 1295298"/>
              <a:gd name="connsiteY1304" fmla="*/ 187586 h 644552"/>
              <a:gd name="connsiteX1305" fmla="*/ 598583 w 1295298"/>
              <a:gd name="connsiteY1305" fmla="*/ 187586 h 644552"/>
              <a:gd name="connsiteX1306" fmla="*/ 602332 w 1295298"/>
              <a:gd name="connsiteY1306" fmla="*/ 193092 h 644552"/>
              <a:gd name="connsiteX1307" fmla="*/ 607523 w 1295298"/>
              <a:gd name="connsiteY1307" fmla="*/ 198887 h 644552"/>
              <a:gd name="connsiteX1308" fmla="*/ 608965 w 1295298"/>
              <a:gd name="connsiteY1308" fmla="*/ 201785 h 644552"/>
              <a:gd name="connsiteX1309" fmla="*/ 608389 w 1295298"/>
              <a:gd name="connsiteY1309" fmla="*/ 202655 h 644552"/>
              <a:gd name="connsiteX1310" fmla="*/ 608389 w 1295298"/>
              <a:gd name="connsiteY1310" fmla="*/ 203524 h 644552"/>
              <a:gd name="connsiteX1311" fmla="*/ 609387 w 1295298"/>
              <a:gd name="connsiteY1311" fmla="*/ 202922 h 644552"/>
              <a:gd name="connsiteX1312" fmla="*/ 610984 w 1295298"/>
              <a:gd name="connsiteY1312" fmla="*/ 202655 h 644552"/>
              <a:gd name="connsiteX1313" fmla="*/ 613580 w 1295298"/>
              <a:gd name="connsiteY1313" fmla="*/ 204973 h 644552"/>
              <a:gd name="connsiteX1314" fmla="*/ 609542 w 1295298"/>
              <a:gd name="connsiteY1314" fmla="*/ 210189 h 644552"/>
              <a:gd name="connsiteX1315" fmla="*/ 612138 w 1295298"/>
              <a:gd name="connsiteY1315" fmla="*/ 210769 h 644552"/>
              <a:gd name="connsiteX1316" fmla="*/ 612138 w 1295298"/>
              <a:gd name="connsiteY1316" fmla="*/ 211638 h 644552"/>
              <a:gd name="connsiteX1317" fmla="*/ 608389 w 1295298"/>
              <a:gd name="connsiteY1317" fmla="*/ 213377 h 644552"/>
              <a:gd name="connsiteX1318" fmla="*/ 603486 w 1295298"/>
              <a:gd name="connsiteY1318" fmla="*/ 213377 h 644552"/>
              <a:gd name="connsiteX1319" fmla="*/ 596852 w 1295298"/>
              <a:gd name="connsiteY1319" fmla="*/ 214536 h 644552"/>
              <a:gd name="connsiteX1320" fmla="*/ 594545 w 1295298"/>
              <a:gd name="connsiteY1320" fmla="*/ 213956 h 644552"/>
              <a:gd name="connsiteX1321" fmla="*/ 592526 w 1295298"/>
              <a:gd name="connsiteY1321" fmla="*/ 215985 h 644552"/>
              <a:gd name="connsiteX1322" fmla="*/ 590796 w 1295298"/>
              <a:gd name="connsiteY1322" fmla="*/ 215985 h 644552"/>
              <a:gd name="connsiteX1323" fmla="*/ 588777 w 1295298"/>
              <a:gd name="connsiteY1323" fmla="*/ 217144 h 644552"/>
              <a:gd name="connsiteX1324" fmla="*/ 587911 w 1295298"/>
              <a:gd name="connsiteY1324" fmla="*/ 217144 h 644552"/>
              <a:gd name="connsiteX1325" fmla="*/ 587911 w 1295298"/>
              <a:gd name="connsiteY1325" fmla="*/ 216275 h 644552"/>
              <a:gd name="connsiteX1326" fmla="*/ 592526 w 1295298"/>
              <a:gd name="connsiteY1326" fmla="*/ 211638 h 644552"/>
              <a:gd name="connsiteX1327" fmla="*/ 596852 w 1295298"/>
              <a:gd name="connsiteY1327" fmla="*/ 209899 h 644552"/>
              <a:gd name="connsiteX1328" fmla="*/ 596564 w 1295298"/>
              <a:gd name="connsiteY1328" fmla="*/ 209030 h 644552"/>
              <a:gd name="connsiteX1329" fmla="*/ 594256 w 1295298"/>
              <a:gd name="connsiteY1329" fmla="*/ 210189 h 644552"/>
              <a:gd name="connsiteX1330" fmla="*/ 590796 w 1295298"/>
              <a:gd name="connsiteY1330" fmla="*/ 208740 h 644552"/>
              <a:gd name="connsiteX1331" fmla="*/ 589354 w 1295298"/>
              <a:gd name="connsiteY1331" fmla="*/ 209320 h 644552"/>
              <a:gd name="connsiteX1332" fmla="*/ 588777 w 1295298"/>
              <a:gd name="connsiteY1332" fmla="*/ 208740 h 644552"/>
              <a:gd name="connsiteX1333" fmla="*/ 592238 w 1295298"/>
              <a:gd name="connsiteY1333" fmla="*/ 204683 h 644552"/>
              <a:gd name="connsiteX1334" fmla="*/ 591372 w 1295298"/>
              <a:gd name="connsiteY1334" fmla="*/ 200916 h 644552"/>
              <a:gd name="connsiteX1335" fmla="*/ 597141 w 1295298"/>
              <a:gd name="connsiteY1335" fmla="*/ 198598 h 644552"/>
              <a:gd name="connsiteX1336" fmla="*/ 597141 w 1295298"/>
              <a:gd name="connsiteY1336" fmla="*/ 196569 h 644552"/>
              <a:gd name="connsiteX1337" fmla="*/ 593968 w 1295298"/>
              <a:gd name="connsiteY1337" fmla="*/ 195410 h 644552"/>
              <a:gd name="connsiteX1338" fmla="*/ 594833 w 1295298"/>
              <a:gd name="connsiteY1338" fmla="*/ 193381 h 644552"/>
              <a:gd name="connsiteX1339" fmla="*/ 593680 w 1295298"/>
              <a:gd name="connsiteY1339" fmla="*/ 193381 h 644552"/>
              <a:gd name="connsiteX1340" fmla="*/ 590796 w 1295298"/>
              <a:gd name="connsiteY1340" fmla="*/ 193961 h 644552"/>
              <a:gd name="connsiteX1341" fmla="*/ 588777 w 1295298"/>
              <a:gd name="connsiteY1341" fmla="*/ 193092 h 644552"/>
              <a:gd name="connsiteX1342" fmla="*/ 589930 w 1295298"/>
              <a:gd name="connsiteY1342" fmla="*/ 190194 h 644552"/>
              <a:gd name="connsiteX1343" fmla="*/ 589930 w 1295298"/>
              <a:gd name="connsiteY1343" fmla="*/ 187875 h 644552"/>
              <a:gd name="connsiteX1344" fmla="*/ 587911 w 1295298"/>
              <a:gd name="connsiteY1344" fmla="*/ 187296 h 644552"/>
              <a:gd name="connsiteX1345" fmla="*/ 587911 w 1295298"/>
              <a:gd name="connsiteY1345" fmla="*/ 189035 h 644552"/>
              <a:gd name="connsiteX1346" fmla="*/ 586758 w 1295298"/>
              <a:gd name="connsiteY1346" fmla="*/ 189035 h 644552"/>
              <a:gd name="connsiteX1347" fmla="*/ 586758 w 1295298"/>
              <a:gd name="connsiteY1347" fmla="*/ 187006 h 644552"/>
              <a:gd name="connsiteX1348" fmla="*/ 587335 w 1295298"/>
              <a:gd name="connsiteY1348" fmla="*/ 186137 h 644552"/>
              <a:gd name="connsiteX1349" fmla="*/ 587335 w 1295298"/>
              <a:gd name="connsiteY1349" fmla="*/ 184977 h 644552"/>
              <a:gd name="connsiteX1350" fmla="*/ 585604 w 1295298"/>
              <a:gd name="connsiteY1350" fmla="*/ 184108 h 644552"/>
              <a:gd name="connsiteX1351" fmla="*/ 586469 w 1295298"/>
              <a:gd name="connsiteY1351" fmla="*/ 182369 h 644552"/>
              <a:gd name="connsiteX1352" fmla="*/ 586469 w 1295298"/>
              <a:gd name="connsiteY1352" fmla="*/ 181500 h 644552"/>
              <a:gd name="connsiteX1353" fmla="*/ 583297 w 1295298"/>
              <a:gd name="connsiteY1353" fmla="*/ 178892 h 644552"/>
              <a:gd name="connsiteX1354" fmla="*/ 585604 w 1295298"/>
              <a:gd name="connsiteY1354" fmla="*/ 178892 h 644552"/>
              <a:gd name="connsiteX1355" fmla="*/ 586469 w 1295298"/>
              <a:gd name="connsiteY1355" fmla="*/ 180051 h 644552"/>
              <a:gd name="connsiteX1356" fmla="*/ 586758 w 1295298"/>
              <a:gd name="connsiteY1356" fmla="*/ 179182 h 644552"/>
              <a:gd name="connsiteX1357" fmla="*/ 586181 w 1295298"/>
              <a:gd name="connsiteY1357" fmla="*/ 178602 h 644552"/>
              <a:gd name="connsiteX1358" fmla="*/ 587911 w 1295298"/>
              <a:gd name="connsiteY1358" fmla="*/ 177153 h 644552"/>
              <a:gd name="connsiteX1359" fmla="*/ 588488 w 1295298"/>
              <a:gd name="connsiteY1359" fmla="*/ 174835 h 644552"/>
              <a:gd name="connsiteX1360" fmla="*/ 590507 w 1295298"/>
              <a:gd name="connsiteY1360" fmla="*/ 173096 h 644552"/>
              <a:gd name="connsiteX1361" fmla="*/ 688232 w 1295298"/>
              <a:gd name="connsiteY1361" fmla="*/ 169991 h 644552"/>
              <a:gd name="connsiteX1362" fmla="*/ 689630 w 1295298"/>
              <a:gd name="connsiteY1362" fmla="*/ 171454 h 644552"/>
              <a:gd name="connsiteX1363" fmla="*/ 688511 w 1295298"/>
              <a:gd name="connsiteY1363" fmla="*/ 172916 h 644552"/>
              <a:gd name="connsiteX1364" fmla="*/ 688511 w 1295298"/>
              <a:gd name="connsiteY1364" fmla="*/ 174671 h 644552"/>
              <a:gd name="connsiteX1365" fmla="*/ 686554 w 1295298"/>
              <a:gd name="connsiteY1365" fmla="*/ 175841 h 644552"/>
              <a:gd name="connsiteX1366" fmla="*/ 685156 w 1295298"/>
              <a:gd name="connsiteY1366" fmla="*/ 173794 h 644552"/>
              <a:gd name="connsiteX1367" fmla="*/ 687952 w 1295298"/>
              <a:gd name="connsiteY1367" fmla="*/ 172916 h 644552"/>
              <a:gd name="connsiteX1368" fmla="*/ 687113 w 1295298"/>
              <a:gd name="connsiteY1368" fmla="*/ 171454 h 644552"/>
              <a:gd name="connsiteX1369" fmla="*/ 688232 w 1295298"/>
              <a:gd name="connsiteY1369" fmla="*/ 169991 h 644552"/>
              <a:gd name="connsiteX1370" fmla="*/ 5519 w 1295298"/>
              <a:gd name="connsiteY1370" fmla="*/ 165828 h 644552"/>
              <a:gd name="connsiteX1371" fmla="*/ 7567 w 1295298"/>
              <a:gd name="connsiteY1371" fmla="*/ 168275 h 644552"/>
              <a:gd name="connsiteX1372" fmla="*/ 3179 w 1295298"/>
              <a:gd name="connsiteY1372" fmla="*/ 168275 h 644552"/>
              <a:gd name="connsiteX1373" fmla="*/ 1717 w 1295298"/>
              <a:gd name="connsiteY1373" fmla="*/ 166746 h 644552"/>
              <a:gd name="connsiteX1374" fmla="*/ 3472 w 1295298"/>
              <a:gd name="connsiteY1374" fmla="*/ 166746 h 644552"/>
              <a:gd name="connsiteX1375" fmla="*/ 5519 w 1295298"/>
              <a:gd name="connsiteY1375" fmla="*/ 165828 h 644552"/>
              <a:gd name="connsiteX1376" fmla="*/ 319007 w 1295298"/>
              <a:gd name="connsiteY1376" fmla="*/ 154927 h 644552"/>
              <a:gd name="connsiteX1377" fmla="*/ 316844 w 1295298"/>
              <a:gd name="connsiteY1377" fmla="*/ 157611 h 644552"/>
              <a:gd name="connsiteX1378" fmla="*/ 315221 w 1295298"/>
              <a:gd name="connsiteY1378" fmla="*/ 155822 h 644552"/>
              <a:gd name="connsiteX1379" fmla="*/ 319007 w 1295298"/>
              <a:gd name="connsiteY1379" fmla="*/ 154927 h 644552"/>
              <a:gd name="connsiteX1380" fmla="*/ 306149 w 1295298"/>
              <a:gd name="connsiteY1380" fmla="*/ 150327 h 644552"/>
              <a:gd name="connsiteX1381" fmla="*/ 309716 w 1295298"/>
              <a:gd name="connsiteY1381" fmla="*/ 150900 h 644552"/>
              <a:gd name="connsiteX1382" fmla="*/ 303177 w 1295298"/>
              <a:gd name="connsiteY1382" fmla="*/ 155202 h 644552"/>
              <a:gd name="connsiteX1383" fmla="*/ 303177 w 1295298"/>
              <a:gd name="connsiteY1383" fmla="*/ 153481 h 644552"/>
              <a:gd name="connsiteX1384" fmla="*/ 306149 w 1295298"/>
              <a:gd name="connsiteY1384" fmla="*/ 150327 h 644552"/>
              <a:gd name="connsiteX1385" fmla="*/ 715871 w 1295298"/>
              <a:gd name="connsiteY1385" fmla="*/ 143254 h 644552"/>
              <a:gd name="connsiteX1386" fmla="*/ 715864 w 1295298"/>
              <a:gd name="connsiteY1386" fmla="*/ 143262 h 644552"/>
              <a:gd name="connsiteX1387" fmla="*/ 719780 w 1295298"/>
              <a:gd name="connsiteY1387" fmla="*/ 148288 h 644552"/>
              <a:gd name="connsiteX1388" fmla="*/ 719782 w 1295298"/>
              <a:gd name="connsiteY1388" fmla="*/ 148286 h 644552"/>
              <a:gd name="connsiteX1389" fmla="*/ 297597 w 1295298"/>
              <a:gd name="connsiteY1389" fmla="*/ 133178 h 644552"/>
              <a:gd name="connsiteX1390" fmla="*/ 299600 w 1295298"/>
              <a:gd name="connsiteY1390" fmla="*/ 136867 h 644552"/>
              <a:gd name="connsiteX1391" fmla="*/ 300744 w 1295298"/>
              <a:gd name="connsiteY1391" fmla="*/ 135732 h 644552"/>
              <a:gd name="connsiteX1392" fmla="*/ 309614 w 1295298"/>
              <a:gd name="connsiteY1392" fmla="*/ 140839 h 644552"/>
              <a:gd name="connsiteX1393" fmla="*/ 310473 w 1295298"/>
              <a:gd name="connsiteY1393" fmla="*/ 143110 h 644552"/>
              <a:gd name="connsiteX1394" fmla="*/ 315909 w 1295298"/>
              <a:gd name="connsiteY1394" fmla="*/ 145380 h 644552"/>
              <a:gd name="connsiteX1395" fmla="*/ 311903 w 1295298"/>
              <a:gd name="connsiteY1395" fmla="*/ 146798 h 644552"/>
              <a:gd name="connsiteX1396" fmla="*/ 308470 w 1295298"/>
              <a:gd name="connsiteY1396" fmla="*/ 146798 h 644552"/>
              <a:gd name="connsiteX1397" fmla="*/ 303606 w 1295298"/>
              <a:gd name="connsiteY1397" fmla="*/ 143677 h 644552"/>
              <a:gd name="connsiteX1398" fmla="*/ 297597 w 1295298"/>
              <a:gd name="connsiteY1398" fmla="*/ 148217 h 644552"/>
              <a:gd name="connsiteX1399" fmla="*/ 296739 w 1295298"/>
              <a:gd name="connsiteY1399" fmla="*/ 149352 h 644552"/>
              <a:gd name="connsiteX1400" fmla="*/ 295880 w 1295298"/>
              <a:gd name="connsiteY1400" fmla="*/ 146798 h 644552"/>
              <a:gd name="connsiteX1401" fmla="*/ 290444 w 1295298"/>
              <a:gd name="connsiteY1401" fmla="*/ 146798 h 644552"/>
              <a:gd name="connsiteX1402" fmla="*/ 292161 w 1295298"/>
              <a:gd name="connsiteY1402" fmla="*/ 144245 h 644552"/>
              <a:gd name="connsiteX1403" fmla="*/ 293591 w 1295298"/>
              <a:gd name="connsiteY1403" fmla="*/ 142542 h 644552"/>
              <a:gd name="connsiteX1404" fmla="*/ 293591 w 1295298"/>
              <a:gd name="connsiteY1404" fmla="*/ 140839 h 644552"/>
              <a:gd name="connsiteX1405" fmla="*/ 297597 w 1295298"/>
              <a:gd name="connsiteY1405" fmla="*/ 133178 h 644552"/>
              <a:gd name="connsiteX1406" fmla="*/ 525900 w 1295298"/>
              <a:gd name="connsiteY1406" fmla="*/ 128360 h 644552"/>
              <a:gd name="connsiteX1407" fmla="*/ 527051 w 1295298"/>
              <a:gd name="connsiteY1407" fmla="*/ 128360 h 644552"/>
              <a:gd name="connsiteX1408" fmla="*/ 527626 w 1295298"/>
              <a:gd name="connsiteY1408" fmla="*/ 130395 h 644552"/>
              <a:gd name="connsiteX1409" fmla="*/ 529640 w 1295298"/>
              <a:gd name="connsiteY1409" fmla="*/ 133012 h 644552"/>
              <a:gd name="connsiteX1410" fmla="*/ 531941 w 1295298"/>
              <a:gd name="connsiteY1410" fmla="*/ 132140 h 644552"/>
              <a:gd name="connsiteX1411" fmla="*/ 531941 w 1295298"/>
              <a:gd name="connsiteY1411" fmla="*/ 130686 h 644552"/>
              <a:gd name="connsiteX1412" fmla="*/ 533667 w 1295298"/>
              <a:gd name="connsiteY1412" fmla="*/ 131849 h 644552"/>
              <a:gd name="connsiteX1413" fmla="*/ 536544 w 1295298"/>
              <a:gd name="connsiteY1413" fmla="*/ 130977 h 644552"/>
              <a:gd name="connsiteX1414" fmla="*/ 538270 w 1295298"/>
              <a:gd name="connsiteY1414" fmla="*/ 131849 h 644552"/>
              <a:gd name="connsiteX1415" fmla="*/ 538270 w 1295298"/>
              <a:gd name="connsiteY1415" fmla="*/ 130686 h 644552"/>
              <a:gd name="connsiteX1416" fmla="*/ 542298 w 1295298"/>
              <a:gd name="connsiteY1416" fmla="*/ 130977 h 644552"/>
              <a:gd name="connsiteX1417" fmla="*/ 546613 w 1295298"/>
              <a:gd name="connsiteY1417" fmla="*/ 130686 h 644552"/>
              <a:gd name="connsiteX1418" fmla="*/ 547188 w 1295298"/>
              <a:gd name="connsiteY1418" fmla="*/ 128651 h 644552"/>
              <a:gd name="connsiteX1419" fmla="*/ 548626 w 1295298"/>
              <a:gd name="connsiteY1419" fmla="*/ 128651 h 644552"/>
              <a:gd name="connsiteX1420" fmla="*/ 550928 w 1295298"/>
              <a:gd name="connsiteY1420" fmla="*/ 130395 h 644552"/>
              <a:gd name="connsiteX1421" fmla="*/ 554092 w 1295298"/>
              <a:gd name="connsiteY1421" fmla="*/ 129523 h 644552"/>
              <a:gd name="connsiteX1422" fmla="*/ 553229 w 1295298"/>
              <a:gd name="connsiteY1422" fmla="*/ 130686 h 644552"/>
              <a:gd name="connsiteX1423" fmla="*/ 557832 w 1295298"/>
              <a:gd name="connsiteY1423" fmla="*/ 137082 h 644552"/>
              <a:gd name="connsiteX1424" fmla="*/ 557544 w 1295298"/>
              <a:gd name="connsiteY1424" fmla="*/ 137373 h 644552"/>
              <a:gd name="connsiteX1425" fmla="*/ 552078 w 1295298"/>
              <a:gd name="connsiteY1425" fmla="*/ 142024 h 644552"/>
              <a:gd name="connsiteX1426" fmla="*/ 542298 w 1295298"/>
              <a:gd name="connsiteY1426" fmla="*/ 145222 h 644552"/>
              <a:gd name="connsiteX1427" fmla="*/ 530791 w 1295298"/>
              <a:gd name="connsiteY1427" fmla="*/ 142896 h 644552"/>
              <a:gd name="connsiteX1428" fmla="*/ 525037 w 1295298"/>
              <a:gd name="connsiteY1428" fmla="*/ 140571 h 644552"/>
              <a:gd name="connsiteX1429" fmla="*/ 526188 w 1295298"/>
              <a:gd name="connsiteY1429" fmla="*/ 139989 h 644552"/>
              <a:gd name="connsiteX1430" fmla="*/ 527051 w 1295298"/>
              <a:gd name="connsiteY1430" fmla="*/ 136210 h 644552"/>
              <a:gd name="connsiteX1431" fmla="*/ 521585 w 1295298"/>
              <a:gd name="connsiteY1431" fmla="*/ 135628 h 644552"/>
              <a:gd name="connsiteX1432" fmla="*/ 528202 w 1295298"/>
              <a:gd name="connsiteY1432" fmla="*/ 134465 h 644552"/>
              <a:gd name="connsiteX1433" fmla="*/ 527626 w 1295298"/>
              <a:gd name="connsiteY1433" fmla="*/ 133593 h 644552"/>
              <a:gd name="connsiteX1434" fmla="*/ 521010 w 1295298"/>
              <a:gd name="connsiteY1434" fmla="*/ 130686 h 644552"/>
              <a:gd name="connsiteX1435" fmla="*/ 523599 w 1295298"/>
              <a:gd name="connsiteY1435" fmla="*/ 130977 h 644552"/>
              <a:gd name="connsiteX1436" fmla="*/ 523599 w 1295298"/>
              <a:gd name="connsiteY1436" fmla="*/ 129814 h 644552"/>
              <a:gd name="connsiteX1437" fmla="*/ 525900 w 1295298"/>
              <a:gd name="connsiteY1437" fmla="*/ 128360 h 644552"/>
              <a:gd name="connsiteX1438" fmla="*/ 337688 w 1295298"/>
              <a:gd name="connsiteY1438" fmla="*/ 119068 h 644552"/>
              <a:gd name="connsiteX1439" fmla="*/ 340343 w 1295298"/>
              <a:gd name="connsiteY1439" fmla="*/ 121176 h 644552"/>
              <a:gd name="connsiteX1440" fmla="*/ 337688 w 1295298"/>
              <a:gd name="connsiteY1440" fmla="*/ 121477 h 644552"/>
              <a:gd name="connsiteX1441" fmla="*/ 336213 w 1295298"/>
              <a:gd name="connsiteY1441" fmla="*/ 120273 h 644552"/>
              <a:gd name="connsiteX1442" fmla="*/ 337688 w 1295298"/>
              <a:gd name="connsiteY1442" fmla="*/ 119068 h 644552"/>
              <a:gd name="connsiteX1443" fmla="*/ 330879 w 1295298"/>
              <a:gd name="connsiteY1443" fmla="*/ 118594 h 644552"/>
              <a:gd name="connsiteX1444" fmla="*/ 334837 w 1295298"/>
              <a:gd name="connsiteY1444" fmla="*/ 122092 h 644552"/>
              <a:gd name="connsiteX1445" fmla="*/ 330147 w 1295298"/>
              <a:gd name="connsiteY1445" fmla="*/ 124919 h 644552"/>
              <a:gd name="connsiteX1446" fmla="*/ 326922 w 1295298"/>
              <a:gd name="connsiteY1446" fmla="*/ 122092 h 644552"/>
              <a:gd name="connsiteX1447" fmla="*/ 330879 w 1295298"/>
              <a:gd name="connsiteY1447" fmla="*/ 118594 h 644552"/>
              <a:gd name="connsiteX1448" fmla="*/ 710094 w 1295298"/>
              <a:gd name="connsiteY1448" fmla="*/ 114638 h 644552"/>
              <a:gd name="connsiteX1449" fmla="*/ 710076 w 1295298"/>
              <a:gd name="connsiteY1449" fmla="*/ 114657 h 644552"/>
              <a:gd name="connsiteX1450" fmla="*/ 714579 w 1295298"/>
              <a:gd name="connsiteY1450" fmla="*/ 119433 h 644552"/>
              <a:gd name="connsiteX1451" fmla="*/ 714587 w 1295298"/>
              <a:gd name="connsiteY1451" fmla="*/ 119414 h 644552"/>
              <a:gd name="connsiteX1452" fmla="*/ 782997 w 1295298"/>
              <a:gd name="connsiteY1452" fmla="*/ 109088 h 644552"/>
              <a:gd name="connsiteX1453" fmla="*/ 787365 w 1295298"/>
              <a:gd name="connsiteY1453" fmla="*/ 110827 h 644552"/>
              <a:gd name="connsiteX1454" fmla="*/ 787365 w 1295298"/>
              <a:gd name="connsiteY1454" fmla="*/ 112566 h 644552"/>
              <a:gd name="connsiteX1455" fmla="*/ 782123 w 1295298"/>
              <a:gd name="connsiteY1455" fmla="*/ 114594 h 644552"/>
              <a:gd name="connsiteX1456" fmla="*/ 779794 w 1295298"/>
              <a:gd name="connsiteY1456" fmla="*/ 113145 h 644552"/>
              <a:gd name="connsiteX1457" fmla="*/ 781250 w 1295298"/>
              <a:gd name="connsiteY1457" fmla="*/ 110247 h 644552"/>
              <a:gd name="connsiteX1458" fmla="*/ 782997 w 1295298"/>
              <a:gd name="connsiteY1458" fmla="*/ 109088 h 644552"/>
              <a:gd name="connsiteX1459" fmla="*/ 252386 w 1295298"/>
              <a:gd name="connsiteY1459" fmla="*/ 108745 h 644552"/>
              <a:gd name="connsiteX1460" fmla="*/ 260160 w 1295298"/>
              <a:gd name="connsiteY1460" fmla="*/ 115011 h 644552"/>
              <a:gd name="connsiteX1461" fmla="*/ 256993 w 1295298"/>
              <a:gd name="connsiteY1461" fmla="*/ 117004 h 644552"/>
              <a:gd name="connsiteX1462" fmla="*/ 246051 w 1295298"/>
              <a:gd name="connsiteY1462" fmla="*/ 113302 h 644552"/>
              <a:gd name="connsiteX1463" fmla="*/ 248642 w 1295298"/>
              <a:gd name="connsiteY1463" fmla="*/ 112732 h 644552"/>
              <a:gd name="connsiteX1464" fmla="*/ 252386 w 1295298"/>
              <a:gd name="connsiteY1464" fmla="*/ 108745 h 644552"/>
              <a:gd name="connsiteX1465" fmla="*/ 817992 w 1295298"/>
              <a:gd name="connsiteY1465" fmla="*/ 104752 h 644552"/>
              <a:gd name="connsiteX1466" fmla="*/ 823842 w 1295298"/>
              <a:gd name="connsiteY1466" fmla="*/ 107229 h 644552"/>
              <a:gd name="connsiteX1467" fmla="*/ 822171 w 1295298"/>
              <a:gd name="connsiteY1467" fmla="*/ 107780 h 644552"/>
              <a:gd name="connsiteX1468" fmla="*/ 817992 w 1295298"/>
              <a:gd name="connsiteY1468" fmla="*/ 104752 h 644552"/>
              <a:gd name="connsiteX1469" fmla="*/ 1215116 w 1295298"/>
              <a:gd name="connsiteY1469" fmla="*/ 104615 h 644552"/>
              <a:gd name="connsiteX1470" fmla="*/ 1219418 w 1295298"/>
              <a:gd name="connsiteY1470" fmla="*/ 104615 h 644552"/>
              <a:gd name="connsiteX1471" fmla="*/ 1220278 w 1295298"/>
              <a:gd name="connsiteY1471" fmla="*/ 106473 h 644552"/>
              <a:gd name="connsiteX1472" fmla="*/ 1218844 w 1295298"/>
              <a:gd name="connsiteY1472" fmla="*/ 107712 h 644552"/>
              <a:gd name="connsiteX1473" fmla="*/ 1215116 w 1295298"/>
              <a:gd name="connsiteY1473" fmla="*/ 104615 h 644552"/>
              <a:gd name="connsiteX1474" fmla="*/ 411348 w 1295298"/>
              <a:gd name="connsiteY1474" fmla="*/ 104615 h 644552"/>
              <a:gd name="connsiteX1475" fmla="*/ 418804 w 1295298"/>
              <a:gd name="connsiteY1475" fmla="*/ 109204 h 644552"/>
              <a:gd name="connsiteX1476" fmla="*/ 413929 w 1295298"/>
              <a:gd name="connsiteY1476" fmla="*/ 111498 h 644552"/>
              <a:gd name="connsiteX1477" fmla="*/ 411061 w 1295298"/>
              <a:gd name="connsiteY1477" fmla="*/ 111498 h 644552"/>
              <a:gd name="connsiteX1478" fmla="*/ 408480 w 1295298"/>
              <a:gd name="connsiteY1478" fmla="*/ 107196 h 644552"/>
              <a:gd name="connsiteX1479" fmla="*/ 411348 w 1295298"/>
              <a:gd name="connsiteY1479" fmla="*/ 104615 h 644552"/>
              <a:gd name="connsiteX1480" fmla="*/ 261978 w 1295298"/>
              <a:gd name="connsiteY1480" fmla="*/ 95323 h 644552"/>
              <a:gd name="connsiteX1481" fmla="*/ 269769 w 1295298"/>
              <a:gd name="connsiteY1481" fmla="*/ 101964 h 644552"/>
              <a:gd name="connsiteX1482" fmla="*/ 273520 w 1295298"/>
              <a:gd name="connsiteY1482" fmla="*/ 106295 h 644552"/>
              <a:gd name="connsiteX1483" fmla="*/ 270346 w 1295298"/>
              <a:gd name="connsiteY1483" fmla="*/ 109183 h 644552"/>
              <a:gd name="connsiteX1484" fmla="*/ 276694 w 1295298"/>
              <a:gd name="connsiteY1484" fmla="*/ 111204 h 644552"/>
              <a:gd name="connsiteX1485" fmla="*/ 275540 w 1295298"/>
              <a:gd name="connsiteY1485" fmla="*/ 112648 h 644552"/>
              <a:gd name="connsiteX1486" fmla="*/ 278425 w 1295298"/>
              <a:gd name="connsiteY1486" fmla="*/ 117845 h 644552"/>
              <a:gd name="connsiteX1487" fmla="*/ 283619 w 1295298"/>
              <a:gd name="connsiteY1487" fmla="*/ 112359 h 644552"/>
              <a:gd name="connsiteX1488" fmla="*/ 288235 w 1295298"/>
              <a:gd name="connsiteY1488" fmla="*/ 116690 h 644552"/>
              <a:gd name="connsiteX1489" fmla="*/ 286216 w 1295298"/>
              <a:gd name="connsiteY1489" fmla="*/ 119866 h 644552"/>
              <a:gd name="connsiteX1490" fmla="*/ 292852 w 1295298"/>
              <a:gd name="connsiteY1490" fmla="*/ 123620 h 644552"/>
              <a:gd name="connsiteX1491" fmla="*/ 295160 w 1295298"/>
              <a:gd name="connsiteY1491" fmla="*/ 117268 h 644552"/>
              <a:gd name="connsiteX1492" fmla="*/ 298911 w 1295298"/>
              <a:gd name="connsiteY1492" fmla="*/ 114669 h 644552"/>
              <a:gd name="connsiteX1493" fmla="*/ 296892 w 1295298"/>
              <a:gd name="connsiteY1493" fmla="*/ 111204 h 644552"/>
              <a:gd name="connsiteX1494" fmla="*/ 300066 w 1295298"/>
              <a:gd name="connsiteY1494" fmla="*/ 108894 h 644552"/>
              <a:gd name="connsiteX1495" fmla="*/ 303240 w 1295298"/>
              <a:gd name="connsiteY1495" fmla="*/ 109760 h 644552"/>
              <a:gd name="connsiteX1496" fmla="*/ 311607 w 1295298"/>
              <a:gd name="connsiteY1496" fmla="*/ 112937 h 644552"/>
              <a:gd name="connsiteX1497" fmla="*/ 311607 w 1295298"/>
              <a:gd name="connsiteY1497" fmla="*/ 116113 h 644552"/>
              <a:gd name="connsiteX1498" fmla="*/ 309299 w 1295298"/>
              <a:gd name="connsiteY1498" fmla="*/ 121021 h 644552"/>
              <a:gd name="connsiteX1499" fmla="*/ 312184 w 1295298"/>
              <a:gd name="connsiteY1499" fmla="*/ 124198 h 644552"/>
              <a:gd name="connsiteX1500" fmla="*/ 304682 w 1295298"/>
              <a:gd name="connsiteY1500" fmla="*/ 129973 h 644552"/>
              <a:gd name="connsiteX1501" fmla="*/ 303240 w 1295298"/>
              <a:gd name="connsiteY1501" fmla="*/ 130839 h 644552"/>
              <a:gd name="connsiteX1502" fmla="*/ 299200 w 1295298"/>
              <a:gd name="connsiteY1502" fmla="*/ 131705 h 644552"/>
              <a:gd name="connsiteX1503" fmla="*/ 293429 w 1295298"/>
              <a:gd name="connsiteY1503" fmla="*/ 129106 h 644552"/>
              <a:gd name="connsiteX1504" fmla="*/ 294295 w 1295298"/>
              <a:gd name="connsiteY1504" fmla="*/ 131994 h 644552"/>
              <a:gd name="connsiteX1505" fmla="*/ 288524 w 1295298"/>
              <a:gd name="connsiteY1505" fmla="*/ 136036 h 644552"/>
              <a:gd name="connsiteX1506" fmla="*/ 283042 w 1295298"/>
              <a:gd name="connsiteY1506" fmla="*/ 133149 h 644552"/>
              <a:gd name="connsiteX1507" fmla="*/ 280733 w 1295298"/>
              <a:gd name="connsiteY1507" fmla="*/ 133149 h 644552"/>
              <a:gd name="connsiteX1508" fmla="*/ 291121 w 1295298"/>
              <a:gd name="connsiteY1508" fmla="*/ 137480 h 644552"/>
              <a:gd name="connsiteX1509" fmla="*/ 291121 w 1295298"/>
              <a:gd name="connsiteY1509" fmla="*/ 139501 h 644552"/>
              <a:gd name="connsiteX1510" fmla="*/ 284484 w 1295298"/>
              <a:gd name="connsiteY1510" fmla="*/ 144121 h 644552"/>
              <a:gd name="connsiteX1511" fmla="*/ 281599 w 1295298"/>
              <a:gd name="connsiteY1511" fmla="*/ 144121 h 644552"/>
              <a:gd name="connsiteX1512" fmla="*/ 279002 w 1295298"/>
              <a:gd name="connsiteY1512" fmla="*/ 146720 h 644552"/>
              <a:gd name="connsiteX1513" fmla="*/ 271500 w 1295298"/>
              <a:gd name="connsiteY1513" fmla="*/ 145854 h 644552"/>
              <a:gd name="connsiteX1514" fmla="*/ 278137 w 1295298"/>
              <a:gd name="connsiteY1514" fmla="*/ 149030 h 644552"/>
              <a:gd name="connsiteX1515" fmla="*/ 272077 w 1295298"/>
              <a:gd name="connsiteY1515" fmla="*/ 151340 h 644552"/>
              <a:gd name="connsiteX1516" fmla="*/ 268038 w 1295298"/>
              <a:gd name="connsiteY1516" fmla="*/ 157692 h 644552"/>
              <a:gd name="connsiteX1517" fmla="*/ 263421 w 1295298"/>
              <a:gd name="connsiteY1517" fmla="*/ 168953 h 644552"/>
              <a:gd name="connsiteX1518" fmla="*/ 263421 w 1295298"/>
              <a:gd name="connsiteY1518" fmla="*/ 174728 h 644552"/>
              <a:gd name="connsiteX1519" fmla="*/ 266595 w 1295298"/>
              <a:gd name="connsiteY1519" fmla="*/ 173284 h 644552"/>
              <a:gd name="connsiteX1520" fmla="*/ 271500 w 1295298"/>
              <a:gd name="connsiteY1520" fmla="*/ 183679 h 644552"/>
              <a:gd name="connsiteX1521" fmla="*/ 276117 w 1295298"/>
              <a:gd name="connsiteY1521" fmla="*/ 181658 h 644552"/>
              <a:gd name="connsiteX1522" fmla="*/ 281888 w 1295298"/>
              <a:gd name="connsiteY1522" fmla="*/ 184257 h 644552"/>
              <a:gd name="connsiteX1523" fmla="*/ 297469 w 1295298"/>
              <a:gd name="connsiteY1523" fmla="*/ 191764 h 644552"/>
              <a:gd name="connsiteX1524" fmla="*/ 305836 w 1295298"/>
              <a:gd name="connsiteY1524" fmla="*/ 191764 h 644552"/>
              <a:gd name="connsiteX1525" fmla="*/ 308722 w 1295298"/>
              <a:gd name="connsiteY1525" fmla="*/ 201293 h 644552"/>
              <a:gd name="connsiteX1526" fmla="*/ 310059 w 1295298"/>
              <a:gd name="connsiteY1526" fmla="*/ 203145 h 644552"/>
              <a:gd name="connsiteX1527" fmla="*/ 310059 w 1295298"/>
              <a:gd name="connsiteY1527" fmla="*/ 202692 h 644552"/>
              <a:gd name="connsiteX1528" fmla="*/ 314533 w 1295298"/>
              <a:gd name="connsiteY1528" fmla="*/ 204499 h 644552"/>
              <a:gd name="connsiteX1529" fmla="*/ 313638 w 1295298"/>
              <a:gd name="connsiteY1529" fmla="*/ 204499 h 644552"/>
              <a:gd name="connsiteX1530" fmla="*/ 310352 w 1295298"/>
              <a:gd name="connsiteY1530" fmla="*/ 203551 h 644552"/>
              <a:gd name="connsiteX1531" fmla="*/ 316224 w 1295298"/>
              <a:gd name="connsiteY1531" fmla="*/ 211687 h 644552"/>
              <a:gd name="connsiteX1532" fmla="*/ 319975 w 1295298"/>
              <a:gd name="connsiteY1532" fmla="*/ 209955 h 644552"/>
              <a:gd name="connsiteX1533" fmla="*/ 322283 w 1295298"/>
              <a:gd name="connsiteY1533" fmla="*/ 207067 h 644552"/>
              <a:gd name="connsiteX1534" fmla="*/ 317955 w 1295298"/>
              <a:gd name="connsiteY1534" fmla="*/ 195518 h 644552"/>
              <a:gd name="connsiteX1535" fmla="*/ 328054 w 1295298"/>
              <a:gd name="connsiteY1535" fmla="*/ 187144 h 644552"/>
              <a:gd name="connsiteX1536" fmla="*/ 320841 w 1295298"/>
              <a:gd name="connsiteY1536" fmla="*/ 172129 h 644552"/>
              <a:gd name="connsiteX1537" fmla="*/ 325457 w 1295298"/>
              <a:gd name="connsiteY1537" fmla="*/ 166643 h 644552"/>
              <a:gd name="connsiteX1538" fmla="*/ 323149 w 1295298"/>
              <a:gd name="connsiteY1538" fmla="*/ 160868 h 644552"/>
              <a:gd name="connsiteX1539" fmla="*/ 322572 w 1295298"/>
              <a:gd name="connsiteY1539" fmla="*/ 155382 h 644552"/>
              <a:gd name="connsiteX1540" fmla="*/ 326323 w 1295298"/>
              <a:gd name="connsiteY1540" fmla="*/ 152206 h 644552"/>
              <a:gd name="connsiteX1541" fmla="*/ 336133 w 1295298"/>
              <a:gd name="connsiteY1541" fmla="*/ 154227 h 644552"/>
              <a:gd name="connsiteX1542" fmla="*/ 339596 w 1295298"/>
              <a:gd name="connsiteY1542" fmla="*/ 153072 h 644552"/>
              <a:gd name="connsiteX1543" fmla="*/ 347386 w 1295298"/>
              <a:gd name="connsiteY1543" fmla="*/ 157692 h 644552"/>
              <a:gd name="connsiteX1544" fmla="*/ 354888 w 1295298"/>
              <a:gd name="connsiteY1544" fmla="*/ 163467 h 644552"/>
              <a:gd name="connsiteX1545" fmla="*/ 358351 w 1295298"/>
              <a:gd name="connsiteY1545" fmla="*/ 172418 h 644552"/>
              <a:gd name="connsiteX1546" fmla="*/ 362390 w 1295298"/>
              <a:gd name="connsiteY1546" fmla="*/ 175306 h 644552"/>
              <a:gd name="connsiteX1547" fmla="*/ 369604 w 1295298"/>
              <a:gd name="connsiteY1547" fmla="*/ 168664 h 644552"/>
              <a:gd name="connsiteX1548" fmla="*/ 372778 w 1295298"/>
              <a:gd name="connsiteY1548" fmla="*/ 165199 h 644552"/>
              <a:gd name="connsiteX1549" fmla="*/ 374798 w 1295298"/>
              <a:gd name="connsiteY1549" fmla="*/ 166643 h 644552"/>
              <a:gd name="connsiteX1550" fmla="*/ 379126 w 1295298"/>
              <a:gd name="connsiteY1550" fmla="*/ 173862 h 644552"/>
              <a:gd name="connsiteX1551" fmla="*/ 383454 w 1295298"/>
              <a:gd name="connsiteY1551" fmla="*/ 179059 h 644552"/>
              <a:gd name="connsiteX1552" fmla="*/ 384319 w 1295298"/>
              <a:gd name="connsiteY1552" fmla="*/ 182524 h 644552"/>
              <a:gd name="connsiteX1553" fmla="*/ 382300 w 1295298"/>
              <a:gd name="connsiteY1553" fmla="*/ 184834 h 644552"/>
              <a:gd name="connsiteX1554" fmla="*/ 388648 w 1295298"/>
              <a:gd name="connsiteY1554" fmla="*/ 188010 h 644552"/>
              <a:gd name="connsiteX1555" fmla="*/ 388648 w 1295298"/>
              <a:gd name="connsiteY1555" fmla="*/ 188299 h 644552"/>
              <a:gd name="connsiteX1556" fmla="*/ 398169 w 1295298"/>
              <a:gd name="connsiteY1556" fmla="*/ 193785 h 644552"/>
              <a:gd name="connsiteX1557" fmla="*/ 399324 w 1295298"/>
              <a:gd name="connsiteY1557" fmla="*/ 195229 h 644552"/>
              <a:gd name="connsiteX1558" fmla="*/ 388936 w 1295298"/>
              <a:gd name="connsiteY1558" fmla="*/ 199849 h 644552"/>
              <a:gd name="connsiteX1559" fmla="*/ 390090 w 1295298"/>
              <a:gd name="connsiteY1559" fmla="*/ 200426 h 644552"/>
              <a:gd name="connsiteX1560" fmla="*/ 402209 w 1295298"/>
              <a:gd name="connsiteY1560" fmla="*/ 196673 h 644552"/>
              <a:gd name="connsiteX1561" fmla="*/ 402209 w 1295298"/>
              <a:gd name="connsiteY1561" fmla="*/ 198116 h 644552"/>
              <a:gd name="connsiteX1562" fmla="*/ 403075 w 1295298"/>
              <a:gd name="connsiteY1562" fmla="*/ 200138 h 644552"/>
              <a:gd name="connsiteX1563" fmla="*/ 405383 w 1295298"/>
              <a:gd name="connsiteY1563" fmla="*/ 206201 h 644552"/>
              <a:gd name="connsiteX1564" fmla="*/ 393264 w 1295298"/>
              <a:gd name="connsiteY1564" fmla="*/ 213131 h 644552"/>
              <a:gd name="connsiteX1565" fmla="*/ 379703 w 1295298"/>
              <a:gd name="connsiteY1565" fmla="*/ 216019 h 644552"/>
              <a:gd name="connsiteX1566" fmla="*/ 367296 w 1295298"/>
              <a:gd name="connsiteY1566" fmla="*/ 216596 h 644552"/>
              <a:gd name="connsiteX1567" fmla="*/ 364122 w 1295298"/>
              <a:gd name="connsiteY1567" fmla="*/ 220350 h 644552"/>
              <a:gd name="connsiteX1568" fmla="*/ 356908 w 1295298"/>
              <a:gd name="connsiteY1568" fmla="*/ 225547 h 644552"/>
              <a:gd name="connsiteX1569" fmla="*/ 368738 w 1295298"/>
              <a:gd name="connsiteY1569" fmla="*/ 221216 h 644552"/>
              <a:gd name="connsiteX1570" fmla="*/ 375375 w 1295298"/>
              <a:gd name="connsiteY1570" fmla="*/ 222948 h 644552"/>
              <a:gd name="connsiteX1571" fmla="*/ 370181 w 1295298"/>
              <a:gd name="connsiteY1571" fmla="*/ 227280 h 644552"/>
              <a:gd name="connsiteX1572" fmla="*/ 373355 w 1295298"/>
              <a:gd name="connsiteY1572" fmla="*/ 227568 h 644552"/>
              <a:gd name="connsiteX1573" fmla="*/ 371912 w 1295298"/>
              <a:gd name="connsiteY1573" fmla="*/ 230745 h 644552"/>
              <a:gd name="connsiteX1574" fmla="*/ 374784 w 1295298"/>
              <a:gd name="connsiteY1574" fmla="*/ 232747 h 644552"/>
              <a:gd name="connsiteX1575" fmla="*/ 375042 w 1295298"/>
              <a:gd name="connsiteY1575" fmla="*/ 231943 h 644552"/>
              <a:gd name="connsiteX1576" fmla="*/ 377910 w 1295298"/>
              <a:gd name="connsiteY1576" fmla="*/ 234031 h 644552"/>
              <a:gd name="connsiteX1577" fmla="*/ 381638 w 1295298"/>
              <a:gd name="connsiteY1577" fmla="*/ 234031 h 644552"/>
              <a:gd name="connsiteX1578" fmla="*/ 381638 w 1295298"/>
              <a:gd name="connsiteY1578" fmla="*/ 234926 h 644552"/>
              <a:gd name="connsiteX1579" fmla="*/ 380204 w 1295298"/>
              <a:gd name="connsiteY1579" fmla="*/ 236417 h 644552"/>
              <a:gd name="connsiteX1580" fmla="*/ 377480 w 1295298"/>
              <a:gd name="connsiteY1580" fmla="*/ 234628 h 644552"/>
              <a:gd name="connsiteX1581" fmla="*/ 381434 w 1295298"/>
              <a:gd name="connsiteY1581" fmla="*/ 237386 h 644552"/>
              <a:gd name="connsiteX1582" fmla="*/ 385762 w 1295298"/>
              <a:gd name="connsiteY1582" fmla="*/ 238829 h 644552"/>
              <a:gd name="connsiteX1583" fmla="*/ 376240 w 1295298"/>
              <a:gd name="connsiteY1583" fmla="*/ 243449 h 644552"/>
              <a:gd name="connsiteX1584" fmla="*/ 370470 w 1295298"/>
              <a:gd name="connsiteY1584" fmla="*/ 247492 h 644552"/>
              <a:gd name="connsiteX1585" fmla="*/ 367873 w 1295298"/>
              <a:gd name="connsiteY1585" fmla="*/ 244316 h 644552"/>
              <a:gd name="connsiteX1586" fmla="*/ 375375 w 1295298"/>
              <a:gd name="connsiteY1586" fmla="*/ 239407 h 644552"/>
              <a:gd name="connsiteX1587" fmla="*/ 373355 w 1295298"/>
              <a:gd name="connsiteY1587" fmla="*/ 237386 h 644552"/>
              <a:gd name="connsiteX1588" fmla="*/ 370470 w 1295298"/>
              <a:gd name="connsiteY1588" fmla="*/ 239984 h 644552"/>
              <a:gd name="connsiteX1589" fmla="*/ 365276 w 1295298"/>
              <a:gd name="connsiteY1589" fmla="*/ 240273 h 644552"/>
              <a:gd name="connsiteX1590" fmla="*/ 364364 w 1295298"/>
              <a:gd name="connsiteY1590" fmla="*/ 240273 h 644552"/>
              <a:gd name="connsiteX1591" fmla="*/ 364776 w 1295298"/>
              <a:gd name="connsiteY1591" fmla="*/ 241959 h 644552"/>
              <a:gd name="connsiteX1592" fmla="*/ 360735 w 1295298"/>
              <a:gd name="connsiteY1592" fmla="*/ 243975 h 644552"/>
              <a:gd name="connsiteX1593" fmla="*/ 357559 w 1295298"/>
              <a:gd name="connsiteY1593" fmla="*/ 243975 h 644552"/>
              <a:gd name="connsiteX1594" fmla="*/ 351208 w 1295298"/>
              <a:gd name="connsiteY1594" fmla="*/ 252329 h 644552"/>
              <a:gd name="connsiteX1595" fmla="*/ 351786 w 1295298"/>
              <a:gd name="connsiteY1595" fmla="*/ 253481 h 644552"/>
              <a:gd name="connsiteX1596" fmla="*/ 353229 w 1295298"/>
              <a:gd name="connsiteY1596" fmla="*/ 255786 h 644552"/>
              <a:gd name="connsiteX1597" fmla="*/ 354384 w 1295298"/>
              <a:gd name="connsiteY1597" fmla="*/ 254921 h 644552"/>
              <a:gd name="connsiteX1598" fmla="*/ 354384 w 1295298"/>
              <a:gd name="connsiteY1598" fmla="*/ 255786 h 644552"/>
              <a:gd name="connsiteX1599" fmla="*/ 350342 w 1295298"/>
              <a:gd name="connsiteY1599" fmla="*/ 256074 h 644552"/>
              <a:gd name="connsiteX1600" fmla="*/ 340816 w 1295298"/>
              <a:gd name="connsiteY1600" fmla="*/ 258954 h 644552"/>
              <a:gd name="connsiteX1601" fmla="*/ 342260 w 1295298"/>
              <a:gd name="connsiteY1601" fmla="*/ 258954 h 644552"/>
              <a:gd name="connsiteX1602" fmla="*/ 345435 w 1295298"/>
              <a:gd name="connsiteY1602" fmla="*/ 258954 h 644552"/>
              <a:gd name="connsiteX1603" fmla="*/ 340528 w 1295298"/>
              <a:gd name="connsiteY1603" fmla="*/ 259530 h 644552"/>
              <a:gd name="connsiteX1604" fmla="*/ 339373 w 1295298"/>
              <a:gd name="connsiteY1604" fmla="*/ 259242 h 644552"/>
              <a:gd name="connsiteX1605" fmla="*/ 338507 w 1295298"/>
              <a:gd name="connsiteY1605" fmla="*/ 260395 h 644552"/>
              <a:gd name="connsiteX1606" fmla="*/ 339662 w 1295298"/>
              <a:gd name="connsiteY1606" fmla="*/ 261835 h 644552"/>
              <a:gd name="connsiteX1607" fmla="*/ 336198 w 1295298"/>
              <a:gd name="connsiteY1607" fmla="*/ 267308 h 644552"/>
              <a:gd name="connsiteX1608" fmla="*/ 335332 w 1295298"/>
              <a:gd name="connsiteY1608" fmla="*/ 266156 h 644552"/>
              <a:gd name="connsiteX1609" fmla="*/ 334754 w 1295298"/>
              <a:gd name="connsiteY1609" fmla="*/ 266732 h 644552"/>
              <a:gd name="connsiteX1610" fmla="*/ 335909 w 1295298"/>
              <a:gd name="connsiteY1610" fmla="*/ 269325 h 644552"/>
              <a:gd name="connsiteX1611" fmla="*/ 332734 w 1295298"/>
              <a:gd name="connsiteY1611" fmla="*/ 274510 h 644552"/>
              <a:gd name="connsiteX1612" fmla="*/ 332445 w 1295298"/>
              <a:gd name="connsiteY1612" fmla="*/ 273645 h 644552"/>
              <a:gd name="connsiteX1613" fmla="*/ 332445 w 1295298"/>
              <a:gd name="connsiteY1613" fmla="*/ 272205 h 644552"/>
              <a:gd name="connsiteX1614" fmla="*/ 331002 w 1295298"/>
              <a:gd name="connsiteY1614" fmla="*/ 268172 h 644552"/>
              <a:gd name="connsiteX1615" fmla="*/ 330713 w 1295298"/>
              <a:gd name="connsiteY1615" fmla="*/ 269901 h 644552"/>
              <a:gd name="connsiteX1616" fmla="*/ 331579 w 1295298"/>
              <a:gd name="connsiteY1616" fmla="*/ 274222 h 644552"/>
              <a:gd name="connsiteX1617" fmla="*/ 331579 w 1295298"/>
              <a:gd name="connsiteY1617" fmla="*/ 276238 h 644552"/>
              <a:gd name="connsiteX1618" fmla="*/ 332445 w 1295298"/>
              <a:gd name="connsiteY1618" fmla="*/ 276238 h 644552"/>
              <a:gd name="connsiteX1619" fmla="*/ 332445 w 1295298"/>
              <a:gd name="connsiteY1619" fmla="*/ 277390 h 644552"/>
              <a:gd name="connsiteX1620" fmla="*/ 330713 w 1295298"/>
              <a:gd name="connsiteY1620" fmla="*/ 278831 h 644552"/>
              <a:gd name="connsiteX1621" fmla="*/ 332445 w 1295298"/>
              <a:gd name="connsiteY1621" fmla="*/ 279983 h 644552"/>
              <a:gd name="connsiteX1622" fmla="*/ 330424 w 1295298"/>
              <a:gd name="connsiteY1622" fmla="*/ 281423 h 644552"/>
              <a:gd name="connsiteX1623" fmla="*/ 330424 w 1295298"/>
              <a:gd name="connsiteY1623" fmla="*/ 282287 h 644552"/>
              <a:gd name="connsiteX1624" fmla="*/ 331868 w 1295298"/>
              <a:gd name="connsiteY1624" fmla="*/ 283151 h 644552"/>
              <a:gd name="connsiteX1625" fmla="*/ 330424 w 1295298"/>
              <a:gd name="connsiteY1625" fmla="*/ 284592 h 644552"/>
              <a:gd name="connsiteX1626" fmla="*/ 327249 w 1295298"/>
              <a:gd name="connsiteY1626" fmla="*/ 286032 h 644552"/>
              <a:gd name="connsiteX1627" fmla="*/ 325228 w 1295298"/>
              <a:gd name="connsiteY1627" fmla="*/ 287760 h 644552"/>
              <a:gd name="connsiteX1628" fmla="*/ 325517 w 1295298"/>
              <a:gd name="connsiteY1628" fmla="*/ 288049 h 644552"/>
              <a:gd name="connsiteX1629" fmla="*/ 311949 w 1295298"/>
              <a:gd name="connsiteY1629" fmla="*/ 303028 h 644552"/>
              <a:gd name="connsiteX1630" fmla="*/ 315413 w 1295298"/>
              <a:gd name="connsiteY1630" fmla="*/ 312534 h 644552"/>
              <a:gd name="connsiteX1631" fmla="*/ 315413 w 1295298"/>
              <a:gd name="connsiteY1631" fmla="*/ 313110 h 644552"/>
              <a:gd name="connsiteX1632" fmla="*/ 316857 w 1295298"/>
              <a:gd name="connsiteY1632" fmla="*/ 318295 h 644552"/>
              <a:gd name="connsiteX1633" fmla="*/ 314259 w 1295298"/>
              <a:gd name="connsiteY1633" fmla="*/ 323480 h 644552"/>
              <a:gd name="connsiteX1634" fmla="*/ 311661 w 1295298"/>
              <a:gd name="connsiteY1634" fmla="*/ 320311 h 644552"/>
              <a:gd name="connsiteX1635" fmla="*/ 307908 w 1295298"/>
              <a:gd name="connsiteY1635" fmla="*/ 315414 h 644552"/>
              <a:gd name="connsiteX1636" fmla="*/ 301557 w 1295298"/>
              <a:gd name="connsiteY1636" fmla="*/ 303604 h 644552"/>
              <a:gd name="connsiteX1637" fmla="*/ 298959 w 1295298"/>
              <a:gd name="connsiteY1637" fmla="*/ 305332 h 644552"/>
              <a:gd name="connsiteX1638" fmla="*/ 292031 w 1295298"/>
              <a:gd name="connsiteY1638" fmla="*/ 302452 h 644552"/>
              <a:gd name="connsiteX1639" fmla="*/ 288856 w 1295298"/>
              <a:gd name="connsiteY1639" fmla="*/ 303316 h 644552"/>
              <a:gd name="connsiteX1640" fmla="*/ 287990 w 1295298"/>
              <a:gd name="connsiteY1640" fmla="*/ 302452 h 644552"/>
              <a:gd name="connsiteX1641" fmla="*/ 281062 w 1295298"/>
              <a:gd name="connsiteY1641" fmla="*/ 303316 h 644552"/>
              <a:gd name="connsiteX1642" fmla="*/ 283083 w 1295298"/>
              <a:gd name="connsiteY1642" fmla="*/ 303316 h 644552"/>
              <a:gd name="connsiteX1643" fmla="*/ 283083 w 1295298"/>
              <a:gd name="connsiteY1643" fmla="*/ 307637 h 644552"/>
              <a:gd name="connsiteX1644" fmla="*/ 274134 w 1295298"/>
              <a:gd name="connsiteY1644" fmla="*/ 305044 h 644552"/>
              <a:gd name="connsiteX1645" fmla="*/ 272113 w 1295298"/>
              <a:gd name="connsiteY1645" fmla="*/ 305908 h 644552"/>
              <a:gd name="connsiteX1646" fmla="*/ 268649 w 1295298"/>
              <a:gd name="connsiteY1646" fmla="*/ 304756 h 644552"/>
              <a:gd name="connsiteX1647" fmla="*/ 261432 w 1295298"/>
              <a:gd name="connsiteY1647" fmla="*/ 309365 h 644552"/>
              <a:gd name="connsiteX1648" fmla="*/ 258257 w 1295298"/>
              <a:gd name="connsiteY1648" fmla="*/ 309941 h 644552"/>
              <a:gd name="connsiteX1649" fmla="*/ 253638 w 1295298"/>
              <a:gd name="connsiteY1649" fmla="*/ 318295 h 644552"/>
              <a:gd name="connsiteX1650" fmla="*/ 253748 w 1295298"/>
              <a:gd name="connsiteY1650" fmla="*/ 318514 h 644552"/>
              <a:gd name="connsiteX1651" fmla="*/ 253727 w 1295298"/>
              <a:gd name="connsiteY1651" fmla="*/ 318409 h 644552"/>
              <a:gd name="connsiteX1652" fmla="*/ 254305 w 1295298"/>
              <a:gd name="connsiteY1652" fmla="*/ 319565 h 644552"/>
              <a:gd name="connsiteX1653" fmla="*/ 253938 w 1295298"/>
              <a:gd name="connsiteY1653" fmla="*/ 319465 h 644552"/>
              <a:gd name="connsiteX1654" fmla="*/ 253918 w 1295298"/>
              <a:gd name="connsiteY1654" fmla="*/ 319366 h 644552"/>
              <a:gd name="connsiteX1655" fmla="*/ 247896 w 1295298"/>
              <a:gd name="connsiteY1655" fmla="*/ 317727 h 644552"/>
              <a:gd name="connsiteX1656" fmla="*/ 247950 w 1295298"/>
              <a:gd name="connsiteY1656" fmla="*/ 317831 h 644552"/>
              <a:gd name="connsiteX1657" fmla="*/ 253938 w 1295298"/>
              <a:gd name="connsiteY1657" fmla="*/ 319465 h 644552"/>
              <a:gd name="connsiteX1658" fmla="*/ 254016 w 1295298"/>
              <a:gd name="connsiteY1658" fmla="*/ 319855 h 644552"/>
              <a:gd name="connsiteX1659" fmla="*/ 254593 w 1295298"/>
              <a:gd name="connsiteY1659" fmla="*/ 321879 h 644552"/>
              <a:gd name="connsiteX1660" fmla="*/ 253438 w 1295298"/>
              <a:gd name="connsiteY1660" fmla="*/ 327083 h 644552"/>
              <a:gd name="connsiteX1661" fmla="*/ 253438 w 1295298"/>
              <a:gd name="connsiteY1661" fmla="*/ 334312 h 644552"/>
              <a:gd name="connsiteX1662" fmla="*/ 254305 w 1295298"/>
              <a:gd name="connsiteY1662" fmla="*/ 336914 h 644552"/>
              <a:gd name="connsiteX1663" fmla="*/ 254882 w 1295298"/>
              <a:gd name="connsiteY1663" fmla="*/ 339806 h 644552"/>
              <a:gd name="connsiteX1664" fmla="*/ 257770 w 1295298"/>
              <a:gd name="connsiteY1664" fmla="*/ 343565 h 644552"/>
              <a:gd name="connsiteX1665" fmla="*/ 263547 w 1295298"/>
              <a:gd name="connsiteY1665" fmla="*/ 349059 h 644552"/>
              <a:gd name="connsiteX1666" fmla="*/ 265569 w 1295298"/>
              <a:gd name="connsiteY1666" fmla="*/ 350504 h 644552"/>
              <a:gd name="connsiteX1667" fmla="*/ 272500 w 1295298"/>
              <a:gd name="connsiteY1667" fmla="*/ 348769 h 644552"/>
              <a:gd name="connsiteX1668" fmla="*/ 275100 w 1295298"/>
              <a:gd name="connsiteY1668" fmla="*/ 349637 h 644552"/>
              <a:gd name="connsiteX1669" fmla="*/ 276833 w 1295298"/>
              <a:gd name="connsiteY1669" fmla="*/ 347613 h 644552"/>
              <a:gd name="connsiteX1670" fmla="*/ 279432 w 1295298"/>
              <a:gd name="connsiteY1670" fmla="*/ 342408 h 644552"/>
              <a:gd name="connsiteX1671" fmla="*/ 287230 w 1295298"/>
              <a:gd name="connsiteY1671" fmla="*/ 337493 h 644552"/>
              <a:gd name="connsiteX1672" fmla="*/ 289830 w 1295298"/>
              <a:gd name="connsiteY1672" fmla="*/ 337782 h 644552"/>
              <a:gd name="connsiteX1673" fmla="*/ 292718 w 1295298"/>
              <a:gd name="connsiteY1673" fmla="*/ 338071 h 644552"/>
              <a:gd name="connsiteX1674" fmla="*/ 292718 w 1295298"/>
              <a:gd name="connsiteY1674" fmla="*/ 339227 h 644552"/>
              <a:gd name="connsiteX1675" fmla="*/ 290407 w 1295298"/>
              <a:gd name="connsiteY1675" fmla="*/ 345589 h 644552"/>
              <a:gd name="connsiteX1676" fmla="*/ 288963 w 1295298"/>
              <a:gd name="connsiteY1676" fmla="*/ 349926 h 644552"/>
              <a:gd name="connsiteX1677" fmla="*/ 288963 w 1295298"/>
              <a:gd name="connsiteY1677" fmla="*/ 349059 h 644552"/>
              <a:gd name="connsiteX1678" fmla="*/ 287808 w 1295298"/>
              <a:gd name="connsiteY1678" fmla="*/ 349059 h 644552"/>
              <a:gd name="connsiteX1679" fmla="*/ 287808 w 1295298"/>
              <a:gd name="connsiteY1679" fmla="*/ 355131 h 644552"/>
              <a:gd name="connsiteX1680" fmla="*/ 285497 w 1295298"/>
              <a:gd name="connsiteY1680" fmla="*/ 357733 h 644552"/>
              <a:gd name="connsiteX1681" fmla="*/ 285497 w 1295298"/>
              <a:gd name="connsiteY1681" fmla="*/ 358311 h 644552"/>
              <a:gd name="connsiteX1682" fmla="*/ 287230 w 1295298"/>
              <a:gd name="connsiteY1682" fmla="*/ 359757 h 644552"/>
              <a:gd name="connsiteX1683" fmla="*/ 299361 w 1295298"/>
              <a:gd name="connsiteY1683" fmla="*/ 358890 h 644552"/>
              <a:gd name="connsiteX1684" fmla="*/ 305426 w 1295298"/>
              <a:gd name="connsiteY1684" fmla="*/ 361781 h 644552"/>
              <a:gd name="connsiteX1685" fmla="*/ 305426 w 1295298"/>
              <a:gd name="connsiteY1685" fmla="*/ 363516 h 644552"/>
              <a:gd name="connsiteX1686" fmla="*/ 304559 w 1295298"/>
              <a:gd name="connsiteY1686" fmla="*/ 369299 h 644552"/>
              <a:gd name="connsiteX1687" fmla="*/ 304559 w 1295298"/>
              <a:gd name="connsiteY1687" fmla="*/ 377106 h 644552"/>
              <a:gd name="connsiteX1688" fmla="*/ 309181 w 1295298"/>
              <a:gd name="connsiteY1688" fmla="*/ 382021 h 644552"/>
              <a:gd name="connsiteX1689" fmla="*/ 312646 w 1295298"/>
              <a:gd name="connsiteY1689" fmla="*/ 384913 h 644552"/>
              <a:gd name="connsiteX1690" fmla="*/ 320733 w 1295298"/>
              <a:gd name="connsiteY1690" fmla="*/ 382311 h 644552"/>
              <a:gd name="connsiteX1691" fmla="*/ 327740 w 1295298"/>
              <a:gd name="connsiteY1691" fmla="*/ 386519 h 644552"/>
              <a:gd name="connsiteX1692" fmla="*/ 327862 w 1295298"/>
              <a:gd name="connsiteY1692" fmla="*/ 386386 h 644552"/>
              <a:gd name="connsiteX1693" fmla="*/ 329592 w 1295298"/>
              <a:gd name="connsiteY1693" fmla="*/ 386386 h 644552"/>
              <a:gd name="connsiteX1694" fmla="*/ 329592 w 1295298"/>
              <a:gd name="connsiteY1694" fmla="*/ 385519 h 644552"/>
              <a:gd name="connsiteX1695" fmla="*/ 330169 w 1295298"/>
              <a:gd name="connsiteY1695" fmla="*/ 384942 h 644552"/>
              <a:gd name="connsiteX1696" fmla="*/ 332187 w 1295298"/>
              <a:gd name="connsiteY1696" fmla="*/ 382920 h 644552"/>
              <a:gd name="connsiteX1697" fmla="*/ 333341 w 1295298"/>
              <a:gd name="connsiteY1697" fmla="*/ 379744 h 644552"/>
              <a:gd name="connsiteX1698" fmla="*/ 336801 w 1295298"/>
              <a:gd name="connsiteY1698" fmla="*/ 376856 h 644552"/>
              <a:gd name="connsiteX1699" fmla="*/ 345163 w 1295298"/>
              <a:gd name="connsiteY1699" fmla="*/ 374257 h 644552"/>
              <a:gd name="connsiteX1700" fmla="*/ 348911 w 1295298"/>
              <a:gd name="connsiteY1700" fmla="*/ 371658 h 644552"/>
              <a:gd name="connsiteX1701" fmla="*/ 350064 w 1295298"/>
              <a:gd name="connsiteY1701" fmla="*/ 373391 h 644552"/>
              <a:gd name="connsiteX1702" fmla="*/ 348623 w 1295298"/>
              <a:gd name="connsiteY1702" fmla="*/ 374835 h 644552"/>
              <a:gd name="connsiteX1703" fmla="*/ 347469 w 1295298"/>
              <a:gd name="connsiteY1703" fmla="*/ 380033 h 644552"/>
              <a:gd name="connsiteX1704" fmla="*/ 349488 w 1295298"/>
              <a:gd name="connsiteY1704" fmla="*/ 383787 h 644552"/>
              <a:gd name="connsiteX1705" fmla="*/ 350929 w 1295298"/>
              <a:gd name="connsiteY1705" fmla="*/ 381765 h 644552"/>
              <a:gd name="connsiteX1706" fmla="*/ 349199 w 1295298"/>
              <a:gd name="connsiteY1706" fmla="*/ 377722 h 644552"/>
              <a:gd name="connsiteX1707" fmla="*/ 352371 w 1295298"/>
              <a:gd name="connsiteY1707" fmla="*/ 375412 h 644552"/>
              <a:gd name="connsiteX1708" fmla="*/ 355543 w 1295298"/>
              <a:gd name="connsiteY1708" fmla="*/ 375412 h 644552"/>
              <a:gd name="connsiteX1709" fmla="*/ 353236 w 1295298"/>
              <a:gd name="connsiteY1709" fmla="*/ 373102 h 644552"/>
              <a:gd name="connsiteX1710" fmla="*/ 355255 w 1295298"/>
              <a:gd name="connsiteY1710" fmla="*/ 373102 h 644552"/>
              <a:gd name="connsiteX1711" fmla="*/ 360733 w 1295298"/>
              <a:gd name="connsiteY1711" fmla="*/ 376279 h 644552"/>
              <a:gd name="connsiteX1712" fmla="*/ 362175 w 1295298"/>
              <a:gd name="connsiteY1712" fmla="*/ 378589 h 644552"/>
              <a:gd name="connsiteX1713" fmla="*/ 369095 w 1295298"/>
              <a:gd name="connsiteY1713" fmla="*/ 378589 h 644552"/>
              <a:gd name="connsiteX1714" fmla="*/ 371690 w 1295298"/>
              <a:gd name="connsiteY1714" fmla="*/ 380033 h 644552"/>
              <a:gd name="connsiteX1715" fmla="*/ 375438 w 1295298"/>
              <a:gd name="connsiteY1715" fmla="*/ 378011 h 644552"/>
              <a:gd name="connsiteX1716" fmla="*/ 378610 w 1295298"/>
              <a:gd name="connsiteY1716" fmla="*/ 377434 h 644552"/>
              <a:gd name="connsiteX1717" fmla="*/ 382358 w 1295298"/>
              <a:gd name="connsiteY1717" fmla="*/ 377722 h 644552"/>
              <a:gd name="connsiteX1718" fmla="*/ 380340 w 1295298"/>
              <a:gd name="connsiteY1718" fmla="*/ 378011 h 644552"/>
              <a:gd name="connsiteX1719" fmla="*/ 380340 w 1295298"/>
              <a:gd name="connsiteY1719" fmla="*/ 379166 h 644552"/>
              <a:gd name="connsiteX1720" fmla="*/ 385819 w 1295298"/>
              <a:gd name="connsiteY1720" fmla="*/ 382054 h 644552"/>
              <a:gd name="connsiteX1721" fmla="*/ 387549 w 1295298"/>
              <a:gd name="connsiteY1721" fmla="*/ 386097 h 644552"/>
              <a:gd name="connsiteX1722" fmla="*/ 391009 w 1295298"/>
              <a:gd name="connsiteY1722" fmla="*/ 386097 h 644552"/>
              <a:gd name="connsiteX1723" fmla="*/ 396199 w 1295298"/>
              <a:gd name="connsiteY1723" fmla="*/ 391295 h 644552"/>
              <a:gd name="connsiteX1724" fmla="*/ 398217 w 1295298"/>
              <a:gd name="connsiteY1724" fmla="*/ 391872 h 644552"/>
              <a:gd name="connsiteX1725" fmla="*/ 407732 w 1295298"/>
              <a:gd name="connsiteY1725" fmla="*/ 395915 h 644552"/>
              <a:gd name="connsiteX1726" fmla="*/ 411192 w 1295298"/>
              <a:gd name="connsiteY1726" fmla="*/ 395915 h 644552"/>
              <a:gd name="connsiteX1727" fmla="*/ 415229 w 1295298"/>
              <a:gd name="connsiteY1727" fmla="*/ 397359 h 644552"/>
              <a:gd name="connsiteX1728" fmla="*/ 416094 w 1295298"/>
              <a:gd name="connsiteY1728" fmla="*/ 397359 h 644552"/>
              <a:gd name="connsiteX1729" fmla="*/ 423014 w 1295298"/>
              <a:gd name="connsiteY1729" fmla="*/ 402268 h 644552"/>
              <a:gd name="connsiteX1730" fmla="*/ 425321 w 1295298"/>
              <a:gd name="connsiteY1730" fmla="*/ 409199 h 644552"/>
              <a:gd name="connsiteX1731" fmla="*/ 427628 w 1295298"/>
              <a:gd name="connsiteY1731" fmla="*/ 411798 h 644552"/>
              <a:gd name="connsiteX1732" fmla="*/ 421861 w 1295298"/>
              <a:gd name="connsiteY1732" fmla="*/ 419306 h 644552"/>
              <a:gd name="connsiteX1733" fmla="*/ 423591 w 1295298"/>
              <a:gd name="connsiteY1733" fmla="*/ 420750 h 644552"/>
              <a:gd name="connsiteX1734" fmla="*/ 425609 w 1295298"/>
              <a:gd name="connsiteY1734" fmla="*/ 423638 h 644552"/>
              <a:gd name="connsiteX1735" fmla="*/ 428781 w 1295298"/>
              <a:gd name="connsiteY1735" fmla="*/ 423638 h 644552"/>
              <a:gd name="connsiteX1736" fmla="*/ 429358 w 1295298"/>
              <a:gd name="connsiteY1736" fmla="*/ 425082 h 644552"/>
              <a:gd name="connsiteX1737" fmla="*/ 430799 w 1295298"/>
              <a:gd name="connsiteY1737" fmla="*/ 423638 h 644552"/>
              <a:gd name="connsiteX1738" fmla="*/ 435701 w 1295298"/>
              <a:gd name="connsiteY1738" fmla="*/ 419018 h 644552"/>
              <a:gd name="connsiteX1739" fmla="*/ 444063 w 1295298"/>
              <a:gd name="connsiteY1739" fmla="*/ 422194 h 644552"/>
              <a:gd name="connsiteX1740" fmla="*/ 446658 w 1295298"/>
              <a:gd name="connsiteY1740" fmla="*/ 423638 h 644552"/>
              <a:gd name="connsiteX1741" fmla="*/ 446946 w 1295298"/>
              <a:gd name="connsiteY1741" fmla="*/ 426814 h 644552"/>
              <a:gd name="connsiteX1742" fmla="*/ 447812 w 1295298"/>
              <a:gd name="connsiteY1742" fmla="*/ 426814 h 644552"/>
              <a:gd name="connsiteX1743" fmla="*/ 450407 w 1295298"/>
              <a:gd name="connsiteY1743" fmla="*/ 425371 h 644552"/>
              <a:gd name="connsiteX1744" fmla="*/ 456173 w 1295298"/>
              <a:gd name="connsiteY1744" fmla="*/ 427681 h 644552"/>
              <a:gd name="connsiteX1745" fmla="*/ 461075 w 1295298"/>
              <a:gd name="connsiteY1745" fmla="*/ 426814 h 644552"/>
              <a:gd name="connsiteX1746" fmla="*/ 467130 w 1295298"/>
              <a:gd name="connsiteY1746" fmla="*/ 428836 h 644552"/>
              <a:gd name="connsiteX1747" fmla="*/ 474050 w 1295298"/>
              <a:gd name="connsiteY1747" fmla="*/ 435189 h 644552"/>
              <a:gd name="connsiteX1748" fmla="*/ 478952 w 1295298"/>
              <a:gd name="connsiteY1748" fmla="*/ 435189 h 644552"/>
              <a:gd name="connsiteX1749" fmla="*/ 482124 w 1295298"/>
              <a:gd name="connsiteY1749" fmla="*/ 441542 h 644552"/>
              <a:gd name="connsiteX1750" fmla="*/ 473474 w 1295298"/>
              <a:gd name="connsiteY1750" fmla="*/ 458580 h 644552"/>
              <a:gd name="connsiteX1751" fmla="*/ 471455 w 1295298"/>
              <a:gd name="connsiteY1751" fmla="*/ 461179 h 644552"/>
              <a:gd name="connsiteX1752" fmla="*/ 467419 w 1295298"/>
              <a:gd name="connsiteY1752" fmla="*/ 464644 h 644552"/>
              <a:gd name="connsiteX1753" fmla="*/ 467419 w 1295298"/>
              <a:gd name="connsiteY1753" fmla="*/ 473596 h 644552"/>
              <a:gd name="connsiteX1754" fmla="*/ 466554 w 1295298"/>
              <a:gd name="connsiteY1754" fmla="*/ 479661 h 644552"/>
              <a:gd name="connsiteX1755" fmla="*/ 465977 w 1295298"/>
              <a:gd name="connsiteY1755" fmla="*/ 481393 h 644552"/>
              <a:gd name="connsiteX1756" fmla="*/ 464247 w 1295298"/>
              <a:gd name="connsiteY1756" fmla="*/ 484281 h 644552"/>
              <a:gd name="connsiteX1757" fmla="*/ 463670 w 1295298"/>
              <a:gd name="connsiteY1757" fmla="*/ 488613 h 644552"/>
              <a:gd name="connsiteX1758" fmla="*/ 459057 w 1295298"/>
              <a:gd name="connsiteY1758" fmla="*/ 495255 h 644552"/>
              <a:gd name="connsiteX1759" fmla="*/ 458480 w 1295298"/>
              <a:gd name="connsiteY1759" fmla="*/ 498142 h 644552"/>
              <a:gd name="connsiteX1760" fmla="*/ 453002 w 1295298"/>
              <a:gd name="connsiteY1760" fmla="*/ 501319 h 644552"/>
              <a:gd name="connsiteX1761" fmla="*/ 446658 w 1295298"/>
              <a:gd name="connsiteY1761" fmla="*/ 502185 h 644552"/>
              <a:gd name="connsiteX1762" fmla="*/ 445505 w 1295298"/>
              <a:gd name="connsiteY1762" fmla="*/ 503629 h 644552"/>
              <a:gd name="connsiteX1763" fmla="*/ 436855 w 1295298"/>
              <a:gd name="connsiteY1763" fmla="*/ 508538 h 644552"/>
              <a:gd name="connsiteX1764" fmla="*/ 433106 w 1295298"/>
              <a:gd name="connsiteY1764" fmla="*/ 511137 h 644552"/>
              <a:gd name="connsiteX1765" fmla="*/ 431953 w 1295298"/>
              <a:gd name="connsiteY1765" fmla="*/ 516913 h 644552"/>
              <a:gd name="connsiteX1766" fmla="*/ 431953 w 1295298"/>
              <a:gd name="connsiteY1766" fmla="*/ 522977 h 644552"/>
              <a:gd name="connsiteX1767" fmla="*/ 426763 w 1295298"/>
              <a:gd name="connsiteY1767" fmla="*/ 529041 h 644552"/>
              <a:gd name="connsiteX1768" fmla="*/ 425033 w 1295298"/>
              <a:gd name="connsiteY1768" fmla="*/ 533084 h 644552"/>
              <a:gd name="connsiteX1769" fmla="*/ 418113 w 1295298"/>
              <a:gd name="connsiteY1769" fmla="*/ 540304 h 644552"/>
              <a:gd name="connsiteX1770" fmla="*/ 408597 w 1295298"/>
              <a:gd name="connsiteY1770" fmla="*/ 550411 h 644552"/>
              <a:gd name="connsiteX1771" fmla="*/ 402831 w 1295298"/>
              <a:gd name="connsiteY1771" fmla="*/ 548967 h 644552"/>
              <a:gd name="connsiteX1772" fmla="*/ 397640 w 1295298"/>
              <a:gd name="connsiteY1772" fmla="*/ 547523 h 644552"/>
              <a:gd name="connsiteX1773" fmla="*/ 396487 w 1295298"/>
              <a:gd name="connsiteY1773" fmla="*/ 548101 h 644552"/>
              <a:gd name="connsiteX1774" fmla="*/ 398794 w 1295298"/>
              <a:gd name="connsiteY1774" fmla="*/ 550411 h 644552"/>
              <a:gd name="connsiteX1775" fmla="*/ 400235 w 1295298"/>
              <a:gd name="connsiteY1775" fmla="*/ 554165 h 644552"/>
              <a:gd name="connsiteX1776" fmla="*/ 402831 w 1295298"/>
              <a:gd name="connsiteY1776" fmla="*/ 557053 h 644552"/>
              <a:gd name="connsiteX1777" fmla="*/ 401966 w 1295298"/>
              <a:gd name="connsiteY1777" fmla="*/ 560518 h 644552"/>
              <a:gd name="connsiteX1778" fmla="*/ 398794 w 1295298"/>
              <a:gd name="connsiteY1778" fmla="*/ 564272 h 644552"/>
              <a:gd name="connsiteX1779" fmla="*/ 391009 w 1295298"/>
              <a:gd name="connsiteY1779" fmla="*/ 566871 h 644552"/>
              <a:gd name="connsiteX1780" fmla="*/ 383512 w 1295298"/>
              <a:gd name="connsiteY1780" fmla="*/ 567160 h 644552"/>
              <a:gd name="connsiteX1781" fmla="*/ 382358 w 1295298"/>
              <a:gd name="connsiteY1781" fmla="*/ 574668 h 644552"/>
              <a:gd name="connsiteX1782" fmla="*/ 382358 w 1295298"/>
              <a:gd name="connsiteY1782" fmla="*/ 575823 h 644552"/>
              <a:gd name="connsiteX1783" fmla="*/ 379187 w 1295298"/>
              <a:gd name="connsiteY1783" fmla="*/ 577267 h 644552"/>
              <a:gd name="connsiteX1784" fmla="*/ 373708 w 1295298"/>
              <a:gd name="connsiteY1784" fmla="*/ 575534 h 644552"/>
              <a:gd name="connsiteX1785" fmla="*/ 372267 w 1295298"/>
              <a:gd name="connsiteY1785" fmla="*/ 576978 h 644552"/>
              <a:gd name="connsiteX1786" fmla="*/ 374862 w 1295298"/>
              <a:gd name="connsiteY1786" fmla="*/ 582176 h 644552"/>
              <a:gd name="connsiteX1787" fmla="*/ 376880 w 1295298"/>
              <a:gd name="connsiteY1787" fmla="*/ 581310 h 644552"/>
              <a:gd name="connsiteX1788" fmla="*/ 378033 w 1295298"/>
              <a:gd name="connsiteY1788" fmla="*/ 582465 h 644552"/>
              <a:gd name="connsiteX1789" fmla="*/ 376592 w 1295298"/>
              <a:gd name="connsiteY1789" fmla="*/ 584198 h 644552"/>
              <a:gd name="connsiteX1790" fmla="*/ 373420 w 1295298"/>
              <a:gd name="connsiteY1790" fmla="*/ 583043 h 644552"/>
              <a:gd name="connsiteX1791" fmla="*/ 374862 w 1295298"/>
              <a:gd name="connsiteY1791" fmla="*/ 585064 h 644552"/>
              <a:gd name="connsiteX1792" fmla="*/ 371690 w 1295298"/>
              <a:gd name="connsiteY1792" fmla="*/ 592861 h 644552"/>
              <a:gd name="connsiteX1793" fmla="*/ 368230 w 1295298"/>
              <a:gd name="connsiteY1793" fmla="*/ 594305 h 644552"/>
              <a:gd name="connsiteX1794" fmla="*/ 364481 w 1295298"/>
              <a:gd name="connsiteY1794" fmla="*/ 598925 h 644552"/>
              <a:gd name="connsiteX1795" fmla="*/ 370248 w 1295298"/>
              <a:gd name="connsiteY1795" fmla="*/ 605856 h 644552"/>
              <a:gd name="connsiteX1796" fmla="*/ 365346 w 1295298"/>
              <a:gd name="connsiteY1796" fmla="*/ 611632 h 644552"/>
              <a:gd name="connsiteX1797" fmla="*/ 363905 w 1295298"/>
              <a:gd name="connsiteY1797" fmla="*/ 615963 h 644552"/>
              <a:gd name="connsiteX1798" fmla="*/ 359868 w 1295298"/>
              <a:gd name="connsiteY1798" fmla="*/ 618273 h 644552"/>
              <a:gd name="connsiteX1799" fmla="*/ 357561 w 1295298"/>
              <a:gd name="connsiteY1799" fmla="*/ 624049 h 644552"/>
              <a:gd name="connsiteX1800" fmla="*/ 359580 w 1295298"/>
              <a:gd name="connsiteY1800" fmla="*/ 626937 h 644552"/>
              <a:gd name="connsiteX1801" fmla="*/ 363328 w 1295298"/>
              <a:gd name="connsiteY1801" fmla="*/ 635600 h 644552"/>
              <a:gd name="connsiteX1802" fmla="*/ 372843 w 1295298"/>
              <a:gd name="connsiteY1802" fmla="*/ 641376 h 644552"/>
              <a:gd name="connsiteX1803" fmla="*/ 370825 w 1295298"/>
              <a:gd name="connsiteY1803" fmla="*/ 641664 h 644552"/>
              <a:gd name="connsiteX1804" fmla="*/ 364770 w 1295298"/>
              <a:gd name="connsiteY1804" fmla="*/ 643975 h 644552"/>
              <a:gd name="connsiteX1805" fmla="*/ 363328 w 1295298"/>
              <a:gd name="connsiteY1805" fmla="*/ 643975 h 644552"/>
              <a:gd name="connsiteX1806" fmla="*/ 361886 w 1295298"/>
              <a:gd name="connsiteY1806" fmla="*/ 644552 h 644552"/>
              <a:gd name="connsiteX1807" fmla="*/ 358426 w 1295298"/>
              <a:gd name="connsiteY1807" fmla="*/ 644552 h 644552"/>
              <a:gd name="connsiteX1808" fmla="*/ 354389 w 1295298"/>
              <a:gd name="connsiteY1808" fmla="*/ 640509 h 644552"/>
              <a:gd name="connsiteX1809" fmla="*/ 349776 w 1295298"/>
              <a:gd name="connsiteY1809" fmla="*/ 637621 h 644552"/>
              <a:gd name="connsiteX1810" fmla="*/ 347469 w 1295298"/>
              <a:gd name="connsiteY1810" fmla="*/ 637621 h 644552"/>
              <a:gd name="connsiteX1811" fmla="*/ 346028 w 1295298"/>
              <a:gd name="connsiteY1811" fmla="*/ 635889 h 644552"/>
              <a:gd name="connsiteX1812" fmla="*/ 339684 w 1295298"/>
              <a:gd name="connsiteY1812" fmla="*/ 632424 h 644552"/>
              <a:gd name="connsiteX1813" fmla="*/ 338531 w 1295298"/>
              <a:gd name="connsiteY1813" fmla="*/ 631268 h 644552"/>
              <a:gd name="connsiteX1814" fmla="*/ 341126 w 1295298"/>
              <a:gd name="connsiteY1814" fmla="*/ 628958 h 644552"/>
              <a:gd name="connsiteX1815" fmla="*/ 339973 w 1295298"/>
              <a:gd name="connsiteY1815" fmla="*/ 628381 h 644552"/>
              <a:gd name="connsiteX1816" fmla="*/ 340838 w 1295298"/>
              <a:gd name="connsiteY1816" fmla="*/ 626359 h 644552"/>
              <a:gd name="connsiteX1817" fmla="*/ 337377 w 1295298"/>
              <a:gd name="connsiteY1817" fmla="*/ 620872 h 644552"/>
              <a:gd name="connsiteX1818" fmla="*/ 337377 w 1295298"/>
              <a:gd name="connsiteY1818" fmla="*/ 619140 h 644552"/>
              <a:gd name="connsiteX1819" fmla="*/ 335647 w 1295298"/>
              <a:gd name="connsiteY1819" fmla="*/ 609899 h 644552"/>
              <a:gd name="connsiteX1820" fmla="*/ 338531 w 1295298"/>
              <a:gd name="connsiteY1820" fmla="*/ 604701 h 644552"/>
              <a:gd name="connsiteX1821" fmla="*/ 336801 w 1295298"/>
              <a:gd name="connsiteY1821" fmla="*/ 600081 h 644552"/>
              <a:gd name="connsiteX1822" fmla="*/ 336801 w 1295298"/>
              <a:gd name="connsiteY1822" fmla="*/ 598925 h 644552"/>
              <a:gd name="connsiteX1823" fmla="*/ 337954 w 1295298"/>
              <a:gd name="connsiteY1823" fmla="*/ 597482 h 644552"/>
              <a:gd name="connsiteX1824" fmla="*/ 341414 w 1295298"/>
              <a:gd name="connsiteY1824" fmla="*/ 599792 h 644552"/>
              <a:gd name="connsiteX1825" fmla="*/ 345451 w 1295298"/>
              <a:gd name="connsiteY1825" fmla="*/ 581021 h 644552"/>
              <a:gd name="connsiteX1826" fmla="*/ 345451 w 1295298"/>
              <a:gd name="connsiteY1826" fmla="*/ 579000 h 644552"/>
              <a:gd name="connsiteX1827" fmla="*/ 344298 w 1295298"/>
              <a:gd name="connsiteY1827" fmla="*/ 579000 h 644552"/>
              <a:gd name="connsiteX1828" fmla="*/ 342568 w 1295298"/>
              <a:gd name="connsiteY1828" fmla="*/ 580444 h 644552"/>
              <a:gd name="connsiteX1829" fmla="*/ 340549 w 1295298"/>
              <a:gd name="connsiteY1829" fmla="*/ 576112 h 644552"/>
              <a:gd name="connsiteX1830" fmla="*/ 341991 w 1295298"/>
              <a:gd name="connsiteY1830" fmla="*/ 570337 h 644552"/>
              <a:gd name="connsiteX1831" fmla="*/ 343144 w 1295298"/>
              <a:gd name="connsiteY1831" fmla="*/ 569470 h 644552"/>
              <a:gd name="connsiteX1832" fmla="*/ 342568 w 1295298"/>
              <a:gd name="connsiteY1832" fmla="*/ 568026 h 644552"/>
              <a:gd name="connsiteX1833" fmla="*/ 341703 w 1295298"/>
              <a:gd name="connsiteY1833" fmla="*/ 563695 h 644552"/>
              <a:gd name="connsiteX1834" fmla="*/ 344586 w 1295298"/>
              <a:gd name="connsiteY1834" fmla="*/ 556186 h 644552"/>
              <a:gd name="connsiteX1835" fmla="*/ 346028 w 1295298"/>
              <a:gd name="connsiteY1835" fmla="*/ 552432 h 644552"/>
              <a:gd name="connsiteX1836" fmla="*/ 347181 w 1295298"/>
              <a:gd name="connsiteY1836" fmla="*/ 551566 h 644552"/>
              <a:gd name="connsiteX1837" fmla="*/ 348911 w 1295298"/>
              <a:gd name="connsiteY1837" fmla="*/ 543480 h 644552"/>
              <a:gd name="connsiteX1838" fmla="*/ 348911 w 1295298"/>
              <a:gd name="connsiteY1838" fmla="*/ 533951 h 644552"/>
              <a:gd name="connsiteX1839" fmla="*/ 349488 w 1295298"/>
              <a:gd name="connsiteY1839" fmla="*/ 527886 h 644552"/>
              <a:gd name="connsiteX1840" fmla="*/ 352371 w 1295298"/>
              <a:gd name="connsiteY1840" fmla="*/ 515469 h 644552"/>
              <a:gd name="connsiteX1841" fmla="*/ 352371 w 1295298"/>
              <a:gd name="connsiteY1841" fmla="*/ 514314 h 644552"/>
              <a:gd name="connsiteX1842" fmla="*/ 353236 w 1295298"/>
              <a:gd name="connsiteY1842" fmla="*/ 509693 h 644552"/>
              <a:gd name="connsiteX1843" fmla="*/ 353236 w 1295298"/>
              <a:gd name="connsiteY1843" fmla="*/ 504207 h 644552"/>
              <a:gd name="connsiteX1844" fmla="*/ 354389 w 1295298"/>
              <a:gd name="connsiteY1844" fmla="*/ 496987 h 644552"/>
              <a:gd name="connsiteX1845" fmla="*/ 353524 w 1295298"/>
              <a:gd name="connsiteY1845" fmla="*/ 486880 h 644552"/>
              <a:gd name="connsiteX1846" fmla="*/ 348046 w 1295298"/>
              <a:gd name="connsiteY1846" fmla="*/ 480527 h 644552"/>
              <a:gd name="connsiteX1847" fmla="*/ 343144 w 1295298"/>
              <a:gd name="connsiteY1847" fmla="*/ 478506 h 644552"/>
              <a:gd name="connsiteX1848" fmla="*/ 339107 w 1295298"/>
              <a:gd name="connsiteY1848" fmla="*/ 476195 h 644552"/>
              <a:gd name="connsiteX1849" fmla="*/ 331611 w 1295298"/>
              <a:gd name="connsiteY1849" fmla="*/ 470709 h 644552"/>
              <a:gd name="connsiteX1850" fmla="*/ 331034 w 1295298"/>
              <a:gd name="connsiteY1850" fmla="*/ 466954 h 644552"/>
              <a:gd name="connsiteX1851" fmla="*/ 328439 w 1295298"/>
              <a:gd name="connsiteY1851" fmla="*/ 462045 h 644552"/>
              <a:gd name="connsiteX1852" fmla="*/ 324114 w 1295298"/>
              <a:gd name="connsiteY1852" fmla="*/ 453959 h 644552"/>
              <a:gd name="connsiteX1853" fmla="*/ 321230 w 1295298"/>
              <a:gd name="connsiteY1853" fmla="*/ 447029 h 644552"/>
              <a:gd name="connsiteX1854" fmla="*/ 319789 w 1295298"/>
              <a:gd name="connsiteY1854" fmla="*/ 445874 h 644552"/>
              <a:gd name="connsiteX1855" fmla="*/ 318059 w 1295298"/>
              <a:gd name="connsiteY1855" fmla="*/ 442408 h 644552"/>
              <a:gd name="connsiteX1856" fmla="*/ 316329 w 1295298"/>
              <a:gd name="connsiteY1856" fmla="*/ 441542 h 644552"/>
              <a:gd name="connsiteX1857" fmla="*/ 313157 w 1295298"/>
              <a:gd name="connsiteY1857" fmla="*/ 435189 h 644552"/>
              <a:gd name="connsiteX1858" fmla="*/ 314599 w 1295298"/>
              <a:gd name="connsiteY1858" fmla="*/ 431435 h 644552"/>
              <a:gd name="connsiteX1859" fmla="*/ 318347 w 1295298"/>
              <a:gd name="connsiteY1859" fmla="*/ 426814 h 644552"/>
              <a:gd name="connsiteX1860" fmla="*/ 316617 w 1295298"/>
              <a:gd name="connsiteY1860" fmla="*/ 426814 h 644552"/>
              <a:gd name="connsiteX1861" fmla="*/ 314599 w 1295298"/>
              <a:gd name="connsiteY1861" fmla="*/ 422483 h 644552"/>
              <a:gd name="connsiteX1862" fmla="*/ 317194 w 1295298"/>
              <a:gd name="connsiteY1862" fmla="*/ 414397 h 644552"/>
              <a:gd name="connsiteX1863" fmla="*/ 322384 w 1295298"/>
              <a:gd name="connsiteY1863" fmla="*/ 408910 h 644552"/>
              <a:gd name="connsiteX1864" fmla="*/ 327862 w 1295298"/>
              <a:gd name="connsiteY1864" fmla="*/ 403712 h 644552"/>
              <a:gd name="connsiteX1865" fmla="*/ 326709 w 1295298"/>
              <a:gd name="connsiteY1865" fmla="*/ 402268 h 644552"/>
              <a:gd name="connsiteX1866" fmla="*/ 327286 w 1295298"/>
              <a:gd name="connsiteY1866" fmla="*/ 401402 h 644552"/>
              <a:gd name="connsiteX1867" fmla="*/ 327286 w 1295298"/>
              <a:gd name="connsiteY1867" fmla="*/ 400536 h 644552"/>
              <a:gd name="connsiteX1868" fmla="*/ 326421 w 1295298"/>
              <a:gd name="connsiteY1868" fmla="*/ 397937 h 644552"/>
              <a:gd name="connsiteX1869" fmla="*/ 326997 w 1295298"/>
              <a:gd name="connsiteY1869" fmla="*/ 394471 h 644552"/>
              <a:gd name="connsiteX1870" fmla="*/ 324691 w 1295298"/>
              <a:gd name="connsiteY1870" fmla="*/ 389851 h 644552"/>
              <a:gd name="connsiteX1871" fmla="*/ 325969 w 1295298"/>
              <a:gd name="connsiteY1871" fmla="*/ 388454 h 644552"/>
              <a:gd name="connsiteX1872" fmla="*/ 324777 w 1295298"/>
              <a:gd name="connsiteY1872" fmla="*/ 389539 h 644552"/>
              <a:gd name="connsiteX1873" fmla="*/ 323333 w 1295298"/>
              <a:gd name="connsiteY1873" fmla="*/ 388672 h 644552"/>
              <a:gd name="connsiteX1874" fmla="*/ 324199 w 1295298"/>
              <a:gd name="connsiteY1874" fmla="*/ 387226 h 644552"/>
              <a:gd name="connsiteX1875" fmla="*/ 321022 w 1295298"/>
              <a:gd name="connsiteY1875" fmla="*/ 384913 h 644552"/>
              <a:gd name="connsiteX1876" fmla="*/ 316401 w 1295298"/>
              <a:gd name="connsiteY1876" fmla="*/ 388383 h 644552"/>
              <a:gd name="connsiteX1877" fmla="*/ 317556 w 1295298"/>
              <a:gd name="connsiteY1877" fmla="*/ 389539 h 644552"/>
              <a:gd name="connsiteX1878" fmla="*/ 315535 w 1295298"/>
              <a:gd name="connsiteY1878" fmla="*/ 391274 h 644552"/>
              <a:gd name="connsiteX1879" fmla="*/ 311202 w 1295298"/>
              <a:gd name="connsiteY1879" fmla="*/ 387804 h 644552"/>
              <a:gd name="connsiteX1880" fmla="*/ 307448 w 1295298"/>
              <a:gd name="connsiteY1880" fmla="*/ 387804 h 644552"/>
              <a:gd name="connsiteX1881" fmla="*/ 306870 w 1295298"/>
              <a:gd name="connsiteY1881" fmla="*/ 386937 h 644552"/>
              <a:gd name="connsiteX1882" fmla="*/ 304559 w 1295298"/>
              <a:gd name="connsiteY1882" fmla="*/ 384335 h 644552"/>
              <a:gd name="connsiteX1883" fmla="*/ 299649 w 1295298"/>
              <a:gd name="connsiteY1883" fmla="*/ 380865 h 644552"/>
              <a:gd name="connsiteX1884" fmla="*/ 299649 w 1295298"/>
              <a:gd name="connsiteY1884" fmla="*/ 382021 h 644552"/>
              <a:gd name="connsiteX1885" fmla="*/ 298494 w 1295298"/>
              <a:gd name="connsiteY1885" fmla="*/ 382021 h 644552"/>
              <a:gd name="connsiteX1886" fmla="*/ 297050 w 1295298"/>
              <a:gd name="connsiteY1886" fmla="*/ 377106 h 644552"/>
              <a:gd name="connsiteX1887" fmla="*/ 295317 w 1295298"/>
              <a:gd name="connsiteY1887" fmla="*/ 374793 h 644552"/>
              <a:gd name="connsiteX1888" fmla="*/ 290407 w 1295298"/>
              <a:gd name="connsiteY1888" fmla="*/ 368721 h 644552"/>
              <a:gd name="connsiteX1889" fmla="*/ 289830 w 1295298"/>
              <a:gd name="connsiteY1889" fmla="*/ 368721 h 644552"/>
              <a:gd name="connsiteX1890" fmla="*/ 287230 w 1295298"/>
              <a:gd name="connsiteY1890" fmla="*/ 369299 h 644552"/>
              <a:gd name="connsiteX1891" fmla="*/ 282031 w 1295298"/>
              <a:gd name="connsiteY1891" fmla="*/ 367275 h 644552"/>
              <a:gd name="connsiteX1892" fmla="*/ 275100 w 1295298"/>
              <a:gd name="connsiteY1892" fmla="*/ 365251 h 644552"/>
              <a:gd name="connsiteX1893" fmla="*/ 267301 w 1295298"/>
              <a:gd name="connsiteY1893" fmla="*/ 358890 h 644552"/>
              <a:gd name="connsiteX1894" fmla="*/ 266435 w 1295298"/>
              <a:gd name="connsiteY1894" fmla="*/ 358890 h 644552"/>
              <a:gd name="connsiteX1895" fmla="*/ 263836 w 1295298"/>
              <a:gd name="connsiteY1895" fmla="*/ 357733 h 644552"/>
              <a:gd name="connsiteX1896" fmla="*/ 258926 w 1295298"/>
              <a:gd name="connsiteY1896" fmla="*/ 360335 h 644552"/>
              <a:gd name="connsiteX1897" fmla="*/ 256326 w 1295298"/>
              <a:gd name="connsiteY1897" fmla="*/ 359179 h 644552"/>
              <a:gd name="connsiteX1898" fmla="*/ 253438 w 1295298"/>
              <a:gd name="connsiteY1898" fmla="*/ 358890 h 644552"/>
              <a:gd name="connsiteX1899" fmla="*/ 246218 w 1295298"/>
              <a:gd name="connsiteY1899" fmla="*/ 355420 h 644552"/>
              <a:gd name="connsiteX1900" fmla="*/ 242463 w 1295298"/>
              <a:gd name="connsiteY1900" fmla="*/ 355131 h 644552"/>
              <a:gd name="connsiteX1901" fmla="*/ 238708 w 1295298"/>
              <a:gd name="connsiteY1901" fmla="*/ 352239 h 644552"/>
              <a:gd name="connsiteX1902" fmla="*/ 234376 w 1295298"/>
              <a:gd name="connsiteY1902" fmla="*/ 350793 h 644552"/>
              <a:gd name="connsiteX1903" fmla="*/ 232932 w 1295298"/>
              <a:gd name="connsiteY1903" fmla="*/ 349926 h 644552"/>
              <a:gd name="connsiteX1904" fmla="*/ 227155 w 1295298"/>
              <a:gd name="connsiteY1904" fmla="*/ 345878 h 644552"/>
              <a:gd name="connsiteX1905" fmla="*/ 225134 w 1295298"/>
              <a:gd name="connsiteY1905" fmla="*/ 343276 h 644552"/>
              <a:gd name="connsiteX1906" fmla="*/ 226578 w 1295298"/>
              <a:gd name="connsiteY1906" fmla="*/ 339806 h 644552"/>
              <a:gd name="connsiteX1907" fmla="*/ 225134 w 1295298"/>
              <a:gd name="connsiteY1907" fmla="*/ 336914 h 644552"/>
              <a:gd name="connsiteX1908" fmla="*/ 216469 w 1295298"/>
              <a:gd name="connsiteY1908" fmla="*/ 325638 h 644552"/>
              <a:gd name="connsiteX1909" fmla="*/ 211848 w 1295298"/>
              <a:gd name="connsiteY1909" fmla="*/ 322746 h 644552"/>
              <a:gd name="connsiteX1910" fmla="*/ 211270 w 1295298"/>
              <a:gd name="connsiteY1910" fmla="*/ 318987 h 644552"/>
              <a:gd name="connsiteX1911" fmla="*/ 206071 w 1295298"/>
              <a:gd name="connsiteY1911" fmla="*/ 313204 h 644552"/>
              <a:gd name="connsiteX1912" fmla="*/ 204627 w 1295298"/>
              <a:gd name="connsiteY1912" fmla="*/ 313204 h 644552"/>
              <a:gd name="connsiteX1913" fmla="*/ 200295 w 1295298"/>
              <a:gd name="connsiteY1913" fmla="*/ 308867 h 644552"/>
              <a:gd name="connsiteX1914" fmla="*/ 198562 w 1295298"/>
              <a:gd name="connsiteY1914" fmla="*/ 304530 h 644552"/>
              <a:gd name="connsiteX1915" fmla="*/ 196540 w 1295298"/>
              <a:gd name="connsiteY1915" fmla="*/ 299903 h 644552"/>
              <a:gd name="connsiteX1916" fmla="*/ 190764 w 1295298"/>
              <a:gd name="connsiteY1916" fmla="*/ 297301 h 644552"/>
              <a:gd name="connsiteX1917" fmla="*/ 190475 w 1295298"/>
              <a:gd name="connsiteY1917" fmla="*/ 299036 h 644552"/>
              <a:gd name="connsiteX1918" fmla="*/ 192786 w 1295298"/>
              <a:gd name="connsiteY1918" fmla="*/ 305397 h 644552"/>
              <a:gd name="connsiteX1919" fmla="*/ 196540 w 1295298"/>
              <a:gd name="connsiteY1919" fmla="*/ 308867 h 644552"/>
              <a:gd name="connsiteX1920" fmla="*/ 199140 w 1295298"/>
              <a:gd name="connsiteY1920" fmla="*/ 314072 h 644552"/>
              <a:gd name="connsiteX1921" fmla="*/ 203472 w 1295298"/>
              <a:gd name="connsiteY1921" fmla="*/ 321011 h 644552"/>
              <a:gd name="connsiteX1922" fmla="*/ 207515 w 1295298"/>
              <a:gd name="connsiteY1922" fmla="*/ 328818 h 644552"/>
              <a:gd name="connsiteX1923" fmla="*/ 210115 w 1295298"/>
              <a:gd name="connsiteY1923" fmla="*/ 331131 h 644552"/>
              <a:gd name="connsiteX1924" fmla="*/ 209248 w 1295298"/>
              <a:gd name="connsiteY1924" fmla="*/ 332866 h 644552"/>
              <a:gd name="connsiteX1925" fmla="*/ 207227 w 1295298"/>
              <a:gd name="connsiteY1925" fmla="*/ 330264 h 644552"/>
              <a:gd name="connsiteX1926" fmla="*/ 202317 w 1295298"/>
              <a:gd name="connsiteY1926" fmla="*/ 326216 h 644552"/>
              <a:gd name="connsiteX1927" fmla="*/ 201161 w 1295298"/>
              <a:gd name="connsiteY1927" fmla="*/ 325059 h 644552"/>
              <a:gd name="connsiteX1928" fmla="*/ 201161 w 1295298"/>
              <a:gd name="connsiteY1928" fmla="*/ 321879 h 644552"/>
              <a:gd name="connsiteX1929" fmla="*/ 197407 w 1295298"/>
              <a:gd name="connsiteY1929" fmla="*/ 317831 h 644552"/>
              <a:gd name="connsiteX1930" fmla="*/ 191341 w 1295298"/>
              <a:gd name="connsiteY1930" fmla="*/ 314361 h 644552"/>
              <a:gd name="connsiteX1931" fmla="*/ 193941 w 1295298"/>
              <a:gd name="connsiteY1931" fmla="*/ 313493 h 644552"/>
              <a:gd name="connsiteX1932" fmla="*/ 187876 w 1295298"/>
              <a:gd name="connsiteY1932" fmla="*/ 306554 h 644552"/>
              <a:gd name="connsiteX1933" fmla="*/ 185565 w 1295298"/>
              <a:gd name="connsiteY1933" fmla="*/ 300482 h 644552"/>
              <a:gd name="connsiteX1934" fmla="*/ 182388 w 1295298"/>
              <a:gd name="connsiteY1934" fmla="*/ 294410 h 644552"/>
              <a:gd name="connsiteX1935" fmla="*/ 182388 w 1295298"/>
              <a:gd name="connsiteY1935" fmla="*/ 293542 h 644552"/>
              <a:gd name="connsiteX1936" fmla="*/ 190764 w 1295298"/>
              <a:gd name="connsiteY1936" fmla="*/ 293542 h 644552"/>
              <a:gd name="connsiteX1937" fmla="*/ 204338 w 1295298"/>
              <a:gd name="connsiteY1937" fmla="*/ 298168 h 644552"/>
              <a:gd name="connsiteX1938" fmla="*/ 215025 w 1295298"/>
              <a:gd name="connsiteY1938" fmla="*/ 298168 h 644552"/>
              <a:gd name="connsiteX1939" fmla="*/ 215025 w 1295298"/>
              <a:gd name="connsiteY1939" fmla="*/ 296434 h 644552"/>
              <a:gd name="connsiteX1940" fmla="*/ 217317 w 1295298"/>
              <a:gd name="connsiteY1940" fmla="*/ 296434 h 644552"/>
              <a:gd name="connsiteX1941" fmla="*/ 217266 w 1295298"/>
              <a:gd name="connsiteY1941" fmla="*/ 296402 h 644552"/>
              <a:gd name="connsiteX1942" fmla="*/ 214957 w 1295298"/>
              <a:gd name="connsiteY1942" fmla="*/ 296402 h 644552"/>
              <a:gd name="connsiteX1943" fmla="*/ 214957 w 1295298"/>
              <a:gd name="connsiteY1943" fmla="*/ 298131 h 644552"/>
              <a:gd name="connsiteX1944" fmla="*/ 204276 w 1295298"/>
              <a:gd name="connsiteY1944" fmla="*/ 298131 h 644552"/>
              <a:gd name="connsiteX1945" fmla="*/ 190708 w 1295298"/>
              <a:gd name="connsiteY1945" fmla="*/ 293522 h 644552"/>
              <a:gd name="connsiteX1946" fmla="*/ 182626 w 1295298"/>
              <a:gd name="connsiteY1946" fmla="*/ 293522 h 644552"/>
              <a:gd name="connsiteX1947" fmla="*/ 169635 w 1295298"/>
              <a:gd name="connsiteY1947" fmla="*/ 285168 h 644552"/>
              <a:gd name="connsiteX1948" fmla="*/ 168769 w 1295298"/>
              <a:gd name="connsiteY1948" fmla="*/ 282575 h 644552"/>
              <a:gd name="connsiteX1949" fmla="*/ 163862 w 1295298"/>
              <a:gd name="connsiteY1949" fmla="*/ 271341 h 644552"/>
              <a:gd name="connsiteX1950" fmla="*/ 156357 w 1295298"/>
              <a:gd name="connsiteY1950" fmla="*/ 261547 h 644552"/>
              <a:gd name="connsiteX1951" fmla="*/ 157511 w 1295298"/>
              <a:gd name="connsiteY1951" fmla="*/ 259242 h 644552"/>
              <a:gd name="connsiteX1952" fmla="*/ 156357 w 1295298"/>
              <a:gd name="connsiteY1952" fmla="*/ 248296 h 644552"/>
              <a:gd name="connsiteX1953" fmla="*/ 158377 w 1295298"/>
              <a:gd name="connsiteY1953" fmla="*/ 234181 h 644552"/>
              <a:gd name="connsiteX1954" fmla="*/ 155202 w 1295298"/>
              <a:gd name="connsiteY1954" fmla="*/ 227556 h 644552"/>
              <a:gd name="connsiteX1955" fmla="*/ 157223 w 1295298"/>
              <a:gd name="connsiteY1955" fmla="*/ 226691 h 644552"/>
              <a:gd name="connsiteX1956" fmla="*/ 160975 w 1295298"/>
              <a:gd name="connsiteY1956" fmla="*/ 228708 h 644552"/>
              <a:gd name="connsiteX1957" fmla="*/ 162707 w 1295298"/>
              <a:gd name="connsiteY1957" fmla="*/ 225251 h 644552"/>
              <a:gd name="connsiteX1958" fmla="*/ 160975 w 1295298"/>
              <a:gd name="connsiteY1958" fmla="*/ 222370 h 644552"/>
              <a:gd name="connsiteX1959" fmla="*/ 160988 w 1295298"/>
              <a:gd name="connsiteY1959" fmla="*/ 222370 h 644552"/>
              <a:gd name="connsiteX1960" fmla="*/ 159546 w 1295298"/>
              <a:gd name="connsiteY1960" fmla="*/ 221505 h 644552"/>
              <a:gd name="connsiteX1961" fmla="*/ 154641 w 1295298"/>
              <a:gd name="connsiteY1961" fmla="*/ 218906 h 644552"/>
              <a:gd name="connsiteX1962" fmla="*/ 148582 w 1295298"/>
              <a:gd name="connsiteY1962" fmla="*/ 214575 h 644552"/>
              <a:gd name="connsiteX1963" fmla="*/ 143100 w 1295298"/>
              <a:gd name="connsiteY1963" fmla="*/ 208222 h 644552"/>
              <a:gd name="connsiteX1964" fmla="*/ 139637 w 1295298"/>
              <a:gd name="connsiteY1964" fmla="*/ 205912 h 644552"/>
              <a:gd name="connsiteX1965" fmla="*/ 138483 w 1295298"/>
              <a:gd name="connsiteY1965" fmla="*/ 202159 h 644552"/>
              <a:gd name="connsiteX1966" fmla="*/ 135597 w 1295298"/>
              <a:gd name="connsiteY1966" fmla="*/ 201004 h 644552"/>
              <a:gd name="connsiteX1967" fmla="*/ 134443 w 1295298"/>
              <a:gd name="connsiteY1967" fmla="*/ 195518 h 644552"/>
              <a:gd name="connsiteX1968" fmla="*/ 133578 w 1295298"/>
              <a:gd name="connsiteY1968" fmla="*/ 193496 h 644552"/>
              <a:gd name="connsiteX1969" fmla="*/ 135309 w 1295298"/>
              <a:gd name="connsiteY1969" fmla="*/ 191186 h 644552"/>
              <a:gd name="connsiteX1970" fmla="*/ 135208 w 1295298"/>
              <a:gd name="connsiteY1970" fmla="*/ 191040 h 644552"/>
              <a:gd name="connsiteX1971" fmla="*/ 133512 w 1295298"/>
              <a:gd name="connsiteY1971" fmla="*/ 193306 h 644552"/>
              <a:gd name="connsiteX1972" fmla="*/ 132358 w 1295298"/>
              <a:gd name="connsiteY1972" fmla="*/ 193595 h 644552"/>
              <a:gd name="connsiteX1973" fmla="*/ 126879 w 1295298"/>
              <a:gd name="connsiteY1973" fmla="*/ 189839 h 644552"/>
              <a:gd name="connsiteX1974" fmla="*/ 126879 w 1295298"/>
              <a:gd name="connsiteY1974" fmla="*/ 187816 h 644552"/>
              <a:gd name="connsiteX1975" fmla="*/ 123131 w 1295298"/>
              <a:gd name="connsiteY1975" fmla="*/ 185793 h 644552"/>
              <a:gd name="connsiteX1976" fmla="*/ 120824 w 1295298"/>
              <a:gd name="connsiteY1976" fmla="*/ 184060 h 644552"/>
              <a:gd name="connsiteX1977" fmla="*/ 122842 w 1295298"/>
              <a:gd name="connsiteY1977" fmla="*/ 181748 h 644552"/>
              <a:gd name="connsiteX1978" fmla="*/ 122842 w 1295298"/>
              <a:gd name="connsiteY1978" fmla="*/ 180303 h 644552"/>
              <a:gd name="connsiteX1979" fmla="*/ 119382 w 1295298"/>
              <a:gd name="connsiteY1979" fmla="*/ 181748 h 644552"/>
              <a:gd name="connsiteX1980" fmla="*/ 117363 w 1295298"/>
              <a:gd name="connsiteY1980" fmla="*/ 180014 h 644552"/>
              <a:gd name="connsiteX1981" fmla="*/ 118805 w 1295298"/>
              <a:gd name="connsiteY1981" fmla="*/ 177125 h 644552"/>
              <a:gd name="connsiteX1982" fmla="*/ 116498 w 1295298"/>
              <a:gd name="connsiteY1982" fmla="*/ 176258 h 644552"/>
              <a:gd name="connsiteX1983" fmla="*/ 112461 w 1295298"/>
              <a:gd name="connsiteY1983" fmla="*/ 174524 h 644552"/>
              <a:gd name="connsiteX1984" fmla="*/ 110731 w 1295298"/>
              <a:gd name="connsiteY1984" fmla="*/ 176836 h 644552"/>
              <a:gd name="connsiteX1985" fmla="*/ 104676 w 1295298"/>
              <a:gd name="connsiteY1985" fmla="*/ 171924 h 644552"/>
              <a:gd name="connsiteX1986" fmla="*/ 93141 w 1295298"/>
              <a:gd name="connsiteY1986" fmla="*/ 167301 h 644552"/>
              <a:gd name="connsiteX1987" fmla="*/ 86220 w 1295298"/>
              <a:gd name="connsiteY1987" fmla="*/ 167301 h 644552"/>
              <a:gd name="connsiteX1988" fmla="*/ 74397 w 1295298"/>
              <a:gd name="connsiteY1988" fmla="*/ 160944 h 644552"/>
              <a:gd name="connsiteX1989" fmla="*/ 69207 w 1295298"/>
              <a:gd name="connsiteY1989" fmla="*/ 162967 h 644552"/>
              <a:gd name="connsiteX1990" fmla="*/ 70360 w 1295298"/>
              <a:gd name="connsiteY1990" fmla="*/ 164700 h 644552"/>
              <a:gd name="connsiteX1991" fmla="*/ 57672 w 1295298"/>
              <a:gd name="connsiteY1991" fmla="*/ 171924 h 644552"/>
              <a:gd name="connsiteX1992" fmla="*/ 56231 w 1295298"/>
              <a:gd name="connsiteY1992" fmla="*/ 171057 h 644552"/>
              <a:gd name="connsiteX1993" fmla="*/ 57384 w 1295298"/>
              <a:gd name="connsiteY1993" fmla="*/ 169901 h 644552"/>
              <a:gd name="connsiteX1994" fmla="*/ 57384 w 1295298"/>
              <a:gd name="connsiteY1994" fmla="*/ 168457 h 644552"/>
              <a:gd name="connsiteX1995" fmla="*/ 62863 w 1295298"/>
              <a:gd name="connsiteY1995" fmla="*/ 162389 h 644552"/>
              <a:gd name="connsiteX1996" fmla="*/ 62863 w 1295298"/>
              <a:gd name="connsiteY1996" fmla="*/ 160944 h 644552"/>
              <a:gd name="connsiteX1997" fmla="*/ 61421 w 1295298"/>
              <a:gd name="connsiteY1997" fmla="*/ 160944 h 644552"/>
              <a:gd name="connsiteX1998" fmla="*/ 49887 w 1295298"/>
              <a:gd name="connsiteY1998" fmla="*/ 172213 h 644552"/>
              <a:gd name="connsiteX1999" fmla="*/ 49887 w 1295298"/>
              <a:gd name="connsiteY1999" fmla="*/ 174235 h 644552"/>
              <a:gd name="connsiteX2000" fmla="*/ 44408 w 1295298"/>
              <a:gd name="connsiteY2000" fmla="*/ 179148 h 644552"/>
              <a:gd name="connsiteX2001" fmla="*/ 41236 w 1295298"/>
              <a:gd name="connsiteY2001" fmla="*/ 182326 h 644552"/>
              <a:gd name="connsiteX2002" fmla="*/ 32873 w 1295298"/>
              <a:gd name="connsiteY2002" fmla="*/ 188105 h 644552"/>
              <a:gd name="connsiteX2003" fmla="*/ 22781 w 1295298"/>
              <a:gd name="connsiteY2003" fmla="*/ 192150 h 644552"/>
              <a:gd name="connsiteX2004" fmla="*/ 10093 w 1295298"/>
              <a:gd name="connsiteY2004" fmla="*/ 196484 h 644552"/>
              <a:gd name="connsiteX2005" fmla="*/ 16437 w 1295298"/>
              <a:gd name="connsiteY2005" fmla="*/ 193884 h 644552"/>
              <a:gd name="connsiteX2006" fmla="*/ 20474 w 1295298"/>
              <a:gd name="connsiteY2006" fmla="*/ 189839 h 644552"/>
              <a:gd name="connsiteX2007" fmla="*/ 26529 w 1295298"/>
              <a:gd name="connsiteY2007" fmla="*/ 187816 h 644552"/>
              <a:gd name="connsiteX2008" fmla="*/ 36622 w 1295298"/>
              <a:gd name="connsiteY2008" fmla="*/ 180881 h 644552"/>
              <a:gd name="connsiteX2009" fmla="*/ 42678 w 1295298"/>
              <a:gd name="connsiteY2009" fmla="*/ 173080 h 644552"/>
              <a:gd name="connsiteX2010" fmla="*/ 40659 w 1295298"/>
              <a:gd name="connsiteY2010" fmla="*/ 173080 h 644552"/>
              <a:gd name="connsiteX2011" fmla="*/ 36045 w 1295298"/>
              <a:gd name="connsiteY2011" fmla="*/ 174813 h 644552"/>
              <a:gd name="connsiteX2012" fmla="*/ 32585 w 1295298"/>
              <a:gd name="connsiteY2012" fmla="*/ 173658 h 644552"/>
              <a:gd name="connsiteX2013" fmla="*/ 31720 w 1295298"/>
              <a:gd name="connsiteY2013" fmla="*/ 175969 h 644552"/>
              <a:gd name="connsiteX2014" fmla="*/ 25664 w 1295298"/>
              <a:gd name="connsiteY2014" fmla="*/ 172502 h 644552"/>
              <a:gd name="connsiteX2015" fmla="*/ 25376 w 1295298"/>
              <a:gd name="connsiteY2015" fmla="*/ 174524 h 644552"/>
              <a:gd name="connsiteX2016" fmla="*/ 23934 w 1295298"/>
              <a:gd name="connsiteY2016" fmla="*/ 174524 h 644552"/>
              <a:gd name="connsiteX2017" fmla="*/ 21915 w 1295298"/>
              <a:gd name="connsiteY2017" fmla="*/ 175391 h 644552"/>
              <a:gd name="connsiteX2018" fmla="*/ 20762 w 1295298"/>
              <a:gd name="connsiteY2018" fmla="*/ 172213 h 644552"/>
              <a:gd name="connsiteX2019" fmla="*/ 20762 w 1295298"/>
              <a:gd name="connsiteY2019" fmla="*/ 169612 h 644552"/>
              <a:gd name="connsiteX2020" fmla="*/ 19609 w 1295298"/>
              <a:gd name="connsiteY2020" fmla="*/ 167879 h 644552"/>
              <a:gd name="connsiteX2021" fmla="*/ 17302 w 1295298"/>
              <a:gd name="connsiteY2021" fmla="*/ 169901 h 644552"/>
              <a:gd name="connsiteX2022" fmla="*/ 8651 w 1295298"/>
              <a:gd name="connsiteY2022" fmla="*/ 164122 h 644552"/>
              <a:gd name="connsiteX2023" fmla="*/ 10669 w 1295298"/>
              <a:gd name="connsiteY2023" fmla="*/ 163833 h 644552"/>
              <a:gd name="connsiteX2024" fmla="*/ 5479 w 1295298"/>
              <a:gd name="connsiteY2024" fmla="*/ 158343 h 644552"/>
              <a:gd name="connsiteX2025" fmla="*/ 14995 w 1295298"/>
              <a:gd name="connsiteY2025" fmla="*/ 151120 h 644552"/>
              <a:gd name="connsiteX2026" fmla="*/ 24799 w 1295298"/>
              <a:gd name="connsiteY2026" fmla="*/ 146208 h 644552"/>
              <a:gd name="connsiteX2027" fmla="*/ 22781 w 1295298"/>
              <a:gd name="connsiteY2027" fmla="*/ 143029 h 644552"/>
              <a:gd name="connsiteX2028" fmla="*/ 24511 w 1295298"/>
              <a:gd name="connsiteY2028" fmla="*/ 143029 h 644552"/>
              <a:gd name="connsiteX2029" fmla="*/ 24511 w 1295298"/>
              <a:gd name="connsiteY2029" fmla="*/ 141007 h 644552"/>
              <a:gd name="connsiteX2030" fmla="*/ 22781 w 1295298"/>
              <a:gd name="connsiteY2030" fmla="*/ 141007 h 644552"/>
              <a:gd name="connsiteX2031" fmla="*/ 17302 w 1295298"/>
              <a:gd name="connsiteY2031" fmla="*/ 143318 h 644552"/>
              <a:gd name="connsiteX2032" fmla="*/ 11823 w 1295298"/>
              <a:gd name="connsiteY2032" fmla="*/ 142451 h 644552"/>
              <a:gd name="connsiteX2033" fmla="*/ 5190 w 1295298"/>
              <a:gd name="connsiteY2033" fmla="*/ 142451 h 644552"/>
              <a:gd name="connsiteX2034" fmla="*/ 3460 w 1295298"/>
              <a:gd name="connsiteY2034" fmla="*/ 138695 h 644552"/>
              <a:gd name="connsiteX2035" fmla="*/ 3749 w 1295298"/>
              <a:gd name="connsiteY2035" fmla="*/ 137539 h 644552"/>
              <a:gd name="connsiteX2036" fmla="*/ 0 w 1295298"/>
              <a:gd name="connsiteY2036" fmla="*/ 135517 h 644552"/>
              <a:gd name="connsiteX2037" fmla="*/ 11534 w 1295298"/>
              <a:gd name="connsiteY2037" fmla="*/ 129738 h 644552"/>
              <a:gd name="connsiteX2038" fmla="*/ 13841 w 1295298"/>
              <a:gd name="connsiteY2038" fmla="*/ 129738 h 644552"/>
              <a:gd name="connsiteX2039" fmla="*/ 18455 w 1295298"/>
              <a:gd name="connsiteY2039" fmla="*/ 132627 h 644552"/>
              <a:gd name="connsiteX2040" fmla="*/ 21915 w 1295298"/>
              <a:gd name="connsiteY2040" fmla="*/ 132627 h 644552"/>
              <a:gd name="connsiteX2041" fmla="*/ 14418 w 1295298"/>
              <a:gd name="connsiteY2041" fmla="*/ 126559 h 644552"/>
              <a:gd name="connsiteX2042" fmla="*/ 10669 w 1295298"/>
              <a:gd name="connsiteY2042" fmla="*/ 121647 h 644552"/>
              <a:gd name="connsiteX2043" fmla="*/ 3749 w 1295298"/>
              <a:gd name="connsiteY2043" fmla="*/ 118758 h 644552"/>
              <a:gd name="connsiteX2044" fmla="*/ 5767 w 1295298"/>
              <a:gd name="connsiteY2044" fmla="*/ 115290 h 644552"/>
              <a:gd name="connsiteX2045" fmla="*/ 12688 w 1295298"/>
              <a:gd name="connsiteY2045" fmla="*/ 115290 h 644552"/>
              <a:gd name="connsiteX2046" fmla="*/ 29125 w 1295298"/>
              <a:gd name="connsiteY2046" fmla="*/ 103154 h 644552"/>
              <a:gd name="connsiteX2047" fmla="*/ 33738 w 1295298"/>
              <a:gd name="connsiteY2047" fmla="*/ 102865 h 644552"/>
              <a:gd name="connsiteX2048" fmla="*/ 39217 w 1295298"/>
              <a:gd name="connsiteY2048" fmla="*/ 99109 h 644552"/>
              <a:gd name="connsiteX2049" fmla="*/ 43254 w 1295298"/>
              <a:gd name="connsiteY2049" fmla="*/ 101132 h 644552"/>
              <a:gd name="connsiteX2050" fmla="*/ 42101 w 1295298"/>
              <a:gd name="connsiteY2050" fmla="*/ 102865 h 644552"/>
              <a:gd name="connsiteX2051" fmla="*/ 45273 w 1295298"/>
              <a:gd name="connsiteY2051" fmla="*/ 101132 h 644552"/>
              <a:gd name="connsiteX2052" fmla="*/ 48156 w 1295298"/>
              <a:gd name="connsiteY2052" fmla="*/ 102288 h 644552"/>
              <a:gd name="connsiteX2053" fmla="*/ 54500 w 1295298"/>
              <a:gd name="connsiteY2053" fmla="*/ 102288 h 644552"/>
              <a:gd name="connsiteX2054" fmla="*/ 58249 w 1295298"/>
              <a:gd name="connsiteY2054" fmla="*/ 104888 h 644552"/>
              <a:gd name="connsiteX2055" fmla="*/ 68054 w 1295298"/>
              <a:gd name="connsiteY2055" fmla="*/ 104888 h 644552"/>
              <a:gd name="connsiteX2056" fmla="*/ 82472 w 1295298"/>
              <a:gd name="connsiteY2056" fmla="*/ 108066 h 644552"/>
              <a:gd name="connsiteX2057" fmla="*/ 88527 w 1295298"/>
              <a:gd name="connsiteY2057" fmla="*/ 107200 h 644552"/>
              <a:gd name="connsiteX2058" fmla="*/ 96313 w 1295298"/>
              <a:gd name="connsiteY2058" fmla="*/ 109800 h 644552"/>
              <a:gd name="connsiteX2059" fmla="*/ 96313 w 1295298"/>
              <a:gd name="connsiteY2059" fmla="*/ 164989 h 644552"/>
              <a:gd name="connsiteX2060" fmla="*/ 96356 w 1295298"/>
              <a:gd name="connsiteY2060" fmla="*/ 164999 h 644552"/>
              <a:gd name="connsiteX2061" fmla="*/ 96356 w 1295298"/>
              <a:gd name="connsiteY2061" fmla="*/ 164338 h 644552"/>
              <a:gd name="connsiteX2062" fmla="*/ 96356 w 1295298"/>
              <a:gd name="connsiteY2062" fmla="*/ 110049 h 644552"/>
              <a:gd name="connsiteX2063" fmla="*/ 98087 w 1295298"/>
              <a:gd name="connsiteY2063" fmla="*/ 110049 h 644552"/>
              <a:gd name="connsiteX2064" fmla="*/ 99818 w 1295298"/>
              <a:gd name="connsiteY2064" fmla="*/ 111493 h 644552"/>
              <a:gd name="connsiteX2065" fmla="*/ 113957 w 1295298"/>
              <a:gd name="connsiteY2065" fmla="*/ 115535 h 644552"/>
              <a:gd name="connsiteX2066" fmla="*/ 117708 w 1295298"/>
              <a:gd name="connsiteY2066" fmla="*/ 112070 h 644552"/>
              <a:gd name="connsiteX2067" fmla="*/ 121459 w 1295298"/>
              <a:gd name="connsiteY2067" fmla="*/ 111204 h 644552"/>
              <a:gd name="connsiteX2068" fmla="*/ 127518 w 1295298"/>
              <a:gd name="connsiteY2068" fmla="*/ 109472 h 644552"/>
              <a:gd name="connsiteX2069" fmla="*/ 136175 w 1295298"/>
              <a:gd name="connsiteY2069" fmla="*/ 106873 h 644552"/>
              <a:gd name="connsiteX2070" fmla="*/ 138483 w 1295298"/>
              <a:gd name="connsiteY2070" fmla="*/ 108894 h 644552"/>
              <a:gd name="connsiteX2071" fmla="*/ 142811 w 1295298"/>
              <a:gd name="connsiteY2071" fmla="*/ 105140 h 644552"/>
              <a:gd name="connsiteX2072" fmla="*/ 149447 w 1295298"/>
              <a:gd name="connsiteY2072" fmla="*/ 110915 h 644552"/>
              <a:gd name="connsiteX2073" fmla="*/ 154641 w 1295298"/>
              <a:gd name="connsiteY2073" fmla="*/ 107450 h 644552"/>
              <a:gd name="connsiteX2074" fmla="*/ 157527 w 1295298"/>
              <a:gd name="connsiteY2074" fmla="*/ 110915 h 644552"/>
              <a:gd name="connsiteX2075" fmla="*/ 163009 w 1295298"/>
              <a:gd name="connsiteY2075" fmla="*/ 109183 h 644552"/>
              <a:gd name="connsiteX2076" fmla="*/ 182341 w 1295298"/>
              <a:gd name="connsiteY2076" fmla="*/ 114958 h 644552"/>
              <a:gd name="connsiteX2077" fmla="*/ 192440 w 1295298"/>
              <a:gd name="connsiteY2077" fmla="*/ 118711 h 644552"/>
              <a:gd name="connsiteX2078" fmla="*/ 187823 w 1295298"/>
              <a:gd name="connsiteY2078" fmla="*/ 120155 h 644552"/>
              <a:gd name="connsiteX2079" fmla="*/ 193017 w 1295298"/>
              <a:gd name="connsiteY2079" fmla="*/ 122176 h 644552"/>
              <a:gd name="connsiteX2080" fmla="*/ 199942 w 1295298"/>
              <a:gd name="connsiteY2080" fmla="*/ 121021 h 644552"/>
              <a:gd name="connsiteX2081" fmla="*/ 208021 w 1295298"/>
              <a:gd name="connsiteY2081" fmla="*/ 121021 h 644552"/>
              <a:gd name="connsiteX2082" fmla="*/ 210041 w 1295298"/>
              <a:gd name="connsiteY2082" fmla="*/ 121888 h 644552"/>
              <a:gd name="connsiteX2083" fmla="*/ 215235 w 1295298"/>
              <a:gd name="connsiteY2083" fmla="*/ 125930 h 644552"/>
              <a:gd name="connsiteX2084" fmla="*/ 214369 w 1295298"/>
              <a:gd name="connsiteY2084" fmla="*/ 122176 h 644552"/>
              <a:gd name="connsiteX2085" fmla="*/ 220428 w 1295298"/>
              <a:gd name="connsiteY2085" fmla="*/ 116979 h 644552"/>
              <a:gd name="connsiteX2086" fmla="*/ 213503 w 1295298"/>
              <a:gd name="connsiteY2086" fmla="*/ 119000 h 644552"/>
              <a:gd name="connsiteX2087" fmla="*/ 211772 w 1295298"/>
              <a:gd name="connsiteY2087" fmla="*/ 117845 h 644552"/>
              <a:gd name="connsiteX2088" fmla="*/ 221871 w 1295298"/>
              <a:gd name="connsiteY2088" fmla="*/ 114092 h 644552"/>
              <a:gd name="connsiteX2089" fmla="*/ 238318 w 1295298"/>
              <a:gd name="connsiteY2089" fmla="*/ 121888 h 644552"/>
              <a:gd name="connsiteX2090" fmla="*/ 249282 w 1295298"/>
              <a:gd name="connsiteY2090" fmla="*/ 121888 h 644552"/>
              <a:gd name="connsiteX2091" fmla="*/ 252456 w 1295298"/>
              <a:gd name="connsiteY2091" fmla="*/ 117845 h 644552"/>
              <a:gd name="connsiteX2092" fmla="*/ 258227 w 1295298"/>
              <a:gd name="connsiteY2092" fmla="*/ 119289 h 644552"/>
              <a:gd name="connsiteX2093" fmla="*/ 259958 w 1295298"/>
              <a:gd name="connsiteY2093" fmla="*/ 123620 h 644552"/>
              <a:gd name="connsiteX2094" fmla="*/ 266883 w 1295298"/>
              <a:gd name="connsiteY2094" fmla="*/ 114669 h 644552"/>
              <a:gd name="connsiteX2095" fmla="*/ 263998 w 1295298"/>
              <a:gd name="connsiteY2095" fmla="*/ 116113 h 644552"/>
              <a:gd name="connsiteX2096" fmla="*/ 265152 w 1295298"/>
              <a:gd name="connsiteY2096" fmla="*/ 112359 h 644552"/>
              <a:gd name="connsiteX2097" fmla="*/ 256496 w 1295298"/>
              <a:gd name="connsiteY2097" fmla="*/ 106295 h 644552"/>
              <a:gd name="connsiteX2098" fmla="*/ 258227 w 1295298"/>
              <a:gd name="connsiteY2098" fmla="*/ 103408 h 644552"/>
              <a:gd name="connsiteX2099" fmla="*/ 257073 w 1295298"/>
              <a:gd name="connsiteY2099" fmla="*/ 100232 h 644552"/>
              <a:gd name="connsiteX2100" fmla="*/ 260536 w 1295298"/>
              <a:gd name="connsiteY2100" fmla="*/ 98211 h 644552"/>
              <a:gd name="connsiteX2101" fmla="*/ 261978 w 1295298"/>
              <a:gd name="connsiteY2101" fmla="*/ 95323 h 644552"/>
              <a:gd name="connsiteX2102" fmla="*/ 1259446 w 1295298"/>
              <a:gd name="connsiteY2102" fmla="*/ 94291 h 644552"/>
              <a:gd name="connsiteX2103" fmla="*/ 1266391 w 1295298"/>
              <a:gd name="connsiteY2103" fmla="*/ 97479 h 644552"/>
              <a:gd name="connsiteX2104" fmla="*/ 1254816 w 1295298"/>
              <a:gd name="connsiteY2104" fmla="*/ 99797 h 644552"/>
              <a:gd name="connsiteX2105" fmla="*/ 1253658 w 1295298"/>
              <a:gd name="connsiteY2105" fmla="*/ 98348 h 644552"/>
              <a:gd name="connsiteX2106" fmla="*/ 1259446 w 1295298"/>
              <a:gd name="connsiteY2106" fmla="*/ 94291 h 644552"/>
              <a:gd name="connsiteX2107" fmla="*/ 861605 w 1295298"/>
              <a:gd name="connsiteY2107" fmla="*/ 81901 h 644552"/>
              <a:gd name="connsiteX2108" fmla="*/ 864793 w 1295298"/>
              <a:gd name="connsiteY2108" fmla="*/ 84231 h 644552"/>
              <a:gd name="connsiteX2109" fmla="*/ 859867 w 1295298"/>
              <a:gd name="connsiteY2109" fmla="*/ 85687 h 644552"/>
              <a:gd name="connsiteX2110" fmla="*/ 859867 w 1295298"/>
              <a:gd name="connsiteY2110" fmla="*/ 84522 h 644552"/>
              <a:gd name="connsiteX2111" fmla="*/ 861605 w 1295298"/>
              <a:gd name="connsiteY2111" fmla="*/ 81901 h 644552"/>
              <a:gd name="connsiteX2112" fmla="*/ 247525 w 1295298"/>
              <a:gd name="connsiteY2112" fmla="*/ 81790 h 644552"/>
              <a:gd name="connsiteX2113" fmla="*/ 252728 w 1295298"/>
              <a:gd name="connsiteY2113" fmla="*/ 81790 h 644552"/>
              <a:gd name="connsiteX2114" fmla="*/ 253884 w 1295298"/>
              <a:gd name="connsiteY2114" fmla="*/ 82940 h 644552"/>
              <a:gd name="connsiteX2115" fmla="*/ 249837 w 1295298"/>
              <a:gd name="connsiteY2115" fmla="*/ 87544 h 644552"/>
              <a:gd name="connsiteX2116" fmla="*/ 254462 w 1295298"/>
              <a:gd name="connsiteY2116" fmla="*/ 87832 h 644552"/>
              <a:gd name="connsiteX2117" fmla="*/ 254173 w 1295298"/>
              <a:gd name="connsiteY2117" fmla="*/ 89846 h 644552"/>
              <a:gd name="connsiteX2118" fmla="*/ 257064 w 1295298"/>
              <a:gd name="connsiteY2118" fmla="*/ 90421 h 644552"/>
              <a:gd name="connsiteX2119" fmla="*/ 251861 w 1295298"/>
              <a:gd name="connsiteY2119" fmla="*/ 97039 h 644552"/>
              <a:gd name="connsiteX2120" fmla="*/ 249548 w 1295298"/>
              <a:gd name="connsiteY2120" fmla="*/ 98765 h 644552"/>
              <a:gd name="connsiteX2121" fmla="*/ 246658 w 1295298"/>
              <a:gd name="connsiteY2121" fmla="*/ 96751 h 644552"/>
              <a:gd name="connsiteX2122" fmla="*/ 235384 w 1295298"/>
              <a:gd name="connsiteY2122" fmla="*/ 89846 h 644552"/>
              <a:gd name="connsiteX2123" fmla="*/ 235384 w 1295298"/>
              <a:gd name="connsiteY2123" fmla="*/ 87832 h 644552"/>
              <a:gd name="connsiteX2124" fmla="*/ 241165 w 1295298"/>
              <a:gd name="connsiteY2124" fmla="*/ 89270 h 644552"/>
              <a:gd name="connsiteX2125" fmla="*/ 243189 w 1295298"/>
              <a:gd name="connsiteY2125" fmla="*/ 89270 h 644552"/>
              <a:gd name="connsiteX2126" fmla="*/ 243189 w 1295298"/>
              <a:gd name="connsiteY2126" fmla="*/ 85818 h 644552"/>
              <a:gd name="connsiteX2127" fmla="*/ 238853 w 1295298"/>
              <a:gd name="connsiteY2127" fmla="*/ 84379 h 644552"/>
              <a:gd name="connsiteX2128" fmla="*/ 240009 w 1295298"/>
              <a:gd name="connsiteY2128" fmla="*/ 83228 h 644552"/>
              <a:gd name="connsiteX2129" fmla="*/ 247525 w 1295298"/>
              <a:gd name="connsiteY2129" fmla="*/ 81790 h 644552"/>
              <a:gd name="connsiteX2130" fmla="*/ 315795 w 1295298"/>
              <a:gd name="connsiteY2130" fmla="*/ 81558 h 644552"/>
              <a:gd name="connsiteX2131" fmla="*/ 322104 w 1295298"/>
              <a:gd name="connsiteY2131" fmla="*/ 82425 h 644552"/>
              <a:gd name="connsiteX2132" fmla="*/ 330707 w 1295298"/>
              <a:gd name="connsiteY2132" fmla="*/ 86472 h 644552"/>
              <a:gd name="connsiteX2133" fmla="*/ 328413 w 1295298"/>
              <a:gd name="connsiteY2133" fmla="*/ 88496 h 644552"/>
              <a:gd name="connsiteX2134" fmla="*/ 324685 w 1295298"/>
              <a:gd name="connsiteY2134" fmla="*/ 87629 h 644552"/>
              <a:gd name="connsiteX2135" fmla="*/ 319810 w 1295298"/>
              <a:gd name="connsiteY2135" fmla="*/ 88785 h 644552"/>
              <a:gd name="connsiteX2136" fmla="*/ 316082 w 1295298"/>
              <a:gd name="connsiteY2136" fmla="*/ 86183 h 644552"/>
              <a:gd name="connsiteX2137" fmla="*/ 313501 w 1295298"/>
              <a:gd name="connsiteY2137" fmla="*/ 83293 h 644552"/>
              <a:gd name="connsiteX2138" fmla="*/ 315795 w 1295298"/>
              <a:gd name="connsiteY2138" fmla="*/ 81558 h 644552"/>
              <a:gd name="connsiteX2139" fmla="*/ 1115202 w 1295298"/>
              <a:gd name="connsiteY2139" fmla="*/ 81232 h 644552"/>
              <a:gd name="connsiteX2140" fmla="*/ 1115458 w 1295298"/>
              <a:gd name="connsiteY2140" fmla="*/ 81290 h 644552"/>
              <a:gd name="connsiteX2141" fmla="*/ 1114631 w 1295298"/>
              <a:gd name="connsiteY2141" fmla="*/ 81798 h 644552"/>
              <a:gd name="connsiteX2142" fmla="*/ 293359 w 1295298"/>
              <a:gd name="connsiteY2142" fmla="*/ 81214 h 644552"/>
              <a:gd name="connsiteX2143" fmla="*/ 297404 w 1295298"/>
              <a:gd name="connsiteY2143" fmla="*/ 82369 h 644552"/>
              <a:gd name="connsiteX2144" fmla="*/ 291914 w 1295298"/>
              <a:gd name="connsiteY2144" fmla="*/ 89010 h 644552"/>
              <a:gd name="connsiteX2145" fmla="*/ 293070 w 1295298"/>
              <a:gd name="connsiteY2145" fmla="*/ 90454 h 644552"/>
              <a:gd name="connsiteX2146" fmla="*/ 293070 w 1295298"/>
              <a:gd name="connsiteY2146" fmla="*/ 92764 h 644552"/>
              <a:gd name="connsiteX2147" fmla="*/ 294226 w 1295298"/>
              <a:gd name="connsiteY2147" fmla="*/ 94785 h 644552"/>
              <a:gd name="connsiteX2148" fmla="*/ 296826 w 1295298"/>
              <a:gd name="connsiteY2148" fmla="*/ 92187 h 644552"/>
              <a:gd name="connsiteX2149" fmla="*/ 295671 w 1295298"/>
              <a:gd name="connsiteY2149" fmla="*/ 88722 h 644552"/>
              <a:gd name="connsiteX2150" fmla="*/ 309253 w 1295298"/>
              <a:gd name="connsiteY2150" fmla="*/ 82369 h 644552"/>
              <a:gd name="connsiteX2151" fmla="*/ 314455 w 1295298"/>
              <a:gd name="connsiteY2151" fmla="*/ 89588 h 644552"/>
              <a:gd name="connsiteX2152" fmla="*/ 314455 w 1295298"/>
              <a:gd name="connsiteY2152" fmla="*/ 92187 h 644552"/>
              <a:gd name="connsiteX2153" fmla="*/ 316767 w 1295298"/>
              <a:gd name="connsiteY2153" fmla="*/ 91032 h 644552"/>
              <a:gd name="connsiteX2154" fmla="*/ 319657 w 1295298"/>
              <a:gd name="connsiteY2154" fmla="*/ 92187 h 644552"/>
              <a:gd name="connsiteX2155" fmla="*/ 324859 w 1295298"/>
              <a:gd name="connsiteY2155" fmla="*/ 89010 h 644552"/>
              <a:gd name="connsiteX2156" fmla="*/ 334395 w 1295298"/>
              <a:gd name="connsiteY2156" fmla="*/ 91032 h 644552"/>
              <a:gd name="connsiteX2157" fmla="*/ 342487 w 1295298"/>
              <a:gd name="connsiteY2157" fmla="*/ 97384 h 644552"/>
              <a:gd name="connsiteX2158" fmla="*/ 345666 w 1295298"/>
              <a:gd name="connsiteY2158" fmla="*/ 97384 h 644552"/>
              <a:gd name="connsiteX2159" fmla="*/ 349712 w 1295298"/>
              <a:gd name="connsiteY2159" fmla="*/ 99983 h 644552"/>
              <a:gd name="connsiteX2160" fmla="*/ 358671 w 1295298"/>
              <a:gd name="connsiteY2160" fmla="*/ 103448 h 644552"/>
              <a:gd name="connsiteX2161" fmla="*/ 358671 w 1295298"/>
              <a:gd name="connsiteY2161" fmla="*/ 105758 h 644552"/>
              <a:gd name="connsiteX2162" fmla="*/ 360983 w 1295298"/>
              <a:gd name="connsiteY2162" fmla="*/ 105758 h 644552"/>
              <a:gd name="connsiteX2163" fmla="*/ 364451 w 1295298"/>
              <a:gd name="connsiteY2163" fmla="*/ 108645 h 644552"/>
              <a:gd name="connsiteX2164" fmla="*/ 359827 w 1295298"/>
              <a:gd name="connsiteY2164" fmla="*/ 110378 h 644552"/>
              <a:gd name="connsiteX2165" fmla="*/ 363873 w 1295298"/>
              <a:gd name="connsiteY2165" fmla="*/ 110667 h 644552"/>
              <a:gd name="connsiteX2166" fmla="*/ 365606 w 1295298"/>
              <a:gd name="connsiteY2166" fmla="*/ 111822 h 644552"/>
              <a:gd name="connsiteX2167" fmla="*/ 361561 w 1295298"/>
              <a:gd name="connsiteY2167" fmla="*/ 114709 h 644552"/>
              <a:gd name="connsiteX2168" fmla="*/ 365028 w 1295298"/>
              <a:gd name="connsiteY2168" fmla="*/ 115864 h 644552"/>
              <a:gd name="connsiteX2169" fmla="*/ 371386 w 1295298"/>
              <a:gd name="connsiteY2169" fmla="*/ 120196 h 644552"/>
              <a:gd name="connsiteX2170" fmla="*/ 374276 w 1295298"/>
              <a:gd name="connsiteY2170" fmla="*/ 124816 h 644552"/>
              <a:gd name="connsiteX2171" fmla="*/ 378611 w 1295298"/>
              <a:gd name="connsiteY2171" fmla="*/ 125393 h 644552"/>
              <a:gd name="connsiteX2172" fmla="*/ 380923 w 1295298"/>
              <a:gd name="connsiteY2172" fmla="*/ 125971 h 644552"/>
              <a:gd name="connsiteX2173" fmla="*/ 384391 w 1295298"/>
              <a:gd name="connsiteY2173" fmla="*/ 128858 h 644552"/>
              <a:gd name="connsiteX2174" fmla="*/ 380634 w 1295298"/>
              <a:gd name="connsiteY2174" fmla="*/ 131168 h 644552"/>
              <a:gd name="connsiteX2175" fmla="*/ 380634 w 1295298"/>
              <a:gd name="connsiteY2175" fmla="*/ 132612 h 644552"/>
              <a:gd name="connsiteX2176" fmla="*/ 377744 w 1295298"/>
              <a:gd name="connsiteY2176" fmla="*/ 134344 h 644552"/>
              <a:gd name="connsiteX2177" fmla="*/ 376010 w 1295298"/>
              <a:gd name="connsiteY2177" fmla="*/ 137809 h 644552"/>
              <a:gd name="connsiteX2178" fmla="*/ 363295 w 1295298"/>
              <a:gd name="connsiteY2178" fmla="*/ 129147 h 644552"/>
              <a:gd name="connsiteX2179" fmla="*/ 360983 w 1295298"/>
              <a:gd name="connsiteY2179" fmla="*/ 130591 h 644552"/>
              <a:gd name="connsiteX2180" fmla="*/ 363295 w 1295298"/>
              <a:gd name="connsiteY2180" fmla="*/ 130879 h 644552"/>
              <a:gd name="connsiteX2181" fmla="*/ 363295 w 1295298"/>
              <a:gd name="connsiteY2181" fmla="*/ 132323 h 644552"/>
              <a:gd name="connsiteX2182" fmla="*/ 361561 w 1295298"/>
              <a:gd name="connsiteY2182" fmla="*/ 132323 h 644552"/>
              <a:gd name="connsiteX2183" fmla="*/ 361561 w 1295298"/>
              <a:gd name="connsiteY2183" fmla="*/ 134344 h 644552"/>
              <a:gd name="connsiteX2184" fmla="*/ 363006 w 1295298"/>
              <a:gd name="connsiteY2184" fmla="*/ 134344 h 644552"/>
              <a:gd name="connsiteX2185" fmla="*/ 365895 w 1295298"/>
              <a:gd name="connsiteY2185" fmla="*/ 139253 h 644552"/>
              <a:gd name="connsiteX2186" fmla="*/ 369652 w 1295298"/>
              <a:gd name="connsiteY2186" fmla="*/ 140697 h 644552"/>
              <a:gd name="connsiteX2187" fmla="*/ 371675 w 1295298"/>
              <a:gd name="connsiteY2187" fmla="*/ 140697 h 644552"/>
              <a:gd name="connsiteX2188" fmla="*/ 371675 w 1295298"/>
              <a:gd name="connsiteY2188" fmla="*/ 143296 h 644552"/>
              <a:gd name="connsiteX2189" fmla="*/ 373987 w 1295298"/>
              <a:gd name="connsiteY2189" fmla="*/ 146183 h 644552"/>
              <a:gd name="connsiteX2190" fmla="*/ 371964 w 1295298"/>
              <a:gd name="connsiteY2190" fmla="*/ 151092 h 644552"/>
              <a:gd name="connsiteX2191" fmla="*/ 360116 w 1295298"/>
              <a:gd name="connsiteY2191" fmla="*/ 146183 h 644552"/>
              <a:gd name="connsiteX2192" fmla="*/ 358382 w 1295298"/>
              <a:gd name="connsiteY2192" fmla="*/ 146183 h 644552"/>
              <a:gd name="connsiteX2193" fmla="*/ 367629 w 1295298"/>
              <a:gd name="connsiteY2193" fmla="*/ 155134 h 644552"/>
              <a:gd name="connsiteX2194" fmla="*/ 366184 w 1295298"/>
              <a:gd name="connsiteY2194" fmla="*/ 156578 h 644552"/>
              <a:gd name="connsiteX2195" fmla="*/ 365028 w 1295298"/>
              <a:gd name="connsiteY2195" fmla="*/ 155134 h 644552"/>
              <a:gd name="connsiteX2196" fmla="*/ 355781 w 1295298"/>
              <a:gd name="connsiteY2196" fmla="*/ 151958 h 644552"/>
              <a:gd name="connsiteX2197" fmla="*/ 347111 w 1295298"/>
              <a:gd name="connsiteY2197" fmla="*/ 146472 h 644552"/>
              <a:gd name="connsiteX2198" fmla="*/ 337285 w 1295298"/>
              <a:gd name="connsiteY2198" fmla="*/ 140119 h 644552"/>
              <a:gd name="connsiteX2199" fmla="*/ 334684 w 1295298"/>
              <a:gd name="connsiteY2199" fmla="*/ 141852 h 644552"/>
              <a:gd name="connsiteX2200" fmla="*/ 332661 w 1295298"/>
              <a:gd name="connsiteY2200" fmla="*/ 140986 h 644552"/>
              <a:gd name="connsiteX2201" fmla="*/ 328616 w 1295298"/>
              <a:gd name="connsiteY2201" fmla="*/ 143007 h 644552"/>
              <a:gd name="connsiteX2202" fmla="*/ 323125 w 1295298"/>
              <a:gd name="connsiteY2202" fmla="*/ 139253 h 644552"/>
              <a:gd name="connsiteX2203" fmla="*/ 328327 w 1295298"/>
              <a:gd name="connsiteY2203" fmla="*/ 135788 h 644552"/>
              <a:gd name="connsiteX2204" fmla="*/ 333817 w 1295298"/>
              <a:gd name="connsiteY2204" fmla="*/ 135788 h 644552"/>
              <a:gd name="connsiteX2205" fmla="*/ 339597 w 1295298"/>
              <a:gd name="connsiteY2205" fmla="*/ 134056 h 644552"/>
              <a:gd name="connsiteX2206" fmla="*/ 337285 w 1295298"/>
              <a:gd name="connsiteY2206" fmla="*/ 131457 h 644552"/>
              <a:gd name="connsiteX2207" fmla="*/ 340464 w 1295298"/>
              <a:gd name="connsiteY2207" fmla="*/ 129436 h 644552"/>
              <a:gd name="connsiteX2208" fmla="*/ 344221 w 1295298"/>
              <a:gd name="connsiteY2208" fmla="*/ 123949 h 644552"/>
              <a:gd name="connsiteX2209" fmla="*/ 333528 w 1295298"/>
              <a:gd name="connsiteY2209" fmla="*/ 114420 h 644552"/>
              <a:gd name="connsiteX2210" fmla="*/ 329483 w 1295298"/>
              <a:gd name="connsiteY2210" fmla="*/ 115864 h 644552"/>
              <a:gd name="connsiteX2211" fmla="*/ 328327 w 1295298"/>
              <a:gd name="connsiteY2211" fmla="*/ 114420 h 644552"/>
              <a:gd name="connsiteX2212" fmla="*/ 331505 w 1295298"/>
              <a:gd name="connsiteY2212" fmla="*/ 112688 h 644552"/>
              <a:gd name="connsiteX2213" fmla="*/ 321969 w 1295298"/>
              <a:gd name="connsiteY2213" fmla="*/ 105758 h 644552"/>
              <a:gd name="connsiteX2214" fmla="*/ 315900 w 1295298"/>
              <a:gd name="connsiteY2214" fmla="*/ 110378 h 644552"/>
              <a:gd name="connsiteX2215" fmla="*/ 315033 w 1295298"/>
              <a:gd name="connsiteY2215" fmla="*/ 107490 h 644552"/>
              <a:gd name="connsiteX2216" fmla="*/ 295671 w 1295298"/>
              <a:gd name="connsiteY2216" fmla="*/ 107490 h 644552"/>
              <a:gd name="connsiteX2217" fmla="*/ 291625 w 1295298"/>
              <a:gd name="connsiteY2217" fmla="*/ 104892 h 644552"/>
              <a:gd name="connsiteX2218" fmla="*/ 285556 w 1295298"/>
              <a:gd name="connsiteY2218" fmla="*/ 104892 h 644552"/>
              <a:gd name="connsiteX2219" fmla="*/ 282955 w 1295298"/>
              <a:gd name="connsiteY2219" fmla="*/ 101138 h 644552"/>
              <a:gd name="connsiteX2220" fmla="*/ 288446 w 1295298"/>
              <a:gd name="connsiteY2220" fmla="*/ 101427 h 644552"/>
              <a:gd name="connsiteX2221" fmla="*/ 288446 w 1295298"/>
              <a:gd name="connsiteY2221" fmla="*/ 99983 h 644552"/>
              <a:gd name="connsiteX2222" fmla="*/ 281510 w 1295298"/>
              <a:gd name="connsiteY2222" fmla="*/ 98539 h 644552"/>
              <a:gd name="connsiteX2223" fmla="*/ 279776 w 1295298"/>
              <a:gd name="connsiteY2223" fmla="*/ 95074 h 644552"/>
              <a:gd name="connsiteX2224" fmla="*/ 282088 w 1295298"/>
              <a:gd name="connsiteY2224" fmla="*/ 89588 h 644552"/>
              <a:gd name="connsiteX2225" fmla="*/ 282955 w 1295298"/>
              <a:gd name="connsiteY2225" fmla="*/ 85834 h 644552"/>
              <a:gd name="connsiteX2226" fmla="*/ 293359 w 1295298"/>
              <a:gd name="connsiteY2226" fmla="*/ 81214 h 644552"/>
              <a:gd name="connsiteX2227" fmla="*/ 222761 w 1295298"/>
              <a:gd name="connsiteY2227" fmla="*/ 81214 h 644552"/>
              <a:gd name="connsiteX2228" fmla="*/ 227077 w 1295298"/>
              <a:gd name="connsiteY2228" fmla="*/ 84115 h 644552"/>
              <a:gd name="connsiteX2229" fmla="*/ 224487 w 1295298"/>
              <a:gd name="connsiteY2229" fmla="*/ 88176 h 644552"/>
              <a:gd name="connsiteX2230" fmla="*/ 227941 w 1295298"/>
              <a:gd name="connsiteY2230" fmla="*/ 99200 h 644552"/>
              <a:gd name="connsiteX2231" fmla="*/ 240890 w 1295298"/>
              <a:gd name="connsiteY2231" fmla="*/ 107902 h 644552"/>
              <a:gd name="connsiteX2232" fmla="*/ 235710 w 1295298"/>
              <a:gd name="connsiteY2232" fmla="*/ 109063 h 644552"/>
              <a:gd name="connsiteX2233" fmla="*/ 234271 w 1295298"/>
              <a:gd name="connsiteY2233" fmla="*/ 110223 h 644552"/>
              <a:gd name="connsiteX2234" fmla="*/ 235998 w 1295298"/>
              <a:gd name="connsiteY2234" fmla="*/ 111093 h 644552"/>
              <a:gd name="connsiteX2235" fmla="*/ 237437 w 1295298"/>
              <a:gd name="connsiteY2235" fmla="*/ 113124 h 644552"/>
              <a:gd name="connsiteX2236" fmla="*/ 230243 w 1295298"/>
              <a:gd name="connsiteY2236" fmla="*/ 115445 h 644552"/>
              <a:gd name="connsiteX2237" fmla="*/ 219596 w 1295298"/>
              <a:gd name="connsiteY2237" fmla="*/ 111384 h 644552"/>
              <a:gd name="connsiteX2238" fmla="*/ 216430 w 1295298"/>
              <a:gd name="connsiteY2238" fmla="*/ 113704 h 644552"/>
              <a:gd name="connsiteX2239" fmla="*/ 207222 w 1295298"/>
              <a:gd name="connsiteY2239" fmla="*/ 116315 h 644552"/>
              <a:gd name="connsiteX2240" fmla="*/ 195711 w 1295298"/>
              <a:gd name="connsiteY2240" fmla="*/ 116315 h 644552"/>
              <a:gd name="connsiteX2241" fmla="*/ 193697 w 1295298"/>
              <a:gd name="connsiteY2241" fmla="*/ 113124 h 644552"/>
              <a:gd name="connsiteX2242" fmla="*/ 186503 w 1295298"/>
              <a:gd name="connsiteY2242" fmla="*/ 112544 h 644552"/>
              <a:gd name="connsiteX2243" fmla="*/ 180748 w 1295298"/>
              <a:gd name="connsiteY2243" fmla="*/ 107902 h 644552"/>
              <a:gd name="connsiteX2244" fmla="*/ 192834 w 1295298"/>
              <a:gd name="connsiteY2244" fmla="*/ 105002 h 644552"/>
              <a:gd name="connsiteX2245" fmla="*/ 197150 w 1295298"/>
              <a:gd name="connsiteY2245" fmla="*/ 104711 h 644552"/>
              <a:gd name="connsiteX2246" fmla="*/ 193985 w 1295298"/>
              <a:gd name="connsiteY2246" fmla="*/ 103551 h 644552"/>
              <a:gd name="connsiteX2247" fmla="*/ 187078 w 1295298"/>
              <a:gd name="connsiteY2247" fmla="*/ 103551 h 644552"/>
              <a:gd name="connsiteX2248" fmla="*/ 177582 w 1295298"/>
              <a:gd name="connsiteY2248" fmla="*/ 101230 h 644552"/>
              <a:gd name="connsiteX2249" fmla="*/ 182474 w 1295298"/>
              <a:gd name="connsiteY2249" fmla="*/ 98620 h 644552"/>
              <a:gd name="connsiteX2250" fmla="*/ 178158 w 1295298"/>
              <a:gd name="connsiteY2250" fmla="*/ 98329 h 644552"/>
              <a:gd name="connsiteX2251" fmla="*/ 174129 w 1295298"/>
              <a:gd name="connsiteY2251" fmla="*/ 96009 h 644552"/>
              <a:gd name="connsiteX2252" fmla="*/ 190244 w 1295298"/>
              <a:gd name="connsiteY2252" fmla="*/ 84985 h 644552"/>
              <a:gd name="connsiteX2253" fmla="*/ 192546 w 1295298"/>
              <a:gd name="connsiteY2253" fmla="*/ 89627 h 644552"/>
              <a:gd name="connsiteX2254" fmla="*/ 196574 w 1295298"/>
              <a:gd name="connsiteY2254" fmla="*/ 87306 h 644552"/>
              <a:gd name="connsiteX2255" fmla="*/ 202330 w 1295298"/>
              <a:gd name="connsiteY2255" fmla="*/ 91077 h 644552"/>
              <a:gd name="connsiteX2256" fmla="*/ 206071 w 1295298"/>
              <a:gd name="connsiteY2256" fmla="*/ 90207 h 644552"/>
              <a:gd name="connsiteX2257" fmla="*/ 205495 w 1295298"/>
              <a:gd name="connsiteY2257" fmla="*/ 87886 h 644552"/>
              <a:gd name="connsiteX2258" fmla="*/ 208085 w 1295298"/>
              <a:gd name="connsiteY2258" fmla="*/ 87886 h 644552"/>
              <a:gd name="connsiteX2259" fmla="*/ 212401 w 1295298"/>
              <a:gd name="connsiteY2259" fmla="*/ 91367 h 644552"/>
              <a:gd name="connsiteX2260" fmla="*/ 214416 w 1295298"/>
              <a:gd name="connsiteY2260" fmla="*/ 96009 h 644552"/>
              <a:gd name="connsiteX2261" fmla="*/ 216142 w 1295298"/>
              <a:gd name="connsiteY2261" fmla="*/ 95138 h 644552"/>
              <a:gd name="connsiteX2262" fmla="*/ 213265 w 1295298"/>
              <a:gd name="connsiteY2262" fmla="*/ 86146 h 644552"/>
              <a:gd name="connsiteX2263" fmla="*/ 215567 w 1295298"/>
              <a:gd name="connsiteY2263" fmla="*/ 84695 h 644552"/>
              <a:gd name="connsiteX2264" fmla="*/ 219020 w 1295298"/>
              <a:gd name="connsiteY2264" fmla="*/ 84695 h 644552"/>
              <a:gd name="connsiteX2265" fmla="*/ 219020 w 1295298"/>
              <a:gd name="connsiteY2265" fmla="*/ 83245 h 644552"/>
              <a:gd name="connsiteX2266" fmla="*/ 222761 w 1295298"/>
              <a:gd name="connsiteY2266" fmla="*/ 81214 h 644552"/>
              <a:gd name="connsiteX2267" fmla="*/ 266107 w 1295298"/>
              <a:gd name="connsiteY2267" fmla="*/ 78805 h 644552"/>
              <a:gd name="connsiteX2268" fmla="*/ 278400 w 1295298"/>
              <a:gd name="connsiteY2268" fmla="*/ 80234 h 644552"/>
              <a:gd name="connsiteX2269" fmla="*/ 278400 w 1295298"/>
              <a:gd name="connsiteY2269" fmla="*/ 81948 h 644552"/>
              <a:gd name="connsiteX2270" fmla="*/ 276113 w 1295298"/>
              <a:gd name="connsiteY2270" fmla="*/ 83948 h 644552"/>
              <a:gd name="connsiteX2271" fmla="*/ 268966 w 1295298"/>
              <a:gd name="connsiteY2271" fmla="*/ 88805 h 644552"/>
              <a:gd name="connsiteX2272" fmla="*/ 265535 w 1295298"/>
              <a:gd name="connsiteY2272" fmla="*/ 89662 h 644552"/>
              <a:gd name="connsiteX2273" fmla="*/ 266964 w 1295298"/>
              <a:gd name="connsiteY2273" fmla="*/ 89662 h 644552"/>
              <a:gd name="connsiteX2274" fmla="*/ 264105 w 1295298"/>
              <a:gd name="connsiteY2274" fmla="*/ 93947 h 644552"/>
              <a:gd name="connsiteX2275" fmla="*/ 261532 w 1295298"/>
              <a:gd name="connsiteY2275" fmla="*/ 93947 h 644552"/>
              <a:gd name="connsiteX2276" fmla="*/ 261818 w 1295298"/>
              <a:gd name="connsiteY2276" fmla="*/ 90233 h 644552"/>
              <a:gd name="connsiteX2277" fmla="*/ 259817 w 1295298"/>
              <a:gd name="connsiteY2277" fmla="*/ 84233 h 644552"/>
              <a:gd name="connsiteX2278" fmla="*/ 259817 w 1295298"/>
              <a:gd name="connsiteY2278" fmla="*/ 81948 h 644552"/>
              <a:gd name="connsiteX2279" fmla="*/ 262676 w 1295298"/>
              <a:gd name="connsiteY2279" fmla="*/ 81948 h 644552"/>
              <a:gd name="connsiteX2280" fmla="*/ 262676 w 1295298"/>
              <a:gd name="connsiteY2280" fmla="*/ 80805 h 644552"/>
              <a:gd name="connsiteX2281" fmla="*/ 266107 w 1295298"/>
              <a:gd name="connsiteY2281" fmla="*/ 78805 h 644552"/>
              <a:gd name="connsiteX2282" fmla="*/ 1120624 w 1295298"/>
              <a:gd name="connsiteY2282" fmla="*/ 78114 h 644552"/>
              <a:gd name="connsiteX2283" fmla="*/ 1126331 w 1295298"/>
              <a:gd name="connsiteY2283" fmla="*/ 82932 h 644552"/>
              <a:gd name="connsiteX2284" fmla="*/ 1122621 w 1295298"/>
              <a:gd name="connsiteY2284" fmla="*/ 82932 h 644552"/>
              <a:gd name="connsiteX2285" fmla="*/ 1115458 w 1295298"/>
              <a:gd name="connsiteY2285" fmla="*/ 81290 h 644552"/>
              <a:gd name="connsiteX2286" fmla="*/ 1114257 w 1295298"/>
              <a:gd name="connsiteY2286" fmla="*/ 76372 h 644552"/>
              <a:gd name="connsiteX2287" fmla="*/ 1117698 w 1295298"/>
              <a:gd name="connsiteY2287" fmla="*/ 76372 h 644552"/>
              <a:gd name="connsiteX2288" fmla="*/ 1115691 w 1295298"/>
              <a:gd name="connsiteY2288" fmla="*/ 78119 h 644552"/>
              <a:gd name="connsiteX2289" fmla="*/ 1114257 w 1295298"/>
              <a:gd name="connsiteY2289" fmla="*/ 76372 h 644552"/>
              <a:gd name="connsiteX2290" fmla="*/ 166664 w 1295298"/>
              <a:gd name="connsiteY2290" fmla="*/ 76284 h 644552"/>
              <a:gd name="connsiteX2291" fmla="*/ 173589 w 1295298"/>
              <a:gd name="connsiteY2291" fmla="*/ 78877 h 644552"/>
              <a:gd name="connsiteX2292" fmla="*/ 177917 w 1295298"/>
              <a:gd name="connsiteY2292" fmla="*/ 78589 h 644552"/>
              <a:gd name="connsiteX2293" fmla="*/ 186862 w 1295298"/>
              <a:gd name="connsiteY2293" fmla="*/ 84063 h 644552"/>
              <a:gd name="connsiteX2294" fmla="*/ 178783 w 1295298"/>
              <a:gd name="connsiteY2294" fmla="*/ 86656 h 644552"/>
              <a:gd name="connsiteX2295" fmla="*/ 169261 w 1295298"/>
              <a:gd name="connsiteY2295" fmla="*/ 96164 h 644552"/>
              <a:gd name="connsiteX2296" fmla="*/ 159451 w 1295298"/>
              <a:gd name="connsiteY2296" fmla="*/ 100485 h 644552"/>
              <a:gd name="connsiteX2297" fmla="*/ 157431 w 1295298"/>
              <a:gd name="connsiteY2297" fmla="*/ 99333 h 644552"/>
              <a:gd name="connsiteX2298" fmla="*/ 155700 w 1295298"/>
              <a:gd name="connsiteY2298" fmla="*/ 96740 h 644552"/>
              <a:gd name="connsiteX2299" fmla="*/ 149352 w 1295298"/>
              <a:gd name="connsiteY2299" fmla="*/ 94147 h 644552"/>
              <a:gd name="connsiteX2300" fmla="*/ 155700 w 1295298"/>
              <a:gd name="connsiteY2300" fmla="*/ 81758 h 644552"/>
              <a:gd name="connsiteX2301" fmla="*/ 153969 w 1295298"/>
              <a:gd name="connsiteY2301" fmla="*/ 77149 h 644552"/>
              <a:gd name="connsiteX2302" fmla="*/ 161471 w 1295298"/>
              <a:gd name="connsiteY2302" fmla="*/ 77149 h 644552"/>
              <a:gd name="connsiteX2303" fmla="*/ 166664 w 1295298"/>
              <a:gd name="connsiteY2303" fmla="*/ 76284 h 644552"/>
              <a:gd name="connsiteX2304" fmla="*/ 1016898 w 1295298"/>
              <a:gd name="connsiteY2304" fmla="*/ 76224 h 644552"/>
              <a:gd name="connsiteX2305" fmla="*/ 1016020 w 1295298"/>
              <a:gd name="connsiteY2305" fmla="*/ 77084 h 644552"/>
              <a:gd name="connsiteX2306" fmla="*/ 1016470 w 1295298"/>
              <a:gd name="connsiteY2306" fmla="*/ 76350 h 644552"/>
              <a:gd name="connsiteX2307" fmla="*/ 1013973 w 1295298"/>
              <a:gd name="connsiteY2307" fmla="*/ 73643 h 644552"/>
              <a:gd name="connsiteX2308" fmla="*/ 1016898 w 1295298"/>
              <a:gd name="connsiteY2308" fmla="*/ 75650 h 644552"/>
              <a:gd name="connsiteX2309" fmla="*/ 1016470 w 1295298"/>
              <a:gd name="connsiteY2309" fmla="*/ 76350 h 644552"/>
              <a:gd name="connsiteX2310" fmla="*/ 1013973 w 1295298"/>
              <a:gd name="connsiteY2310" fmla="*/ 77084 h 644552"/>
              <a:gd name="connsiteX2311" fmla="*/ 1011048 w 1295298"/>
              <a:gd name="connsiteY2311" fmla="*/ 75650 h 644552"/>
              <a:gd name="connsiteX2312" fmla="*/ 1013973 w 1295298"/>
              <a:gd name="connsiteY2312" fmla="*/ 73643 h 644552"/>
              <a:gd name="connsiteX2313" fmla="*/ 317563 w 1295298"/>
              <a:gd name="connsiteY2313" fmla="*/ 70253 h 644552"/>
              <a:gd name="connsiteX2314" fmla="*/ 317974 w 1295298"/>
              <a:gd name="connsiteY2314" fmla="*/ 70394 h 644552"/>
              <a:gd name="connsiteX2315" fmla="*/ 317340 w 1295298"/>
              <a:gd name="connsiteY2315" fmla="*/ 70521 h 644552"/>
              <a:gd name="connsiteX2316" fmla="*/ 317686 w 1295298"/>
              <a:gd name="connsiteY2316" fmla="*/ 70105 h 644552"/>
              <a:gd name="connsiteX2317" fmla="*/ 317563 w 1295298"/>
              <a:gd name="connsiteY2317" fmla="*/ 70253 h 644552"/>
              <a:gd name="connsiteX2318" fmla="*/ 317461 w 1295298"/>
              <a:gd name="connsiteY2318" fmla="*/ 70218 h 644552"/>
              <a:gd name="connsiteX2319" fmla="*/ 539730 w 1295298"/>
              <a:gd name="connsiteY2319" fmla="*/ 68826 h 644552"/>
              <a:gd name="connsiteX2320" fmla="*/ 542070 w 1295298"/>
              <a:gd name="connsiteY2320" fmla="*/ 68826 h 644552"/>
              <a:gd name="connsiteX2321" fmla="*/ 542070 w 1295298"/>
              <a:gd name="connsiteY2321" fmla="*/ 70260 h 644552"/>
              <a:gd name="connsiteX2322" fmla="*/ 544410 w 1295298"/>
              <a:gd name="connsiteY2322" fmla="*/ 70260 h 644552"/>
              <a:gd name="connsiteX2323" fmla="*/ 540315 w 1295298"/>
              <a:gd name="connsiteY2323" fmla="*/ 72267 h 644552"/>
              <a:gd name="connsiteX2324" fmla="*/ 538560 w 1295298"/>
              <a:gd name="connsiteY2324" fmla="*/ 70260 h 644552"/>
              <a:gd name="connsiteX2325" fmla="*/ 539730 w 1295298"/>
              <a:gd name="connsiteY2325" fmla="*/ 68826 h 644552"/>
              <a:gd name="connsiteX2326" fmla="*/ 228708 w 1295298"/>
              <a:gd name="connsiteY2326" fmla="*/ 68826 h 644552"/>
              <a:gd name="connsiteX2327" fmla="*/ 229534 w 1295298"/>
              <a:gd name="connsiteY2327" fmla="*/ 70546 h 644552"/>
              <a:gd name="connsiteX2328" fmla="*/ 227882 w 1295298"/>
              <a:gd name="connsiteY2328" fmla="*/ 72267 h 644552"/>
              <a:gd name="connsiteX2329" fmla="*/ 225404 w 1295298"/>
              <a:gd name="connsiteY2329" fmla="*/ 72267 h 644552"/>
              <a:gd name="connsiteX2330" fmla="*/ 228708 w 1295298"/>
              <a:gd name="connsiteY2330" fmla="*/ 68826 h 644552"/>
              <a:gd name="connsiteX2331" fmla="*/ 261853 w 1295298"/>
              <a:gd name="connsiteY2331" fmla="*/ 67449 h 644552"/>
              <a:gd name="connsiteX2332" fmla="*/ 267043 w 1295298"/>
              <a:gd name="connsiteY2332" fmla="*/ 71721 h 644552"/>
              <a:gd name="connsiteX2333" fmla="*/ 264736 w 1295298"/>
              <a:gd name="connsiteY2333" fmla="*/ 75708 h 644552"/>
              <a:gd name="connsiteX2334" fmla="*/ 256375 w 1295298"/>
              <a:gd name="connsiteY2334" fmla="*/ 72290 h 644552"/>
              <a:gd name="connsiteX2335" fmla="*/ 258105 w 1295298"/>
              <a:gd name="connsiteY2335" fmla="*/ 70297 h 644552"/>
              <a:gd name="connsiteX2336" fmla="*/ 261853 w 1295298"/>
              <a:gd name="connsiteY2336" fmla="*/ 67449 h 644552"/>
              <a:gd name="connsiteX2337" fmla="*/ 1137341 w 1295298"/>
              <a:gd name="connsiteY2337" fmla="*/ 66415 h 644552"/>
              <a:gd name="connsiteX2338" fmla="*/ 1152360 w 1295298"/>
              <a:gd name="connsiteY2338" fmla="*/ 69047 h 644552"/>
              <a:gd name="connsiteX2339" fmla="*/ 1153515 w 1295298"/>
              <a:gd name="connsiteY2339" fmla="*/ 70217 h 644552"/>
              <a:gd name="connsiteX2340" fmla="*/ 1148027 w 1295298"/>
              <a:gd name="connsiteY2340" fmla="*/ 72265 h 644552"/>
              <a:gd name="connsiteX2341" fmla="*/ 1138496 w 1295298"/>
              <a:gd name="connsiteY2341" fmla="*/ 67292 h 644552"/>
              <a:gd name="connsiteX2342" fmla="*/ 1099008 w 1295298"/>
              <a:gd name="connsiteY2342" fmla="*/ 65603 h 644552"/>
              <a:gd name="connsiteX2343" fmla="*/ 1099145 w 1295298"/>
              <a:gd name="connsiteY2343" fmla="*/ 65728 h 644552"/>
              <a:gd name="connsiteX2344" fmla="*/ 1098968 w 1295298"/>
              <a:gd name="connsiteY2344" fmla="*/ 65647 h 644552"/>
              <a:gd name="connsiteX2345" fmla="*/ 1098844 w 1295298"/>
              <a:gd name="connsiteY2345" fmla="*/ 65453 h 644552"/>
              <a:gd name="connsiteX2346" fmla="*/ 1099145 w 1295298"/>
              <a:gd name="connsiteY2346" fmla="*/ 65453 h 644552"/>
              <a:gd name="connsiteX2347" fmla="*/ 1099008 w 1295298"/>
              <a:gd name="connsiteY2347" fmla="*/ 65603 h 644552"/>
              <a:gd name="connsiteX2348" fmla="*/ 178946 w 1295298"/>
              <a:gd name="connsiteY2348" fmla="*/ 65040 h 644552"/>
              <a:gd name="connsiteX2349" fmla="*/ 175112 w 1295298"/>
              <a:gd name="connsiteY2349" fmla="*/ 69514 h 644552"/>
              <a:gd name="connsiteX2350" fmla="*/ 172752 w 1295298"/>
              <a:gd name="connsiteY2350" fmla="*/ 68116 h 644552"/>
              <a:gd name="connsiteX2351" fmla="*/ 178946 w 1295298"/>
              <a:gd name="connsiteY2351" fmla="*/ 65040 h 644552"/>
              <a:gd name="connsiteX2352" fmla="*/ 1097639 w 1295298"/>
              <a:gd name="connsiteY2352" fmla="*/ 64352 h 644552"/>
              <a:gd name="connsiteX2353" fmla="*/ 1098844 w 1295298"/>
              <a:gd name="connsiteY2353" fmla="*/ 65453 h 644552"/>
              <a:gd name="connsiteX2354" fmla="*/ 1098543 w 1295298"/>
              <a:gd name="connsiteY2354" fmla="*/ 65453 h 644552"/>
              <a:gd name="connsiteX2355" fmla="*/ 1098968 w 1295298"/>
              <a:gd name="connsiteY2355" fmla="*/ 65647 h 644552"/>
              <a:gd name="connsiteX2356" fmla="*/ 1097639 w 1295298"/>
              <a:gd name="connsiteY2356" fmla="*/ 67105 h 644552"/>
              <a:gd name="connsiteX2357" fmla="*/ 1096736 w 1295298"/>
              <a:gd name="connsiteY2357" fmla="*/ 66279 h 644552"/>
              <a:gd name="connsiteX2358" fmla="*/ 1097639 w 1295298"/>
              <a:gd name="connsiteY2358" fmla="*/ 64352 h 644552"/>
              <a:gd name="connsiteX2359" fmla="*/ 1109021 w 1295298"/>
              <a:gd name="connsiteY2359" fmla="*/ 61599 h 644552"/>
              <a:gd name="connsiteX2360" fmla="*/ 1116780 w 1295298"/>
              <a:gd name="connsiteY2360" fmla="*/ 65810 h 644552"/>
              <a:gd name="connsiteX2361" fmla="*/ 1118792 w 1295298"/>
              <a:gd name="connsiteY2361" fmla="*/ 62441 h 644552"/>
              <a:gd name="connsiteX2362" fmla="*/ 1131148 w 1295298"/>
              <a:gd name="connsiteY2362" fmla="*/ 65810 h 644552"/>
              <a:gd name="connsiteX2363" fmla="*/ 1128849 w 1295298"/>
              <a:gd name="connsiteY2363" fmla="*/ 69740 h 644552"/>
              <a:gd name="connsiteX2364" fmla="*/ 1125401 w 1295298"/>
              <a:gd name="connsiteY2364" fmla="*/ 69740 h 644552"/>
              <a:gd name="connsiteX2365" fmla="*/ 1122240 w 1295298"/>
              <a:gd name="connsiteY2365" fmla="*/ 71144 h 644552"/>
              <a:gd name="connsiteX2366" fmla="*/ 1119941 w 1295298"/>
              <a:gd name="connsiteY2366" fmla="*/ 69740 h 644552"/>
              <a:gd name="connsiteX2367" fmla="*/ 1117642 w 1295298"/>
              <a:gd name="connsiteY2367" fmla="*/ 70582 h 644552"/>
              <a:gd name="connsiteX2368" fmla="*/ 1114768 w 1295298"/>
              <a:gd name="connsiteY2368" fmla="*/ 71705 h 644552"/>
              <a:gd name="connsiteX2369" fmla="*/ 1112469 w 1295298"/>
              <a:gd name="connsiteY2369" fmla="*/ 70302 h 644552"/>
              <a:gd name="connsiteX2370" fmla="*/ 1109596 w 1295298"/>
              <a:gd name="connsiteY2370" fmla="*/ 72267 h 644552"/>
              <a:gd name="connsiteX2371" fmla="*/ 1103274 w 1295298"/>
              <a:gd name="connsiteY2371" fmla="*/ 66652 h 644552"/>
              <a:gd name="connsiteX2372" fmla="*/ 1109021 w 1295298"/>
              <a:gd name="connsiteY2372" fmla="*/ 61599 h 644552"/>
              <a:gd name="connsiteX2373" fmla="*/ 238710 w 1295298"/>
              <a:gd name="connsiteY2373" fmla="*/ 60168 h 644552"/>
              <a:gd name="connsiteX2374" fmla="*/ 241005 w 1295298"/>
              <a:gd name="connsiteY2374" fmla="*/ 60168 h 644552"/>
              <a:gd name="connsiteX2375" fmla="*/ 246740 w 1295298"/>
              <a:gd name="connsiteY2375" fmla="*/ 61331 h 644552"/>
              <a:gd name="connsiteX2376" fmla="*/ 249321 w 1295298"/>
              <a:gd name="connsiteY2376" fmla="*/ 60459 h 644552"/>
              <a:gd name="connsiteX2377" fmla="*/ 251902 w 1295298"/>
              <a:gd name="connsiteY2377" fmla="*/ 63656 h 644552"/>
              <a:gd name="connsiteX2378" fmla="*/ 250755 w 1295298"/>
              <a:gd name="connsiteY2378" fmla="*/ 71792 h 644552"/>
              <a:gd name="connsiteX2379" fmla="*/ 245593 w 1295298"/>
              <a:gd name="connsiteY2379" fmla="*/ 72374 h 644552"/>
              <a:gd name="connsiteX2380" fmla="*/ 241578 w 1295298"/>
              <a:gd name="connsiteY2380" fmla="*/ 71792 h 644552"/>
              <a:gd name="connsiteX2381" fmla="*/ 242438 w 1295298"/>
              <a:gd name="connsiteY2381" fmla="*/ 70339 h 644552"/>
              <a:gd name="connsiteX2382" fmla="*/ 242438 w 1295298"/>
              <a:gd name="connsiteY2382" fmla="*/ 69177 h 644552"/>
              <a:gd name="connsiteX2383" fmla="*/ 245593 w 1295298"/>
              <a:gd name="connsiteY2383" fmla="*/ 67143 h 644552"/>
              <a:gd name="connsiteX2384" fmla="*/ 244159 w 1295298"/>
              <a:gd name="connsiteY2384" fmla="*/ 66852 h 644552"/>
              <a:gd name="connsiteX2385" fmla="*/ 234982 w 1295298"/>
              <a:gd name="connsiteY2385" fmla="*/ 68015 h 644552"/>
              <a:gd name="connsiteX2386" fmla="*/ 233548 w 1295298"/>
              <a:gd name="connsiteY2386" fmla="*/ 66562 h 644552"/>
              <a:gd name="connsiteX2387" fmla="*/ 231541 w 1295298"/>
              <a:gd name="connsiteY2387" fmla="*/ 66562 h 644552"/>
              <a:gd name="connsiteX2388" fmla="*/ 231254 w 1295298"/>
              <a:gd name="connsiteY2388" fmla="*/ 65399 h 644552"/>
              <a:gd name="connsiteX2389" fmla="*/ 228100 w 1295298"/>
              <a:gd name="connsiteY2389" fmla="*/ 63946 h 644552"/>
              <a:gd name="connsiteX2390" fmla="*/ 228100 w 1295298"/>
              <a:gd name="connsiteY2390" fmla="*/ 61621 h 644552"/>
              <a:gd name="connsiteX2391" fmla="*/ 228960 w 1295298"/>
              <a:gd name="connsiteY2391" fmla="*/ 63074 h 644552"/>
              <a:gd name="connsiteX2392" fmla="*/ 227813 w 1295298"/>
              <a:gd name="connsiteY2392" fmla="*/ 60459 h 644552"/>
              <a:gd name="connsiteX2393" fmla="*/ 229247 w 1295298"/>
              <a:gd name="connsiteY2393" fmla="*/ 60459 h 644552"/>
              <a:gd name="connsiteX2394" fmla="*/ 238710 w 1295298"/>
              <a:gd name="connsiteY2394" fmla="*/ 65690 h 644552"/>
              <a:gd name="connsiteX2395" fmla="*/ 236129 w 1295298"/>
              <a:gd name="connsiteY2395" fmla="*/ 63656 h 644552"/>
              <a:gd name="connsiteX2396" fmla="*/ 236129 w 1295298"/>
              <a:gd name="connsiteY2396" fmla="*/ 62203 h 644552"/>
              <a:gd name="connsiteX2397" fmla="*/ 243299 w 1295298"/>
              <a:gd name="connsiteY2397" fmla="*/ 64818 h 644552"/>
              <a:gd name="connsiteX2398" fmla="*/ 243299 w 1295298"/>
              <a:gd name="connsiteY2398" fmla="*/ 62203 h 644552"/>
              <a:gd name="connsiteX2399" fmla="*/ 238710 w 1295298"/>
              <a:gd name="connsiteY2399" fmla="*/ 60168 h 644552"/>
              <a:gd name="connsiteX2400" fmla="*/ 188926 w 1295298"/>
              <a:gd name="connsiteY2400" fmla="*/ 58502 h 644552"/>
              <a:gd name="connsiteX2401" fmla="*/ 193744 w 1295298"/>
              <a:gd name="connsiteY2401" fmla="*/ 58502 h 644552"/>
              <a:gd name="connsiteX2402" fmla="*/ 193744 w 1295298"/>
              <a:gd name="connsiteY2402" fmla="*/ 60223 h 644552"/>
              <a:gd name="connsiteX2403" fmla="*/ 190733 w 1295298"/>
              <a:gd name="connsiteY2403" fmla="*/ 60223 h 644552"/>
              <a:gd name="connsiteX2404" fmla="*/ 188926 w 1295298"/>
              <a:gd name="connsiteY2404" fmla="*/ 58502 h 644552"/>
              <a:gd name="connsiteX2405" fmla="*/ 210135 w 1295298"/>
              <a:gd name="connsiteY2405" fmla="*/ 58158 h 644552"/>
              <a:gd name="connsiteX2406" fmla="*/ 212730 w 1295298"/>
              <a:gd name="connsiteY2406" fmla="*/ 59323 h 644552"/>
              <a:gd name="connsiteX2407" fmla="*/ 212730 w 1295298"/>
              <a:gd name="connsiteY2407" fmla="*/ 60779 h 644552"/>
              <a:gd name="connsiteX2408" fmla="*/ 217342 w 1295298"/>
              <a:gd name="connsiteY2408" fmla="*/ 65729 h 644552"/>
              <a:gd name="connsiteX2409" fmla="*/ 220801 w 1295298"/>
              <a:gd name="connsiteY2409" fmla="*/ 63982 h 644552"/>
              <a:gd name="connsiteX2410" fmla="*/ 223684 w 1295298"/>
              <a:gd name="connsiteY2410" fmla="*/ 67185 h 644552"/>
              <a:gd name="connsiteX2411" fmla="*/ 219648 w 1295298"/>
              <a:gd name="connsiteY2411" fmla="*/ 73299 h 644552"/>
              <a:gd name="connsiteX2412" fmla="*/ 211289 w 1295298"/>
              <a:gd name="connsiteY2412" fmla="*/ 73008 h 644552"/>
              <a:gd name="connsiteX2413" fmla="*/ 202929 w 1295298"/>
              <a:gd name="connsiteY2413" fmla="*/ 75338 h 644552"/>
              <a:gd name="connsiteX2414" fmla="*/ 194569 w 1295298"/>
              <a:gd name="connsiteY2414" fmla="*/ 77085 h 644552"/>
              <a:gd name="connsiteX2415" fmla="*/ 191110 w 1295298"/>
              <a:gd name="connsiteY2415" fmla="*/ 75338 h 644552"/>
              <a:gd name="connsiteX2416" fmla="*/ 194569 w 1295298"/>
              <a:gd name="connsiteY2416" fmla="*/ 73591 h 644552"/>
              <a:gd name="connsiteX2417" fmla="*/ 192551 w 1295298"/>
              <a:gd name="connsiteY2417" fmla="*/ 70679 h 644552"/>
              <a:gd name="connsiteX2418" fmla="*/ 191110 w 1295298"/>
              <a:gd name="connsiteY2418" fmla="*/ 72426 h 644552"/>
              <a:gd name="connsiteX2419" fmla="*/ 185633 w 1295298"/>
              <a:gd name="connsiteY2419" fmla="*/ 73299 h 644552"/>
              <a:gd name="connsiteX2420" fmla="*/ 181309 w 1295298"/>
              <a:gd name="connsiteY2420" fmla="*/ 72426 h 644552"/>
              <a:gd name="connsiteX2421" fmla="*/ 179291 w 1295298"/>
              <a:gd name="connsiteY2421" fmla="*/ 70388 h 644552"/>
              <a:gd name="connsiteX2422" fmla="*/ 179291 w 1295298"/>
              <a:gd name="connsiteY2422" fmla="*/ 68641 h 644552"/>
              <a:gd name="connsiteX2423" fmla="*/ 182462 w 1295298"/>
              <a:gd name="connsiteY2423" fmla="*/ 67185 h 644552"/>
              <a:gd name="connsiteX2424" fmla="*/ 188227 w 1295298"/>
              <a:gd name="connsiteY2424" fmla="*/ 68641 h 644552"/>
              <a:gd name="connsiteX2425" fmla="*/ 182462 w 1295298"/>
              <a:gd name="connsiteY2425" fmla="*/ 66893 h 644552"/>
              <a:gd name="connsiteX2426" fmla="*/ 182462 w 1295298"/>
              <a:gd name="connsiteY2426" fmla="*/ 64855 h 644552"/>
              <a:gd name="connsiteX2427" fmla="*/ 184768 w 1295298"/>
              <a:gd name="connsiteY2427" fmla="*/ 64855 h 644552"/>
              <a:gd name="connsiteX2428" fmla="*/ 190245 w 1295298"/>
              <a:gd name="connsiteY2428" fmla="*/ 65729 h 644552"/>
              <a:gd name="connsiteX2429" fmla="*/ 183903 w 1295298"/>
              <a:gd name="connsiteY2429" fmla="*/ 64564 h 644552"/>
              <a:gd name="connsiteX2430" fmla="*/ 186498 w 1295298"/>
              <a:gd name="connsiteY2430" fmla="*/ 63108 h 644552"/>
              <a:gd name="connsiteX2431" fmla="*/ 189669 w 1295298"/>
              <a:gd name="connsiteY2431" fmla="*/ 63399 h 644552"/>
              <a:gd name="connsiteX2432" fmla="*/ 185921 w 1295298"/>
              <a:gd name="connsiteY2432" fmla="*/ 61652 h 644552"/>
              <a:gd name="connsiteX2433" fmla="*/ 190245 w 1295298"/>
              <a:gd name="connsiteY2433" fmla="*/ 61652 h 644552"/>
              <a:gd name="connsiteX2434" fmla="*/ 192263 w 1295298"/>
              <a:gd name="connsiteY2434" fmla="*/ 63690 h 644552"/>
              <a:gd name="connsiteX2435" fmla="*/ 195146 w 1295298"/>
              <a:gd name="connsiteY2435" fmla="*/ 63690 h 644552"/>
              <a:gd name="connsiteX2436" fmla="*/ 207253 w 1295298"/>
              <a:gd name="connsiteY2436" fmla="*/ 68641 h 644552"/>
              <a:gd name="connsiteX2437" fmla="*/ 210135 w 1295298"/>
              <a:gd name="connsiteY2437" fmla="*/ 66893 h 644552"/>
              <a:gd name="connsiteX2438" fmla="*/ 207541 w 1295298"/>
              <a:gd name="connsiteY2438" fmla="*/ 66602 h 644552"/>
              <a:gd name="connsiteX2439" fmla="*/ 208694 w 1295298"/>
              <a:gd name="connsiteY2439" fmla="*/ 66020 h 644552"/>
              <a:gd name="connsiteX2440" fmla="*/ 208694 w 1295298"/>
              <a:gd name="connsiteY2440" fmla="*/ 64273 h 644552"/>
              <a:gd name="connsiteX2441" fmla="*/ 205523 w 1295298"/>
              <a:gd name="connsiteY2441" fmla="*/ 62526 h 644552"/>
              <a:gd name="connsiteX2442" fmla="*/ 210135 w 1295298"/>
              <a:gd name="connsiteY2442" fmla="*/ 58158 h 644552"/>
              <a:gd name="connsiteX2443" fmla="*/ 259436 w 1295298"/>
              <a:gd name="connsiteY2443" fmla="*/ 57125 h 644552"/>
              <a:gd name="connsiteX2444" fmla="*/ 270394 w 1295298"/>
              <a:gd name="connsiteY2444" fmla="*/ 61452 h 644552"/>
              <a:gd name="connsiteX2445" fmla="*/ 272989 w 1295298"/>
              <a:gd name="connsiteY2445" fmla="*/ 60586 h 644552"/>
              <a:gd name="connsiteX2446" fmla="*/ 275296 w 1295298"/>
              <a:gd name="connsiteY2446" fmla="*/ 60586 h 644552"/>
              <a:gd name="connsiteX2447" fmla="*/ 281352 w 1295298"/>
              <a:gd name="connsiteY2447" fmla="*/ 64336 h 644552"/>
              <a:gd name="connsiteX2448" fmla="*/ 276161 w 1295298"/>
              <a:gd name="connsiteY2448" fmla="*/ 64336 h 644552"/>
              <a:gd name="connsiteX2449" fmla="*/ 281928 w 1295298"/>
              <a:gd name="connsiteY2449" fmla="*/ 67221 h 644552"/>
              <a:gd name="connsiteX2450" fmla="*/ 281063 w 1295298"/>
              <a:gd name="connsiteY2450" fmla="*/ 68086 h 644552"/>
              <a:gd name="connsiteX2451" fmla="*/ 283082 w 1295298"/>
              <a:gd name="connsiteY2451" fmla="*/ 68663 h 644552"/>
              <a:gd name="connsiteX2452" fmla="*/ 291733 w 1295298"/>
              <a:gd name="connsiteY2452" fmla="*/ 70105 h 644552"/>
              <a:gd name="connsiteX2453" fmla="*/ 307881 w 1295298"/>
              <a:gd name="connsiteY2453" fmla="*/ 66932 h 644552"/>
              <a:gd name="connsiteX2454" fmla="*/ 317461 w 1295298"/>
              <a:gd name="connsiteY2454" fmla="*/ 70218 h 644552"/>
              <a:gd name="connsiteX2455" fmla="*/ 316532 w 1295298"/>
              <a:gd name="connsiteY2455" fmla="*/ 70682 h 644552"/>
              <a:gd name="connsiteX2456" fmla="*/ 317340 w 1295298"/>
              <a:gd name="connsiteY2456" fmla="*/ 70521 h 644552"/>
              <a:gd name="connsiteX2457" fmla="*/ 316244 w 1295298"/>
              <a:gd name="connsiteY2457" fmla="*/ 71836 h 644552"/>
              <a:gd name="connsiteX2458" fmla="*/ 317974 w 1295298"/>
              <a:gd name="connsiteY2458" fmla="*/ 72125 h 644552"/>
              <a:gd name="connsiteX2459" fmla="*/ 307304 w 1295298"/>
              <a:gd name="connsiteY2459" fmla="*/ 76452 h 644552"/>
              <a:gd name="connsiteX2460" fmla="*/ 304709 w 1295298"/>
              <a:gd name="connsiteY2460" fmla="*/ 74432 h 644552"/>
              <a:gd name="connsiteX2461" fmla="*/ 301537 w 1295298"/>
              <a:gd name="connsiteY2461" fmla="*/ 76163 h 644552"/>
              <a:gd name="connsiteX2462" fmla="*/ 291444 w 1295298"/>
              <a:gd name="connsiteY2462" fmla="*/ 76163 h 644552"/>
              <a:gd name="connsiteX2463" fmla="*/ 285100 w 1295298"/>
              <a:gd name="connsiteY2463" fmla="*/ 74432 h 644552"/>
              <a:gd name="connsiteX2464" fmla="*/ 283658 w 1295298"/>
              <a:gd name="connsiteY2464" fmla="*/ 74432 h 644552"/>
              <a:gd name="connsiteX2465" fmla="*/ 279910 w 1295298"/>
              <a:gd name="connsiteY2465" fmla="*/ 76452 h 644552"/>
              <a:gd name="connsiteX2466" fmla="*/ 270970 w 1295298"/>
              <a:gd name="connsiteY2466" fmla="*/ 70682 h 644552"/>
              <a:gd name="connsiteX2467" fmla="*/ 272412 w 1295298"/>
              <a:gd name="connsiteY2467" fmla="*/ 68663 h 644552"/>
              <a:gd name="connsiteX2468" fmla="*/ 267222 w 1295298"/>
              <a:gd name="connsiteY2468" fmla="*/ 62317 h 644552"/>
              <a:gd name="connsiteX2469" fmla="*/ 264915 w 1295298"/>
              <a:gd name="connsiteY2469" fmla="*/ 63471 h 644552"/>
              <a:gd name="connsiteX2470" fmla="*/ 255687 w 1295298"/>
              <a:gd name="connsiteY2470" fmla="*/ 59144 h 644552"/>
              <a:gd name="connsiteX2471" fmla="*/ 259436 w 1295298"/>
              <a:gd name="connsiteY2471" fmla="*/ 57125 h 644552"/>
              <a:gd name="connsiteX2472" fmla="*/ 850954 w 1295298"/>
              <a:gd name="connsiteY2472" fmla="*/ 56093 h 644552"/>
              <a:gd name="connsiteX2473" fmla="*/ 855847 w 1295298"/>
              <a:gd name="connsiteY2473" fmla="*/ 59267 h 644552"/>
              <a:gd name="connsiteX2474" fmla="*/ 842895 w 1295298"/>
              <a:gd name="connsiteY2474" fmla="*/ 65904 h 644552"/>
              <a:gd name="connsiteX2475" fmla="*/ 831095 w 1295298"/>
              <a:gd name="connsiteY2475" fmla="*/ 69078 h 644552"/>
              <a:gd name="connsiteX2476" fmla="*/ 828504 w 1295298"/>
              <a:gd name="connsiteY2476" fmla="*/ 71963 h 644552"/>
              <a:gd name="connsiteX2477" fmla="*/ 822172 w 1295298"/>
              <a:gd name="connsiteY2477" fmla="*/ 75426 h 644552"/>
              <a:gd name="connsiteX2478" fmla="*/ 806918 w 1295298"/>
              <a:gd name="connsiteY2478" fmla="*/ 93894 h 644552"/>
              <a:gd name="connsiteX2479" fmla="*/ 814401 w 1295298"/>
              <a:gd name="connsiteY2479" fmla="*/ 102550 h 644552"/>
              <a:gd name="connsiteX2480" fmla="*/ 804615 w 1295298"/>
              <a:gd name="connsiteY2480" fmla="*/ 102550 h 644552"/>
              <a:gd name="connsiteX2481" fmla="*/ 803752 w 1295298"/>
              <a:gd name="connsiteY2481" fmla="*/ 101684 h 644552"/>
              <a:gd name="connsiteX2482" fmla="*/ 800298 w 1295298"/>
              <a:gd name="connsiteY2482" fmla="*/ 101684 h 644552"/>
              <a:gd name="connsiteX2483" fmla="*/ 798571 w 1295298"/>
              <a:gd name="connsiteY2483" fmla="*/ 97356 h 644552"/>
              <a:gd name="connsiteX2484" fmla="*/ 794829 w 1295298"/>
              <a:gd name="connsiteY2484" fmla="*/ 97356 h 644552"/>
              <a:gd name="connsiteX2485" fmla="*/ 792527 w 1295298"/>
              <a:gd name="connsiteY2485" fmla="*/ 94759 h 644552"/>
              <a:gd name="connsiteX2486" fmla="*/ 796269 w 1295298"/>
              <a:gd name="connsiteY2486" fmla="*/ 89854 h 644552"/>
              <a:gd name="connsiteX2487" fmla="*/ 796269 w 1295298"/>
              <a:gd name="connsiteY2487" fmla="*/ 87834 h 644552"/>
              <a:gd name="connsiteX2488" fmla="*/ 802313 w 1295298"/>
              <a:gd name="connsiteY2488" fmla="*/ 84371 h 644552"/>
              <a:gd name="connsiteX2489" fmla="*/ 800298 w 1295298"/>
              <a:gd name="connsiteY2489" fmla="*/ 81486 h 644552"/>
              <a:gd name="connsiteX2490" fmla="*/ 806918 w 1295298"/>
              <a:gd name="connsiteY2490" fmla="*/ 73695 h 644552"/>
              <a:gd name="connsiteX2491" fmla="*/ 806054 w 1295298"/>
              <a:gd name="connsiteY2491" fmla="*/ 71386 h 644552"/>
              <a:gd name="connsiteX2492" fmla="*/ 807493 w 1295298"/>
              <a:gd name="connsiteY2492" fmla="*/ 70232 h 644552"/>
              <a:gd name="connsiteX2493" fmla="*/ 812386 w 1295298"/>
              <a:gd name="connsiteY2493" fmla="*/ 69366 h 644552"/>
              <a:gd name="connsiteX2494" fmla="*/ 823899 w 1295298"/>
              <a:gd name="connsiteY2494" fmla="*/ 63307 h 644552"/>
              <a:gd name="connsiteX2495" fmla="*/ 827929 w 1295298"/>
              <a:gd name="connsiteY2495" fmla="*/ 61575 h 644552"/>
              <a:gd name="connsiteX2496" fmla="*/ 831670 w 1295298"/>
              <a:gd name="connsiteY2496" fmla="*/ 63307 h 644552"/>
              <a:gd name="connsiteX2497" fmla="*/ 850954 w 1295298"/>
              <a:gd name="connsiteY2497" fmla="*/ 56093 h 644552"/>
              <a:gd name="connsiteX2498" fmla="*/ 953209 w 1295298"/>
              <a:gd name="connsiteY2498" fmla="*/ 54716 h 644552"/>
              <a:gd name="connsiteX2499" fmla="*/ 954956 w 1295298"/>
              <a:gd name="connsiteY2499" fmla="*/ 54716 h 644552"/>
              <a:gd name="connsiteX2500" fmla="*/ 952626 w 1295298"/>
              <a:gd name="connsiteY2500" fmla="*/ 57469 h 644552"/>
              <a:gd name="connsiteX2501" fmla="*/ 951170 w 1295298"/>
              <a:gd name="connsiteY2501" fmla="*/ 56245 h 644552"/>
              <a:gd name="connsiteX2502" fmla="*/ 953209 w 1295298"/>
              <a:gd name="connsiteY2502" fmla="*/ 54716 h 644552"/>
              <a:gd name="connsiteX2503" fmla="*/ 175645 w 1295298"/>
              <a:gd name="connsiteY2503" fmla="*/ 54380 h 644552"/>
              <a:gd name="connsiteX2504" fmla="*/ 177960 w 1295298"/>
              <a:gd name="connsiteY2504" fmla="*/ 54667 h 644552"/>
              <a:gd name="connsiteX2505" fmla="*/ 185484 w 1295298"/>
              <a:gd name="connsiteY2505" fmla="*/ 54955 h 644552"/>
              <a:gd name="connsiteX2506" fmla="*/ 183748 w 1295298"/>
              <a:gd name="connsiteY2506" fmla="*/ 56971 h 644552"/>
              <a:gd name="connsiteX2507" fmla="*/ 184905 w 1295298"/>
              <a:gd name="connsiteY2507" fmla="*/ 59562 h 644552"/>
              <a:gd name="connsiteX2508" fmla="*/ 179407 w 1295298"/>
              <a:gd name="connsiteY2508" fmla="*/ 63594 h 644552"/>
              <a:gd name="connsiteX2509" fmla="*/ 176224 w 1295298"/>
              <a:gd name="connsiteY2509" fmla="*/ 60138 h 644552"/>
              <a:gd name="connsiteX2510" fmla="*/ 171883 w 1295298"/>
              <a:gd name="connsiteY2510" fmla="*/ 63881 h 644552"/>
              <a:gd name="connsiteX2511" fmla="*/ 169279 w 1295298"/>
              <a:gd name="connsiteY2511" fmla="*/ 66761 h 644552"/>
              <a:gd name="connsiteX2512" fmla="*/ 166964 w 1295298"/>
              <a:gd name="connsiteY2512" fmla="*/ 64745 h 644552"/>
              <a:gd name="connsiteX2513" fmla="*/ 163491 w 1295298"/>
              <a:gd name="connsiteY2513" fmla="*/ 64745 h 644552"/>
              <a:gd name="connsiteX2514" fmla="*/ 161176 w 1295298"/>
              <a:gd name="connsiteY2514" fmla="*/ 65897 h 644552"/>
              <a:gd name="connsiteX2515" fmla="*/ 160019 w 1295298"/>
              <a:gd name="connsiteY2515" fmla="*/ 63881 h 644552"/>
              <a:gd name="connsiteX2516" fmla="*/ 162913 w 1295298"/>
              <a:gd name="connsiteY2516" fmla="*/ 61578 h 644552"/>
              <a:gd name="connsiteX2517" fmla="*/ 168990 w 1295298"/>
              <a:gd name="connsiteY2517" fmla="*/ 59274 h 644552"/>
              <a:gd name="connsiteX2518" fmla="*/ 175645 w 1295298"/>
              <a:gd name="connsiteY2518" fmla="*/ 54380 h 644552"/>
              <a:gd name="connsiteX2519" fmla="*/ 266021 w 1295298"/>
              <a:gd name="connsiteY2519" fmla="*/ 51619 h 644552"/>
              <a:gd name="connsiteX2520" fmla="*/ 267732 w 1295298"/>
              <a:gd name="connsiteY2520" fmla="*/ 51619 h 644552"/>
              <a:gd name="connsiteX2521" fmla="*/ 267732 w 1295298"/>
              <a:gd name="connsiteY2521" fmla="*/ 53271 h 644552"/>
              <a:gd name="connsiteX2522" fmla="*/ 265736 w 1295298"/>
              <a:gd name="connsiteY2522" fmla="*/ 54372 h 644552"/>
              <a:gd name="connsiteX2523" fmla="*/ 257752 w 1295298"/>
              <a:gd name="connsiteY2523" fmla="*/ 52995 h 644552"/>
              <a:gd name="connsiteX2524" fmla="*/ 266021 w 1295298"/>
              <a:gd name="connsiteY2524" fmla="*/ 51619 h 644552"/>
              <a:gd name="connsiteX2525" fmla="*/ 221618 w 1295298"/>
              <a:gd name="connsiteY2525" fmla="*/ 51619 h 644552"/>
              <a:gd name="connsiteX2526" fmla="*/ 227812 w 1295298"/>
              <a:gd name="connsiteY2526" fmla="*/ 55060 h 644552"/>
              <a:gd name="connsiteX2527" fmla="*/ 226042 w 1295298"/>
              <a:gd name="connsiteY2527" fmla="*/ 56781 h 644552"/>
              <a:gd name="connsiteX2528" fmla="*/ 221618 w 1295298"/>
              <a:gd name="connsiteY2528" fmla="*/ 51619 h 644552"/>
              <a:gd name="connsiteX2529" fmla="*/ 983873 w 1295298"/>
              <a:gd name="connsiteY2529" fmla="*/ 51275 h 644552"/>
              <a:gd name="connsiteX2530" fmla="*/ 993686 w 1295298"/>
              <a:gd name="connsiteY2530" fmla="*/ 58204 h 644552"/>
              <a:gd name="connsiteX2531" fmla="*/ 1006963 w 1295298"/>
              <a:gd name="connsiteY2531" fmla="*/ 58204 h 644552"/>
              <a:gd name="connsiteX2532" fmla="*/ 995995 w 1295298"/>
              <a:gd name="connsiteY2532" fmla="*/ 81302 h 644552"/>
              <a:gd name="connsiteX2533" fmla="*/ 1008983 w 1295298"/>
              <a:gd name="connsiteY2533" fmla="*/ 76105 h 644552"/>
              <a:gd name="connsiteX2534" fmla="*/ 1038134 w 1295298"/>
              <a:gd name="connsiteY2534" fmla="*/ 84478 h 644552"/>
              <a:gd name="connsiteX2535" fmla="*/ 1051988 w 1295298"/>
              <a:gd name="connsiteY2535" fmla="*/ 84478 h 644552"/>
              <a:gd name="connsiteX2536" fmla="*/ 1057183 w 1295298"/>
              <a:gd name="connsiteY2536" fmla="*/ 79281 h 644552"/>
              <a:gd name="connsiteX2537" fmla="*/ 1073058 w 1295298"/>
              <a:gd name="connsiteY2537" fmla="*/ 88809 h 644552"/>
              <a:gd name="connsiteX2538" fmla="*/ 1080851 w 1295298"/>
              <a:gd name="connsiteY2538" fmla="*/ 99203 h 644552"/>
              <a:gd name="connsiteX2539" fmla="*/ 1084025 w 1295298"/>
              <a:gd name="connsiteY2539" fmla="*/ 93429 h 644552"/>
              <a:gd name="connsiteX2540" fmla="*/ 1092107 w 1295298"/>
              <a:gd name="connsiteY2540" fmla="*/ 96604 h 644552"/>
              <a:gd name="connsiteX2541" fmla="*/ 1112599 w 1295298"/>
              <a:gd name="connsiteY2541" fmla="*/ 96604 h 644552"/>
              <a:gd name="connsiteX2542" fmla="*/ 1124721 w 1295298"/>
              <a:gd name="connsiteY2542" fmla="*/ 86210 h 644552"/>
              <a:gd name="connsiteX2543" fmla="*/ 1150698 w 1295298"/>
              <a:gd name="connsiteY2543" fmla="*/ 90830 h 644552"/>
              <a:gd name="connsiteX2544" fmla="*/ 1157047 w 1295298"/>
              <a:gd name="connsiteY2544" fmla="*/ 97182 h 644552"/>
              <a:gd name="connsiteX2545" fmla="*/ 1171767 w 1295298"/>
              <a:gd name="connsiteY2545" fmla="*/ 97759 h 644552"/>
              <a:gd name="connsiteX2546" fmla="*/ 1186487 w 1295298"/>
              <a:gd name="connsiteY2546" fmla="*/ 106710 h 644552"/>
              <a:gd name="connsiteX2547" fmla="*/ 1215638 w 1295298"/>
              <a:gd name="connsiteY2547" fmla="*/ 107287 h 644552"/>
              <a:gd name="connsiteX2548" fmla="*/ 1224008 w 1295298"/>
              <a:gd name="connsiteY2548" fmla="*/ 107287 h 644552"/>
              <a:gd name="connsiteX2549" fmla="*/ 1230358 w 1295298"/>
              <a:gd name="connsiteY2549" fmla="*/ 104689 h 644552"/>
              <a:gd name="connsiteX2550" fmla="*/ 1268456 w 1295298"/>
              <a:gd name="connsiteY2550" fmla="*/ 116815 h 644552"/>
              <a:gd name="connsiteX2551" fmla="*/ 1295298 w 1295298"/>
              <a:gd name="connsiteY2551" fmla="*/ 130674 h 644552"/>
              <a:gd name="connsiteX2552" fmla="*/ 1287505 w 1295298"/>
              <a:gd name="connsiteY2552" fmla="*/ 134138 h 644552"/>
              <a:gd name="connsiteX2553" fmla="*/ 1283176 w 1295298"/>
              <a:gd name="connsiteY2553" fmla="*/ 140490 h 644552"/>
              <a:gd name="connsiteX2554" fmla="*/ 1262684 w 1295298"/>
              <a:gd name="connsiteY2554" fmla="*/ 129519 h 644552"/>
              <a:gd name="connsiteX2555" fmla="*/ 1260952 w 1295298"/>
              <a:gd name="connsiteY2555" fmla="*/ 134138 h 644552"/>
              <a:gd name="connsiteX2556" fmla="*/ 1252005 w 1295298"/>
              <a:gd name="connsiteY2556" fmla="*/ 141645 h 644552"/>
              <a:gd name="connsiteX2557" fmla="*/ 1248252 w 1295298"/>
              <a:gd name="connsiteY2557" fmla="*/ 151173 h 644552"/>
              <a:gd name="connsiteX2558" fmla="*/ 1218813 w 1295298"/>
              <a:gd name="connsiteY2558" fmla="*/ 165898 h 644552"/>
              <a:gd name="connsiteX2559" fmla="*/ 1195434 w 1295298"/>
              <a:gd name="connsiteY2559" fmla="*/ 176003 h 644552"/>
              <a:gd name="connsiteX2560" fmla="*/ 1195434 w 1295298"/>
              <a:gd name="connsiteY2560" fmla="*/ 181777 h 644552"/>
              <a:gd name="connsiteX2561" fmla="*/ 1190816 w 1295298"/>
              <a:gd name="connsiteY2561" fmla="*/ 189573 h 644552"/>
              <a:gd name="connsiteX2562" fmla="*/ 1185910 w 1295298"/>
              <a:gd name="connsiteY2562" fmla="*/ 196502 h 644552"/>
              <a:gd name="connsiteX2563" fmla="*/ 1176097 w 1295298"/>
              <a:gd name="connsiteY2563" fmla="*/ 208629 h 644552"/>
              <a:gd name="connsiteX2564" fmla="*/ 1171190 w 1295298"/>
              <a:gd name="connsiteY2564" fmla="*/ 185531 h 644552"/>
              <a:gd name="connsiteX2565" fmla="*/ 1178694 w 1295298"/>
              <a:gd name="connsiteY2565" fmla="*/ 175426 h 644552"/>
              <a:gd name="connsiteX2566" fmla="*/ 1187641 w 1295298"/>
              <a:gd name="connsiteY2566" fmla="*/ 164743 h 644552"/>
              <a:gd name="connsiteX2567" fmla="*/ 1196589 w 1295298"/>
              <a:gd name="connsiteY2567" fmla="*/ 160123 h 644552"/>
              <a:gd name="connsiteX2568" fmla="*/ 1198609 w 1295298"/>
              <a:gd name="connsiteY2568" fmla="*/ 151173 h 644552"/>
              <a:gd name="connsiteX2569" fmla="*/ 1187641 w 1295298"/>
              <a:gd name="connsiteY2569" fmla="*/ 155792 h 644552"/>
              <a:gd name="connsiteX2570" fmla="*/ 1180137 w 1295298"/>
              <a:gd name="connsiteY2570" fmla="*/ 155792 h 644552"/>
              <a:gd name="connsiteX2571" fmla="*/ 1165417 w 1295298"/>
              <a:gd name="connsiteY2571" fmla="*/ 169074 h 644552"/>
              <a:gd name="connsiteX2572" fmla="*/ 1158490 w 1295298"/>
              <a:gd name="connsiteY2572" fmla="*/ 169074 h 644552"/>
              <a:gd name="connsiteX2573" fmla="*/ 1147523 w 1295298"/>
              <a:gd name="connsiteY2573" fmla="*/ 166475 h 644552"/>
              <a:gd name="connsiteX2574" fmla="*/ 1123278 w 1295298"/>
              <a:gd name="connsiteY2574" fmla="*/ 169074 h 644552"/>
              <a:gd name="connsiteX2575" fmla="*/ 1108847 w 1295298"/>
              <a:gd name="connsiteY2575" fmla="*/ 181200 h 644552"/>
              <a:gd name="connsiteX2576" fmla="*/ 1099322 w 1295298"/>
              <a:gd name="connsiteY2576" fmla="*/ 191305 h 644552"/>
              <a:gd name="connsiteX2577" fmla="*/ 1110579 w 1295298"/>
              <a:gd name="connsiteY2577" fmla="*/ 195347 h 644552"/>
              <a:gd name="connsiteX2578" fmla="*/ 1118660 w 1295298"/>
              <a:gd name="connsiteY2578" fmla="*/ 203432 h 644552"/>
              <a:gd name="connsiteX2579" fmla="*/ 1116640 w 1295298"/>
              <a:gd name="connsiteY2579" fmla="*/ 210361 h 644552"/>
              <a:gd name="connsiteX2580" fmla="*/ 1115197 w 1295298"/>
              <a:gd name="connsiteY2580" fmla="*/ 220178 h 644552"/>
              <a:gd name="connsiteX2581" fmla="*/ 1109424 w 1295298"/>
              <a:gd name="connsiteY2581" fmla="*/ 229705 h 644552"/>
              <a:gd name="connsiteX2582" fmla="*/ 1090375 w 1295298"/>
              <a:gd name="connsiteY2582" fmla="*/ 249916 h 644552"/>
              <a:gd name="connsiteX2583" fmla="*/ 1081533 w 1295298"/>
              <a:gd name="connsiteY2583" fmla="*/ 248774 h 644552"/>
              <a:gd name="connsiteX2584" fmla="*/ 1081505 w 1295298"/>
              <a:gd name="connsiteY2584" fmla="*/ 248819 h 644552"/>
              <a:gd name="connsiteX2585" fmla="*/ 1075733 w 1295298"/>
              <a:gd name="connsiteY2585" fmla="*/ 256600 h 644552"/>
              <a:gd name="connsiteX2586" fmla="*/ 1071980 w 1295298"/>
              <a:gd name="connsiteY2586" fmla="*/ 259770 h 644552"/>
              <a:gd name="connsiteX2587" fmla="*/ 1068228 w 1295298"/>
              <a:gd name="connsiteY2587" fmla="*/ 261787 h 644552"/>
              <a:gd name="connsiteX2588" fmla="*/ 1070537 w 1295298"/>
              <a:gd name="connsiteY2588" fmla="*/ 266110 h 644552"/>
              <a:gd name="connsiteX2589" fmla="*/ 1075155 w 1295298"/>
              <a:gd name="connsiteY2589" fmla="*/ 276773 h 644552"/>
              <a:gd name="connsiteX2590" fmla="*/ 1072557 w 1295298"/>
              <a:gd name="connsiteY2590" fmla="*/ 281672 h 644552"/>
              <a:gd name="connsiteX2591" fmla="*/ 1068517 w 1295298"/>
              <a:gd name="connsiteY2591" fmla="*/ 283113 h 644552"/>
              <a:gd name="connsiteX2592" fmla="*/ 1066207 w 1295298"/>
              <a:gd name="connsiteY2592" fmla="*/ 284266 h 644552"/>
              <a:gd name="connsiteX2593" fmla="*/ 1064187 w 1295298"/>
              <a:gd name="connsiteY2593" fmla="*/ 284266 h 644552"/>
              <a:gd name="connsiteX2594" fmla="*/ 1065053 w 1295298"/>
              <a:gd name="connsiteY2594" fmla="*/ 282825 h 644552"/>
              <a:gd name="connsiteX2595" fmla="*/ 1064187 w 1295298"/>
              <a:gd name="connsiteY2595" fmla="*/ 281384 h 644552"/>
              <a:gd name="connsiteX2596" fmla="*/ 1065342 w 1295298"/>
              <a:gd name="connsiteY2596" fmla="*/ 278502 h 644552"/>
              <a:gd name="connsiteX2597" fmla="*/ 1064764 w 1295298"/>
              <a:gd name="connsiteY2597" fmla="*/ 276485 h 644552"/>
              <a:gd name="connsiteX2598" fmla="*/ 1063610 w 1295298"/>
              <a:gd name="connsiteY2598" fmla="*/ 275332 h 644552"/>
              <a:gd name="connsiteX2599" fmla="*/ 1063610 w 1295298"/>
              <a:gd name="connsiteY2599" fmla="*/ 274179 h 644552"/>
              <a:gd name="connsiteX2600" fmla="*/ 1065630 w 1295298"/>
              <a:gd name="connsiteY2600" fmla="*/ 272450 h 644552"/>
              <a:gd name="connsiteX2601" fmla="*/ 1062167 w 1295298"/>
              <a:gd name="connsiteY2601" fmla="*/ 269857 h 644552"/>
              <a:gd name="connsiteX2602" fmla="*/ 1060435 w 1295298"/>
              <a:gd name="connsiteY2602" fmla="*/ 270721 h 644552"/>
              <a:gd name="connsiteX2603" fmla="*/ 1058991 w 1295298"/>
              <a:gd name="connsiteY2603" fmla="*/ 268416 h 644552"/>
              <a:gd name="connsiteX2604" fmla="*/ 1060435 w 1295298"/>
              <a:gd name="connsiteY2604" fmla="*/ 265822 h 644552"/>
              <a:gd name="connsiteX2605" fmla="*/ 1060435 w 1295298"/>
              <a:gd name="connsiteY2605" fmla="*/ 262940 h 644552"/>
              <a:gd name="connsiteX2606" fmla="*/ 1056394 w 1295298"/>
              <a:gd name="connsiteY2606" fmla="*/ 261499 h 644552"/>
              <a:gd name="connsiteX2607" fmla="*/ 1045714 w 1295298"/>
              <a:gd name="connsiteY2607" fmla="*/ 265534 h 644552"/>
              <a:gd name="connsiteX2608" fmla="*/ 1048312 w 1295298"/>
              <a:gd name="connsiteY2608" fmla="*/ 260346 h 644552"/>
              <a:gd name="connsiteX2609" fmla="*/ 1045714 w 1295298"/>
              <a:gd name="connsiteY2609" fmla="*/ 257753 h 644552"/>
              <a:gd name="connsiteX2610" fmla="*/ 1043694 w 1295298"/>
              <a:gd name="connsiteY2610" fmla="*/ 259482 h 644552"/>
              <a:gd name="connsiteX2611" fmla="*/ 1038210 w 1295298"/>
              <a:gd name="connsiteY2611" fmla="*/ 264093 h 644552"/>
              <a:gd name="connsiteX2612" fmla="*/ 1032725 w 1295298"/>
              <a:gd name="connsiteY2612" fmla="*/ 267263 h 644552"/>
              <a:gd name="connsiteX2613" fmla="*/ 1035612 w 1295298"/>
              <a:gd name="connsiteY2613" fmla="*/ 269280 h 644552"/>
              <a:gd name="connsiteX2614" fmla="*/ 1037921 w 1295298"/>
              <a:gd name="connsiteY2614" fmla="*/ 272738 h 644552"/>
              <a:gd name="connsiteX2615" fmla="*/ 1041385 w 1295298"/>
              <a:gd name="connsiteY2615" fmla="*/ 273027 h 644552"/>
              <a:gd name="connsiteX2616" fmla="*/ 1043116 w 1295298"/>
              <a:gd name="connsiteY2616" fmla="*/ 270145 h 644552"/>
              <a:gd name="connsiteX2617" fmla="*/ 1046003 w 1295298"/>
              <a:gd name="connsiteY2617" fmla="*/ 271874 h 644552"/>
              <a:gd name="connsiteX2618" fmla="*/ 1050621 w 1295298"/>
              <a:gd name="connsiteY2618" fmla="*/ 273027 h 644552"/>
              <a:gd name="connsiteX2619" fmla="*/ 1041385 w 1295298"/>
              <a:gd name="connsiteY2619" fmla="*/ 278790 h 644552"/>
              <a:gd name="connsiteX2620" fmla="*/ 1038787 w 1295298"/>
              <a:gd name="connsiteY2620" fmla="*/ 281960 h 644552"/>
              <a:gd name="connsiteX2621" fmla="*/ 1042250 w 1295298"/>
              <a:gd name="connsiteY2621" fmla="*/ 285131 h 644552"/>
              <a:gd name="connsiteX2622" fmla="*/ 1042250 w 1295298"/>
              <a:gd name="connsiteY2622" fmla="*/ 287724 h 644552"/>
              <a:gd name="connsiteX2623" fmla="*/ 1042539 w 1295298"/>
              <a:gd name="connsiteY2623" fmla="*/ 287724 h 644552"/>
              <a:gd name="connsiteX2624" fmla="*/ 1043982 w 1295298"/>
              <a:gd name="connsiteY2624" fmla="*/ 290606 h 644552"/>
              <a:gd name="connsiteX2625" fmla="*/ 1047735 w 1295298"/>
              <a:gd name="connsiteY2625" fmla="*/ 301557 h 644552"/>
              <a:gd name="connsiteX2626" fmla="*/ 1045714 w 1295298"/>
              <a:gd name="connsiteY2626" fmla="*/ 309338 h 644552"/>
              <a:gd name="connsiteX2627" fmla="*/ 1039653 w 1295298"/>
              <a:gd name="connsiteY2627" fmla="*/ 316255 h 644552"/>
              <a:gd name="connsiteX2628" fmla="*/ 1034457 w 1295298"/>
              <a:gd name="connsiteY2628" fmla="*/ 323460 h 644552"/>
              <a:gd name="connsiteX2629" fmla="*/ 1032725 w 1295298"/>
              <a:gd name="connsiteY2629" fmla="*/ 325765 h 644552"/>
              <a:gd name="connsiteX2630" fmla="*/ 1021757 w 1295298"/>
              <a:gd name="connsiteY2630" fmla="*/ 331241 h 644552"/>
              <a:gd name="connsiteX2631" fmla="*/ 1018582 w 1295298"/>
              <a:gd name="connsiteY2631" fmla="*/ 330376 h 644552"/>
              <a:gd name="connsiteX2632" fmla="*/ 1017139 w 1295298"/>
              <a:gd name="connsiteY2632" fmla="*/ 332682 h 644552"/>
              <a:gd name="connsiteX2633" fmla="*/ 1010789 w 1295298"/>
              <a:gd name="connsiteY2633" fmla="*/ 334699 h 644552"/>
              <a:gd name="connsiteX2634" fmla="*/ 1006171 w 1295298"/>
              <a:gd name="connsiteY2634" fmla="*/ 336716 h 644552"/>
              <a:gd name="connsiteX2635" fmla="*/ 1004439 w 1295298"/>
              <a:gd name="connsiteY2635" fmla="*/ 339310 h 644552"/>
              <a:gd name="connsiteX2636" fmla="*/ 1003862 w 1295298"/>
              <a:gd name="connsiteY2636" fmla="*/ 336140 h 644552"/>
              <a:gd name="connsiteX2637" fmla="*/ 997800 w 1295298"/>
              <a:gd name="connsiteY2637" fmla="*/ 334699 h 644552"/>
              <a:gd name="connsiteX2638" fmla="*/ 993471 w 1295298"/>
              <a:gd name="connsiteY2638" fmla="*/ 329800 h 644552"/>
              <a:gd name="connsiteX2639" fmla="*/ 987986 w 1295298"/>
              <a:gd name="connsiteY2639" fmla="*/ 328359 h 644552"/>
              <a:gd name="connsiteX2640" fmla="*/ 982791 w 1295298"/>
              <a:gd name="connsiteY2640" fmla="*/ 330088 h 644552"/>
              <a:gd name="connsiteX2641" fmla="*/ 978750 w 1295298"/>
              <a:gd name="connsiteY2641" fmla="*/ 330088 h 644552"/>
              <a:gd name="connsiteX2642" fmla="*/ 975286 w 1295298"/>
              <a:gd name="connsiteY2642" fmla="*/ 330953 h 644552"/>
              <a:gd name="connsiteX2643" fmla="*/ 975286 w 1295298"/>
              <a:gd name="connsiteY2643" fmla="*/ 331185 h 644552"/>
              <a:gd name="connsiteX2644" fmla="*/ 978545 w 1295298"/>
              <a:gd name="connsiteY2644" fmla="*/ 330370 h 644552"/>
              <a:gd name="connsiteX2645" fmla="*/ 982577 w 1295298"/>
              <a:gd name="connsiteY2645" fmla="*/ 330370 h 644552"/>
              <a:gd name="connsiteX2646" fmla="*/ 987760 w 1295298"/>
              <a:gd name="connsiteY2646" fmla="*/ 328642 h 644552"/>
              <a:gd name="connsiteX2647" fmla="*/ 993231 w 1295298"/>
              <a:gd name="connsiteY2647" fmla="*/ 330082 h 644552"/>
              <a:gd name="connsiteX2648" fmla="*/ 997550 w 1295298"/>
              <a:gd name="connsiteY2648" fmla="*/ 334978 h 644552"/>
              <a:gd name="connsiteX2649" fmla="*/ 988911 w 1295298"/>
              <a:gd name="connsiteY2649" fmla="*/ 345346 h 644552"/>
              <a:gd name="connsiteX2650" fmla="*/ 990063 w 1295298"/>
              <a:gd name="connsiteY2650" fmla="*/ 347074 h 644552"/>
              <a:gd name="connsiteX2651" fmla="*/ 997262 w 1295298"/>
              <a:gd name="connsiteY2651" fmla="*/ 355425 h 644552"/>
              <a:gd name="connsiteX2652" fmla="*/ 1002445 w 1295298"/>
              <a:gd name="connsiteY2652" fmla="*/ 367233 h 644552"/>
              <a:gd name="connsiteX2653" fmla="*/ 1001005 w 1295298"/>
              <a:gd name="connsiteY2653" fmla="*/ 373569 h 644552"/>
              <a:gd name="connsiteX2654" fmla="*/ 993231 w 1295298"/>
              <a:gd name="connsiteY2654" fmla="*/ 377601 h 644552"/>
              <a:gd name="connsiteX2655" fmla="*/ 990351 w 1295298"/>
              <a:gd name="connsiteY2655" fmla="*/ 380481 h 644552"/>
              <a:gd name="connsiteX2656" fmla="*/ 990063 w 1295298"/>
              <a:gd name="connsiteY2656" fmla="*/ 379329 h 644552"/>
              <a:gd name="connsiteX2657" fmla="*/ 990063 w 1295298"/>
              <a:gd name="connsiteY2657" fmla="*/ 380769 h 644552"/>
              <a:gd name="connsiteX2658" fmla="*/ 986896 w 1295298"/>
              <a:gd name="connsiteY2658" fmla="*/ 383937 h 644552"/>
              <a:gd name="connsiteX2659" fmla="*/ 986032 w 1295298"/>
              <a:gd name="connsiteY2659" fmla="*/ 381345 h 644552"/>
              <a:gd name="connsiteX2660" fmla="*/ 986320 w 1295298"/>
              <a:gd name="connsiteY2660" fmla="*/ 379617 h 644552"/>
              <a:gd name="connsiteX2661" fmla="*/ 985456 w 1295298"/>
              <a:gd name="connsiteY2661" fmla="*/ 377601 h 644552"/>
              <a:gd name="connsiteX2662" fmla="*/ 981137 w 1295298"/>
              <a:gd name="connsiteY2662" fmla="*/ 375009 h 644552"/>
              <a:gd name="connsiteX2663" fmla="*/ 978258 w 1295298"/>
              <a:gd name="connsiteY2663" fmla="*/ 371553 h 644552"/>
              <a:gd name="connsiteX2664" fmla="*/ 972499 w 1295298"/>
              <a:gd name="connsiteY2664" fmla="*/ 369249 h 644552"/>
              <a:gd name="connsiteX2665" fmla="*/ 971923 w 1295298"/>
              <a:gd name="connsiteY2665" fmla="*/ 367521 h 644552"/>
              <a:gd name="connsiteX2666" fmla="*/ 968755 w 1295298"/>
              <a:gd name="connsiteY2666" fmla="*/ 365793 h 644552"/>
              <a:gd name="connsiteX2667" fmla="*/ 967891 w 1295298"/>
              <a:gd name="connsiteY2667" fmla="*/ 367233 h 644552"/>
              <a:gd name="connsiteX2668" fmla="*/ 968467 w 1295298"/>
              <a:gd name="connsiteY2668" fmla="*/ 369537 h 644552"/>
              <a:gd name="connsiteX2669" fmla="*/ 964724 w 1295298"/>
              <a:gd name="connsiteY2669" fmla="*/ 377889 h 644552"/>
              <a:gd name="connsiteX2670" fmla="*/ 969043 w 1295298"/>
              <a:gd name="connsiteY2670" fmla="*/ 383937 h 644552"/>
              <a:gd name="connsiteX2671" fmla="*/ 968755 w 1295298"/>
              <a:gd name="connsiteY2671" fmla="*/ 383937 h 644552"/>
              <a:gd name="connsiteX2672" fmla="*/ 970195 w 1295298"/>
              <a:gd name="connsiteY2672" fmla="*/ 387969 h 644552"/>
              <a:gd name="connsiteX2673" fmla="*/ 981137 w 1295298"/>
              <a:gd name="connsiteY2673" fmla="*/ 398624 h 644552"/>
              <a:gd name="connsiteX2674" fmla="*/ 980561 w 1295298"/>
              <a:gd name="connsiteY2674" fmla="*/ 400928 h 644552"/>
              <a:gd name="connsiteX2675" fmla="*/ 983153 w 1295298"/>
              <a:gd name="connsiteY2675" fmla="*/ 405536 h 644552"/>
              <a:gd name="connsiteX2676" fmla="*/ 984304 w 1295298"/>
              <a:gd name="connsiteY2676" fmla="*/ 409280 h 644552"/>
              <a:gd name="connsiteX2677" fmla="*/ 982577 w 1295298"/>
              <a:gd name="connsiteY2677" fmla="*/ 409280 h 644552"/>
              <a:gd name="connsiteX2678" fmla="*/ 981713 w 1295298"/>
              <a:gd name="connsiteY2678" fmla="*/ 409856 h 644552"/>
              <a:gd name="connsiteX2679" fmla="*/ 979697 w 1295298"/>
              <a:gd name="connsiteY2679" fmla="*/ 408704 h 644552"/>
              <a:gd name="connsiteX2680" fmla="*/ 970771 w 1295298"/>
              <a:gd name="connsiteY2680" fmla="*/ 399488 h 644552"/>
              <a:gd name="connsiteX2681" fmla="*/ 967891 w 1295298"/>
              <a:gd name="connsiteY2681" fmla="*/ 390273 h 644552"/>
              <a:gd name="connsiteX2682" fmla="*/ 964148 w 1295298"/>
              <a:gd name="connsiteY2682" fmla="*/ 383937 h 644552"/>
              <a:gd name="connsiteX2683" fmla="*/ 962421 w 1295298"/>
              <a:gd name="connsiteY2683" fmla="*/ 383937 h 644552"/>
              <a:gd name="connsiteX2684" fmla="*/ 962421 w 1295298"/>
              <a:gd name="connsiteY2684" fmla="*/ 383073 h 644552"/>
              <a:gd name="connsiteX2685" fmla="*/ 962996 w 1295298"/>
              <a:gd name="connsiteY2685" fmla="*/ 378177 h 644552"/>
              <a:gd name="connsiteX2686" fmla="*/ 963284 w 1295298"/>
              <a:gd name="connsiteY2686" fmla="*/ 378177 h 644552"/>
              <a:gd name="connsiteX2687" fmla="*/ 963572 w 1295298"/>
              <a:gd name="connsiteY2687" fmla="*/ 378177 h 644552"/>
              <a:gd name="connsiteX2688" fmla="*/ 963667 w 1295298"/>
              <a:gd name="connsiteY2688" fmla="*/ 377966 h 644552"/>
              <a:gd name="connsiteX2689" fmla="*/ 963667 w 1295298"/>
              <a:gd name="connsiteY2689" fmla="*/ 373389 h 644552"/>
              <a:gd name="connsiteX2690" fmla="*/ 960492 w 1295298"/>
              <a:gd name="connsiteY2690" fmla="*/ 360434 h 644552"/>
              <a:gd name="connsiteX2691" fmla="*/ 959626 w 1295298"/>
              <a:gd name="connsiteY2691" fmla="*/ 354676 h 644552"/>
              <a:gd name="connsiteX2692" fmla="*/ 958182 w 1295298"/>
              <a:gd name="connsiteY2692" fmla="*/ 354100 h 644552"/>
              <a:gd name="connsiteX2693" fmla="*/ 957027 w 1295298"/>
              <a:gd name="connsiteY2693" fmla="*/ 352085 h 644552"/>
              <a:gd name="connsiteX2694" fmla="*/ 950387 w 1295298"/>
              <a:gd name="connsiteY2694" fmla="*/ 357843 h 644552"/>
              <a:gd name="connsiteX2695" fmla="*/ 948367 w 1295298"/>
              <a:gd name="connsiteY2695" fmla="*/ 354676 h 644552"/>
              <a:gd name="connsiteX2696" fmla="*/ 948944 w 1295298"/>
              <a:gd name="connsiteY2696" fmla="*/ 350933 h 644552"/>
              <a:gd name="connsiteX2697" fmla="*/ 948078 w 1295298"/>
              <a:gd name="connsiteY2697" fmla="*/ 349206 h 644552"/>
              <a:gd name="connsiteX2698" fmla="*/ 944325 w 1295298"/>
              <a:gd name="connsiteY2698" fmla="*/ 342296 h 644552"/>
              <a:gd name="connsiteX2699" fmla="*/ 940283 w 1295298"/>
              <a:gd name="connsiteY2699" fmla="*/ 338266 h 644552"/>
              <a:gd name="connsiteX2700" fmla="*/ 938840 w 1295298"/>
              <a:gd name="connsiteY2700" fmla="*/ 333372 h 644552"/>
              <a:gd name="connsiteX2701" fmla="*/ 934221 w 1295298"/>
              <a:gd name="connsiteY2701" fmla="*/ 330493 h 644552"/>
              <a:gd name="connsiteX2702" fmla="*/ 927581 w 1295298"/>
              <a:gd name="connsiteY2702" fmla="*/ 334811 h 644552"/>
              <a:gd name="connsiteX2703" fmla="*/ 924405 w 1295298"/>
              <a:gd name="connsiteY2703" fmla="*/ 333660 h 644552"/>
              <a:gd name="connsiteX2704" fmla="*/ 920364 w 1295298"/>
              <a:gd name="connsiteY2704" fmla="*/ 336826 h 644552"/>
              <a:gd name="connsiteX2705" fmla="*/ 918920 w 1295298"/>
              <a:gd name="connsiteY2705" fmla="*/ 341145 h 644552"/>
              <a:gd name="connsiteX2706" fmla="*/ 910837 w 1295298"/>
              <a:gd name="connsiteY2706" fmla="*/ 346039 h 644552"/>
              <a:gd name="connsiteX2707" fmla="*/ 903620 w 1295298"/>
              <a:gd name="connsiteY2707" fmla="*/ 353524 h 644552"/>
              <a:gd name="connsiteX2708" fmla="*/ 900444 w 1295298"/>
              <a:gd name="connsiteY2708" fmla="*/ 356403 h 644552"/>
              <a:gd name="connsiteX2709" fmla="*/ 895536 w 1295298"/>
              <a:gd name="connsiteY2709" fmla="*/ 360146 h 644552"/>
              <a:gd name="connsiteX2710" fmla="*/ 896403 w 1295298"/>
              <a:gd name="connsiteY2710" fmla="*/ 365904 h 644552"/>
              <a:gd name="connsiteX2711" fmla="*/ 894670 w 1295298"/>
              <a:gd name="connsiteY2711" fmla="*/ 373389 h 644552"/>
              <a:gd name="connsiteX2712" fmla="*/ 895536 w 1295298"/>
              <a:gd name="connsiteY2712" fmla="*/ 376843 h 644552"/>
              <a:gd name="connsiteX2713" fmla="*/ 894670 w 1295298"/>
              <a:gd name="connsiteY2713" fmla="*/ 376843 h 644552"/>
              <a:gd name="connsiteX2714" fmla="*/ 893516 w 1295298"/>
              <a:gd name="connsiteY2714" fmla="*/ 377419 h 644552"/>
              <a:gd name="connsiteX2715" fmla="*/ 890917 w 1295298"/>
              <a:gd name="connsiteY2715" fmla="*/ 381738 h 644552"/>
              <a:gd name="connsiteX2716" fmla="*/ 888608 w 1295298"/>
              <a:gd name="connsiteY2716" fmla="*/ 383177 h 644552"/>
              <a:gd name="connsiteX2717" fmla="*/ 886876 w 1295298"/>
              <a:gd name="connsiteY2717" fmla="*/ 385768 h 644552"/>
              <a:gd name="connsiteX2718" fmla="*/ 885144 w 1295298"/>
              <a:gd name="connsiteY2718" fmla="*/ 384329 h 644552"/>
              <a:gd name="connsiteX2719" fmla="*/ 883989 w 1295298"/>
              <a:gd name="connsiteY2719" fmla="*/ 383177 h 644552"/>
              <a:gd name="connsiteX2720" fmla="*/ 880525 w 1295298"/>
              <a:gd name="connsiteY2720" fmla="*/ 374828 h 644552"/>
              <a:gd name="connsiteX2721" fmla="*/ 877926 w 1295298"/>
              <a:gd name="connsiteY2721" fmla="*/ 370798 h 644552"/>
              <a:gd name="connsiteX2722" fmla="*/ 876483 w 1295298"/>
              <a:gd name="connsiteY2722" fmla="*/ 365616 h 644552"/>
              <a:gd name="connsiteX2723" fmla="*/ 874751 w 1295298"/>
              <a:gd name="connsiteY2723" fmla="*/ 361585 h 644552"/>
              <a:gd name="connsiteX2724" fmla="*/ 870998 w 1295298"/>
              <a:gd name="connsiteY2724" fmla="*/ 352660 h 644552"/>
              <a:gd name="connsiteX2725" fmla="*/ 868977 w 1295298"/>
              <a:gd name="connsiteY2725" fmla="*/ 345463 h 644552"/>
              <a:gd name="connsiteX2726" fmla="*/ 868733 w 1295298"/>
              <a:gd name="connsiteY2726" fmla="*/ 343758 h 644552"/>
              <a:gd name="connsiteX2727" fmla="*/ 869266 w 1295298"/>
              <a:gd name="connsiteY2727" fmla="*/ 344024 h 644552"/>
              <a:gd name="connsiteX2728" fmla="*/ 868742 w 1295298"/>
              <a:gd name="connsiteY2728" fmla="*/ 343502 h 644552"/>
              <a:gd name="connsiteX2729" fmla="*/ 869554 w 1295298"/>
              <a:gd name="connsiteY2729" fmla="*/ 339993 h 644552"/>
              <a:gd name="connsiteX2730" fmla="*/ 868111 w 1295298"/>
              <a:gd name="connsiteY2730" fmla="*/ 334811 h 644552"/>
              <a:gd name="connsiteX2731" fmla="*/ 868977 w 1295298"/>
              <a:gd name="connsiteY2731" fmla="*/ 333084 h 644552"/>
              <a:gd name="connsiteX2732" fmla="*/ 867822 w 1295298"/>
              <a:gd name="connsiteY2732" fmla="*/ 333084 h 644552"/>
              <a:gd name="connsiteX2733" fmla="*/ 862915 w 1295298"/>
              <a:gd name="connsiteY2733" fmla="*/ 339130 h 644552"/>
              <a:gd name="connsiteX2734" fmla="*/ 855409 w 1295298"/>
              <a:gd name="connsiteY2734" fmla="*/ 333084 h 644552"/>
              <a:gd name="connsiteX2735" fmla="*/ 858584 w 1295298"/>
              <a:gd name="connsiteY2735" fmla="*/ 332508 h 644552"/>
              <a:gd name="connsiteX2736" fmla="*/ 860316 w 1295298"/>
              <a:gd name="connsiteY2736" fmla="*/ 330781 h 644552"/>
              <a:gd name="connsiteX2737" fmla="*/ 857429 w 1295298"/>
              <a:gd name="connsiteY2737" fmla="*/ 330493 h 644552"/>
              <a:gd name="connsiteX2738" fmla="*/ 849923 w 1295298"/>
              <a:gd name="connsiteY2738" fmla="*/ 326174 h 644552"/>
              <a:gd name="connsiteX2739" fmla="*/ 846459 w 1295298"/>
              <a:gd name="connsiteY2739" fmla="*/ 320992 h 644552"/>
              <a:gd name="connsiteX2740" fmla="*/ 842706 w 1295298"/>
              <a:gd name="connsiteY2740" fmla="*/ 320704 h 644552"/>
              <a:gd name="connsiteX2741" fmla="*/ 839531 w 1295298"/>
              <a:gd name="connsiteY2741" fmla="*/ 321856 h 644552"/>
              <a:gd name="connsiteX2742" fmla="*/ 836066 w 1295298"/>
              <a:gd name="connsiteY2742" fmla="*/ 320992 h 644552"/>
              <a:gd name="connsiteX2743" fmla="*/ 834912 w 1295298"/>
              <a:gd name="connsiteY2743" fmla="*/ 321856 h 644552"/>
              <a:gd name="connsiteX2744" fmla="*/ 830581 w 1295298"/>
              <a:gd name="connsiteY2744" fmla="*/ 322144 h 644552"/>
              <a:gd name="connsiteX2745" fmla="*/ 830562 w 1295298"/>
              <a:gd name="connsiteY2745" fmla="*/ 322066 h 644552"/>
              <a:gd name="connsiteX2746" fmla="*/ 830054 w 1295298"/>
              <a:gd name="connsiteY2746" fmla="*/ 322066 h 644552"/>
              <a:gd name="connsiteX2747" fmla="*/ 818499 w 1295298"/>
              <a:gd name="connsiteY2747" fmla="*/ 320626 h 644552"/>
              <a:gd name="connsiteX2748" fmla="*/ 814166 w 1295298"/>
              <a:gd name="connsiteY2748" fmla="*/ 319474 h 644552"/>
              <a:gd name="connsiteX2749" fmla="*/ 810122 w 1295298"/>
              <a:gd name="connsiteY2749" fmla="*/ 314289 h 644552"/>
              <a:gd name="connsiteX2750" fmla="*/ 807522 w 1295298"/>
              <a:gd name="connsiteY2750" fmla="*/ 316305 h 644552"/>
              <a:gd name="connsiteX2751" fmla="*/ 801167 w 1295298"/>
              <a:gd name="connsiteY2751" fmla="*/ 316305 h 644552"/>
              <a:gd name="connsiteX2752" fmla="*/ 796835 w 1295298"/>
              <a:gd name="connsiteY2752" fmla="*/ 312560 h 644552"/>
              <a:gd name="connsiteX2753" fmla="*/ 791635 w 1295298"/>
              <a:gd name="connsiteY2753" fmla="*/ 310544 h 644552"/>
              <a:gd name="connsiteX2754" fmla="*/ 791057 w 1295298"/>
              <a:gd name="connsiteY2754" fmla="*/ 308240 h 644552"/>
              <a:gd name="connsiteX2755" fmla="*/ 783258 w 1295298"/>
              <a:gd name="connsiteY2755" fmla="*/ 301326 h 644552"/>
              <a:gd name="connsiteX2756" fmla="*/ 780947 w 1295298"/>
              <a:gd name="connsiteY2756" fmla="*/ 305647 h 644552"/>
              <a:gd name="connsiteX2757" fmla="*/ 780947 w 1295298"/>
              <a:gd name="connsiteY2757" fmla="*/ 308528 h 644552"/>
              <a:gd name="connsiteX2758" fmla="*/ 788458 w 1295298"/>
              <a:gd name="connsiteY2758" fmla="*/ 317457 h 644552"/>
              <a:gd name="connsiteX2759" fmla="*/ 789324 w 1295298"/>
              <a:gd name="connsiteY2759" fmla="*/ 320626 h 644552"/>
              <a:gd name="connsiteX2760" fmla="*/ 791635 w 1295298"/>
              <a:gd name="connsiteY2760" fmla="*/ 318321 h 644552"/>
              <a:gd name="connsiteX2761" fmla="*/ 791924 w 1295298"/>
              <a:gd name="connsiteY2761" fmla="*/ 319474 h 644552"/>
              <a:gd name="connsiteX2762" fmla="*/ 791057 w 1295298"/>
              <a:gd name="connsiteY2762" fmla="*/ 323794 h 644552"/>
              <a:gd name="connsiteX2763" fmla="*/ 796257 w 1295298"/>
              <a:gd name="connsiteY2763" fmla="*/ 326387 h 644552"/>
              <a:gd name="connsiteX2764" fmla="*/ 810122 w 1295298"/>
              <a:gd name="connsiteY2764" fmla="*/ 317745 h 644552"/>
              <a:gd name="connsiteX2765" fmla="*/ 810122 w 1295298"/>
              <a:gd name="connsiteY2765" fmla="*/ 322354 h 644552"/>
              <a:gd name="connsiteX2766" fmla="*/ 817921 w 1295298"/>
              <a:gd name="connsiteY2766" fmla="*/ 327827 h 644552"/>
              <a:gd name="connsiteX2767" fmla="*/ 820232 w 1295298"/>
              <a:gd name="connsiteY2767" fmla="*/ 330996 h 644552"/>
              <a:gd name="connsiteX2768" fmla="*/ 820232 w 1295298"/>
              <a:gd name="connsiteY2768" fmla="*/ 330707 h 644552"/>
              <a:gd name="connsiteX2769" fmla="*/ 822832 w 1295298"/>
              <a:gd name="connsiteY2769" fmla="*/ 332724 h 644552"/>
              <a:gd name="connsiteX2770" fmla="*/ 819077 w 1295298"/>
              <a:gd name="connsiteY2770" fmla="*/ 339925 h 644552"/>
              <a:gd name="connsiteX2771" fmla="*/ 815322 w 1295298"/>
              <a:gd name="connsiteY2771" fmla="*/ 341941 h 644552"/>
              <a:gd name="connsiteX2772" fmla="*/ 813300 w 1295298"/>
              <a:gd name="connsiteY2772" fmla="*/ 345398 h 644552"/>
              <a:gd name="connsiteX2773" fmla="*/ 809833 w 1295298"/>
              <a:gd name="connsiteY2773" fmla="*/ 349143 h 644552"/>
              <a:gd name="connsiteX2774" fmla="*/ 806078 w 1295298"/>
              <a:gd name="connsiteY2774" fmla="*/ 352887 h 644552"/>
              <a:gd name="connsiteX2775" fmla="*/ 795101 w 1295298"/>
              <a:gd name="connsiteY2775" fmla="*/ 357784 h 644552"/>
              <a:gd name="connsiteX2776" fmla="*/ 795390 w 1295298"/>
              <a:gd name="connsiteY2776" fmla="*/ 358936 h 644552"/>
              <a:gd name="connsiteX2777" fmla="*/ 785569 w 1295298"/>
              <a:gd name="connsiteY2777" fmla="*/ 361817 h 644552"/>
              <a:gd name="connsiteX2778" fmla="*/ 777192 w 1295298"/>
              <a:gd name="connsiteY2778" fmla="*/ 366714 h 644552"/>
              <a:gd name="connsiteX2779" fmla="*/ 773437 w 1295298"/>
              <a:gd name="connsiteY2779" fmla="*/ 366714 h 644552"/>
              <a:gd name="connsiteX2780" fmla="*/ 768237 w 1295298"/>
              <a:gd name="connsiteY2780" fmla="*/ 369306 h 644552"/>
              <a:gd name="connsiteX2781" fmla="*/ 767371 w 1295298"/>
              <a:gd name="connsiteY2781" fmla="*/ 369594 h 644552"/>
              <a:gd name="connsiteX2782" fmla="*/ 763327 w 1295298"/>
              <a:gd name="connsiteY2782" fmla="*/ 367866 h 644552"/>
              <a:gd name="connsiteX2783" fmla="*/ 763327 w 1295298"/>
              <a:gd name="connsiteY2783" fmla="*/ 366426 h 644552"/>
              <a:gd name="connsiteX2784" fmla="*/ 761016 w 1295298"/>
              <a:gd name="connsiteY2784" fmla="*/ 360088 h 644552"/>
              <a:gd name="connsiteX2785" fmla="*/ 760727 w 1295298"/>
              <a:gd name="connsiteY2785" fmla="*/ 356344 h 644552"/>
              <a:gd name="connsiteX2786" fmla="*/ 757838 w 1295298"/>
              <a:gd name="connsiteY2786" fmla="*/ 350871 h 644552"/>
              <a:gd name="connsiteX2787" fmla="*/ 752928 w 1295298"/>
              <a:gd name="connsiteY2787" fmla="*/ 341941 h 644552"/>
              <a:gd name="connsiteX2788" fmla="*/ 747439 w 1295298"/>
              <a:gd name="connsiteY2788" fmla="*/ 333588 h 644552"/>
              <a:gd name="connsiteX2789" fmla="*/ 745129 w 1295298"/>
              <a:gd name="connsiteY2789" fmla="*/ 327539 h 644552"/>
              <a:gd name="connsiteX2790" fmla="*/ 743395 w 1295298"/>
              <a:gd name="connsiteY2790" fmla="*/ 326099 h 644552"/>
              <a:gd name="connsiteX2791" fmla="*/ 741084 w 1295298"/>
              <a:gd name="connsiteY2791" fmla="*/ 325235 h 644552"/>
              <a:gd name="connsiteX2792" fmla="*/ 740218 w 1295298"/>
              <a:gd name="connsiteY2792" fmla="*/ 321778 h 644552"/>
              <a:gd name="connsiteX2793" fmla="*/ 738485 w 1295298"/>
              <a:gd name="connsiteY2793" fmla="*/ 318897 h 644552"/>
              <a:gd name="connsiteX2794" fmla="*/ 734152 w 1295298"/>
              <a:gd name="connsiteY2794" fmla="*/ 312560 h 644552"/>
              <a:gd name="connsiteX2795" fmla="*/ 732130 w 1295298"/>
              <a:gd name="connsiteY2795" fmla="*/ 309392 h 644552"/>
              <a:gd name="connsiteX2796" fmla="*/ 732761 w 1295298"/>
              <a:gd name="connsiteY2796" fmla="*/ 304983 h 644552"/>
              <a:gd name="connsiteX2797" fmla="*/ 730301 w 1295298"/>
              <a:gd name="connsiteY2797" fmla="*/ 311819 h 644552"/>
              <a:gd name="connsiteX2798" fmla="*/ 723374 w 1295298"/>
              <a:gd name="connsiteY2798" fmla="*/ 303446 h 644552"/>
              <a:gd name="connsiteX2799" fmla="*/ 723374 w 1295298"/>
              <a:gd name="connsiteY2799" fmla="*/ 305756 h 644552"/>
              <a:gd name="connsiteX2800" fmla="*/ 735497 w 1295298"/>
              <a:gd name="connsiteY2800" fmla="*/ 327123 h 644552"/>
              <a:gd name="connsiteX2801" fmla="*/ 740404 w 1295298"/>
              <a:gd name="connsiteY2801" fmla="*/ 336941 h 644552"/>
              <a:gd name="connsiteX2802" fmla="*/ 740404 w 1295298"/>
              <a:gd name="connsiteY2802" fmla="*/ 343582 h 644552"/>
              <a:gd name="connsiteX2803" fmla="*/ 746177 w 1295298"/>
              <a:gd name="connsiteY2803" fmla="*/ 349646 h 644552"/>
              <a:gd name="connsiteX2804" fmla="*/ 749352 w 1295298"/>
              <a:gd name="connsiteY2804" fmla="*/ 358308 h 644552"/>
              <a:gd name="connsiteX2805" fmla="*/ 755125 w 1295298"/>
              <a:gd name="connsiteY2805" fmla="*/ 362062 h 644552"/>
              <a:gd name="connsiteX2806" fmla="*/ 762341 w 1295298"/>
              <a:gd name="connsiteY2806" fmla="*/ 368992 h 644552"/>
              <a:gd name="connsiteX2807" fmla="*/ 762341 w 1295298"/>
              <a:gd name="connsiteY2807" fmla="*/ 373035 h 644552"/>
              <a:gd name="connsiteX2808" fmla="*/ 767826 w 1295298"/>
              <a:gd name="connsiteY2808" fmla="*/ 378232 h 644552"/>
              <a:gd name="connsiteX2809" fmla="*/ 771578 w 1295298"/>
              <a:gd name="connsiteY2809" fmla="*/ 376211 h 644552"/>
              <a:gd name="connsiteX2810" fmla="*/ 776774 w 1295298"/>
              <a:gd name="connsiteY2810" fmla="*/ 376211 h 644552"/>
              <a:gd name="connsiteX2811" fmla="*/ 790629 w 1295298"/>
              <a:gd name="connsiteY2811" fmla="*/ 372457 h 644552"/>
              <a:gd name="connsiteX2812" fmla="*/ 791495 w 1295298"/>
              <a:gd name="connsiteY2812" fmla="*/ 374190 h 644552"/>
              <a:gd name="connsiteX2813" fmla="*/ 782835 w 1295298"/>
              <a:gd name="connsiteY2813" fmla="*/ 395268 h 644552"/>
              <a:gd name="connsiteX2814" fmla="*/ 772444 w 1295298"/>
              <a:gd name="connsiteY2814" fmla="*/ 408551 h 644552"/>
              <a:gd name="connsiteX2815" fmla="*/ 751950 w 1295298"/>
              <a:gd name="connsiteY2815" fmla="*/ 428764 h 644552"/>
              <a:gd name="connsiteX2816" fmla="*/ 747620 w 1295298"/>
              <a:gd name="connsiteY2816" fmla="*/ 436271 h 644552"/>
              <a:gd name="connsiteX2817" fmla="*/ 748775 w 1295298"/>
              <a:gd name="connsiteY2817" fmla="*/ 445800 h 644552"/>
              <a:gd name="connsiteX2818" fmla="*/ 753393 w 1295298"/>
              <a:gd name="connsiteY2818" fmla="*/ 454751 h 644552"/>
              <a:gd name="connsiteX2819" fmla="*/ 752527 w 1295298"/>
              <a:gd name="connsiteY2819" fmla="*/ 456772 h 644552"/>
              <a:gd name="connsiteX2820" fmla="*/ 752527 w 1295298"/>
              <a:gd name="connsiteY2820" fmla="*/ 459949 h 644552"/>
              <a:gd name="connsiteX2821" fmla="*/ 752239 w 1295298"/>
              <a:gd name="connsiteY2821" fmla="*/ 467745 h 644552"/>
              <a:gd name="connsiteX2822" fmla="*/ 753105 w 1295298"/>
              <a:gd name="connsiteY2822" fmla="*/ 470344 h 644552"/>
              <a:gd name="connsiteX2823" fmla="*/ 734920 w 1295298"/>
              <a:gd name="connsiteY2823" fmla="*/ 487669 h 644552"/>
              <a:gd name="connsiteX2824" fmla="*/ 731167 w 1295298"/>
              <a:gd name="connsiteY2824" fmla="*/ 491423 h 644552"/>
              <a:gd name="connsiteX2825" fmla="*/ 734631 w 1295298"/>
              <a:gd name="connsiteY2825" fmla="*/ 500085 h 644552"/>
              <a:gd name="connsiteX2826" fmla="*/ 733765 w 1295298"/>
              <a:gd name="connsiteY2826" fmla="*/ 507304 h 644552"/>
              <a:gd name="connsiteX2827" fmla="*/ 730013 w 1295298"/>
              <a:gd name="connsiteY2827" fmla="*/ 508170 h 644552"/>
              <a:gd name="connsiteX2828" fmla="*/ 723662 w 1295298"/>
              <a:gd name="connsiteY2828" fmla="*/ 514234 h 644552"/>
              <a:gd name="connsiteX2829" fmla="*/ 725394 w 1295298"/>
              <a:gd name="connsiteY2829" fmla="*/ 516833 h 644552"/>
              <a:gd name="connsiteX2830" fmla="*/ 720487 w 1295298"/>
              <a:gd name="connsiteY2830" fmla="*/ 524918 h 644552"/>
              <a:gd name="connsiteX2831" fmla="*/ 715291 w 1295298"/>
              <a:gd name="connsiteY2831" fmla="*/ 533003 h 644552"/>
              <a:gd name="connsiteX2832" fmla="*/ 705477 w 1295298"/>
              <a:gd name="connsiteY2832" fmla="*/ 543398 h 644552"/>
              <a:gd name="connsiteX2833" fmla="*/ 699704 w 1295298"/>
              <a:gd name="connsiteY2833" fmla="*/ 545708 h 644552"/>
              <a:gd name="connsiteX2834" fmla="*/ 695952 w 1295298"/>
              <a:gd name="connsiteY2834" fmla="*/ 546574 h 644552"/>
              <a:gd name="connsiteX2835" fmla="*/ 692199 w 1295298"/>
              <a:gd name="connsiteY2835" fmla="*/ 545130 h 644552"/>
              <a:gd name="connsiteX2836" fmla="*/ 678922 w 1295298"/>
              <a:gd name="connsiteY2836" fmla="*/ 548884 h 644552"/>
              <a:gd name="connsiteX2837" fmla="*/ 674881 w 1295298"/>
              <a:gd name="connsiteY2837" fmla="*/ 546574 h 644552"/>
              <a:gd name="connsiteX2838" fmla="*/ 673726 w 1295298"/>
              <a:gd name="connsiteY2838" fmla="*/ 547152 h 644552"/>
              <a:gd name="connsiteX2839" fmla="*/ 671417 w 1295298"/>
              <a:gd name="connsiteY2839" fmla="*/ 540799 h 644552"/>
              <a:gd name="connsiteX2840" fmla="*/ 672860 w 1295298"/>
              <a:gd name="connsiteY2840" fmla="*/ 537334 h 644552"/>
              <a:gd name="connsiteX2841" fmla="*/ 668819 w 1295298"/>
              <a:gd name="connsiteY2841" fmla="*/ 530404 h 644552"/>
              <a:gd name="connsiteX2842" fmla="*/ 658427 w 1295298"/>
              <a:gd name="connsiteY2842" fmla="*/ 503839 h 644552"/>
              <a:gd name="connsiteX2843" fmla="*/ 658427 w 1295298"/>
              <a:gd name="connsiteY2843" fmla="*/ 500374 h 644552"/>
              <a:gd name="connsiteX2844" fmla="*/ 655830 w 1295298"/>
              <a:gd name="connsiteY2844" fmla="*/ 496043 h 644552"/>
              <a:gd name="connsiteX2845" fmla="*/ 648325 w 1295298"/>
              <a:gd name="connsiteY2845" fmla="*/ 476985 h 644552"/>
              <a:gd name="connsiteX2846" fmla="*/ 656407 w 1295298"/>
              <a:gd name="connsiteY2846" fmla="*/ 459082 h 644552"/>
              <a:gd name="connsiteX2847" fmla="*/ 654675 w 1295298"/>
              <a:gd name="connsiteY2847" fmla="*/ 451864 h 644552"/>
              <a:gd name="connsiteX2848" fmla="*/ 651500 w 1295298"/>
              <a:gd name="connsiteY2848" fmla="*/ 441469 h 644552"/>
              <a:gd name="connsiteX2849" fmla="*/ 649479 w 1295298"/>
              <a:gd name="connsiteY2849" fmla="*/ 433672 h 644552"/>
              <a:gd name="connsiteX2850" fmla="*/ 638799 w 1295298"/>
              <a:gd name="connsiteY2850" fmla="*/ 419235 h 644552"/>
              <a:gd name="connsiteX2851" fmla="*/ 641686 w 1295298"/>
              <a:gd name="connsiteY2851" fmla="*/ 414037 h 644552"/>
              <a:gd name="connsiteX2852" fmla="*/ 641686 w 1295298"/>
              <a:gd name="connsiteY2852" fmla="*/ 412016 h 644552"/>
              <a:gd name="connsiteX2853" fmla="*/ 643129 w 1295298"/>
              <a:gd name="connsiteY2853" fmla="*/ 405663 h 644552"/>
              <a:gd name="connsiteX2854" fmla="*/ 635047 w 1295298"/>
              <a:gd name="connsiteY2854" fmla="*/ 400466 h 644552"/>
              <a:gd name="connsiteX2855" fmla="*/ 629563 w 1295298"/>
              <a:gd name="connsiteY2855" fmla="*/ 400466 h 644552"/>
              <a:gd name="connsiteX2856" fmla="*/ 619748 w 1295298"/>
              <a:gd name="connsiteY2856" fmla="*/ 392958 h 644552"/>
              <a:gd name="connsiteX2857" fmla="*/ 603873 w 1295298"/>
              <a:gd name="connsiteY2857" fmla="*/ 397578 h 644552"/>
              <a:gd name="connsiteX2858" fmla="*/ 599543 w 1295298"/>
              <a:gd name="connsiteY2858" fmla="*/ 399600 h 644552"/>
              <a:gd name="connsiteX2859" fmla="*/ 591749 w 1295298"/>
              <a:gd name="connsiteY2859" fmla="*/ 397867 h 644552"/>
              <a:gd name="connsiteX2860" fmla="*/ 579626 w 1295298"/>
              <a:gd name="connsiteY2860" fmla="*/ 400466 h 644552"/>
              <a:gd name="connsiteX2861" fmla="*/ 575874 w 1295298"/>
              <a:gd name="connsiteY2861" fmla="*/ 399311 h 644552"/>
              <a:gd name="connsiteX2862" fmla="*/ 562307 w 1295298"/>
              <a:gd name="connsiteY2862" fmla="*/ 388338 h 644552"/>
              <a:gd name="connsiteX2863" fmla="*/ 555957 w 1295298"/>
              <a:gd name="connsiteY2863" fmla="*/ 379098 h 644552"/>
              <a:gd name="connsiteX2864" fmla="*/ 548163 w 1295298"/>
              <a:gd name="connsiteY2864" fmla="*/ 371880 h 644552"/>
              <a:gd name="connsiteX2865" fmla="*/ 546431 w 1295298"/>
              <a:gd name="connsiteY2865" fmla="*/ 370147 h 644552"/>
              <a:gd name="connsiteX2866" fmla="*/ 547009 w 1295298"/>
              <a:gd name="connsiteY2866" fmla="*/ 370147 h 644552"/>
              <a:gd name="connsiteX2867" fmla="*/ 546431 w 1295298"/>
              <a:gd name="connsiteY2867" fmla="*/ 366105 h 644552"/>
              <a:gd name="connsiteX2868" fmla="*/ 544411 w 1295298"/>
              <a:gd name="connsiteY2868" fmla="*/ 361773 h 644552"/>
              <a:gd name="connsiteX2869" fmla="*/ 549607 w 1295298"/>
              <a:gd name="connsiteY2869" fmla="*/ 350223 h 644552"/>
              <a:gd name="connsiteX2870" fmla="*/ 547297 w 1295298"/>
              <a:gd name="connsiteY2870" fmla="*/ 336074 h 644552"/>
              <a:gd name="connsiteX2871" fmla="*/ 550761 w 1295298"/>
              <a:gd name="connsiteY2871" fmla="*/ 330011 h 644552"/>
              <a:gd name="connsiteX2872" fmla="*/ 559421 w 1295298"/>
              <a:gd name="connsiteY2872" fmla="*/ 314129 h 644552"/>
              <a:gd name="connsiteX2873" fmla="*/ 566637 w 1295298"/>
              <a:gd name="connsiteY2873" fmla="*/ 310664 h 644552"/>
              <a:gd name="connsiteX2874" fmla="*/ 572410 w 1295298"/>
              <a:gd name="connsiteY2874" fmla="*/ 304889 h 644552"/>
              <a:gd name="connsiteX2875" fmla="*/ 574430 w 1295298"/>
              <a:gd name="connsiteY2875" fmla="*/ 294783 h 644552"/>
              <a:gd name="connsiteX2876" fmla="*/ 585399 w 1295298"/>
              <a:gd name="connsiteY2876" fmla="*/ 282944 h 644552"/>
              <a:gd name="connsiteX2877" fmla="*/ 585111 w 1295298"/>
              <a:gd name="connsiteY2877" fmla="*/ 282944 h 644552"/>
              <a:gd name="connsiteX2878" fmla="*/ 587708 w 1295298"/>
              <a:gd name="connsiteY2878" fmla="*/ 279479 h 644552"/>
              <a:gd name="connsiteX2879" fmla="*/ 598388 w 1295298"/>
              <a:gd name="connsiteY2879" fmla="*/ 282655 h 644552"/>
              <a:gd name="connsiteX2880" fmla="*/ 603295 w 1295298"/>
              <a:gd name="connsiteY2880" fmla="*/ 280345 h 644552"/>
              <a:gd name="connsiteX2881" fmla="*/ 623212 w 1295298"/>
              <a:gd name="connsiteY2881" fmla="*/ 274282 h 644552"/>
              <a:gd name="connsiteX2882" fmla="*/ 627831 w 1295298"/>
              <a:gd name="connsiteY2882" fmla="*/ 275437 h 644552"/>
              <a:gd name="connsiteX2883" fmla="*/ 633026 w 1295298"/>
              <a:gd name="connsiteY2883" fmla="*/ 273704 h 644552"/>
              <a:gd name="connsiteX2884" fmla="*/ 637067 w 1295298"/>
              <a:gd name="connsiteY2884" fmla="*/ 274570 h 644552"/>
              <a:gd name="connsiteX2885" fmla="*/ 641974 w 1295298"/>
              <a:gd name="connsiteY2885" fmla="*/ 272549 h 644552"/>
              <a:gd name="connsiteX2886" fmla="*/ 645727 w 1295298"/>
              <a:gd name="connsiteY2886" fmla="*/ 274859 h 644552"/>
              <a:gd name="connsiteX2887" fmla="*/ 647747 w 1295298"/>
              <a:gd name="connsiteY2887" fmla="*/ 274282 h 644552"/>
              <a:gd name="connsiteX2888" fmla="*/ 645727 w 1295298"/>
              <a:gd name="connsiteY2888" fmla="*/ 277458 h 644552"/>
              <a:gd name="connsiteX2889" fmla="*/ 647459 w 1295298"/>
              <a:gd name="connsiteY2889" fmla="*/ 280345 h 644552"/>
              <a:gd name="connsiteX2890" fmla="*/ 645727 w 1295298"/>
              <a:gd name="connsiteY2890" fmla="*/ 285254 h 644552"/>
              <a:gd name="connsiteX2891" fmla="*/ 651500 w 1295298"/>
              <a:gd name="connsiteY2891" fmla="*/ 291029 h 644552"/>
              <a:gd name="connsiteX2892" fmla="*/ 655252 w 1295298"/>
              <a:gd name="connsiteY2892" fmla="*/ 291029 h 644552"/>
              <a:gd name="connsiteX2893" fmla="*/ 675746 w 1295298"/>
              <a:gd name="connsiteY2893" fmla="*/ 301424 h 644552"/>
              <a:gd name="connsiteX2894" fmla="*/ 678344 w 1295298"/>
              <a:gd name="connsiteY2894" fmla="*/ 299403 h 644552"/>
              <a:gd name="connsiteX2895" fmla="*/ 678344 w 1295298"/>
              <a:gd name="connsiteY2895" fmla="*/ 296804 h 644552"/>
              <a:gd name="connsiteX2896" fmla="*/ 685272 w 1295298"/>
              <a:gd name="connsiteY2896" fmla="*/ 291607 h 644552"/>
              <a:gd name="connsiteX2897" fmla="*/ 685849 w 1295298"/>
              <a:gd name="connsiteY2897" fmla="*/ 291607 h 644552"/>
              <a:gd name="connsiteX2898" fmla="*/ 688447 w 1295298"/>
              <a:gd name="connsiteY2898" fmla="*/ 291607 h 644552"/>
              <a:gd name="connsiteX2899" fmla="*/ 690468 w 1295298"/>
              <a:gd name="connsiteY2899" fmla="*/ 294783 h 644552"/>
              <a:gd name="connsiteX2900" fmla="*/ 696529 w 1295298"/>
              <a:gd name="connsiteY2900" fmla="*/ 295938 h 644552"/>
              <a:gd name="connsiteX2901" fmla="*/ 710673 w 1295298"/>
              <a:gd name="connsiteY2901" fmla="*/ 299403 h 644552"/>
              <a:gd name="connsiteX2902" fmla="*/ 720198 w 1295298"/>
              <a:gd name="connsiteY2902" fmla="*/ 297382 h 644552"/>
              <a:gd name="connsiteX2903" fmla="*/ 726837 w 1295298"/>
              <a:gd name="connsiteY2903" fmla="*/ 299114 h 644552"/>
              <a:gd name="connsiteX2904" fmla="*/ 730301 w 1295298"/>
              <a:gd name="connsiteY2904" fmla="*/ 298248 h 644552"/>
              <a:gd name="connsiteX2905" fmla="*/ 732838 w 1295298"/>
              <a:gd name="connsiteY2905" fmla="*/ 304450 h 644552"/>
              <a:gd name="connsiteX2906" fmla="*/ 732934 w 1295298"/>
              <a:gd name="connsiteY2906" fmla="*/ 303776 h 644552"/>
              <a:gd name="connsiteX2907" fmla="*/ 732996 w 1295298"/>
              <a:gd name="connsiteY2907" fmla="*/ 303919 h 644552"/>
              <a:gd name="connsiteX2908" fmla="*/ 732996 w 1295298"/>
              <a:gd name="connsiteY2908" fmla="*/ 303343 h 644552"/>
              <a:gd name="connsiteX2909" fmla="*/ 732934 w 1295298"/>
              <a:gd name="connsiteY2909" fmla="*/ 303776 h 644552"/>
              <a:gd name="connsiteX2910" fmla="*/ 730469 w 1295298"/>
              <a:gd name="connsiteY2910" fmla="*/ 298122 h 644552"/>
              <a:gd name="connsiteX2911" fmla="*/ 730108 w 1295298"/>
              <a:gd name="connsiteY2911" fmla="*/ 297294 h 644552"/>
              <a:gd name="connsiteX2912" fmla="*/ 731263 w 1295298"/>
              <a:gd name="connsiteY2912" fmla="*/ 295853 h 644552"/>
              <a:gd name="connsiteX2913" fmla="*/ 733285 w 1295298"/>
              <a:gd name="connsiteY2913" fmla="*/ 289228 h 644552"/>
              <a:gd name="connsiteX2914" fmla="*/ 736463 w 1295298"/>
              <a:gd name="connsiteY2914" fmla="*/ 282891 h 644552"/>
              <a:gd name="connsiteX2915" fmla="*/ 735885 w 1295298"/>
              <a:gd name="connsiteY2915" fmla="*/ 277706 h 644552"/>
              <a:gd name="connsiteX2916" fmla="*/ 736752 w 1295298"/>
              <a:gd name="connsiteY2916" fmla="*/ 276266 h 644552"/>
              <a:gd name="connsiteX2917" fmla="*/ 736752 w 1295298"/>
              <a:gd name="connsiteY2917" fmla="*/ 275114 h 644552"/>
              <a:gd name="connsiteX2918" fmla="*/ 734441 w 1295298"/>
              <a:gd name="connsiteY2918" fmla="*/ 276266 h 644552"/>
              <a:gd name="connsiteX2919" fmla="*/ 731841 w 1295298"/>
              <a:gd name="connsiteY2919" fmla="*/ 275114 h 644552"/>
              <a:gd name="connsiteX2920" fmla="*/ 725486 w 1295298"/>
              <a:gd name="connsiteY2920" fmla="*/ 278282 h 644552"/>
              <a:gd name="connsiteX2921" fmla="*/ 719131 w 1295298"/>
              <a:gd name="connsiteY2921" fmla="*/ 275114 h 644552"/>
              <a:gd name="connsiteX2922" fmla="*/ 714509 w 1295298"/>
              <a:gd name="connsiteY2922" fmla="*/ 277994 h 644552"/>
              <a:gd name="connsiteX2923" fmla="*/ 708443 w 1295298"/>
              <a:gd name="connsiteY2923" fmla="*/ 275690 h 644552"/>
              <a:gd name="connsiteX2924" fmla="*/ 706999 w 1295298"/>
              <a:gd name="connsiteY2924" fmla="*/ 275690 h 644552"/>
              <a:gd name="connsiteX2925" fmla="*/ 708154 w 1295298"/>
              <a:gd name="connsiteY2925" fmla="*/ 275114 h 644552"/>
              <a:gd name="connsiteX2926" fmla="*/ 704977 w 1295298"/>
              <a:gd name="connsiteY2926" fmla="*/ 271081 h 644552"/>
              <a:gd name="connsiteX2927" fmla="*/ 700644 w 1295298"/>
              <a:gd name="connsiteY2927" fmla="*/ 268777 h 644552"/>
              <a:gd name="connsiteX2928" fmla="*/ 703244 w 1295298"/>
              <a:gd name="connsiteY2928" fmla="*/ 265320 h 644552"/>
              <a:gd name="connsiteX2929" fmla="*/ 703244 w 1295298"/>
              <a:gd name="connsiteY2929" fmla="*/ 263592 h 644552"/>
              <a:gd name="connsiteX2930" fmla="*/ 700933 w 1295298"/>
              <a:gd name="connsiteY2930" fmla="*/ 263016 h 644552"/>
              <a:gd name="connsiteX2931" fmla="*/ 712487 w 1295298"/>
              <a:gd name="connsiteY2931" fmla="*/ 258695 h 644552"/>
              <a:gd name="connsiteX2932" fmla="*/ 711621 w 1295298"/>
              <a:gd name="connsiteY2932" fmla="*/ 257255 h 644552"/>
              <a:gd name="connsiteX2933" fmla="*/ 714509 w 1295298"/>
              <a:gd name="connsiteY2933" fmla="*/ 256679 h 644552"/>
              <a:gd name="connsiteX2934" fmla="*/ 718553 w 1295298"/>
              <a:gd name="connsiteY2934" fmla="*/ 256679 h 644552"/>
              <a:gd name="connsiteX2935" fmla="*/ 723753 w 1295298"/>
              <a:gd name="connsiteY2935" fmla="*/ 254086 h 644552"/>
              <a:gd name="connsiteX2936" fmla="*/ 731263 w 1295298"/>
              <a:gd name="connsiteY2936" fmla="*/ 252934 h 644552"/>
              <a:gd name="connsiteX2937" fmla="*/ 737329 w 1295298"/>
              <a:gd name="connsiteY2937" fmla="*/ 254950 h 644552"/>
              <a:gd name="connsiteX2938" fmla="*/ 743684 w 1295298"/>
              <a:gd name="connsiteY2938" fmla="*/ 257255 h 644552"/>
              <a:gd name="connsiteX2939" fmla="*/ 750906 w 1295298"/>
              <a:gd name="connsiteY2939" fmla="*/ 257255 h 644552"/>
              <a:gd name="connsiteX2940" fmla="*/ 759860 w 1295298"/>
              <a:gd name="connsiteY2940" fmla="*/ 253798 h 644552"/>
              <a:gd name="connsiteX2941" fmla="*/ 765060 w 1295298"/>
              <a:gd name="connsiteY2941" fmla="*/ 258983 h 644552"/>
              <a:gd name="connsiteX2942" fmla="*/ 767949 w 1295298"/>
              <a:gd name="connsiteY2942" fmla="*/ 261000 h 644552"/>
              <a:gd name="connsiteX2943" fmla="*/ 774592 w 1295298"/>
              <a:gd name="connsiteY2943" fmla="*/ 265608 h 644552"/>
              <a:gd name="connsiteX2944" fmla="*/ 778925 w 1295298"/>
              <a:gd name="connsiteY2944" fmla="*/ 262728 h 644552"/>
              <a:gd name="connsiteX2945" fmla="*/ 780947 w 1295298"/>
              <a:gd name="connsiteY2945" fmla="*/ 262440 h 644552"/>
              <a:gd name="connsiteX2946" fmla="*/ 781814 w 1295298"/>
              <a:gd name="connsiteY2946" fmla="*/ 264744 h 644552"/>
              <a:gd name="connsiteX2947" fmla="*/ 781814 w 1295298"/>
              <a:gd name="connsiteY2947" fmla="*/ 265320 h 644552"/>
              <a:gd name="connsiteX2948" fmla="*/ 783258 w 1295298"/>
              <a:gd name="connsiteY2948" fmla="*/ 267625 h 644552"/>
              <a:gd name="connsiteX2949" fmla="*/ 784125 w 1295298"/>
              <a:gd name="connsiteY2949" fmla="*/ 271657 h 644552"/>
              <a:gd name="connsiteX2950" fmla="*/ 787591 w 1295298"/>
              <a:gd name="connsiteY2950" fmla="*/ 272521 h 644552"/>
              <a:gd name="connsiteX2951" fmla="*/ 789902 w 1295298"/>
              <a:gd name="connsiteY2951" fmla="*/ 274826 h 644552"/>
              <a:gd name="connsiteX2952" fmla="*/ 795679 w 1295298"/>
              <a:gd name="connsiteY2952" fmla="*/ 275402 h 644552"/>
              <a:gd name="connsiteX2953" fmla="*/ 801745 w 1295298"/>
              <a:gd name="connsiteY2953" fmla="*/ 274826 h 644552"/>
              <a:gd name="connsiteX2954" fmla="*/ 801745 w 1295298"/>
              <a:gd name="connsiteY2954" fmla="*/ 272521 h 644552"/>
              <a:gd name="connsiteX2955" fmla="*/ 804345 w 1295298"/>
              <a:gd name="connsiteY2955" fmla="*/ 271081 h 644552"/>
              <a:gd name="connsiteX2956" fmla="*/ 806945 w 1295298"/>
              <a:gd name="connsiteY2956" fmla="*/ 269353 h 644552"/>
              <a:gd name="connsiteX2957" fmla="*/ 812433 w 1295298"/>
              <a:gd name="connsiteY2957" fmla="*/ 267625 h 644552"/>
              <a:gd name="connsiteX2958" fmla="*/ 819655 w 1295298"/>
              <a:gd name="connsiteY2958" fmla="*/ 270217 h 644552"/>
              <a:gd name="connsiteX2959" fmla="*/ 827454 w 1295298"/>
              <a:gd name="connsiteY2959" fmla="*/ 274250 h 644552"/>
              <a:gd name="connsiteX2960" fmla="*/ 828602 w 1295298"/>
              <a:gd name="connsiteY2960" fmla="*/ 275681 h 644552"/>
              <a:gd name="connsiteX2961" fmla="*/ 828593 w 1295298"/>
              <a:gd name="connsiteY2961" fmla="*/ 275612 h 644552"/>
              <a:gd name="connsiteX2962" fmla="*/ 827439 w 1295298"/>
              <a:gd name="connsiteY2962" fmla="*/ 274169 h 644552"/>
              <a:gd name="connsiteX2963" fmla="*/ 819646 w 1295298"/>
              <a:gd name="connsiteY2963" fmla="*/ 270126 h 644552"/>
              <a:gd name="connsiteX2964" fmla="*/ 812431 w 1295298"/>
              <a:gd name="connsiteY2964" fmla="*/ 267528 h 644552"/>
              <a:gd name="connsiteX2965" fmla="*/ 806947 w 1295298"/>
              <a:gd name="connsiteY2965" fmla="*/ 269260 h 644552"/>
              <a:gd name="connsiteX2966" fmla="*/ 804349 w 1295298"/>
              <a:gd name="connsiteY2966" fmla="*/ 270993 h 644552"/>
              <a:gd name="connsiteX2967" fmla="*/ 801751 w 1295298"/>
              <a:gd name="connsiteY2967" fmla="*/ 272436 h 644552"/>
              <a:gd name="connsiteX2968" fmla="*/ 800308 w 1295298"/>
              <a:gd name="connsiteY2968" fmla="*/ 269838 h 644552"/>
              <a:gd name="connsiteX2969" fmla="*/ 801463 w 1295298"/>
              <a:gd name="connsiteY2969" fmla="*/ 266662 h 644552"/>
              <a:gd name="connsiteX2970" fmla="*/ 796845 w 1295298"/>
              <a:gd name="connsiteY2970" fmla="*/ 261465 h 644552"/>
              <a:gd name="connsiteX2971" fmla="*/ 799442 w 1295298"/>
              <a:gd name="connsiteY2971" fmla="*/ 258289 h 644552"/>
              <a:gd name="connsiteX2972" fmla="*/ 803195 w 1295298"/>
              <a:gd name="connsiteY2972" fmla="*/ 258289 h 644552"/>
              <a:gd name="connsiteX2973" fmla="*/ 801174 w 1295298"/>
              <a:gd name="connsiteY2973" fmla="*/ 253381 h 644552"/>
              <a:gd name="connsiteX2974" fmla="*/ 796845 w 1295298"/>
              <a:gd name="connsiteY2974" fmla="*/ 255402 h 644552"/>
              <a:gd name="connsiteX2975" fmla="*/ 790784 w 1295298"/>
              <a:gd name="connsiteY2975" fmla="*/ 244430 h 644552"/>
              <a:gd name="connsiteX2976" fmla="*/ 787898 w 1295298"/>
              <a:gd name="connsiteY2976" fmla="*/ 240677 h 644552"/>
              <a:gd name="connsiteX2977" fmla="*/ 796845 w 1295298"/>
              <a:gd name="connsiteY2977" fmla="*/ 237501 h 644552"/>
              <a:gd name="connsiteX2978" fmla="*/ 803772 w 1295298"/>
              <a:gd name="connsiteY2978" fmla="*/ 237501 h 644552"/>
              <a:gd name="connsiteX2979" fmla="*/ 793093 w 1295298"/>
              <a:gd name="connsiteY2979" fmla="*/ 230283 h 644552"/>
              <a:gd name="connsiteX2980" fmla="*/ 783568 w 1295298"/>
              <a:gd name="connsiteY2980" fmla="*/ 232304 h 644552"/>
              <a:gd name="connsiteX2981" fmla="*/ 778662 w 1295298"/>
              <a:gd name="connsiteY2981" fmla="*/ 234325 h 644552"/>
              <a:gd name="connsiteX2982" fmla="*/ 775487 w 1295298"/>
              <a:gd name="connsiteY2982" fmla="*/ 240388 h 644552"/>
              <a:gd name="connsiteX2983" fmla="*/ 778373 w 1295298"/>
              <a:gd name="connsiteY2983" fmla="*/ 245585 h 644552"/>
              <a:gd name="connsiteX2984" fmla="*/ 787032 w 1295298"/>
              <a:gd name="connsiteY2984" fmla="*/ 259444 h 644552"/>
              <a:gd name="connsiteX2985" fmla="*/ 783568 w 1295298"/>
              <a:gd name="connsiteY2985" fmla="*/ 265507 h 644552"/>
              <a:gd name="connsiteX2986" fmla="*/ 781836 w 1295298"/>
              <a:gd name="connsiteY2986" fmla="*/ 265218 h 644552"/>
              <a:gd name="connsiteX2987" fmla="*/ 781836 w 1295298"/>
              <a:gd name="connsiteY2987" fmla="*/ 264641 h 644552"/>
              <a:gd name="connsiteX2988" fmla="*/ 780971 w 1295298"/>
              <a:gd name="connsiteY2988" fmla="*/ 262331 h 644552"/>
              <a:gd name="connsiteX2989" fmla="*/ 778950 w 1295298"/>
              <a:gd name="connsiteY2989" fmla="*/ 262620 h 644552"/>
              <a:gd name="connsiteX2990" fmla="*/ 774621 w 1295298"/>
              <a:gd name="connsiteY2990" fmla="*/ 265507 h 644552"/>
              <a:gd name="connsiteX2991" fmla="*/ 767983 w 1295298"/>
              <a:gd name="connsiteY2991" fmla="*/ 260887 h 644552"/>
              <a:gd name="connsiteX2992" fmla="*/ 765096 w 1295298"/>
              <a:gd name="connsiteY2992" fmla="*/ 258866 h 644552"/>
              <a:gd name="connsiteX2993" fmla="*/ 759901 w 1295298"/>
              <a:gd name="connsiteY2993" fmla="*/ 253669 h 644552"/>
              <a:gd name="connsiteX2994" fmla="*/ 757303 w 1295298"/>
              <a:gd name="connsiteY2994" fmla="*/ 254247 h 644552"/>
              <a:gd name="connsiteX2995" fmla="*/ 756726 w 1295298"/>
              <a:gd name="connsiteY2995" fmla="*/ 254535 h 644552"/>
              <a:gd name="connsiteX2996" fmla="*/ 738832 w 1295298"/>
              <a:gd name="connsiteY2996" fmla="*/ 238078 h 644552"/>
              <a:gd name="connsiteX2997" fmla="*/ 742872 w 1295298"/>
              <a:gd name="connsiteY2997" fmla="*/ 232015 h 644552"/>
              <a:gd name="connsiteX2998" fmla="*/ 745181 w 1295298"/>
              <a:gd name="connsiteY2998" fmla="*/ 229994 h 644552"/>
              <a:gd name="connsiteX2999" fmla="*/ 732482 w 1295298"/>
              <a:gd name="connsiteY2999" fmla="*/ 235480 h 644552"/>
              <a:gd name="connsiteX3000" fmla="*/ 734502 w 1295298"/>
              <a:gd name="connsiteY3000" fmla="*/ 237501 h 644552"/>
              <a:gd name="connsiteX3001" fmla="*/ 737966 w 1295298"/>
              <a:gd name="connsiteY3001" fmla="*/ 238078 h 644552"/>
              <a:gd name="connsiteX3002" fmla="*/ 729018 w 1295298"/>
              <a:gd name="connsiteY3002" fmla="*/ 241832 h 644552"/>
              <a:gd name="connsiteX3003" fmla="*/ 719205 w 1295298"/>
              <a:gd name="connsiteY3003" fmla="*/ 232304 h 644552"/>
              <a:gd name="connsiteX3004" fmla="*/ 713433 w 1295298"/>
              <a:gd name="connsiteY3004" fmla="*/ 236346 h 644552"/>
              <a:gd name="connsiteX3005" fmla="*/ 713378 w 1295298"/>
              <a:gd name="connsiteY3005" fmla="*/ 236361 h 644552"/>
              <a:gd name="connsiteX3006" fmla="*/ 713378 w 1295298"/>
              <a:gd name="connsiteY3006" fmla="*/ 238286 h 644552"/>
              <a:gd name="connsiteX3007" fmla="*/ 710779 w 1295298"/>
              <a:gd name="connsiteY3007" fmla="*/ 240594 h 644552"/>
              <a:gd name="connsiteX3008" fmla="*/ 709913 w 1295298"/>
              <a:gd name="connsiteY3008" fmla="*/ 242326 h 644552"/>
              <a:gd name="connsiteX3009" fmla="*/ 709913 w 1295298"/>
              <a:gd name="connsiteY3009" fmla="*/ 245500 h 644552"/>
              <a:gd name="connsiteX3010" fmla="*/ 706447 w 1295298"/>
              <a:gd name="connsiteY3010" fmla="*/ 251272 h 644552"/>
              <a:gd name="connsiteX3011" fmla="*/ 710779 w 1295298"/>
              <a:gd name="connsiteY3011" fmla="*/ 256756 h 644552"/>
              <a:gd name="connsiteX3012" fmla="*/ 709046 w 1295298"/>
              <a:gd name="connsiteY3012" fmla="*/ 257044 h 644552"/>
              <a:gd name="connsiteX3013" fmla="*/ 705870 w 1295298"/>
              <a:gd name="connsiteY3013" fmla="*/ 257621 h 644552"/>
              <a:gd name="connsiteX3014" fmla="*/ 702115 w 1295298"/>
              <a:gd name="connsiteY3014" fmla="*/ 259930 h 644552"/>
              <a:gd name="connsiteX3015" fmla="*/ 696629 w 1295298"/>
              <a:gd name="connsiteY3015" fmla="*/ 257333 h 644552"/>
              <a:gd name="connsiteX3016" fmla="*/ 692586 w 1295298"/>
              <a:gd name="connsiteY3016" fmla="*/ 259064 h 644552"/>
              <a:gd name="connsiteX3017" fmla="*/ 692586 w 1295298"/>
              <a:gd name="connsiteY3017" fmla="*/ 261950 h 644552"/>
              <a:gd name="connsiteX3018" fmla="*/ 689120 w 1295298"/>
              <a:gd name="connsiteY3018" fmla="*/ 259930 h 644552"/>
              <a:gd name="connsiteX3019" fmla="*/ 687965 w 1295298"/>
              <a:gd name="connsiteY3019" fmla="*/ 261373 h 644552"/>
              <a:gd name="connsiteX3020" fmla="*/ 690275 w 1295298"/>
              <a:gd name="connsiteY3020" fmla="*/ 264259 h 644552"/>
              <a:gd name="connsiteX3021" fmla="*/ 689698 w 1295298"/>
              <a:gd name="connsiteY3021" fmla="*/ 265702 h 644552"/>
              <a:gd name="connsiteX3022" fmla="*/ 694318 w 1295298"/>
              <a:gd name="connsiteY3022" fmla="*/ 269165 h 644552"/>
              <a:gd name="connsiteX3023" fmla="*/ 694607 w 1295298"/>
              <a:gd name="connsiteY3023" fmla="*/ 270320 h 644552"/>
              <a:gd name="connsiteX3024" fmla="*/ 692586 w 1295298"/>
              <a:gd name="connsiteY3024" fmla="*/ 271185 h 644552"/>
              <a:gd name="connsiteX3025" fmla="*/ 692297 w 1295298"/>
              <a:gd name="connsiteY3025" fmla="*/ 271185 h 644552"/>
              <a:gd name="connsiteX3026" fmla="*/ 689120 w 1295298"/>
              <a:gd name="connsiteY3026" fmla="*/ 269165 h 644552"/>
              <a:gd name="connsiteX3027" fmla="*/ 689120 w 1295298"/>
              <a:gd name="connsiteY3027" fmla="*/ 270320 h 644552"/>
              <a:gd name="connsiteX3028" fmla="*/ 689698 w 1295298"/>
              <a:gd name="connsiteY3028" fmla="*/ 272340 h 644552"/>
              <a:gd name="connsiteX3029" fmla="*/ 689698 w 1295298"/>
              <a:gd name="connsiteY3029" fmla="*/ 275226 h 644552"/>
              <a:gd name="connsiteX3030" fmla="*/ 687965 w 1295298"/>
              <a:gd name="connsiteY3030" fmla="*/ 275226 h 644552"/>
              <a:gd name="connsiteX3031" fmla="*/ 684211 w 1295298"/>
              <a:gd name="connsiteY3031" fmla="*/ 271185 h 644552"/>
              <a:gd name="connsiteX3032" fmla="*/ 685944 w 1295298"/>
              <a:gd name="connsiteY3032" fmla="*/ 269165 h 644552"/>
              <a:gd name="connsiteX3033" fmla="*/ 683633 w 1295298"/>
              <a:gd name="connsiteY3033" fmla="*/ 269165 h 644552"/>
              <a:gd name="connsiteX3034" fmla="*/ 682767 w 1295298"/>
              <a:gd name="connsiteY3034" fmla="*/ 267722 h 644552"/>
              <a:gd name="connsiteX3035" fmla="*/ 680168 w 1295298"/>
              <a:gd name="connsiteY3035" fmla="*/ 263682 h 644552"/>
              <a:gd name="connsiteX3036" fmla="*/ 676703 w 1295298"/>
              <a:gd name="connsiteY3036" fmla="*/ 258487 h 644552"/>
              <a:gd name="connsiteX3037" fmla="*/ 676703 w 1295298"/>
              <a:gd name="connsiteY3037" fmla="*/ 255024 h 644552"/>
              <a:gd name="connsiteX3038" fmla="*/ 672082 w 1295298"/>
              <a:gd name="connsiteY3038" fmla="*/ 249829 h 644552"/>
              <a:gd name="connsiteX3039" fmla="*/ 668328 w 1295298"/>
              <a:gd name="connsiteY3039" fmla="*/ 246943 h 644552"/>
              <a:gd name="connsiteX3040" fmla="*/ 666595 w 1295298"/>
              <a:gd name="connsiteY3040" fmla="*/ 246943 h 644552"/>
              <a:gd name="connsiteX3041" fmla="*/ 660531 w 1295298"/>
              <a:gd name="connsiteY3041" fmla="*/ 239729 h 644552"/>
              <a:gd name="connsiteX3042" fmla="*/ 656777 w 1295298"/>
              <a:gd name="connsiteY3042" fmla="*/ 239729 h 644552"/>
              <a:gd name="connsiteX3043" fmla="*/ 655044 w 1295298"/>
              <a:gd name="connsiteY3043" fmla="*/ 236265 h 644552"/>
              <a:gd name="connsiteX3044" fmla="*/ 650712 w 1295298"/>
              <a:gd name="connsiteY3044" fmla="*/ 238574 h 644552"/>
              <a:gd name="connsiteX3045" fmla="*/ 651290 w 1295298"/>
              <a:gd name="connsiteY3045" fmla="*/ 239440 h 644552"/>
              <a:gd name="connsiteX3046" fmla="*/ 651001 w 1295298"/>
              <a:gd name="connsiteY3046" fmla="*/ 241749 h 644552"/>
              <a:gd name="connsiteX3047" fmla="*/ 653600 w 1295298"/>
              <a:gd name="connsiteY3047" fmla="*/ 244923 h 644552"/>
              <a:gd name="connsiteX3048" fmla="*/ 656777 w 1295298"/>
              <a:gd name="connsiteY3048" fmla="*/ 248675 h 644552"/>
              <a:gd name="connsiteX3049" fmla="*/ 659376 w 1295298"/>
              <a:gd name="connsiteY3049" fmla="*/ 253004 h 644552"/>
              <a:gd name="connsiteX3050" fmla="*/ 664285 w 1295298"/>
              <a:gd name="connsiteY3050" fmla="*/ 253292 h 644552"/>
              <a:gd name="connsiteX3051" fmla="*/ 664285 w 1295298"/>
              <a:gd name="connsiteY3051" fmla="*/ 254447 h 644552"/>
              <a:gd name="connsiteX3052" fmla="*/ 667462 w 1295298"/>
              <a:gd name="connsiteY3052" fmla="*/ 256756 h 644552"/>
              <a:gd name="connsiteX3053" fmla="*/ 672660 w 1295298"/>
              <a:gd name="connsiteY3053" fmla="*/ 261950 h 644552"/>
              <a:gd name="connsiteX3054" fmla="*/ 668617 w 1295298"/>
              <a:gd name="connsiteY3054" fmla="*/ 259930 h 644552"/>
              <a:gd name="connsiteX3055" fmla="*/ 665729 w 1295298"/>
              <a:gd name="connsiteY3055" fmla="*/ 261950 h 644552"/>
              <a:gd name="connsiteX3056" fmla="*/ 668039 w 1295298"/>
              <a:gd name="connsiteY3056" fmla="*/ 265702 h 644552"/>
              <a:gd name="connsiteX3057" fmla="*/ 666595 w 1295298"/>
              <a:gd name="connsiteY3057" fmla="*/ 266279 h 644552"/>
              <a:gd name="connsiteX3058" fmla="*/ 663708 w 1295298"/>
              <a:gd name="connsiteY3058" fmla="*/ 270031 h 644552"/>
              <a:gd name="connsiteX3059" fmla="*/ 662264 w 1295298"/>
              <a:gd name="connsiteY3059" fmla="*/ 269165 h 644552"/>
              <a:gd name="connsiteX3060" fmla="*/ 664574 w 1295298"/>
              <a:gd name="connsiteY3060" fmla="*/ 265702 h 644552"/>
              <a:gd name="connsiteX3061" fmla="*/ 663130 w 1295298"/>
              <a:gd name="connsiteY3061" fmla="*/ 262239 h 644552"/>
              <a:gd name="connsiteX3062" fmla="*/ 659665 w 1295298"/>
              <a:gd name="connsiteY3062" fmla="*/ 258487 h 644552"/>
              <a:gd name="connsiteX3063" fmla="*/ 657354 w 1295298"/>
              <a:gd name="connsiteY3063" fmla="*/ 257044 h 644552"/>
              <a:gd name="connsiteX3064" fmla="*/ 650135 w 1295298"/>
              <a:gd name="connsiteY3064" fmla="*/ 253004 h 644552"/>
              <a:gd name="connsiteX3065" fmla="*/ 647247 w 1295298"/>
              <a:gd name="connsiteY3065" fmla="*/ 250695 h 644552"/>
              <a:gd name="connsiteX3066" fmla="*/ 639450 w 1295298"/>
              <a:gd name="connsiteY3066" fmla="*/ 242615 h 644552"/>
              <a:gd name="connsiteX3067" fmla="*/ 635696 w 1295298"/>
              <a:gd name="connsiteY3067" fmla="*/ 244635 h 644552"/>
              <a:gd name="connsiteX3068" fmla="*/ 628765 w 1295298"/>
              <a:gd name="connsiteY3068" fmla="*/ 248098 h 644552"/>
              <a:gd name="connsiteX3069" fmla="*/ 621834 w 1295298"/>
              <a:gd name="connsiteY3069" fmla="*/ 246655 h 644552"/>
              <a:gd name="connsiteX3070" fmla="*/ 617791 w 1295298"/>
              <a:gd name="connsiteY3070" fmla="*/ 249829 h 644552"/>
              <a:gd name="connsiteX3071" fmla="*/ 618658 w 1295298"/>
              <a:gd name="connsiteY3071" fmla="*/ 252715 h 644552"/>
              <a:gd name="connsiteX3072" fmla="*/ 612304 w 1295298"/>
              <a:gd name="connsiteY3072" fmla="*/ 256756 h 644552"/>
              <a:gd name="connsiteX3073" fmla="*/ 606240 w 1295298"/>
              <a:gd name="connsiteY3073" fmla="*/ 265413 h 644552"/>
              <a:gd name="connsiteX3074" fmla="*/ 607684 w 1295298"/>
              <a:gd name="connsiteY3074" fmla="*/ 266856 h 644552"/>
              <a:gd name="connsiteX3075" fmla="*/ 602486 w 1295298"/>
              <a:gd name="connsiteY3075" fmla="*/ 272340 h 644552"/>
              <a:gd name="connsiteX3076" fmla="*/ 598154 w 1295298"/>
              <a:gd name="connsiteY3076" fmla="*/ 275514 h 644552"/>
              <a:gd name="connsiteX3077" fmla="*/ 594111 w 1295298"/>
              <a:gd name="connsiteY3077" fmla="*/ 275803 h 644552"/>
              <a:gd name="connsiteX3078" fmla="*/ 586603 w 1295298"/>
              <a:gd name="connsiteY3078" fmla="*/ 278400 h 644552"/>
              <a:gd name="connsiteX3079" fmla="*/ 581694 w 1295298"/>
              <a:gd name="connsiteY3079" fmla="*/ 273783 h 644552"/>
              <a:gd name="connsiteX3080" fmla="*/ 576207 w 1295298"/>
              <a:gd name="connsiteY3080" fmla="*/ 274648 h 644552"/>
              <a:gd name="connsiteX3081" fmla="*/ 575340 w 1295298"/>
              <a:gd name="connsiteY3081" fmla="*/ 273494 h 644552"/>
              <a:gd name="connsiteX3082" fmla="*/ 575340 w 1295298"/>
              <a:gd name="connsiteY3082" fmla="*/ 268588 h 644552"/>
              <a:gd name="connsiteX3083" fmla="*/ 573319 w 1295298"/>
              <a:gd name="connsiteY3083" fmla="*/ 266568 h 644552"/>
              <a:gd name="connsiteX3084" fmla="*/ 574474 w 1295298"/>
              <a:gd name="connsiteY3084" fmla="*/ 263682 h 644552"/>
              <a:gd name="connsiteX3085" fmla="*/ 575629 w 1295298"/>
              <a:gd name="connsiteY3085" fmla="*/ 253870 h 644552"/>
              <a:gd name="connsiteX3086" fmla="*/ 574474 w 1295298"/>
              <a:gd name="connsiteY3086" fmla="*/ 249252 h 644552"/>
              <a:gd name="connsiteX3087" fmla="*/ 579383 w 1295298"/>
              <a:gd name="connsiteY3087" fmla="*/ 245789 h 644552"/>
              <a:gd name="connsiteX3088" fmla="*/ 581405 w 1295298"/>
              <a:gd name="connsiteY3088" fmla="*/ 246078 h 644552"/>
              <a:gd name="connsiteX3089" fmla="*/ 587180 w 1295298"/>
              <a:gd name="connsiteY3089" fmla="*/ 246078 h 644552"/>
              <a:gd name="connsiteX3090" fmla="*/ 589202 w 1295298"/>
              <a:gd name="connsiteY3090" fmla="*/ 246943 h 644552"/>
              <a:gd name="connsiteX3091" fmla="*/ 595266 w 1295298"/>
              <a:gd name="connsiteY3091" fmla="*/ 246943 h 644552"/>
              <a:gd name="connsiteX3092" fmla="*/ 599020 w 1295298"/>
              <a:gd name="connsiteY3092" fmla="*/ 247521 h 644552"/>
              <a:gd name="connsiteX3093" fmla="*/ 602197 w 1295298"/>
              <a:gd name="connsiteY3093" fmla="*/ 246943 h 644552"/>
              <a:gd name="connsiteX3094" fmla="*/ 603641 w 1295298"/>
              <a:gd name="connsiteY3094" fmla="*/ 241172 h 644552"/>
              <a:gd name="connsiteX3095" fmla="*/ 603641 w 1295298"/>
              <a:gd name="connsiteY3095" fmla="*/ 237708 h 644552"/>
              <a:gd name="connsiteX3096" fmla="*/ 603352 w 1295298"/>
              <a:gd name="connsiteY3096" fmla="*/ 237708 h 644552"/>
              <a:gd name="connsiteX3097" fmla="*/ 603930 w 1295298"/>
              <a:gd name="connsiteY3097" fmla="*/ 235977 h 644552"/>
              <a:gd name="connsiteX3098" fmla="*/ 603063 w 1295298"/>
              <a:gd name="connsiteY3098" fmla="*/ 233957 h 644552"/>
              <a:gd name="connsiteX3099" fmla="*/ 599887 w 1295298"/>
              <a:gd name="connsiteY3099" fmla="*/ 229628 h 644552"/>
              <a:gd name="connsiteX3100" fmla="*/ 598443 w 1295298"/>
              <a:gd name="connsiteY3100" fmla="*/ 228762 h 644552"/>
              <a:gd name="connsiteX3101" fmla="*/ 590646 w 1295298"/>
              <a:gd name="connsiteY3101" fmla="*/ 225299 h 644552"/>
              <a:gd name="connsiteX3102" fmla="*/ 590646 w 1295298"/>
              <a:gd name="connsiteY3102" fmla="*/ 224722 h 644552"/>
              <a:gd name="connsiteX3103" fmla="*/ 595266 w 1295298"/>
              <a:gd name="connsiteY3103" fmla="*/ 222413 h 644552"/>
              <a:gd name="connsiteX3104" fmla="*/ 598732 w 1295298"/>
              <a:gd name="connsiteY3104" fmla="*/ 223567 h 644552"/>
              <a:gd name="connsiteX3105" fmla="*/ 601620 w 1295298"/>
              <a:gd name="connsiteY3105" fmla="*/ 222990 h 644552"/>
              <a:gd name="connsiteX3106" fmla="*/ 601620 w 1295298"/>
              <a:gd name="connsiteY3106" fmla="*/ 222124 h 644552"/>
              <a:gd name="connsiteX3107" fmla="*/ 601042 w 1295298"/>
              <a:gd name="connsiteY3107" fmla="*/ 219527 h 644552"/>
              <a:gd name="connsiteX3108" fmla="*/ 601042 w 1295298"/>
              <a:gd name="connsiteY3108" fmla="*/ 218661 h 644552"/>
              <a:gd name="connsiteX3109" fmla="*/ 602486 w 1295298"/>
              <a:gd name="connsiteY3109" fmla="*/ 218661 h 644552"/>
              <a:gd name="connsiteX3110" fmla="*/ 606240 w 1295298"/>
              <a:gd name="connsiteY3110" fmla="*/ 220104 h 644552"/>
              <a:gd name="connsiteX3111" fmla="*/ 608261 w 1295298"/>
              <a:gd name="connsiteY3111" fmla="*/ 218373 h 644552"/>
              <a:gd name="connsiteX3112" fmla="*/ 614037 w 1295298"/>
              <a:gd name="connsiteY3112" fmla="*/ 212601 h 644552"/>
              <a:gd name="connsiteX3113" fmla="*/ 615770 w 1295298"/>
              <a:gd name="connsiteY3113" fmla="*/ 212312 h 644552"/>
              <a:gd name="connsiteX3114" fmla="*/ 622123 w 1295298"/>
              <a:gd name="connsiteY3114" fmla="*/ 209426 h 644552"/>
              <a:gd name="connsiteX3115" fmla="*/ 622701 w 1295298"/>
              <a:gd name="connsiteY3115" fmla="*/ 205386 h 644552"/>
              <a:gd name="connsiteX3116" fmla="*/ 624144 w 1295298"/>
              <a:gd name="connsiteY3116" fmla="*/ 203943 h 644552"/>
              <a:gd name="connsiteX3117" fmla="*/ 630498 w 1295298"/>
              <a:gd name="connsiteY3117" fmla="*/ 200191 h 644552"/>
              <a:gd name="connsiteX3118" fmla="*/ 632230 w 1295298"/>
              <a:gd name="connsiteY3118" fmla="*/ 200191 h 644552"/>
              <a:gd name="connsiteX3119" fmla="*/ 633385 w 1295298"/>
              <a:gd name="connsiteY3119" fmla="*/ 199325 h 644552"/>
              <a:gd name="connsiteX3120" fmla="*/ 636562 w 1295298"/>
              <a:gd name="connsiteY3120" fmla="*/ 199037 h 644552"/>
              <a:gd name="connsiteX3121" fmla="*/ 639450 w 1295298"/>
              <a:gd name="connsiteY3121" fmla="*/ 197017 h 644552"/>
              <a:gd name="connsiteX3122" fmla="*/ 638295 w 1295298"/>
              <a:gd name="connsiteY3122" fmla="*/ 193842 h 644552"/>
              <a:gd name="connsiteX3123" fmla="*/ 635985 w 1295298"/>
              <a:gd name="connsiteY3123" fmla="*/ 186339 h 644552"/>
              <a:gd name="connsiteX3124" fmla="*/ 644070 w 1295298"/>
              <a:gd name="connsiteY3124" fmla="*/ 178258 h 644552"/>
              <a:gd name="connsiteX3125" fmla="*/ 644070 w 1295298"/>
              <a:gd name="connsiteY3125" fmla="*/ 179701 h 644552"/>
              <a:gd name="connsiteX3126" fmla="*/ 643204 w 1295298"/>
              <a:gd name="connsiteY3126" fmla="*/ 183164 h 644552"/>
              <a:gd name="connsiteX3127" fmla="*/ 645803 w 1295298"/>
              <a:gd name="connsiteY3127" fmla="*/ 184607 h 644552"/>
              <a:gd name="connsiteX3128" fmla="*/ 645803 w 1295298"/>
              <a:gd name="connsiteY3128" fmla="*/ 185473 h 644552"/>
              <a:gd name="connsiteX3129" fmla="*/ 644070 w 1295298"/>
              <a:gd name="connsiteY3129" fmla="*/ 186627 h 644552"/>
              <a:gd name="connsiteX3130" fmla="*/ 641471 w 1295298"/>
              <a:gd name="connsiteY3130" fmla="*/ 191533 h 644552"/>
              <a:gd name="connsiteX3131" fmla="*/ 642626 w 1295298"/>
              <a:gd name="connsiteY3131" fmla="*/ 193842 h 644552"/>
              <a:gd name="connsiteX3132" fmla="*/ 642626 w 1295298"/>
              <a:gd name="connsiteY3132" fmla="*/ 195285 h 644552"/>
              <a:gd name="connsiteX3133" fmla="*/ 645803 w 1295298"/>
              <a:gd name="connsiteY3133" fmla="*/ 195574 h 644552"/>
              <a:gd name="connsiteX3134" fmla="*/ 646669 w 1295298"/>
              <a:gd name="connsiteY3134" fmla="*/ 197305 h 644552"/>
              <a:gd name="connsiteX3135" fmla="*/ 655622 w 1295298"/>
              <a:gd name="connsiteY3135" fmla="*/ 194708 h 644552"/>
              <a:gd name="connsiteX3136" fmla="*/ 654755 w 1295298"/>
              <a:gd name="connsiteY3136" fmla="*/ 196151 h 644552"/>
              <a:gd name="connsiteX3137" fmla="*/ 656777 w 1295298"/>
              <a:gd name="connsiteY3137" fmla="*/ 197882 h 644552"/>
              <a:gd name="connsiteX3138" fmla="*/ 659087 w 1295298"/>
              <a:gd name="connsiteY3138" fmla="*/ 196728 h 644552"/>
              <a:gd name="connsiteX3139" fmla="*/ 664863 w 1295298"/>
              <a:gd name="connsiteY3139" fmla="*/ 195285 h 644552"/>
              <a:gd name="connsiteX3140" fmla="*/ 669483 w 1295298"/>
              <a:gd name="connsiteY3140" fmla="*/ 192688 h 644552"/>
              <a:gd name="connsiteX3141" fmla="*/ 673815 w 1295298"/>
              <a:gd name="connsiteY3141" fmla="*/ 193265 h 644552"/>
              <a:gd name="connsiteX3142" fmla="*/ 673237 w 1295298"/>
              <a:gd name="connsiteY3142" fmla="*/ 194708 h 644552"/>
              <a:gd name="connsiteX3143" fmla="*/ 677969 w 1295298"/>
              <a:gd name="connsiteY3143" fmla="*/ 194412 h 644552"/>
              <a:gd name="connsiteX3144" fmla="*/ 680205 w 1295298"/>
              <a:gd name="connsiteY3144" fmla="*/ 190223 h 644552"/>
              <a:gd name="connsiteX3145" fmla="*/ 682261 w 1295298"/>
              <a:gd name="connsiteY3145" fmla="*/ 185531 h 644552"/>
              <a:gd name="connsiteX3146" fmla="*/ 687457 w 1295298"/>
              <a:gd name="connsiteY3146" fmla="*/ 176869 h 644552"/>
              <a:gd name="connsiteX3147" fmla="*/ 692363 w 1295298"/>
              <a:gd name="connsiteY3147" fmla="*/ 180045 h 644552"/>
              <a:gd name="connsiteX3148" fmla="*/ 690920 w 1295298"/>
              <a:gd name="connsiteY3148" fmla="*/ 171672 h 644552"/>
              <a:gd name="connsiteX3149" fmla="*/ 698136 w 1295298"/>
              <a:gd name="connsiteY3149" fmla="*/ 167341 h 644552"/>
              <a:gd name="connsiteX3150" fmla="*/ 704485 w 1295298"/>
              <a:gd name="connsiteY3150" fmla="*/ 168208 h 644552"/>
              <a:gd name="connsiteX3151" fmla="*/ 711701 w 1295298"/>
              <a:gd name="connsiteY3151" fmla="*/ 165320 h 644552"/>
              <a:gd name="connsiteX3152" fmla="*/ 708643 w 1295298"/>
              <a:gd name="connsiteY3152" fmla="*/ 160872 h 644552"/>
              <a:gd name="connsiteX3153" fmla="*/ 708629 w 1295298"/>
              <a:gd name="connsiteY3153" fmla="*/ 160887 h 644552"/>
              <a:gd name="connsiteX3154" fmla="*/ 699079 w 1295298"/>
              <a:gd name="connsiteY3154" fmla="*/ 163488 h 644552"/>
              <a:gd name="connsiteX3155" fmla="*/ 691265 w 1295298"/>
              <a:gd name="connsiteY3155" fmla="*/ 165510 h 644552"/>
              <a:gd name="connsiteX3156" fmla="*/ 688371 w 1295298"/>
              <a:gd name="connsiteY3156" fmla="*/ 163777 h 644552"/>
              <a:gd name="connsiteX3157" fmla="*/ 682872 w 1295298"/>
              <a:gd name="connsiteY3157" fmla="*/ 159443 h 644552"/>
              <a:gd name="connsiteX3158" fmla="*/ 684898 w 1295298"/>
              <a:gd name="connsiteY3158" fmla="*/ 156553 h 644552"/>
              <a:gd name="connsiteX3159" fmla="*/ 682293 w 1295298"/>
              <a:gd name="connsiteY3159" fmla="*/ 151641 h 644552"/>
              <a:gd name="connsiteX3160" fmla="*/ 682293 w 1295298"/>
              <a:gd name="connsiteY3160" fmla="*/ 149041 h 644552"/>
              <a:gd name="connsiteX3161" fmla="*/ 693870 w 1295298"/>
              <a:gd name="connsiteY3161" fmla="*/ 140373 h 644552"/>
              <a:gd name="connsiteX3162" fmla="*/ 698789 w 1295298"/>
              <a:gd name="connsiteY3162" fmla="*/ 136327 h 644552"/>
              <a:gd name="connsiteX3163" fmla="*/ 691265 w 1295298"/>
              <a:gd name="connsiteY3163" fmla="*/ 132571 h 644552"/>
              <a:gd name="connsiteX3164" fmla="*/ 683740 w 1295298"/>
              <a:gd name="connsiteY3164" fmla="*/ 137772 h 644552"/>
              <a:gd name="connsiteX3165" fmla="*/ 683740 w 1295298"/>
              <a:gd name="connsiteY3165" fmla="*/ 140661 h 644552"/>
              <a:gd name="connsiteX3166" fmla="*/ 675058 w 1295298"/>
              <a:gd name="connsiteY3166" fmla="*/ 147596 h 644552"/>
              <a:gd name="connsiteX3167" fmla="*/ 669270 w 1295298"/>
              <a:gd name="connsiteY3167" fmla="*/ 151641 h 644552"/>
              <a:gd name="connsiteX3168" fmla="*/ 667534 w 1295298"/>
              <a:gd name="connsiteY3168" fmla="*/ 156842 h 644552"/>
              <a:gd name="connsiteX3169" fmla="*/ 667534 w 1295298"/>
              <a:gd name="connsiteY3169" fmla="*/ 159443 h 644552"/>
              <a:gd name="connsiteX3170" fmla="*/ 668691 w 1295298"/>
              <a:gd name="connsiteY3170" fmla="*/ 161754 h 644552"/>
              <a:gd name="connsiteX3171" fmla="*/ 674480 w 1295298"/>
              <a:gd name="connsiteY3171" fmla="*/ 166666 h 644552"/>
              <a:gd name="connsiteX3172" fmla="*/ 669270 w 1295298"/>
              <a:gd name="connsiteY3172" fmla="*/ 171867 h 644552"/>
              <a:gd name="connsiteX3173" fmla="*/ 665797 w 1295298"/>
              <a:gd name="connsiteY3173" fmla="*/ 178224 h 644552"/>
              <a:gd name="connsiteX3174" fmla="*/ 667534 w 1295298"/>
              <a:gd name="connsiteY3174" fmla="*/ 180535 h 644552"/>
              <a:gd name="connsiteX3175" fmla="*/ 663772 w 1295298"/>
              <a:gd name="connsiteY3175" fmla="*/ 186603 h 644552"/>
              <a:gd name="connsiteX3176" fmla="*/ 660299 w 1295298"/>
              <a:gd name="connsiteY3176" fmla="*/ 186603 h 644552"/>
              <a:gd name="connsiteX3177" fmla="*/ 654221 w 1295298"/>
              <a:gd name="connsiteY3177" fmla="*/ 190648 h 644552"/>
              <a:gd name="connsiteX3178" fmla="*/ 651327 w 1295298"/>
              <a:gd name="connsiteY3178" fmla="*/ 184580 h 644552"/>
              <a:gd name="connsiteX3179" fmla="*/ 651617 w 1295298"/>
              <a:gd name="connsiteY3179" fmla="*/ 183425 h 644552"/>
              <a:gd name="connsiteX3180" fmla="*/ 649012 w 1295298"/>
              <a:gd name="connsiteY3180" fmla="*/ 176490 h 644552"/>
              <a:gd name="connsiteX3181" fmla="*/ 646407 w 1295298"/>
              <a:gd name="connsiteY3181" fmla="*/ 171867 h 644552"/>
              <a:gd name="connsiteX3182" fmla="*/ 647122 w 1295298"/>
              <a:gd name="connsiteY3182" fmla="*/ 169965 h 644552"/>
              <a:gd name="connsiteX3183" fmla="*/ 647276 w 1295298"/>
              <a:gd name="connsiteY3183" fmla="*/ 170133 h 644552"/>
              <a:gd name="connsiteX3184" fmla="*/ 647276 w 1295298"/>
              <a:gd name="connsiteY3184" fmla="*/ 169555 h 644552"/>
              <a:gd name="connsiteX3185" fmla="*/ 647122 w 1295298"/>
              <a:gd name="connsiteY3185" fmla="*/ 169965 h 644552"/>
              <a:gd name="connsiteX3186" fmla="*/ 644382 w 1295298"/>
              <a:gd name="connsiteY3186" fmla="*/ 166955 h 644552"/>
              <a:gd name="connsiteX3187" fmla="*/ 632227 w 1295298"/>
              <a:gd name="connsiteY3187" fmla="*/ 175623 h 644552"/>
              <a:gd name="connsiteX3188" fmla="*/ 626439 w 1295298"/>
              <a:gd name="connsiteY3188" fmla="*/ 172156 h 644552"/>
              <a:gd name="connsiteX3189" fmla="*/ 628754 w 1295298"/>
              <a:gd name="connsiteY3189" fmla="*/ 170133 h 644552"/>
              <a:gd name="connsiteX3190" fmla="*/ 628754 w 1295298"/>
              <a:gd name="connsiteY3190" fmla="*/ 168400 h 644552"/>
              <a:gd name="connsiteX3191" fmla="*/ 625281 w 1295298"/>
              <a:gd name="connsiteY3191" fmla="*/ 168978 h 644552"/>
              <a:gd name="connsiteX3192" fmla="*/ 627596 w 1295298"/>
              <a:gd name="connsiteY3192" fmla="*/ 165510 h 644552"/>
              <a:gd name="connsiteX3193" fmla="*/ 625281 w 1295298"/>
              <a:gd name="connsiteY3193" fmla="*/ 156553 h 644552"/>
              <a:gd name="connsiteX3194" fmla="*/ 628175 w 1295298"/>
              <a:gd name="connsiteY3194" fmla="*/ 153664 h 644552"/>
              <a:gd name="connsiteX3195" fmla="*/ 633963 w 1295298"/>
              <a:gd name="connsiteY3195" fmla="*/ 149041 h 644552"/>
              <a:gd name="connsiteX3196" fmla="*/ 641198 w 1295298"/>
              <a:gd name="connsiteY3196" fmla="*/ 145862 h 644552"/>
              <a:gd name="connsiteX3197" fmla="*/ 638304 w 1295298"/>
              <a:gd name="connsiteY3197" fmla="*/ 144996 h 644552"/>
              <a:gd name="connsiteX3198" fmla="*/ 649880 w 1295298"/>
              <a:gd name="connsiteY3198" fmla="*/ 136038 h 644552"/>
              <a:gd name="connsiteX3199" fmla="*/ 652195 w 1295298"/>
              <a:gd name="connsiteY3199" fmla="*/ 131126 h 644552"/>
              <a:gd name="connsiteX3200" fmla="*/ 653353 w 1295298"/>
              <a:gd name="connsiteY3200" fmla="*/ 128237 h 644552"/>
              <a:gd name="connsiteX3201" fmla="*/ 659431 w 1295298"/>
              <a:gd name="connsiteY3201" fmla="*/ 122747 h 644552"/>
              <a:gd name="connsiteX3202" fmla="*/ 666376 w 1295298"/>
              <a:gd name="connsiteY3202" fmla="*/ 114657 h 644552"/>
              <a:gd name="connsiteX3203" fmla="*/ 658852 w 1295298"/>
              <a:gd name="connsiteY3203" fmla="*/ 116968 h 644552"/>
              <a:gd name="connsiteX3204" fmla="*/ 661167 w 1295298"/>
              <a:gd name="connsiteY3204" fmla="*/ 115235 h 644552"/>
              <a:gd name="connsiteX3205" fmla="*/ 659431 w 1295298"/>
              <a:gd name="connsiteY3205" fmla="*/ 114946 h 644552"/>
              <a:gd name="connsiteX3206" fmla="*/ 661167 w 1295298"/>
              <a:gd name="connsiteY3206" fmla="*/ 112923 h 644552"/>
              <a:gd name="connsiteX3207" fmla="*/ 662325 w 1295298"/>
              <a:gd name="connsiteY3207" fmla="*/ 113212 h 644552"/>
              <a:gd name="connsiteX3208" fmla="*/ 663482 w 1295298"/>
              <a:gd name="connsiteY3208" fmla="*/ 111478 h 644552"/>
              <a:gd name="connsiteX3209" fmla="*/ 663772 w 1295298"/>
              <a:gd name="connsiteY3209" fmla="*/ 113790 h 644552"/>
              <a:gd name="connsiteX3210" fmla="*/ 668113 w 1295298"/>
              <a:gd name="connsiteY3210" fmla="*/ 115235 h 644552"/>
              <a:gd name="connsiteX3211" fmla="*/ 670428 w 1295298"/>
              <a:gd name="connsiteY3211" fmla="*/ 112056 h 644552"/>
              <a:gd name="connsiteX3212" fmla="*/ 668402 w 1295298"/>
              <a:gd name="connsiteY3212" fmla="*/ 111767 h 644552"/>
              <a:gd name="connsiteX3213" fmla="*/ 671296 w 1295298"/>
              <a:gd name="connsiteY3213" fmla="*/ 109745 h 644552"/>
              <a:gd name="connsiteX3214" fmla="*/ 673901 w 1295298"/>
              <a:gd name="connsiteY3214" fmla="*/ 109456 h 644552"/>
              <a:gd name="connsiteX3215" fmla="*/ 672743 w 1295298"/>
              <a:gd name="connsiteY3215" fmla="*/ 108300 h 644552"/>
              <a:gd name="connsiteX3216" fmla="*/ 678242 w 1295298"/>
              <a:gd name="connsiteY3216" fmla="*/ 106855 h 644552"/>
              <a:gd name="connsiteX3217" fmla="*/ 678242 w 1295298"/>
              <a:gd name="connsiteY3217" fmla="*/ 108300 h 644552"/>
              <a:gd name="connsiteX3218" fmla="*/ 682872 w 1295298"/>
              <a:gd name="connsiteY3218" fmla="*/ 104833 h 644552"/>
              <a:gd name="connsiteX3219" fmla="*/ 682872 w 1295298"/>
              <a:gd name="connsiteY3219" fmla="*/ 107144 h 644552"/>
              <a:gd name="connsiteX3220" fmla="*/ 689239 w 1295298"/>
              <a:gd name="connsiteY3220" fmla="*/ 103677 h 644552"/>
              <a:gd name="connsiteX3221" fmla="*/ 687213 w 1295298"/>
              <a:gd name="connsiteY3221" fmla="*/ 101943 h 644552"/>
              <a:gd name="connsiteX3222" fmla="*/ 689818 w 1295298"/>
              <a:gd name="connsiteY3222" fmla="*/ 100210 h 644552"/>
              <a:gd name="connsiteX3223" fmla="*/ 692423 w 1295298"/>
              <a:gd name="connsiteY3223" fmla="*/ 101943 h 644552"/>
              <a:gd name="connsiteX3224" fmla="*/ 699368 w 1295298"/>
              <a:gd name="connsiteY3224" fmla="*/ 100499 h 644552"/>
              <a:gd name="connsiteX3225" fmla="*/ 696764 w 1295298"/>
              <a:gd name="connsiteY3225" fmla="*/ 104544 h 644552"/>
              <a:gd name="connsiteX3226" fmla="*/ 702262 w 1295298"/>
              <a:gd name="connsiteY3226" fmla="*/ 100788 h 644552"/>
              <a:gd name="connsiteX3227" fmla="*/ 702841 w 1295298"/>
              <a:gd name="connsiteY3227" fmla="*/ 103099 h 644552"/>
              <a:gd name="connsiteX3228" fmla="*/ 707761 w 1295298"/>
              <a:gd name="connsiteY3228" fmla="*/ 99343 h 644552"/>
              <a:gd name="connsiteX3229" fmla="*/ 708919 w 1295298"/>
              <a:gd name="connsiteY3229" fmla="*/ 102521 h 644552"/>
              <a:gd name="connsiteX3230" fmla="*/ 710944 w 1295298"/>
              <a:gd name="connsiteY3230" fmla="*/ 100499 h 644552"/>
              <a:gd name="connsiteX3231" fmla="*/ 715285 w 1295298"/>
              <a:gd name="connsiteY3231" fmla="*/ 102521 h 644552"/>
              <a:gd name="connsiteX3232" fmla="*/ 710076 w 1295298"/>
              <a:gd name="connsiteY3232" fmla="*/ 105700 h 644552"/>
              <a:gd name="connsiteX3233" fmla="*/ 712391 w 1295298"/>
              <a:gd name="connsiteY3233" fmla="*/ 107433 h 644552"/>
              <a:gd name="connsiteX3234" fmla="*/ 716211 w 1295298"/>
              <a:gd name="connsiteY3234" fmla="*/ 107978 h 644552"/>
              <a:gd name="connsiteX3235" fmla="*/ 716319 w 1295298"/>
              <a:gd name="connsiteY3235" fmla="*/ 107865 h 644552"/>
              <a:gd name="connsiteX3236" fmla="*/ 719782 w 1295298"/>
              <a:gd name="connsiteY3236" fmla="*/ 107865 h 644552"/>
              <a:gd name="connsiteX3237" fmla="*/ 744027 w 1295298"/>
              <a:gd name="connsiteY3237" fmla="*/ 116815 h 644552"/>
              <a:gd name="connsiteX3238" fmla="*/ 744315 w 1295298"/>
              <a:gd name="connsiteY3238" fmla="*/ 130962 h 644552"/>
              <a:gd name="connsiteX3239" fmla="*/ 730750 w 1295298"/>
              <a:gd name="connsiteY3239" fmla="*/ 129519 h 644552"/>
              <a:gd name="connsiteX3240" fmla="*/ 739697 w 1295298"/>
              <a:gd name="connsiteY3240" fmla="*/ 141645 h 644552"/>
              <a:gd name="connsiteX3241" fmla="*/ 739697 w 1295298"/>
              <a:gd name="connsiteY3241" fmla="*/ 136737 h 644552"/>
              <a:gd name="connsiteX3242" fmla="*/ 756149 w 1295298"/>
              <a:gd name="connsiteY3242" fmla="*/ 129519 h 644552"/>
              <a:gd name="connsiteX3243" fmla="*/ 766251 w 1295298"/>
              <a:gd name="connsiteY3243" fmla="*/ 127209 h 644552"/>
              <a:gd name="connsiteX3244" fmla="*/ 764519 w 1295298"/>
              <a:gd name="connsiteY3244" fmla="*/ 123167 h 644552"/>
              <a:gd name="connsiteX3245" fmla="*/ 770869 w 1295298"/>
              <a:gd name="connsiteY3245" fmla="*/ 122589 h 644552"/>
              <a:gd name="connsiteX3246" fmla="*/ 774044 w 1295298"/>
              <a:gd name="connsiteY3246" fmla="*/ 125188 h 644552"/>
              <a:gd name="connsiteX3247" fmla="*/ 800597 w 1295298"/>
              <a:gd name="connsiteY3247" fmla="*/ 115660 h 644552"/>
              <a:gd name="connsiteX3248" fmla="*/ 818492 w 1295298"/>
              <a:gd name="connsiteY3248" fmla="*/ 113062 h 644552"/>
              <a:gd name="connsiteX3249" fmla="*/ 825419 w 1295298"/>
              <a:gd name="connsiteY3249" fmla="*/ 111041 h 644552"/>
              <a:gd name="connsiteX3250" fmla="*/ 837252 w 1295298"/>
              <a:gd name="connsiteY3250" fmla="*/ 109020 h 644552"/>
              <a:gd name="connsiteX3251" fmla="*/ 853415 w 1295298"/>
              <a:gd name="connsiteY3251" fmla="*/ 111907 h 644552"/>
              <a:gd name="connsiteX3252" fmla="*/ 847931 w 1295298"/>
              <a:gd name="connsiteY3252" fmla="*/ 99203 h 644552"/>
              <a:gd name="connsiteX3253" fmla="*/ 863806 w 1295298"/>
              <a:gd name="connsiteY3253" fmla="*/ 86210 h 644552"/>
              <a:gd name="connsiteX3254" fmla="*/ 867558 w 1295298"/>
              <a:gd name="connsiteY3254" fmla="*/ 94583 h 644552"/>
              <a:gd name="connsiteX3255" fmla="*/ 874196 w 1295298"/>
              <a:gd name="connsiteY3255" fmla="*/ 117681 h 644552"/>
              <a:gd name="connsiteX3256" fmla="*/ 873330 w 1295298"/>
              <a:gd name="connsiteY3256" fmla="*/ 105555 h 644552"/>
              <a:gd name="connsiteX3257" fmla="*/ 870733 w 1295298"/>
              <a:gd name="connsiteY3257" fmla="*/ 94006 h 644552"/>
              <a:gd name="connsiteX3258" fmla="*/ 877371 w 1295298"/>
              <a:gd name="connsiteY3258" fmla="*/ 86210 h 644552"/>
              <a:gd name="connsiteX3259" fmla="*/ 886030 w 1295298"/>
              <a:gd name="connsiteY3259" fmla="*/ 90253 h 644552"/>
              <a:gd name="connsiteX3260" fmla="*/ 898729 w 1295298"/>
              <a:gd name="connsiteY3260" fmla="*/ 90253 h 644552"/>
              <a:gd name="connsiteX3261" fmla="*/ 896709 w 1295298"/>
              <a:gd name="connsiteY3261" fmla="*/ 85056 h 644552"/>
              <a:gd name="connsiteX3262" fmla="*/ 916912 w 1295298"/>
              <a:gd name="connsiteY3262" fmla="*/ 79281 h 644552"/>
              <a:gd name="connsiteX3263" fmla="*/ 922396 w 1295298"/>
              <a:gd name="connsiteY3263" fmla="*/ 72352 h 644552"/>
              <a:gd name="connsiteX3264" fmla="*/ 953856 w 1295298"/>
              <a:gd name="connsiteY3264" fmla="*/ 61380 h 644552"/>
              <a:gd name="connsiteX3265" fmla="*/ 971174 w 1295298"/>
              <a:gd name="connsiteY3265" fmla="*/ 59070 h 644552"/>
              <a:gd name="connsiteX3266" fmla="*/ 983873 w 1295298"/>
              <a:gd name="connsiteY3266" fmla="*/ 51275 h 644552"/>
              <a:gd name="connsiteX3267" fmla="*/ 190139 w 1295298"/>
              <a:gd name="connsiteY3267" fmla="*/ 49818 h 644552"/>
              <a:gd name="connsiteX3268" fmla="*/ 192712 w 1295298"/>
              <a:gd name="connsiteY3268" fmla="*/ 51235 h 644552"/>
              <a:gd name="connsiteX3269" fmla="*/ 190922 w 1295298"/>
              <a:gd name="connsiteY3269" fmla="*/ 52652 h 644552"/>
              <a:gd name="connsiteX3270" fmla="*/ 188238 w 1295298"/>
              <a:gd name="connsiteY3270" fmla="*/ 50951 h 644552"/>
              <a:gd name="connsiteX3271" fmla="*/ 190139 w 1295298"/>
              <a:gd name="connsiteY3271" fmla="*/ 49818 h 644552"/>
              <a:gd name="connsiteX3272" fmla="*/ 235698 w 1295298"/>
              <a:gd name="connsiteY3272" fmla="*/ 49555 h 644552"/>
              <a:gd name="connsiteX3273" fmla="*/ 238825 w 1295298"/>
              <a:gd name="connsiteY3273" fmla="*/ 50735 h 644552"/>
              <a:gd name="connsiteX3274" fmla="*/ 234560 w 1295298"/>
              <a:gd name="connsiteY3274" fmla="*/ 51620 h 644552"/>
              <a:gd name="connsiteX3275" fmla="*/ 235698 w 1295298"/>
              <a:gd name="connsiteY3275" fmla="*/ 49555 h 644552"/>
              <a:gd name="connsiteX3276" fmla="*/ 204850 w 1295298"/>
              <a:gd name="connsiteY3276" fmla="*/ 48866 h 644552"/>
              <a:gd name="connsiteX3277" fmla="*/ 207165 w 1295298"/>
              <a:gd name="connsiteY3277" fmla="*/ 50287 h 644552"/>
              <a:gd name="connsiteX3278" fmla="*/ 201667 w 1295298"/>
              <a:gd name="connsiteY3278" fmla="*/ 51709 h 644552"/>
              <a:gd name="connsiteX3279" fmla="*/ 205429 w 1295298"/>
              <a:gd name="connsiteY3279" fmla="*/ 51709 h 644552"/>
              <a:gd name="connsiteX3280" fmla="*/ 198483 w 1295298"/>
              <a:gd name="connsiteY3280" fmla="*/ 55405 h 644552"/>
              <a:gd name="connsiteX3281" fmla="*/ 194432 w 1295298"/>
              <a:gd name="connsiteY3281" fmla="*/ 51993 h 644552"/>
              <a:gd name="connsiteX3282" fmla="*/ 204850 w 1295298"/>
              <a:gd name="connsiteY3282" fmla="*/ 48866 h 644552"/>
              <a:gd name="connsiteX3283" fmla="*/ 996595 w 1295298"/>
              <a:gd name="connsiteY3283" fmla="*/ 46408 h 644552"/>
              <a:gd name="connsiteX3284" fmla="*/ 994805 w 1295298"/>
              <a:gd name="connsiteY3284" fmla="*/ 48178 h 644552"/>
              <a:gd name="connsiteX3285" fmla="*/ 992121 w 1295298"/>
              <a:gd name="connsiteY3285" fmla="*/ 46703 h 644552"/>
              <a:gd name="connsiteX3286" fmla="*/ 996595 w 1295298"/>
              <a:gd name="connsiteY3286" fmla="*/ 46408 h 644552"/>
              <a:gd name="connsiteX3287" fmla="*/ 203338 w 1295298"/>
              <a:gd name="connsiteY3287" fmla="*/ 43704 h 644552"/>
              <a:gd name="connsiteX3288" fmla="*/ 208541 w 1295298"/>
              <a:gd name="connsiteY3288" fmla="*/ 46985 h 644552"/>
              <a:gd name="connsiteX3289" fmla="*/ 205361 w 1295298"/>
              <a:gd name="connsiteY3289" fmla="*/ 48178 h 644552"/>
              <a:gd name="connsiteX3290" fmla="*/ 199869 w 1295298"/>
              <a:gd name="connsiteY3290" fmla="*/ 48178 h 644552"/>
              <a:gd name="connsiteX3291" fmla="*/ 196690 w 1295298"/>
              <a:gd name="connsiteY3291" fmla="*/ 47283 h 644552"/>
              <a:gd name="connsiteX3292" fmla="*/ 194088 w 1295298"/>
              <a:gd name="connsiteY3292" fmla="*/ 48178 h 644552"/>
              <a:gd name="connsiteX3293" fmla="*/ 203338 w 1295298"/>
              <a:gd name="connsiteY3293" fmla="*/ 43704 h 644552"/>
              <a:gd name="connsiteX3294" fmla="*/ 253035 w 1295298"/>
              <a:gd name="connsiteY3294" fmla="*/ 41984 h 644552"/>
              <a:gd name="connsiteX3295" fmla="*/ 257315 w 1295298"/>
              <a:gd name="connsiteY3295" fmla="*/ 44028 h 644552"/>
              <a:gd name="connsiteX3296" fmla="*/ 261881 w 1295298"/>
              <a:gd name="connsiteY3296" fmla="*/ 46948 h 644552"/>
              <a:gd name="connsiteX3297" fmla="*/ 261881 w 1295298"/>
              <a:gd name="connsiteY3297" fmla="*/ 50160 h 644552"/>
              <a:gd name="connsiteX3298" fmla="*/ 253035 w 1295298"/>
              <a:gd name="connsiteY3298" fmla="*/ 50160 h 644552"/>
              <a:gd name="connsiteX3299" fmla="*/ 254176 w 1295298"/>
              <a:gd name="connsiteY3299" fmla="*/ 48700 h 644552"/>
              <a:gd name="connsiteX3300" fmla="*/ 250181 w 1295298"/>
              <a:gd name="connsiteY3300" fmla="*/ 44028 h 644552"/>
              <a:gd name="connsiteX3301" fmla="*/ 253035 w 1295298"/>
              <a:gd name="connsiteY3301" fmla="*/ 41984 h 644552"/>
              <a:gd name="connsiteX3302" fmla="*/ 227049 w 1295298"/>
              <a:gd name="connsiteY3302" fmla="*/ 38886 h 644552"/>
              <a:gd name="connsiteX3303" fmla="*/ 231972 w 1295298"/>
              <a:gd name="connsiteY3303" fmla="*/ 41191 h 644552"/>
              <a:gd name="connsiteX3304" fmla="*/ 234578 w 1295298"/>
              <a:gd name="connsiteY3304" fmla="*/ 40038 h 644552"/>
              <a:gd name="connsiteX3305" fmla="*/ 238342 w 1295298"/>
              <a:gd name="connsiteY3305" fmla="*/ 43208 h 644552"/>
              <a:gd name="connsiteX3306" fmla="*/ 240369 w 1295298"/>
              <a:gd name="connsiteY3306" fmla="*/ 42055 h 644552"/>
              <a:gd name="connsiteX3307" fmla="*/ 244134 w 1295298"/>
              <a:gd name="connsiteY3307" fmla="*/ 44936 h 644552"/>
              <a:gd name="connsiteX3308" fmla="*/ 243265 w 1295298"/>
              <a:gd name="connsiteY3308" fmla="*/ 46377 h 644552"/>
              <a:gd name="connsiteX3309" fmla="*/ 246740 w 1295298"/>
              <a:gd name="connsiteY3309" fmla="*/ 49546 h 644552"/>
              <a:gd name="connsiteX3310" fmla="*/ 244423 w 1295298"/>
              <a:gd name="connsiteY3310" fmla="*/ 51275 h 644552"/>
              <a:gd name="connsiteX3311" fmla="*/ 238632 w 1295298"/>
              <a:gd name="connsiteY3311" fmla="*/ 48106 h 644552"/>
              <a:gd name="connsiteX3312" fmla="*/ 232551 w 1295298"/>
              <a:gd name="connsiteY3312" fmla="*/ 47529 h 644552"/>
              <a:gd name="connsiteX3313" fmla="*/ 228497 w 1295298"/>
              <a:gd name="connsiteY3313" fmla="*/ 47241 h 644552"/>
              <a:gd name="connsiteX3314" fmla="*/ 225022 w 1295298"/>
              <a:gd name="connsiteY3314" fmla="*/ 46089 h 644552"/>
              <a:gd name="connsiteX3315" fmla="*/ 228786 w 1295298"/>
              <a:gd name="connsiteY3315" fmla="*/ 44648 h 644552"/>
              <a:gd name="connsiteX3316" fmla="*/ 228786 w 1295298"/>
              <a:gd name="connsiteY3316" fmla="*/ 43208 h 644552"/>
              <a:gd name="connsiteX3317" fmla="*/ 224443 w 1295298"/>
              <a:gd name="connsiteY3317" fmla="*/ 43208 h 644552"/>
              <a:gd name="connsiteX3318" fmla="*/ 225312 w 1295298"/>
              <a:gd name="connsiteY3318" fmla="*/ 41767 h 644552"/>
              <a:gd name="connsiteX3319" fmla="*/ 222995 w 1295298"/>
              <a:gd name="connsiteY3319" fmla="*/ 39750 h 644552"/>
              <a:gd name="connsiteX3320" fmla="*/ 227049 w 1295298"/>
              <a:gd name="connsiteY3320" fmla="*/ 38886 h 644552"/>
              <a:gd name="connsiteX3321" fmla="*/ 977436 w 1295298"/>
              <a:gd name="connsiteY3321" fmla="*/ 36477 h 644552"/>
              <a:gd name="connsiteX3322" fmla="*/ 979148 w 1295298"/>
              <a:gd name="connsiteY3322" fmla="*/ 36477 h 644552"/>
              <a:gd name="connsiteX3323" fmla="*/ 978863 w 1295298"/>
              <a:gd name="connsiteY3323" fmla="*/ 39358 h 644552"/>
              <a:gd name="connsiteX3324" fmla="*/ 981145 w 1295298"/>
              <a:gd name="connsiteY3324" fmla="*/ 38206 h 644552"/>
              <a:gd name="connsiteX3325" fmla="*/ 987991 w 1295298"/>
              <a:gd name="connsiteY3325" fmla="*/ 43104 h 644552"/>
              <a:gd name="connsiteX3326" fmla="*/ 979148 w 1295298"/>
              <a:gd name="connsiteY3326" fmla="*/ 46273 h 644552"/>
              <a:gd name="connsiteX3327" fmla="*/ 974869 w 1295298"/>
              <a:gd name="connsiteY3327" fmla="*/ 47137 h 644552"/>
              <a:gd name="connsiteX3328" fmla="*/ 968023 w 1295298"/>
              <a:gd name="connsiteY3328" fmla="*/ 48866 h 644552"/>
              <a:gd name="connsiteX3329" fmla="*/ 966311 w 1295298"/>
              <a:gd name="connsiteY3329" fmla="*/ 47137 h 644552"/>
              <a:gd name="connsiteX3330" fmla="*/ 968593 w 1295298"/>
              <a:gd name="connsiteY3330" fmla="*/ 44256 h 644552"/>
              <a:gd name="connsiteX3331" fmla="*/ 977436 w 1295298"/>
              <a:gd name="connsiteY3331" fmla="*/ 36477 h 644552"/>
              <a:gd name="connsiteX3332" fmla="*/ 245707 w 1295298"/>
              <a:gd name="connsiteY3332" fmla="*/ 33380 h 644552"/>
              <a:gd name="connsiteX3333" fmla="*/ 250181 w 1295298"/>
              <a:gd name="connsiteY3333" fmla="*/ 33380 h 644552"/>
              <a:gd name="connsiteX3334" fmla="*/ 250181 w 1295298"/>
              <a:gd name="connsiteY3334" fmla="*/ 36133 h 644552"/>
              <a:gd name="connsiteX3335" fmla="*/ 247944 w 1295298"/>
              <a:gd name="connsiteY3335" fmla="*/ 36133 h 644552"/>
              <a:gd name="connsiteX3336" fmla="*/ 245707 w 1295298"/>
              <a:gd name="connsiteY3336" fmla="*/ 33380 h 644552"/>
              <a:gd name="connsiteX3337" fmla="*/ 665388 w 1295298"/>
              <a:gd name="connsiteY3337" fmla="*/ 32348 h 644552"/>
              <a:gd name="connsiteX3338" fmla="*/ 670597 w 1295298"/>
              <a:gd name="connsiteY3338" fmla="*/ 34934 h 644552"/>
              <a:gd name="connsiteX3339" fmla="*/ 670018 w 1295298"/>
              <a:gd name="connsiteY3339" fmla="*/ 37521 h 644552"/>
              <a:gd name="connsiteX3340" fmla="*/ 672333 w 1295298"/>
              <a:gd name="connsiteY3340" fmla="*/ 35796 h 644552"/>
              <a:gd name="connsiteX3341" fmla="*/ 674069 w 1295298"/>
              <a:gd name="connsiteY3341" fmla="*/ 38957 h 644552"/>
              <a:gd name="connsiteX3342" fmla="*/ 675227 w 1295298"/>
              <a:gd name="connsiteY3342" fmla="*/ 38957 h 644552"/>
              <a:gd name="connsiteX3343" fmla="*/ 685355 w 1295298"/>
              <a:gd name="connsiteY3343" fmla="*/ 44130 h 644552"/>
              <a:gd name="connsiteX3344" fmla="*/ 684197 w 1295298"/>
              <a:gd name="connsiteY3344" fmla="*/ 44417 h 644552"/>
              <a:gd name="connsiteX3345" fmla="*/ 686512 w 1295298"/>
              <a:gd name="connsiteY3345" fmla="*/ 44417 h 644552"/>
              <a:gd name="connsiteX3346" fmla="*/ 686512 w 1295298"/>
              <a:gd name="connsiteY3346" fmla="*/ 46429 h 644552"/>
              <a:gd name="connsiteX3347" fmla="*/ 690564 w 1295298"/>
              <a:gd name="connsiteY3347" fmla="*/ 46429 h 644552"/>
              <a:gd name="connsiteX3348" fmla="*/ 695483 w 1295298"/>
              <a:gd name="connsiteY3348" fmla="*/ 50740 h 644552"/>
              <a:gd name="connsiteX3349" fmla="*/ 687380 w 1295298"/>
              <a:gd name="connsiteY3349" fmla="*/ 55050 h 644552"/>
              <a:gd name="connsiteX3350" fmla="*/ 687380 w 1295298"/>
              <a:gd name="connsiteY3350" fmla="*/ 52751 h 644552"/>
              <a:gd name="connsiteX3351" fmla="*/ 681593 w 1295298"/>
              <a:gd name="connsiteY3351" fmla="*/ 52751 h 644552"/>
              <a:gd name="connsiteX3352" fmla="*/ 683619 w 1295298"/>
              <a:gd name="connsiteY3352" fmla="*/ 49015 h 644552"/>
              <a:gd name="connsiteX3353" fmla="*/ 681014 w 1295298"/>
              <a:gd name="connsiteY3353" fmla="*/ 45567 h 644552"/>
              <a:gd name="connsiteX3354" fmla="*/ 682750 w 1295298"/>
              <a:gd name="connsiteY3354" fmla="*/ 45280 h 644552"/>
              <a:gd name="connsiteX3355" fmla="*/ 679567 w 1295298"/>
              <a:gd name="connsiteY3355" fmla="*/ 43268 h 644552"/>
              <a:gd name="connsiteX3356" fmla="*/ 672622 w 1295298"/>
              <a:gd name="connsiteY3356" fmla="*/ 52176 h 644552"/>
              <a:gd name="connsiteX3357" fmla="*/ 670597 w 1295298"/>
              <a:gd name="connsiteY3357" fmla="*/ 53326 h 644552"/>
              <a:gd name="connsiteX3358" fmla="*/ 667124 w 1295298"/>
              <a:gd name="connsiteY3358" fmla="*/ 60223 h 644552"/>
              <a:gd name="connsiteX3359" fmla="*/ 656996 w 1295298"/>
              <a:gd name="connsiteY3359" fmla="*/ 52176 h 644552"/>
              <a:gd name="connsiteX3360" fmla="*/ 661915 w 1295298"/>
              <a:gd name="connsiteY3360" fmla="*/ 52464 h 644552"/>
              <a:gd name="connsiteX3361" fmla="*/ 665967 w 1295298"/>
              <a:gd name="connsiteY3361" fmla="*/ 51314 h 644552"/>
              <a:gd name="connsiteX3362" fmla="*/ 660179 w 1295298"/>
              <a:gd name="connsiteY3362" fmla="*/ 50740 h 644552"/>
              <a:gd name="connsiteX3363" fmla="*/ 655549 w 1295298"/>
              <a:gd name="connsiteY3363" fmla="*/ 49015 h 644552"/>
              <a:gd name="connsiteX3364" fmla="*/ 659022 w 1295298"/>
              <a:gd name="connsiteY3364" fmla="*/ 47866 h 644552"/>
              <a:gd name="connsiteX3365" fmla="*/ 665388 w 1295298"/>
              <a:gd name="connsiteY3365" fmla="*/ 44705 h 644552"/>
              <a:gd name="connsiteX3366" fmla="*/ 662205 w 1295298"/>
              <a:gd name="connsiteY3366" fmla="*/ 44705 h 644552"/>
              <a:gd name="connsiteX3367" fmla="*/ 660179 w 1295298"/>
              <a:gd name="connsiteY3367" fmla="*/ 43555 h 644552"/>
              <a:gd name="connsiteX3368" fmla="*/ 659311 w 1295298"/>
              <a:gd name="connsiteY3368" fmla="*/ 43555 h 644552"/>
              <a:gd name="connsiteX3369" fmla="*/ 655549 w 1295298"/>
              <a:gd name="connsiteY3369" fmla="*/ 47004 h 644552"/>
              <a:gd name="connsiteX3370" fmla="*/ 651209 w 1295298"/>
              <a:gd name="connsiteY3370" fmla="*/ 44992 h 644552"/>
              <a:gd name="connsiteX3371" fmla="*/ 652366 w 1295298"/>
              <a:gd name="connsiteY3371" fmla="*/ 44705 h 644552"/>
              <a:gd name="connsiteX3372" fmla="*/ 648894 w 1295298"/>
              <a:gd name="connsiteY3372" fmla="*/ 40394 h 644552"/>
              <a:gd name="connsiteX3373" fmla="*/ 647736 w 1295298"/>
              <a:gd name="connsiteY3373" fmla="*/ 39820 h 644552"/>
              <a:gd name="connsiteX3374" fmla="*/ 644553 w 1295298"/>
              <a:gd name="connsiteY3374" fmla="*/ 36946 h 644552"/>
              <a:gd name="connsiteX3375" fmla="*/ 649183 w 1295298"/>
              <a:gd name="connsiteY3375" fmla="*/ 33785 h 644552"/>
              <a:gd name="connsiteX3376" fmla="*/ 655549 w 1295298"/>
              <a:gd name="connsiteY3376" fmla="*/ 34359 h 644552"/>
              <a:gd name="connsiteX3377" fmla="*/ 653813 w 1295298"/>
              <a:gd name="connsiteY3377" fmla="*/ 36084 h 644552"/>
              <a:gd name="connsiteX3378" fmla="*/ 657285 w 1295298"/>
              <a:gd name="connsiteY3378" fmla="*/ 38095 h 644552"/>
              <a:gd name="connsiteX3379" fmla="*/ 656417 w 1295298"/>
              <a:gd name="connsiteY3379" fmla="*/ 36371 h 644552"/>
              <a:gd name="connsiteX3380" fmla="*/ 658732 w 1295298"/>
              <a:gd name="connsiteY3380" fmla="*/ 34359 h 644552"/>
              <a:gd name="connsiteX3381" fmla="*/ 664230 w 1295298"/>
              <a:gd name="connsiteY3381" fmla="*/ 39820 h 644552"/>
              <a:gd name="connsiteX3382" fmla="*/ 662784 w 1295298"/>
              <a:gd name="connsiteY3382" fmla="*/ 34359 h 644552"/>
              <a:gd name="connsiteX3383" fmla="*/ 665388 w 1295298"/>
              <a:gd name="connsiteY3383" fmla="*/ 32348 h 644552"/>
              <a:gd name="connsiteX3384" fmla="*/ 938781 w 1295298"/>
              <a:gd name="connsiteY3384" fmla="*/ 30627 h 644552"/>
              <a:gd name="connsiteX3385" fmla="*/ 943943 w 1295298"/>
              <a:gd name="connsiteY3385" fmla="*/ 32584 h 644552"/>
              <a:gd name="connsiteX3386" fmla="*/ 937921 w 1295298"/>
              <a:gd name="connsiteY3386" fmla="*/ 35101 h 644552"/>
              <a:gd name="connsiteX3387" fmla="*/ 935340 w 1295298"/>
              <a:gd name="connsiteY3387" fmla="*/ 32025 h 644552"/>
              <a:gd name="connsiteX3388" fmla="*/ 938781 w 1295298"/>
              <a:gd name="connsiteY3388" fmla="*/ 30627 h 644552"/>
              <a:gd name="connsiteX3389" fmla="*/ 787774 w 1295298"/>
              <a:gd name="connsiteY3389" fmla="*/ 28881 h 644552"/>
              <a:gd name="connsiteX3390" fmla="*/ 786916 w 1295298"/>
              <a:gd name="connsiteY3390" fmla="*/ 29760 h 644552"/>
              <a:gd name="connsiteX3391" fmla="*/ 786916 w 1295298"/>
              <a:gd name="connsiteY3391" fmla="*/ 29027 h 644552"/>
              <a:gd name="connsiteX3392" fmla="*/ 814591 w 1295298"/>
              <a:gd name="connsiteY3392" fmla="*/ 28562 h 644552"/>
              <a:gd name="connsiteX3393" fmla="*/ 817992 w 1295298"/>
              <a:gd name="connsiteY3393" fmla="*/ 29996 h 644552"/>
              <a:gd name="connsiteX3394" fmla="*/ 814024 w 1295298"/>
              <a:gd name="connsiteY3394" fmla="*/ 32003 h 644552"/>
              <a:gd name="connsiteX3395" fmla="*/ 811473 w 1295298"/>
              <a:gd name="connsiteY3395" fmla="*/ 30569 h 644552"/>
              <a:gd name="connsiteX3396" fmla="*/ 809490 w 1295298"/>
              <a:gd name="connsiteY3396" fmla="*/ 32003 h 644552"/>
              <a:gd name="connsiteX3397" fmla="*/ 808356 w 1295298"/>
              <a:gd name="connsiteY3397" fmla="*/ 31143 h 644552"/>
              <a:gd name="connsiteX3398" fmla="*/ 814591 w 1295298"/>
              <a:gd name="connsiteY3398" fmla="*/ 28562 h 644552"/>
              <a:gd name="connsiteX3399" fmla="*/ 689174 w 1295298"/>
              <a:gd name="connsiteY3399" fmla="*/ 27874 h 644552"/>
              <a:gd name="connsiteX3400" fmla="*/ 690608 w 1295298"/>
              <a:gd name="connsiteY3400" fmla="*/ 27874 h 644552"/>
              <a:gd name="connsiteX3401" fmla="*/ 690608 w 1295298"/>
              <a:gd name="connsiteY3401" fmla="*/ 31399 h 644552"/>
              <a:gd name="connsiteX3402" fmla="*/ 694336 w 1295298"/>
              <a:gd name="connsiteY3402" fmla="*/ 29930 h 644552"/>
              <a:gd name="connsiteX3403" fmla="*/ 698637 w 1295298"/>
              <a:gd name="connsiteY3403" fmla="*/ 29930 h 644552"/>
              <a:gd name="connsiteX3404" fmla="*/ 704086 w 1295298"/>
              <a:gd name="connsiteY3404" fmla="*/ 33456 h 644552"/>
              <a:gd name="connsiteX3405" fmla="*/ 691181 w 1295298"/>
              <a:gd name="connsiteY3405" fmla="*/ 39919 h 644552"/>
              <a:gd name="connsiteX3406" fmla="*/ 686880 w 1295298"/>
              <a:gd name="connsiteY3406" fmla="*/ 37862 h 644552"/>
              <a:gd name="connsiteX3407" fmla="*/ 679424 w 1295298"/>
              <a:gd name="connsiteY3407" fmla="*/ 37862 h 644552"/>
              <a:gd name="connsiteX3408" fmla="*/ 677990 w 1295298"/>
              <a:gd name="connsiteY3408" fmla="*/ 35512 h 644552"/>
              <a:gd name="connsiteX3409" fmla="*/ 680571 w 1295298"/>
              <a:gd name="connsiteY3409" fmla="*/ 35512 h 644552"/>
              <a:gd name="connsiteX3410" fmla="*/ 683725 w 1295298"/>
              <a:gd name="connsiteY3410" fmla="*/ 34925 h 644552"/>
              <a:gd name="connsiteX3411" fmla="*/ 677703 w 1295298"/>
              <a:gd name="connsiteY3411" fmla="*/ 34631 h 644552"/>
              <a:gd name="connsiteX3412" fmla="*/ 673115 w 1295298"/>
              <a:gd name="connsiteY3412" fmla="*/ 33162 h 644552"/>
              <a:gd name="connsiteX3413" fmla="*/ 671394 w 1295298"/>
              <a:gd name="connsiteY3413" fmla="*/ 29930 h 644552"/>
              <a:gd name="connsiteX3414" fmla="*/ 673115 w 1295298"/>
              <a:gd name="connsiteY3414" fmla="*/ 29930 h 644552"/>
              <a:gd name="connsiteX3415" fmla="*/ 675696 w 1295298"/>
              <a:gd name="connsiteY3415" fmla="*/ 30224 h 644552"/>
              <a:gd name="connsiteX3416" fmla="*/ 675696 w 1295298"/>
              <a:gd name="connsiteY3416" fmla="*/ 29637 h 644552"/>
              <a:gd name="connsiteX3417" fmla="*/ 677990 w 1295298"/>
              <a:gd name="connsiteY3417" fmla="*/ 29637 h 644552"/>
              <a:gd name="connsiteX3418" fmla="*/ 677416 w 1295298"/>
              <a:gd name="connsiteY3418" fmla="*/ 28461 h 644552"/>
              <a:gd name="connsiteX3419" fmla="*/ 680857 w 1295298"/>
              <a:gd name="connsiteY3419" fmla="*/ 28461 h 644552"/>
              <a:gd name="connsiteX3420" fmla="*/ 686019 w 1295298"/>
              <a:gd name="connsiteY3420" fmla="*/ 31105 h 644552"/>
              <a:gd name="connsiteX3421" fmla="*/ 689174 w 1295298"/>
              <a:gd name="connsiteY3421" fmla="*/ 27874 h 644552"/>
              <a:gd name="connsiteX3422" fmla="*/ 775757 w 1295298"/>
              <a:gd name="connsiteY3422" fmla="*/ 24777 h 644552"/>
              <a:gd name="connsiteX3423" fmla="*/ 783196 w 1295298"/>
              <a:gd name="connsiteY3423" fmla="*/ 26536 h 644552"/>
              <a:gd name="connsiteX3424" fmla="*/ 787774 w 1295298"/>
              <a:gd name="connsiteY3424" fmla="*/ 24777 h 644552"/>
              <a:gd name="connsiteX3425" fmla="*/ 791494 w 1295298"/>
              <a:gd name="connsiteY3425" fmla="*/ 26243 h 644552"/>
              <a:gd name="connsiteX3426" fmla="*/ 788347 w 1295298"/>
              <a:gd name="connsiteY3426" fmla="*/ 28588 h 644552"/>
              <a:gd name="connsiteX3427" fmla="*/ 786916 w 1295298"/>
              <a:gd name="connsiteY3427" fmla="*/ 28588 h 644552"/>
              <a:gd name="connsiteX3428" fmla="*/ 786916 w 1295298"/>
              <a:gd name="connsiteY3428" fmla="*/ 29027 h 644552"/>
              <a:gd name="connsiteX3429" fmla="*/ 782624 w 1295298"/>
              <a:gd name="connsiteY3429" fmla="*/ 29760 h 644552"/>
              <a:gd name="connsiteX3430" fmla="*/ 780049 w 1295298"/>
              <a:gd name="connsiteY3430" fmla="*/ 32692 h 644552"/>
              <a:gd name="connsiteX3431" fmla="*/ 778618 w 1295298"/>
              <a:gd name="connsiteY3431" fmla="*/ 31519 h 644552"/>
              <a:gd name="connsiteX3432" fmla="*/ 775185 w 1295298"/>
              <a:gd name="connsiteY3432" fmla="*/ 29760 h 644552"/>
              <a:gd name="connsiteX3433" fmla="*/ 777760 w 1295298"/>
              <a:gd name="connsiteY3433" fmla="*/ 28881 h 644552"/>
              <a:gd name="connsiteX3434" fmla="*/ 775471 w 1295298"/>
              <a:gd name="connsiteY3434" fmla="*/ 28588 h 644552"/>
              <a:gd name="connsiteX3435" fmla="*/ 777474 w 1295298"/>
              <a:gd name="connsiteY3435" fmla="*/ 27415 h 644552"/>
              <a:gd name="connsiteX3436" fmla="*/ 774613 w 1295298"/>
              <a:gd name="connsiteY3436" fmla="*/ 26243 h 644552"/>
              <a:gd name="connsiteX3437" fmla="*/ 768890 w 1295298"/>
              <a:gd name="connsiteY3437" fmla="*/ 28002 h 644552"/>
              <a:gd name="connsiteX3438" fmla="*/ 766029 w 1295298"/>
              <a:gd name="connsiteY3438" fmla="*/ 27415 h 644552"/>
              <a:gd name="connsiteX3439" fmla="*/ 775757 w 1295298"/>
              <a:gd name="connsiteY3439" fmla="*/ 24777 h 644552"/>
              <a:gd name="connsiteX3440" fmla="*/ 823717 w 1295298"/>
              <a:gd name="connsiteY3440" fmla="*/ 23745 h 644552"/>
              <a:gd name="connsiteX3441" fmla="*/ 827805 w 1295298"/>
              <a:gd name="connsiteY3441" fmla="*/ 23745 h 644552"/>
              <a:gd name="connsiteX3442" fmla="*/ 826637 w 1295298"/>
              <a:gd name="connsiteY3442" fmla="*/ 24846 h 644552"/>
              <a:gd name="connsiteX3443" fmla="*/ 830725 w 1295298"/>
              <a:gd name="connsiteY3443" fmla="*/ 24846 h 644552"/>
              <a:gd name="connsiteX3444" fmla="*/ 830725 w 1295298"/>
              <a:gd name="connsiteY3444" fmla="*/ 26498 h 644552"/>
              <a:gd name="connsiteX3445" fmla="*/ 827513 w 1295298"/>
              <a:gd name="connsiteY3445" fmla="*/ 27048 h 644552"/>
              <a:gd name="connsiteX3446" fmla="*/ 828097 w 1295298"/>
              <a:gd name="connsiteY3446" fmla="*/ 28700 h 644552"/>
              <a:gd name="connsiteX3447" fmla="*/ 821089 w 1295298"/>
              <a:gd name="connsiteY3447" fmla="*/ 28700 h 644552"/>
              <a:gd name="connsiteX3448" fmla="*/ 823717 w 1295298"/>
              <a:gd name="connsiteY3448" fmla="*/ 25397 h 644552"/>
              <a:gd name="connsiteX3449" fmla="*/ 823717 w 1295298"/>
              <a:gd name="connsiteY3449" fmla="*/ 23745 h 644552"/>
              <a:gd name="connsiteX3450" fmla="*/ 265328 w 1295298"/>
              <a:gd name="connsiteY3450" fmla="*/ 22024 h 644552"/>
              <a:gd name="connsiteX3451" fmla="*/ 273427 w 1295298"/>
              <a:gd name="connsiteY3451" fmla="*/ 23483 h 644552"/>
              <a:gd name="connsiteX3452" fmla="*/ 277477 w 1295298"/>
              <a:gd name="connsiteY3452" fmla="*/ 29026 h 644552"/>
              <a:gd name="connsiteX3453" fmla="*/ 282394 w 1295298"/>
              <a:gd name="connsiteY3453" fmla="*/ 29318 h 644552"/>
              <a:gd name="connsiteX3454" fmla="*/ 284709 w 1295298"/>
              <a:gd name="connsiteY3454" fmla="*/ 32819 h 644552"/>
              <a:gd name="connsiteX3455" fmla="*/ 286155 w 1295298"/>
              <a:gd name="connsiteY3455" fmla="*/ 32819 h 644552"/>
              <a:gd name="connsiteX3456" fmla="*/ 286155 w 1295298"/>
              <a:gd name="connsiteY3456" fmla="*/ 31360 h 644552"/>
              <a:gd name="connsiteX3457" fmla="*/ 285576 w 1295298"/>
              <a:gd name="connsiteY3457" fmla="*/ 30193 h 644552"/>
              <a:gd name="connsiteX3458" fmla="*/ 287023 w 1295298"/>
              <a:gd name="connsiteY3458" fmla="*/ 30193 h 644552"/>
              <a:gd name="connsiteX3459" fmla="*/ 288469 w 1295298"/>
              <a:gd name="connsiteY3459" fmla="*/ 32527 h 644552"/>
              <a:gd name="connsiteX3460" fmla="*/ 290205 w 1295298"/>
              <a:gd name="connsiteY3460" fmla="*/ 34570 h 644552"/>
              <a:gd name="connsiteX3461" fmla="*/ 289337 w 1295298"/>
              <a:gd name="connsiteY3461" fmla="*/ 36320 h 644552"/>
              <a:gd name="connsiteX3462" fmla="*/ 291362 w 1295298"/>
              <a:gd name="connsiteY3462" fmla="*/ 36320 h 644552"/>
              <a:gd name="connsiteX3463" fmla="*/ 297726 w 1295298"/>
              <a:gd name="connsiteY3463" fmla="*/ 38071 h 644552"/>
              <a:gd name="connsiteX3464" fmla="*/ 297436 w 1295298"/>
              <a:gd name="connsiteY3464" fmla="*/ 39821 h 644552"/>
              <a:gd name="connsiteX3465" fmla="*/ 294544 w 1295298"/>
              <a:gd name="connsiteY3465" fmla="*/ 40697 h 644552"/>
              <a:gd name="connsiteX3466" fmla="*/ 288469 w 1295298"/>
              <a:gd name="connsiteY3466" fmla="*/ 44781 h 644552"/>
              <a:gd name="connsiteX3467" fmla="*/ 286444 w 1295298"/>
              <a:gd name="connsiteY3467" fmla="*/ 42155 h 644552"/>
              <a:gd name="connsiteX3468" fmla="*/ 284998 w 1295298"/>
              <a:gd name="connsiteY3468" fmla="*/ 44198 h 644552"/>
              <a:gd name="connsiteX3469" fmla="*/ 286734 w 1295298"/>
              <a:gd name="connsiteY3469" fmla="*/ 46532 h 644552"/>
              <a:gd name="connsiteX3470" fmla="*/ 284419 w 1295298"/>
              <a:gd name="connsiteY3470" fmla="*/ 46532 h 644552"/>
              <a:gd name="connsiteX3471" fmla="*/ 284419 w 1295298"/>
              <a:gd name="connsiteY3471" fmla="*/ 48282 h 644552"/>
              <a:gd name="connsiteX3472" fmla="*/ 279791 w 1295298"/>
              <a:gd name="connsiteY3472" fmla="*/ 45948 h 644552"/>
              <a:gd name="connsiteX3473" fmla="*/ 276609 w 1295298"/>
              <a:gd name="connsiteY3473" fmla="*/ 48866 h 644552"/>
              <a:gd name="connsiteX3474" fmla="*/ 271692 w 1295298"/>
              <a:gd name="connsiteY3474" fmla="*/ 46532 h 644552"/>
              <a:gd name="connsiteX3475" fmla="*/ 273427 w 1295298"/>
              <a:gd name="connsiteY3475" fmla="*/ 45657 h 644552"/>
              <a:gd name="connsiteX3476" fmla="*/ 267642 w 1295298"/>
              <a:gd name="connsiteY3476" fmla="*/ 42447 h 644552"/>
              <a:gd name="connsiteX3477" fmla="*/ 277188 w 1295298"/>
              <a:gd name="connsiteY3477" fmla="*/ 39821 h 644552"/>
              <a:gd name="connsiteX3478" fmla="*/ 271981 w 1295298"/>
              <a:gd name="connsiteY3478" fmla="*/ 38946 h 644552"/>
              <a:gd name="connsiteX3479" fmla="*/ 268220 w 1295298"/>
              <a:gd name="connsiteY3479" fmla="*/ 39821 h 644552"/>
              <a:gd name="connsiteX3480" fmla="*/ 266485 w 1295298"/>
              <a:gd name="connsiteY3480" fmla="*/ 38362 h 644552"/>
              <a:gd name="connsiteX3481" fmla="*/ 263592 w 1295298"/>
              <a:gd name="connsiteY3481" fmla="*/ 39238 h 644552"/>
              <a:gd name="connsiteX3482" fmla="*/ 262724 w 1295298"/>
              <a:gd name="connsiteY3482" fmla="*/ 38071 h 644552"/>
              <a:gd name="connsiteX3483" fmla="*/ 265617 w 1295298"/>
              <a:gd name="connsiteY3483" fmla="*/ 36320 h 644552"/>
              <a:gd name="connsiteX3484" fmla="*/ 258096 w 1295298"/>
              <a:gd name="connsiteY3484" fmla="*/ 32236 h 644552"/>
              <a:gd name="connsiteX3485" fmla="*/ 260121 w 1295298"/>
              <a:gd name="connsiteY3485" fmla="*/ 32236 h 644552"/>
              <a:gd name="connsiteX3486" fmla="*/ 263881 w 1295298"/>
              <a:gd name="connsiteY3486" fmla="*/ 33403 h 644552"/>
              <a:gd name="connsiteX3487" fmla="*/ 265038 w 1295298"/>
              <a:gd name="connsiteY3487" fmla="*/ 32527 h 644552"/>
              <a:gd name="connsiteX3488" fmla="*/ 259542 w 1295298"/>
              <a:gd name="connsiteY3488" fmla="*/ 29610 h 644552"/>
              <a:gd name="connsiteX3489" fmla="*/ 262435 w 1295298"/>
              <a:gd name="connsiteY3489" fmla="*/ 28443 h 644552"/>
              <a:gd name="connsiteX3490" fmla="*/ 265906 w 1295298"/>
              <a:gd name="connsiteY3490" fmla="*/ 29318 h 644552"/>
              <a:gd name="connsiteX3491" fmla="*/ 267353 w 1295298"/>
              <a:gd name="connsiteY3491" fmla="*/ 27859 h 644552"/>
              <a:gd name="connsiteX3492" fmla="*/ 263592 w 1295298"/>
              <a:gd name="connsiteY3492" fmla="*/ 27859 h 644552"/>
              <a:gd name="connsiteX3493" fmla="*/ 262146 w 1295298"/>
              <a:gd name="connsiteY3493" fmla="*/ 25817 h 644552"/>
              <a:gd name="connsiteX3494" fmla="*/ 266774 w 1295298"/>
              <a:gd name="connsiteY3494" fmla="*/ 24650 h 644552"/>
              <a:gd name="connsiteX3495" fmla="*/ 269088 w 1295298"/>
              <a:gd name="connsiteY3495" fmla="*/ 24650 h 644552"/>
              <a:gd name="connsiteX3496" fmla="*/ 265328 w 1295298"/>
              <a:gd name="connsiteY3496" fmla="*/ 22024 h 644552"/>
              <a:gd name="connsiteX3497" fmla="*/ 932243 w 1295298"/>
              <a:gd name="connsiteY3497" fmla="*/ 21680 h 644552"/>
              <a:gd name="connsiteX3498" fmla="*/ 936831 w 1295298"/>
              <a:gd name="connsiteY3498" fmla="*/ 21680 h 644552"/>
              <a:gd name="connsiteX3499" fmla="*/ 937405 w 1295298"/>
              <a:gd name="connsiteY3499" fmla="*/ 22827 h 644552"/>
              <a:gd name="connsiteX3500" fmla="*/ 932243 w 1295298"/>
              <a:gd name="connsiteY3500" fmla="*/ 21680 h 644552"/>
              <a:gd name="connsiteX3501" fmla="*/ 951360 w 1295298"/>
              <a:gd name="connsiteY3501" fmla="*/ 20992 h 644552"/>
              <a:gd name="connsiteX3502" fmla="*/ 958858 w 1295298"/>
              <a:gd name="connsiteY3502" fmla="*/ 25893 h 644552"/>
              <a:gd name="connsiteX3503" fmla="*/ 957416 w 1295298"/>
              <a:gd name="connsiteY3503" fmla="*/ 26182 h 644552"/>
              <a:gd name="connsiteX3504" fmla="*/ 957416 w 1295298"/>
              <a:gd name="connsiteY3504" fmla="*/ 28777 h 644552"/>
              <a:gd name="connsiteX3505" fmla="*/ 955109 w 1295298"/>
              <a:gd name="connsiteY3505" fmla="*/ 31083 h 644552"/>
              <a:gd name="connsiteX3506" fmla="*/ 957705 w 1295298"/>
              <a:gd name="connsiteY3506" fmla="*/ 31083 h 644552"/>
              <a:gd name="connsiteX3507" fmla="*/ 961454 w 1295298"/>
              <a:gd name="connsiteY3507" fmla="*/ 32237 h 644552"/>
              <a:gd name="connsiteX3508" fmla="*/ 964050 w 1295298"/>
              <a:gd name="connsiteY3508" fmla="*/ 32237 h 644552"/>
              <a:gd name="connsiteX3509" fmla="*/ 968376 w 1295298"/>
              <a:gd name="connsiteY3509" fmla="*/ 34831 h 644552"/>
              <a:gd name="connsiteX3510" fmla="*/ 967222 w 1295298"/>
              <a:gd name="connsiteY3510" fmla="*/ 37426 h 644552"/>
              <a:gd name="connsiteX3511" fmla="*/ 964627 w 1295298"/>
              <a:gd name="connsiteY3511" fmla="*/ 38868 h 644552"/>
              <a:gd name="connsiteX3512" fmla="*/ 966645 w 1295298"/>
              <a:gd name="connsiteY3512" fmla="*/ 40598 h 644552"/>
              <a:gd name="connsiteX3513" fmla="*/ 964050 w 1295298"/>
              <a:gd name="connsiteY3513" fmla="*/ 42328 h 644552"/>
              <a:gd name="connsiteX3514" fmla="*/ 949918 w 1295298"/>
              <a:gd name="connsiteY3514" fmla="*/ 40021 h 644552"/>
              <a:gd name="connsiteX3515" fmla="*/ 942996 w 1295298"/>
              <a:gd name="connsiteY3515" fmla="*/ 35408 h 644552"/>
              <a:gd name="connsiteX3516" fmla="*/ 952513 w 1295298"/>
              <a:gd name="connsiteY3516" fmla="*/ 31372 h 644552"/>
              <a:gd name="connsiteX3517" fmla="*/ 947322 w 1295298"/>
              <a:gd name="connsiteY3517" fmla="*/ 31372 h 644552"/>
              <a:gd name="connsiteX3518" fmla="*/ 938093 w 1295298"/>
              <a:gd name="connsiteY3518" fmla="*/ 28488 h 644552"/>
              <a:gd name="connsiteX3519" fmla="*/ 951360 w 1295298"/>
              <a:gd name="connsiteY3519" fmla="*/ 20992 h 644552"/>
              <a:gd name="connsiteX3520" fmla="*/ 840005 w 1295298"/>
              <a:gd name="connsiteY3520" fmla="*/ 19959 h 644552"/>
              <a:gd name="connsiteX3521" fmla="*/ 841737 w 1295298"/>
              <a:gd name="connsiteY3521" fmla="*/ 24054 h 644552"/>
              <a:gd name="connsiteX3522" fmla="*/ 834810 w 1295298"/>
              <a:gd name="connsiteY3522" fmla="*/ 25809 h 644552"/>
              <a:gd name="connsiteX3523" fmla="*/ 832790 w 1295298"/>
              <a:gd name="connsiteY3523" fmla="*/ 23761 h 644552"/>
              <a:gd name="connsiteX3524" fmla="*/ 840005 w 1295298"/>
              <a:gd name="connsiteY3524" fmla="*/ 19959 h 644552"/>
              <a:gd name="connsiteX3525" fmla="*/ 817408 w 1295298"/>
              <a:gd name="connsiteY3525" fmla="*/ 16862 h 644552"/>
              <a:gd name="connsiteX3526" fmla="*/ 817700 w 1295298"/>
              <a:gd name="connsiteY3526" fmla="*/ 18344 h 644552"/>
              <a:gd name="connsiteX3527" fmla="*/ 816531 w 1295298"/>
              <a:gd name="connsiteY3527" fmla="*/ 20122 h 644552"/>
              <a:gd name="connsiteX3528" fmla="*/ 810687 w 1295298"/>
              <a:gd name="connsiteY3528" fmla="*/ 23678 h 644552"/>
              <a:gd name="connsiteX3529" fmla="*/ 817992 w 1295298"/>
              <a:gd name="connsiteY3529" fmla="*/ 25456 h 644552"/>
              <a:gd name="connsiteX3530" fmla="*/ 814193 w 1295298"/>
              <a:gd name="connsiteY3530" fmla="*/ 26048 h 644552"/>
              <a:gd name="connsiteX3531" fmla="*/ 808934 w 1295298"/>
              <a:gd name="connsiteY3531" fmla="*/ 27530 h 644552"/>
              <a:gd name="connsiteX3532" fmla="*/ 802506 w 1295298"/>
              <a:gd name="connsiteY3532" fmla="*/ 25159 h 644552"/>
              <a:gd name="connsiteX3533" fmla="*/ 804259 w 1295298"/>
              <a:gd name="connsiteY3533" fmla="*/ 23678 h 644552"/>
              <a:gd name="connsiteX3534" fmla="*/ 809518 w 1295298"/>
              <a:gd name="connsiteY3534" fmla="*/ 23678 h 644552"/>
              <a:gd name="connsiteX3535" fmla="*/ 807473 w 1295298"/>
              <a:gd name="connsiteY3535" fmla="*/ 23381 h 644552"/>
              <a:gd name="connsiteX3536" fmla="*/ 807473 w 1295298"/>
              <a:gd name="connsiteY3536" fmla="*/ 21603 h 644552"/>
              <a:gd name="connsiteX3537" fmla="*/ 815070 w 1295298"/>
              <a:gd name="connsiteY3537" fmla="*/ 19233 h 644552"/>
              <a:gd name="connsiteX3538" fmla="*/ 817408 w 1295298"/>
              <a:gd name="connsiteY3538" fmla="*/ 16862 h 644552"/>
              <a:gd name="connsiteX3539" fmla="*/ 340596 w 1295298"/>
              <a:gd name="connsiteY3539" fmla="*/ 5506 h 644552"/>
              <a:gd name="connsiteX3540" fmla="*/ 344351 w 1295298"/>
              <a:gd name="connsiteY3540" fmla="*/ 6370 h 644552"/>
              <a:gd name="connsiteX3541" fmla="*/ 348106 w 1295298"/>
              <a:gd name="connsiteY3541" fmla="*/ 6370 h 644552"/>
              <a:gd name="connsiteX3542" fmla="*/ 364570 w 1295298"/>
              <a:gd name="connsiteY3542" fmla="*/ 8676 h 644552"/>
              <a:gd name="connsiteX3543" fmla="*/ 362260 w 1295298"/>
              <a:gd name="connsiteY3543" fmla="*/ 10117 h 644552"/>
              <a:gd name="connsiteX3544" fmla="*/ 372369 w 1295298"/>
              <a:gd name="connsiteY3544" fmla="*/ 7235 h 644552"/>
              <a:gd name="connsiteX3545" fmla="*/ 374680 w 1295298"/>
              <a:gd name="connsiteY3545" fmla="*/ 8100 h 644552"/>
              <a:gd name="connsiteX3546" fmla="*/ 376991 w 1295298"/>
              <a:gd name="connsiteY3546" fmla="*/ 10405 h 644552"/>
              <a:gd name="connsiteX3547" fmla="*/ 385079 w 1295298"/>
              <a:gd name="connsiteY3547" fmla="*/ 13575 h 644552"/>
              <a:gd name="connsiteX3548" fmla="*/ 381902 w 1295298"/>
              <a:gd name="connsiteY3548" fmla="*/ 15304 h 644552"/>
              <a:gd name="connsiteX3549" fmla="*/ 363993 w 1295298"/>
              <a:gd name="connsiteY3549" fmla="*/ 20203 h 644552"/>
              <a:gd name="connsiteX3550" fmla="*/ 373525 w 1295298"/>
              <a:gd name="connsiteY3550" fmla="*/ 20492 h 644552"/>
              <a:gd name="connsiteX3551" fmla="*/ 358793 w 1295298"/>
              <a:gd name="connsiteY3551" fmla="*/ 26832 h 644552"/>
              <a:gd name="connsiteX3552" fmla="*/ 346950 w 1295298"/>
              <a:gd name="connsiteY3552" fmla="*/ 36342 h 644552"/>
              <a:gd name="connsiteX3553" fmla="*/ 340307 w 1295298"/>
              <a:gd name="connsiteY3553" fmla="*/ 36630 h 644552"/>
              <a:gd name="connsiteX3554" fmla="*/ 332219 w 1295298"/>
              <a:gd name="connsiteY3554" fmla="*/ 39512 h 644552"/>
              <a:gd name="connsiteX3555" fmla="*/ 335974 w 1295298"/>
              <a:gd name="connsiteY3555" fmla="*/ 39512 h 644552"/>
              <a:gd name="connsiteX3556" fmla="*/ 332219 w 1295298"/>
              <a:gd name="connsiteY3556" fmla="*/ 41817 h 644552"/>
              <a:gd name="connsiteX3557" fmla="*/ 335974 w 1295298"/>
              <a:gd name="connsiteY3557" fmla="*/ 44988 h 644552"/>
              <a:gd name="connsiteX3558" fmla="*/ 330197 w 1295298"/>
              <a:gd name="connsiteY3558" fmla="*/ 50751 h 644552"/>
              <a:gd name="connsiteX3559" fmla="*/ 323842 w 1295298"/>
              <a:gd name="connsiteY3559" fmla="*/ 50751 h 644552"/>
              <a:gd name="connsiteX3560" fmla="*/ 324709 w 1295298"/>
              <a:gd name="connsiteY3560" fmla="*/ 52769 h 644552"/>
              <a:gd name="connsiteX3561" fmla="*/ 319221 w 1295298"/>
              <a:gd name="connsiteY3561" fmla="*/ 58532 h 644552"/>
              <a:gd name="connsiteX3562" fmla="*/ 322398 w 1295298"/>
              <a:gd name="connsiteY3562" fmla="*/ 58532 h 644552"/>
              <a:gd name="connsiteX3563" fmla="*/ 324420 w 1295298"/>
              <a:gd name="connsiteY3563" fmla="*/ 59685 h 644552"/>
              <a:gd name="connsiteX3564" fmla="*/ 314310 w 1295298"/>
              <a:gd name="connsiteY3564" fmla="*/ 64008 h 644552"/>
              <a:gd name="connsiteX3565" fmla="*/ 309977 w 1295298"/>
              <a:gd name="connsiteY3565" fmla="*/ 62279 h 644552"/>
              <a:gd name="connsiteX3566" fmla="*/ 300445 w 1295298"/>
              <a:gd name="connsiteY3566" fmla="*/ 62279 h 644552"/>
              <a:gd name="connsiteX3567" fmla="*/ 296690 w 1295298"/>
              <a:gd name="connsiteY3567" fmla="*/ 63431 h 644552"/>
              <a:gd name="connsiteX3568" fmla="*/ 284558 w 1295298"/>
              <a:gd name="connsiteY3568" fmla="*/ 60838 h 644552"/>
              <a:gd name="connsiteX3569" fmla="*/ 283114 w 1295298"/>
              <a:gd name="connsiteY3569" fmla="*/ 62279 h 644552"/>
              <a:gd name="connsiteX3570" fmla="*/ 281670 w 1295298"/>
              <a:gd name="connsiteY3570" fmla="*/ 61126 h 644552"/>
              <a:gd name="connsiteX3571" fmla="*/ 290913 w 1295298"/>
              <a:gd name="connsiteY3571" fmla="*/ 56227 h 644552"/>
              <a:gd name="connsiteX3572" fmla="*/ 286869 w 1295298"/>
              <a:gd name="connsiteY3572" fmla="*/ 52192 h 644552"/>
              <a:gd name="connsiteX3573" fmla="*/ 290047 w 1295298"/>
              <a:gd name="connsiteY3573" fmla="*/ 51039 h 644552"/>
              <a:gd name="connsiteX3574" fmla="*/ 297846 w 1295298"/>
              <a:gd name="connsiteY3574" fmla="*/ 54498 h 644552"/>
              <a:gd name="connsiteX3575" fmla="*/ 300156 w 1295298"/>
              <a:gd name="connsiteY3575" fmla="*/ 54498 h 644552"/>
              <a:gd name="connsiteX3576" fmla="*/ 294379 w 1295298"/>
              <a:gd name="connsiteY3576" fmla="*/ 48158 h 644552"/>
              <a:gd name="connsiteX3577" fmla="*/ 292646 w 1295298"/>
              <a:gd name="connsiteY3577" fmla="*/ 48158 h 644552"/>
              <a:gd name="connsiteX3578" fmla="*/ 291202 w 1295298"/>
              <a:gd name="connsiteY3578" fmla="*/ 49022 h 644552"/>
              <a:gd name="connsiteX3579" fmla="*/ 289469 w 1295298"/>
              <a:gd name="connsiteY3579" fmla="*/ 49022 h 644552"/>
              <a:gd name="connsiteX3580" fmla="*/ 289469 w 1295298"/>
              <a:gd name="connsiteY3580" fmla="*/ 47581 h 644552"/>
              <a:gd name="connsiteX3581" fmla="*/ 293224 w 1295298"/>
              <a:gd name="connsiteY3581" fmla="*/ 43258 h 644552"/>
              <a:gd name="connsiteX3582" fmla="*/ 300156 w 1295298"/>
              <a:gd name="connsiteY3582" fmla="*/ 39800 h 644552"/>
              <a:gd name="connsiteX3583" fmla="*/ 291491 w 1295298"/>
              <a:gd name="connsiteY3583" fmla="*/ 33460 h 644552"/>
              <a:gd name="connsiteX3584" fmla="*/ 294668 w 1295298"/>
              <a:gd name="connsiteY3584" fmla="*/ 32595 h 644552"/>
              <a:gd name="connsiteX3585" fmla="*/ 292935 w 1295298"/>
              <a:gd name="connsiteY3585" fmla="*/ 31155 h 644552"/>
              <a:gd name="connsiteX3586" fmla="*/ 294668 w 1295298"/>
              <a:gd name="connsiteY3586" fmla="*/ 31155 h 644552"/>
              <a:gd name="connsiteX3587" fmla="*/ 301601 w 1295298"/>
              <a:gd name="connsiteY3587" fmla="*/ 31443 h 644552"/>
              <a:gd name="connsiteX3588" fmla="*/ 309400 w 1295298"/>
              <a:gd name="connsiteY3588" fmla="*/ 35477 h 644552"/>
              <a:gd name="connsiteX3589" fmla="*/ 304778 w 1295298"/>
              <a:gd name="connsiteY3589" fmla="*/ 31731 h 644552"/>
              <a:gd name="connsiteX3590" fmla="*/ 305645 w 1295298"/>
              <a:gd name="connsiteY3590" fmla="*/ 30290 h 644552"/>
              <a:gd name="connsiteX3591" fmla="*/ 311999 w 1295298"/>
              <a:gd name="connsiteY3591" fmla="*/ 30290 h 644552"/>
              <a:gd name="connsiteX3592" fmla="*/ 318065 w 1295298"/>
              <a:gd name="connsiteY3592" fmla="*/ 26832 h 644552"/>
              <a:gd name="connsiteX3593" fmla="*/ 316043 w 1295298"/>
              <a:gd name="connsiteY3593" fmla="*/ 26832 h 644552"/>
              <a:gd name="connsiteX3594" fmla="*/ 306511 w 1295298"/>
              <a:gd name="connsiteY3594" fmla="*/ 29714 h 644552"/>
              <a:gd name="connsiteX3595" fmla="*/ 302178 w 1295298"/>
              <a:gd name="connsiteY3595" fmla="*/ 28849 h 644552"/>
              <a:gd name="connsiteX3596" fmla="*/ 299579 w 1295298"/>
              <a:gd name="connsiteY3596" fmla="*/ 30002 h 644552"/>
              <a:gd name="connsiteX3597" fmla="*/ 294379 w 1295298"/>
              <a:gd name="connsiteY3597" fmla="*/ 27408 h 644552"/>
              <a:gd name="connsiteX3598" fmla="*/ 292935 w 1295298"/>
              <a:gd name="connsiteY3598" fmla="*/ 27408 h 644552"/>
              <a:gd name="connsiteX3599" fmla="*/ 290047 w 1295298"/>
              <a:gd name="connsiteY3599" fmla="*/ 28849 h 644552"/>
              <a:gd name="connsiteX3600" fmla="*/ 283114 w 1295298"/>
              <a:gd name="connsiteY3600" fmla="*/ 25967 h 644552"/>
              <a:gd name="connsiteX3601" fmla="*/ 286291 w 1295298"/>
              <a:gd name="connsiteY3601" fmla="*/ 24814 h 644552"/>
              <a:gd name="connsiteX3602" fmla="*/ 280514 w 1295298"/>
              <a:gd name="connsiteY3602" fmla="*/ 24814 h 644552"/>
              <a:gd name="connsiteX3603" fmla="*/ 288313 w 1295298"/>
              <a:gd name="connsiteY3603" fmla="*/ 20780 h 644552"/>
              <a:gd name="connsiteX3604" fmla="*/ 285714 w 1295298"/>
              <a:gd name="connsiteY3604" fmla="*/ 20492 h 644552"/>
              <a:gd name="connsiteX3605" fmla="*/ 280803 w 1295298"/>
              <a:gd name="connsiteY3605" fmla="*/ 22797 h 644552"/>
              <a:gd name="connsiteX3606" fmla="*/ 278492 w 1295298"/>
              <a:gd name="connsiteY3606" fmla="*/ 21644 h 644552"/>
              <a:gd name="connsiteX3607" fmla="*/ 281959 w 1295298"/>
              <a:gd name="connsiteY3607" fmla="*/ 19627 h 644552"/>
              <a:gd name="connsiteX3608" fmla="*/ 278204 w 1295298"/>
              <a:gd name="connsiteY3608" fmla="*/ 19627 h 644552"/>
              <a:gd name="connsiteX3609" fmla="*/ 276182 w 1295298"/>
              <a:gd name="connsiteY3609" fmla="*/ 20492 h 644552"/>
              <a:gd name="connsiteX3610" fmla="*/ 273582 w 1295298"/>
              <a:gd name="connsiteY3610" fmla="*/ 20492 h 644552"/>
              <a:gd name="connsiteX3611" fmla="*/ 286291 w 1295298"/>
              <a:gd name="connsiteY3611" fmla="*/ 15881 h 644552"/>
              <a:gd name="connsiteX3612" fmla="*/ 288891 w 1295298"/>
              <a:gd name="connsiteY3612" fmla="*/ 15881 h 644552"/>
              <a:gd name="connsiteX3613" fmla="*/ 290047 w 1295298"/>
              <a:gd name="connsiteY3613" fmla="*/ 14728 h 644552"/>
              <a:gd name="connsiteX3614" fmla="*/ 294957 w 1295298"/>
              <a:gd name="connsiteY3614" fmla="*/ 11846 h 644552"/>
              <a:gd name="connsiteX3615" fmla="*/ 303623 w 1295298"/>
              <a:gd name="connsiteY3615" fmla="*/ 14728 h 644552"/>
              <a:gd name="connsiteX3616" fmla="*/ 309977 w 1295298"/>
              <a:gd name="connsiteY3616" fmla="*/ 8964 h 644552"/>
              <a:gd name="connsiteX3617" fmla="*/ 312577 w 1295298"/>
              <a:gd name="connsiteY3617" fmla="*/ 8676 h 644552"/>
              <a:gd name="connsiteX3618" fmla="*/ 315466 w 1295298"/>
              <a:gd name="connsiteY3618" fmla="*/ 7235 h 644552"/>
              <a:gd name="connsiteX3619" fmla="*/ 330197 w 1295298"/>
              <a:gd name="connsiteY3619" fmla="*/ 7235 h 644552"/>
              <a:gd name="connsiteX3620" fmla="*/ 331641 w 1295298"/>
              <a:gd name="connsiteY3620" fmla="*/ 6370 h 644552"/>
              <a:gd name="connsiteX3621" fmla="*/ 336552 w 1295298"/>
              <a:gd name="connsiteY3621" fmla="*/ 7811 h 644552"/>
              <a:gd name="connsiteX3622" fmla="*/ 340596 w 1295298"/>
              <a:gd name="connsiteY3622" fmla="*/ 5506 h 644552"/>
              <a:gd name="connsiteX3623" fmla="*/ 479079 w 1295298"/>
              <a:gd name="connsiteY3623" fmla="*/ 0 h 644552"/>
              <a:gd name="connsiteX3624" fmla="*/ 497549 w 1295298"/>
              <a:gd name="connsiteY3624" fmla="*/ 0 h 644552"/>
              <a:gd name="connsiteX3625" fmla="*/ 516596 w 1295298"/>
              <a:gd name="connsiteY3625" fmla="*/ 7500 h 644552"/>
              <a:gd name="connsiteX3626" fmla="*/ 527563 w 1295298"/>
              <a:gd name="connsiteY3626" fmla="*/ 8654 h 644552"/>
              <a:gd name="connsiteX3627" fmla="*/ 514865 w 1295298"/>
              <a:gd name="connsiteY3627" fmla="*/ 13846 h 644552"/>
              <a:gd name="connsiteX3628" fmla="*/ 486871 w 1295298"/>
              <a:gd name="connsiteY3628" fmla="*/ 15289 h 644552"/>
              <a:gd name="connsiteX3629" fmla="*/ 512845 w 1295298"/>
              <a:gd name="connsiteY3629" fmla="*/ 15289 h 644552"/>
              <a:gd name="connsiteX3630" fmla="*/ 507938 w 1295298"/>
              <a:gd name="connsiteY3630" fmla="*/ 21635 h 644552"/>
              <a:gd name="connsiteX3631" fmla="*/ 522945 w 1295298"/>
              <a:gd name="connsiteY3631" fmla="*/ 14423 h 644552"/>
              <a:gd name="connsiteX3632" fmla="*/ 526120 w 1295298"/>
              <a:gd name="connsiteY3632" fmla="*/ 18462 h 644552"/>
              <a:gd name="connsiteX3633" fmla="*/ 517462 w 1295298"/>
              <a:gd name="connsiteY3633" fmla="*/ 29424 h 644552"/>
              <a:gd name="connsiteX3634" fmla="*/ 529294 w 1295298"/>
              <a:gd name="connsiteY3634" fmla="*/ 18462 h 644552"/>
              <a:gd name="connsiteX3635" fmla="*/ 537952 w 1295298"/>
              <a:gd name="connsiteY3635" fmla="*/ 18462 h 644552"/>
              <a:gd name="connsiteX3636" fmla="*/ 540838 w 1295298"/>
              <a:gd name="connsiteY3636" fmla="*/ 19039 h 644552"/>
              <a:gd name="connsiteX3637" fmla="*/ 545456 w 1295298"/>
              <a:gd name="connsiteY3637" fmla="*/ 16443 h 644552"/>
              <a:gd name="connsiteX3638" fmla="*/ 551516 w 1295298"/>
              <a:gd name="connsiteY3638" fmla="*/ 16443 h 644552"/>
              <a:gd name="connsiteX3639" fmla="*/ 554113 w 1295298"/>
              <a:gd name="connsiteY3639" fmla="*/ 14712 h 644552"/>
              <a:gd name="connsiteX3640" fmla="*/ 561617 w 1295298"/>
              <a:gd name="connsiteY3640" fmla="*/ 19327 h 644552"/>
              <a:gd name="connsiteX3641" fmla="*/ 558442 w 1295298"/>
              <a:gd name="connsiteY3641" fmla="*/ 22212 h 644552"/>
              <a:gd name="connsiteX3642" fmla="*/ 546033 w 1295298"/>
              <a:gd name="connsiteY3642" fmla="*/ 27116 h 644552"/>
              <a:gd name="connsiteX3643" fmla="*/ 548630 w 1295298"/>
              <a:gd name="connsiteY3643" fmla="*/ 27116 h 644552"/>
              <a:gd name="connsiteX3644" fmla="*/ 542858 w 1295298"/>
              <a:gd name="connsiteY3644" fmla="*/ 31443 h 644552"/>
              <a:gd name="connsiteX3645" fmla="*/ 542858 w 1295298"/>
              <a:gd name="connsiteY3645" fmla="*/ 32885 h 644552"/>
              <a:gd name="connsiteX3646" fmla="*/ 537086 w 1295298"/>
              <a:gd name="connsiteY3646" fmla="*/ 36059 h 644552"/>
              <a:gd name="connsiteX3647" fmla="*/ 537086 w 1295298"/>
              <a:gd name="connsiteY3647" fmla="*/ 38078 h 644552"/>
              <a:gd name="connsiteX3648" fmla="*/ 532180 w 1295298"/>
              <a:gd name="connsiteY3648" fmla="*/ 43270 h 644552"/>
              <a:gd name="connsiteX3649" fmla="*/ 529872 w 1295298"/>
              <a:gd name="connsiteY3649" fmla="*/ 48751 h 644552"/>
              <a:gd name="connsiteX3650" fmla="*/ 533623 w 1295298"/>
              <a:gd name="connsiteY3650" fmla="*/ 48751 h 644552"/>
              <a:gd name="connsiteX3651" fmla="*/ 538818 w 1295298"/>
              <a:gd name="connsiteY3651" fmla="*/ 51347 h 644552"/>
              <a:gd name="connsiteX3652" fmla="*/ 536509 w 1295298"/>
              <a:gd name="connsiteY3652" fmla="*/ 51924 h 644552"/>
              <a:gd name="connsiteX3653" fmla="*/ 541993 w 1295298"/>
              <a:gd name="connsiteY3653" fmla="*/ 56540 h 644552"/>
              <a:gd name="connsiteX3654" fmla="*/ 533046 w 1295298"/>
              <a:gd name="connsiteY3654" fmla="*/ 58271 h 644552"/>
              <a:gd name="connsiteX3655" fmla="*/ 530449 w 1295298"/>
              <a:gd name="connsiteY3655" fmla="*/ 60290 h 644552"/>
              <a:gd name="connsiteX3656" fmla="*/ 534778 w 1295298"/>
              <a:gd name="connsiteY3656" fmla="*/ 62598 h 644552"/>
              <a:gd name="connsiteX3657" fmla="*/ 536509 w 1295298"/>
              <a:gd name="connsiteY3657" fmla="*/ 68079 h 644552"/>
              <a:gd name="connsiteX3658" fmla="*/ 536509 w 1295298"/>
              <a:gd name="connsiteY3658" fmla="*/ 70675 h 644552"/>
              <a:gd name="connsiteX3659" fmla="*/ 532469 w 1295298"/>
              <a:gd name="connsiteY3659" fmla="*/ 72406 h 644552"/>
              <a:gd name="connsiteX3660" fmla="*/ 537664 w 1295298"/>
              <a:gd name="connsiteY3660" fmla="*/ 75002 h 644552"/>
              <a:gd name="connsiteX3661" fmla="*/ 531892 w 1295298"/>
              <a:gd name="connsiteY3661" fmla="*/ 78464 h 644552"/>
              <a:gd name="connsiteX3662" fmla="*/ 533046 w 1295298"/>
              <a:gd name="connsiteY3662" fmla="*/ 80195 h 644552"/>
              <a:gd name="connsiteX3663" fmla="*/ 526120 w 1295298"/>
              <a:gd name="connsiteY3663" fmla="*/ 85099 h 644552"/>
              <a:gd name="connsiteX3664" fmla="*/ 522368 w 1295298"/>
              <a:gd name="connsiteY3664" fmla="*/ 82214 h 644552"/>
              <a:gd name="connsiteX3665" fmla="*/ 520348 w 1295298"/>
              <a:gd name="connsiteY3665" fmla="*/ 82214 h 644552"/>
              <a:gd name="connsiteX3666" fmla="*/ 527274 w 1295298"/>
              <a:gd name="connsiteY3666" fmla="*/ 87983 h 644552"/>
              <a:gd name="connsiteX3667" fmla="*/ 525543 w 1295298"/>
              <a:gd name="connsiteY3667" fmla="*/ 91445 h 644552"/>
              <a:gd name="connsiteX3668" fmla="*/ 518616 w 1295298"/>
              <a:gd name="connsiteY3668" fmla="*/ 85676 h 644552"/>
              <a:gd name="connsiteX3669" fmla="*/ 516885 w 1295298"/>
              <a:gd name="connsiteY3669" fmla="*/ 85676 h 644552"/>
              <a:gd name="connsiteX3670" fmla="*/ 516885 w 1295298"/>
              <a:gd name="connsiteY3670" fmla="*/ 87695 h 644552"/>
              <a:gd name="connsiteX3671" fmla="*/ 529583 w 1295298"/>
              <a:gd name="connsiteY3671" fmla="*/ 101541 h 644552"/>
              <a:gd name="connsiteX3672" fmla="*/ 526120 w 1295298"/>
              <a:gd name="connsiteY3672" fmla="*/ 103272 h 644552"/>
              <a:gd name="connsiteX3673" fmla="*/ 516308 w 1295298"/>
              <a:gd name="connsiteY3673" fmla="*/ 96926 h 644552"/>
              <a:gd name="connsiteX3674" fmla="*/ 514288 w 1295298"/>
              <a:gd name="connsiteY3674" fmla="*/ 96926 h 644552"/>
              <a:gd name="connsiteX3675" fmla="*/ 515442 w 1295298"/>
              <a:gd name="connsiteY3675" fmla="*/ 100099 h 644552"/>
              <a:gd name="connsiteX3676" fmla="*/ 512845 w 1295298"/>
              <a:gd name="connsiteY3676" fmla="*/ 101541 h 644552"/>
              <a:gd name="connsiteX3677" fmla="*/ 526697 w 1295298"/>
              <a:gd name="connsiteY3677" fmla="*/ 105868 h 644552"/>
              <a:gd name="connsiteX3678" fmla="*/ 521214 w 1295298"/>
              <a:gd name="connsiteY3678" fmla="*/ 108176 h 644552"/>
              <a:gd name="connsiteX3679" fmla="*/ 511979 w 1295298"/>
              <a:gd name="connsiteY3679" fmla="*/ 114523 h 644552"/>
              <a:gd name="connsiteX3680" fmla="*/ 498992 w 1295298"/>
              <a:gd name="connsiteY3680" fmla="*/ 117696 h 644552"/>
              <a:gd name="connsiteX3681" fmla="*/ 492932 w 1295298"/>
              <a:gd name="connsiteY3681" fmla="*/ 117696 h 644552"/>
              <a:gd name="connsiteX3682" fmla="*/ 490623 w 1295298"/>
              <a:gd name="connsiteY3682" fmla="*/ 119715 h 644552"/>
              <a:gd name="connsiteX3683" fmla="*/ 487160 w 1295298"/>
              <a:gd name="connsiteY3683" fmla="*/ 122023 h 644552"/>
              <a:gd name="connsiteX3684" fmla="*/ 482831 w 1295298"/>
              <a:gd name="connsiteY3684" fmla="*/ 128369 h 644552"/>
              <a:gd name="connsiteX3685" fmla="*/ 473307 w 1295298"/>
              <a:gd name="connsiteY3685" fmla="*/ 132119 h 644552"/>
              <a:gd name="connsiteX3686" fmla="*/ 471287 w 1295298"/>
              <a:gd name="connsiteY3686" fmla="*/ 132119 h 644552"/>
              <a:gd name="connsiteX3687" fmla="*/ 471287 w 1295298"/>
              <a:gd name="connsiteY3687" fmla="*/ 129523 h 644552"/>
              <a:gd name="connsiteX3688" fmla="*/ 468978 w 1295298"/>
              <a:gd name="connsiteY3688" fmla="*/ 132696 h 644552"/>
              <a:gd name="connsiteX3689" fmla="*/ 459166 w 1295298"/>
              <a:gd name="connsiteY3689" fmla="*/ 138466 h 644552"/>
              <a:gd name="connsiteX3690" fmla="*/ 459455 w 1295298"/>
              <a:gd name="connsiteY3690" fmla="*/ 139908 h 644552"/>
              <a:gd name="connsiteX3691" fmla="*/ 458589 w 1295298"/>
              <a:gd name="connsiteY3691" fmla="*/ 141350 h 644552"/>
              <a:gd name="connsiteX3692" fmla="*/ 460320 w 1295298"/>
              <a:gd name="connsiteY3692" fmla="*/ 144235 h 644552"/>
              <a:gd name="connsiteX3693" fmla="*/ 454260 w 1295298"/>
              <a:gd name="connsiteY3693" fmla="*/ 150870 h 644552"/>
              <a:gd name="connsiteX3694" fmla="*/ 454260 w 1295298"/>
              <a:gd name="connsiteY3694" fmla="*/ 157793 h 644552"/>
              <a:gd name="connsiteX3695" fmla="*/ 449354 w 1295298"/>
              <a:gd name="connsiteY3695" fmla="*/ 165870 h 644552"/>
              <a:gd name="connsiteX3696" fmla="*/ 447911 w 1295298"/>
              <a:gd name="connsiteY3696" fmla="*/ 164716 h 644552"/>
              <a:gd name="connsiteX3697" fmla="*/ 445314 w 1295298"/>
              <a:gd name="connsiteY3697" fmla="*/ 165582 h 644552"/>
              <a:gd name="connsiteX3698" fmla="*/ 439253 w 1295298"/>
              <a:gd name="connsiteY3698" fmla="*/ 159812 h 644552"/>
              <a:gd name="connsiteX3699" fmla="*/ 433770 w 1295298"/>
              <a:gd name="connsiteY3699" fmla="*/ 161543 h 644552"/>
              <a:gd name="connsiteX3700" fmla="*/ 429730 w 1295298"/>
              <a:gd name="connsiteY3700" fmla="*/ 157793 h 644552"/>
              <a:gd name="connsiteX3701" fmla="*/ 428864 w 1295298"/>
              <a:gd name="connsiteY3701" fmla="*/ 155485 h 644552"/>
              <a:gd name="connsiteX3702" fmla="*/ 421360 w 1295298"/>
              <a:gd name="connsiteY3702" fmla="*/ 143946 h 644552"/>
              <a:gd name="connsiteX3703" fmla="*/ 423380 w 1295298"/>
              <a:gd name="connsiteY3703" fmla="*/ 141350 h 644552"/>
              <a:gd name="connsiteX3704" fmla="*/ 418474 w 1295298"/>
              <a:gd name="connsiteY3704" fmla="*/ 141062 h 644552"/>
              <a:gd name="connsiteX3705" fmla="*/ 417320 w 1295298"/>
              <a:gd name="connsiteY3705" fmla="*/ 137023 h 644552"/>
              <a:gd name="connsiteX3706" fmla="*/ 412991 w 1295298"/>
              <a:gd name="connsiteY3706" fmla="*/ 129523 h 644552"/>
              <a:gd name="connsiteX3707" fmla="*/ 414434 w 1295298"/>
              <a:gd name="connsiteY3707" fmla="*/ 126350 h 644552"/>
              <a:gd name="connsiteX3708" fmla="*/ 411837 w 1295298"/>
              <a:gd name="connsiteY3708" fmla="*/ 126350 h 644552"/>
              <a:gd name="connsiteX3709" fmla="*/ 411837 w 1295298"/>
              <a:gd name="connsiteY3709" fmla="*/ 123465 h 644552"/>
              <a:gd name="connsiteX3710" fmla="*/ 417031 w 1295298"/>
              <a:gd name="connsiteY3710" fmla="*/ 116542 h 644552"/>
              <a:gd name="connsiteX3711" fmla="*/ 417031 w 1295298"/>
              <a:gd name="connsiteY3711" fmla="*/ 116253 h 644552"/>
              <a:gd name="connsiteX3712" fmla="*/ 420495 w 1295298"/>
              <a:gd name="connsiteY3712" fmla="*/ 115965 h 644552"/>
              <a:gd name="connsiteX3713" fmla="*/ 424246 w 1295298"/>
              <a:gd name="connsiteY3713" fmla="*/ 107311 h 644552"/>
              <a:gd name="connsiteX3714" fmla="*/ 410682 w 1295298"/>
              <a:gd name="connsiteY3714" fmla="*/ 101830 h 644552"/>
              <a:gd name="connsiteX3715" fmla="*/ 412702 w 1295298"/>
              <a:gd name="connsiteY3715" fmla="*/ 101830 h 644552"/>
              <a:gd name="connsiteX3716" fmla="*/ 420495 w 1295298"/>
              <a:gd name="connsiteY3716" fmla="*/ 103849 h 644552"/>
              <a:gd name="connsiteX3717" fmla="*/ 421649 w 1295298"/>
              <a:gd name="connsiteY3717" fmla="*/ 101830 h 644552"/>
              <a:gd name="connsiteX3718" fmla="*/ 412414 w 1295298"/>
              <a:gd name="connsiteY3718" fmla="*/ 94618 h 644552"/>
              <a:gd name="connsiteX3719" fmla="*/ 409239 w 1295298"/>
              <a:gd name="connsiteY3719" fmla="*/ 96926 h 644552"/>
              <a:gd name="connsiteX3720" fmla="*/ 405776 w 1295298"/>
              <a:gd name="connsiteY3720" fmla="*/ 94618 h 644552"/>
              <a:gd name="connsiteX3721" fmla="*/ 408662 w 1295298"/>
              <a:gd name="connsiteY3721" fmla="*/ 89137 h 644552"/>
              <a:gd name="connsiteX3722" fmla="*/ 405488 w 1295298"/>
              <a:gd name="connsiteY3722" fmla="*/ 87118 h 644552"/>
              <a:gd name="connsiteX3723" fmla="*/ 405488 w 1295298"/>
              <a:gd name="connsiteY3723" fmla="*/ 85099 h 644552"/>
              <a:gd name="connsiteX3724" fmla="*/ 378648 w 1295298"/>
              <a:gd name="connsiteY3724" fmla="*/ 63175 h 644552"/>
              <a:gd name="connsiteX3725" fmla="*/ 374897 w 1295298"/>
              <a:gd name="connsiteY3725" fmla="*/ 63175 h 644552"/>
              <a:gd name="connsiteX3726" fmla="*/ 370856 w 1295298"/>
              <a:gd name="connsiteY3726" fmla="*/ 64617 h 644552"/>
              <a:gd name="connsiteX3727" fmla="*/ 367105 w 1295298"/>
              <a:gd name="connsiteY3727" fmla="*/ 63752 h 644552"/>
              <a:gd name="connsiteX3728" fmla="*/ 364507 w 1295298"/>
              <a:gd name="connsiteY3728" fmla="*/ 64329 h 644552"/>
              <a:gd name="connsiteX3729" fmla="*/ 365662 w 1295298"/>
              <a:gd name="connsiteY3729" fmla="*/ 65194 h 644552"/>
              <a:gd name="connsiteX3730" fmla="*/ 364219 w 1295298"/>
              <a:gd name="connsiteY3730" fmla="*/ 65771 h 644552"/>
              <a:gd name="connsiteX3731" fmla="*/ 355849 w 1295298"/>
              <a:gd name="connsiteY3731" fmla="*/ 62598 h 644552"/>
              <a:gd name="connsiteX3732" fmla="*/ 358447 w 1295298"/>
              <a:gd name="connsiteY3732" fmla="*/ 60578 h 644552"/>
              <a:gd name="connsiteX3733" fmla="*/ 353252 w 1295298"/>
              <a:gd name="connsiteY3733" fmla="*/ 58271 h 644552"/>
              <a:gd name="connsiteX3734" fmla="*/ 348923 w 1295298"/>
              <a:gd name="connsiteY3734" fmla="*/ 58271 h 644552"/>
              <a:gd name="connsiteX3735" fmla="*/ 352675 w 1295298"/>
              <a:gd name="connsiteY3735" fmla="*/ 55963 h 644552"/>
              <a:gd name="connsiteX3736" fmla="*/ 355849 w 1295298"/>
              <a:gd name="connsiteY3736" fmla="*/ 55963 h 644552"/>
              <a:gd name="connsiteX3737" fmla="*/ 358158 w 1295298"/>
              <a:gd name="connsiteY3737" fmla="*/ 54809 h 644552"/>
              <a:gd name="connsiteX3738" fmla="*/ 365373 w 1295298"/>
              <a:gd name="connsiteY3738" fmla="*/ 54809 h 644552"/>
              <a:gd name="connsiteX3739" fmla="*/ 367105 w 1295298"/>
              <a:gd name="connsiteY3739" fmla="*/ 51924 h 644552"/>
              <a:gd name="connsiteX3740" fmla="*/ 361910 w 1295298"/>
              <a:gd name="connsiteY3740" fmla="*/ 51924 h 644552"/>
              <a:gd name="connsiteX3741" fmla="*/ 360756 w 1295298"/>
              <a:gd name="connsiteY3741" fmla="*/ 53367 h 644552"/>
              <a:gd name="connsiteX3742" fmla="*/ 356138 w 1295298"/>
              <a:gd name="connsiteY3742" fmla="*/ 53367 h 644552"/>
              <a:gd name="connsiteX3743" fmla="*/ 343440 w 1295298"/>
              <a:gd name="connsiteY3743" fmla="*/ 47886 h 644552"/>
              <a:gd name="connsiteX3744" fmla="*/ 350655 w 1295298"/>
              <a:gd name="connsiteY3744" fmla="*/ 44424 h 644552"/>
              <a:gd name="connsiteX3745" fmla="*/ 356715 w 1295298"/>
              <a:gd name="connsiteY3745" fmla="*/ 41539 h 644552"/>
              <a:gd name="connsiteX3746" fmla="*/ 367682 w 1295298"/>
              <a:gd name="connsiteY3746" fmla="*/ 40674 h 644552"/>
              <a:gd name="connsiteX3747" fmla="*/ 371145 w 1295298"/>
              <a:gd name="connsiteY3747" fmla="*/ 33751 h 644552"/>
              <a:gd name="connsiteX3748" fmla="*/ 361621 w 1295298"/>
              <a:gd name="connsiteY3748" fmla="*/ 31443 h 644552"/>
              <a:gd name="connsiteX3749" fmla="*/ 364219 w 1295298"/>
              <a:gd name="connsiteY3749" fmla="*/ 29424 h 644552"/>
              <a:gd name="connsiteX3750" fmla="*/ 376628 w 1295298"/>
              <a:gd name="connsiteY3750" fmla="*/ 22501 h 644552"/>
              <a:gd name="connsiteX3751" fmla="*/ 380091 w 1295298"/>
              <a:gd name="connsiteY3751" fmla="*/ 23366 h 644552"/>
              <a:gd name="connsiteX3752" fmla="*/ 384997 w 1295298"/>
              <a:gd name="connsiteY3752" fmla="*/ 17020 h 644552"/>
              <a:gd name="connsiteX3753" fmla="*/ 396830 w 1295298"/>
              <a:gd name="connsiteY3753" fmla="*/ 15000 h 644552"/>
              <a:gd name="connsiteX3754" fmla="*/ 406353 w 1295298"/>
              <a:gd name="connsiteY3754" fmla="*/ 12116 h 644552"/>
              <a:gd name="connsiteX3755" fmla="*/ 411837 w 1295298"/>
              <a:gd name="connsiteY3755" fmla="*/ 16154 h 644552"/>
              <a:gd name="connsiteX3756" fmla="*/ 411260 w 1295298"/>
              <a:gd name="connsiteY3756" fmla="*/ 13558 h 644552"/>
              <a:gd name="connsiteX3757" fmla="*/ 412414 w 1295298"/>
              <a:gd name="connsiteY3757" fmla="*/ 12116 h 644552"/>
              <a:gd name="connsiteX3758" fmla="*/ 418474 w 1295298"/>
              <a:gd name="connsiteY3758" fmla="*/ 15289 h 644552"/>
              <a:gd name="connsiteX3759" fmla="*/ 420495 w 1295298"/>
              <a:gd name="connsiteY3759" fmla="*/ 15289 h 644552"/>
              <a:gd name="connsiteX3760" fmla="*/ 419340 w 1295298"/>
              <a:gd name="connsiteY3760" fmla="*/ 12693 h 644552"/>
              <a:gd name="connsiteX3761" fmla="*/ 422515 w 1295298"/>
              <a:gd name="connsiteY3761" fmla="*/ 10962 h 644552"/>
              <a:gd name="connsiteX3762" fmla="*/ 434058 w 1295298"/>
              <a:gd name="connsiteY3762" fmla="*/ 15289 h 644552"/>
              <a:gd name="connsiteX3763" fmla="*/ 439830 w 1295298"/>
              <a:gd name="connsiteY3763" fmla="*/ 15289 h 644552"/>
              <a:gd name="connsiteX3764" fmla="*/ 432615 w 1295298"/>
              <a:gd name="connsiteY3764" fmla="*/ 10385 h 644552"/>
              <a:gd name="connsiteX3765" fmla="*/ 437522 w 1295298"/>
              <a:gd name="connsiteY3765" fmla="*/ 8654 h 644552"/>
              <a:gd name="connsiteX3766" fmla="*/ 435213 w 1295298"/>
              <a:gd name="connsiteY3766" fmla="*/ 6923 h 644552"/>
              <a:gd name="connsiteX3767" fmla="*/ 445891 w 1295298"/>
              <a:gd name="connsiteY3767" fmla="*/ 4327 h 644552"/>
              <a:gd name="connsiteX3768" fmla="*/ 453683 w 1295298"/>
              <a:gd name="connsiteY3768" fmla="*/ 5192 h 644552"/>
              <a:gd name="connsiteX3769" fmla="*/ 456280 w 1295298"/>
              <a:gd name="connsiteY3769" fmla="*/ 5192 h 644552"/>
              <a:gd name="connsiteX3770" fmla="*/ 456280 w 1295298"/>
              <a:gd name="connsiteY3770" fmla="*/ 3750 h 644552"/>
              <a:gd name="connsiteX3771" fmla="*/ 461475 w 1295298"/>
              <a:gd name="connsiteY3771" fmla="*/ 3750 h 644552"/>
              <a:gd name="connsiteX3772" fmla="*/ 479079 w 1295298"/>
              <a:gd name="connsiteY3772" fmla="*/ 0 h 644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</a:cxnLst>
            <a:rect l="l" t="t" r="r" b="b"/>
            <a:pathLst>
              <a:path w="1295298" h="644552">
                <a:moveTo>
                  <a:pt x="1205480" y="571942"/>
                </a:moveTo>
                <a:cubicBezTo>
                  <a:pt x="1205480" y="572810"/>
                  <a:pt x="1205767" y="573099"/>
                  <a:pt x="1206341" y="573099"/>
                </a:cubicBezTo>
                <a:cubicBezTo>
                  <a:pt x="1206341" y="573967"/>
                  <a:pt x="1206054" y="574834"/>
                  <a:pt x="1206914" y="574834"/>
                </a:cubicBezTo>
                <a:cubicBezTo>
                  <a:pt x="1207774" y="574834"/>
                  <a:pt x="1208348" y="573967"/>
                  <a:pt x="1208921" y="573677"/>
                </a:cubicBezTo>
                <a:cubicBezTo>
                  <a:pt x="1209208" y="574256"/>
                  <a:pt x="1209495" y="574256"/>
                  <a:pt x="1210069" y="574256"/>
                </a:cubicBezTo>
                <a:cubicBezTo>
                  <a:pt x="1210069" y="575413"/>
                  <a:pt x="1210069" y="575991"/>
                  <a:pt x="1210642" y="576280"/>
                </a:cubicBezTo>
                <a:cubicBezTo>
                  <a:pt x="1210355" y="578016"/>
                  <a:pt x="1207774" y="582643"/>
                  <a:pt x="1205767" y="582643"/>
                </a:cubicBezTo>
                <a:cubicBezTo>
                  <a:pt x="1205480" y="584378"/>
                  <a:pt x="1206054" y="584957"/>
                  <a:pt x="1205767" y="586403"/>
                </a:cubicBezTo>
                <a:cubicBezTo>
                  <a:pt x="1205193" y="586403"/>
                  <a:pt x="1202039" y="587270"/>
                  <a:pt x="1201179" y="587270"/>
                </a:cubicBezTo>
                <a:cubicBezTo>
                  <a:pt x="1200605" y="588716"/>
                  <a:pt x="1197164" y="596236"/>
                  <a:pt x="1197164" y="596236"/>
                </a:cubicBezTo>
                <a:cubicBezTo>
                  <a:pt x="1196017" y="597393"/>
                  <a:pt x="1193723" y="599128"/>
                  <a:pt x="1192289" y="599128"/>
                </a:cubicBezTo>
                <a:cubicBezTo>
                  <a:pt x="1191715" y="599128"/>
                  <a:pt x="1190281" y="598550"/>
                  <a:pt x="1189708" y="598550"/>
                </a:cubicBezTo>
                <a:cubicBezTo>
                  <a:pt x="1188847" y="598550"/>
                  <a:pt x="1183972" y="596525"/>
                  <a:pt x="1183972" y="595947"/>
                </a:cubicBezTo>
                <a:cubicBezTo>
                  <a:pt x="1183686" y="595947"/>
                  <a:pt x="1183112" y="595658"/>
                  <a:pt x="1183112" y="595368"/>
                </a:cubicBezTo>
                <a:cubicBezTo>
                  <a:pt x="1183112" y="592187"/>
                  <a:pt x="1187127" y="590452"/>
                  <a:pt x="1188274" y="588427"/>
                </a:cubicBezTo>
                <a:cubicBezTo>
                  <a:pt x="1188847" y="587560"/>
                  <a:pt x="1189421" y="586692"/>
                  <a:pt x="1190281" y="586692"/>
                </a:cubicBezTo>
                <a:cubicBezTo>
                  <a:pt x="1193436" y="586692"/>
                  <a:pt x="1195156" y="583511"/>
                  <a:pt x="1197451" y="582643"/>
                </a:cubicBezTo>
                <a:cubicBezTo>
                  <a:pt x="1198024" y="582354"/>
                  <a:pt x="1199745" y="579462"/>
                  <a:pt x="1199745" y="579462"/>
                </a:cubicBezTo>
                <a:cubicBezTo>
                  <a:pt x="1199745" y="579462"/>
                  <a:pt x="1199745" y="578594"/>
                  <a:pt x="1200032" y="578305"/>
                </a:cubicBezTo>
                <a:cubicBezTo>
                  <a:pt x="1200318" y="577148"/>
                  <a:pt x="1201179" y="576859"/>
                  <a:pt x="1202326" y="576859"/>
                </a:cubicBezTo>
                <a:cubicBezTo>
                  <a:pt x="1202326" y="576570"/>
                  <a:pt x="1202326" y="576280"/>
                  <a:pt x="1202326" y="575991"/>
                </a:cubicBezTo>
                <a:cubicBezTo>
                  <a:pt x="1202326" y="574256"/>
                  <a:pt x="1204333" y="572521"/>
                  <a:pt x="1205480" y="571942"/>
                </a:cubicBezTo>
                <a:close/>
                <a:moveTo>
                  <a:pt x="1142791" y="571772"/>
                </a:moveTo>
                <a:cubicBezTo>
                  <a:pt x="1143365" y="573212"/>
                  <a:pt x="1144225" y="574075"/>
                  <a:pt x="1144225" y="575515"/>
                </a:cubicBezTo>
                <a:cubicBezTo>
                  <a:pt x="1144225" y="578395"/>
                  <a:pt x="1140784" y="585017"/>
                  <a:pt x="1138203" y="585017"/>
                </a:cubicBezTo>
                <a:cubicBezTo>
                  <a:pt x="1134475" y="585017"/>
                  <a:pt x="1130460" y="575515"/>
                  <a:pt x="1130460" y="572924"/>
                </a:cubicBezTo>
                <a:cubicBezTo>
                  <a:pt x="1130460" y="570908"/>
                  <a:pt x="1137343" y="572924"/>
                  <a:pt x="1137343" y="572924"/>
                </a:cubicBezTo>
                <a:cubicBezTo>
                  <a:pt x="1139063" y="572924"/>
                  <a:pt x="1141071" y="572348"/>
                  <a:pt x="1142791" y="571772"/>
                </a:cubicBezTo>
                <a:close/>
                <a:moveTo>
                  <a:pt x="1142505" y="568500"/>
                </a:moveTo>
                <a:cubicBezTo>
                  <a:pt x="1143056" y="568500"/>
                  <a:pt x="1143607" y="568500"/>
                  <a:pt x="1143882" y="568500"/>
                </a:cubicBezTo>
                <a:cubicBezTo>
                  <a:pt x="1143882" y="569680"/>
                  <a:pt x="1143607" y="569975"/>
                  <a:pt x="1143607" y="570565"/>
                </a:cubicBezTo>
                <a:cubicBezTo>
                  <a:pt x="1142505" y="570270"/>
                  <a:pt x="1142505" y="569385"/>
                  <a:pt x="1142505" y="568500"/>
                </a:cubicBezTo>
                <a:close/>
                <a:moveTo>
                  <a:pt x="1205824" y="545445"/>
                </a:moveTo>
                <a:cubicBezTo>
                  <a:pt x="1206968" y="547483"/>
                  <a:pt x="1209256" y="547775"/>
                  <a:pt x="1210400" y="548939"/>
                </a:cubicBezTo>
                <a:cubicBezTo>
                  <a:pt x="1211258" y="549813"/>
                  <a:pt x="1211258" y="550686"/>
                  <a:pt x="1212115" y="550978"/>
                </a:cubicBezTo>
                <a:cubicBezTo>
                  <a:pt x="1211829" y="551560"/>
                  <a:pt x="1211543" y="551560"/>
                  <a:pt x="1211543" y="551851"/>
                </a:cubicBezTo>
                <a:cubicBezTo>
                  <a:pt x="1211543" y="552725"/>
                  <a:pt x="1212973" y="555345"/>
                  <a:pt x="1213545" y="556219"/>
                </a:cubicBezTo>
                <a:cubicBezTo>
                  <a:pt x="1214403" y="556219"/>
                  <a:pt x="1214403" y="556219"/>
                  <a:pt x="1214403" y="556219"/>
                </a:cubicBezTo>
                <a:cubicBezTo>
                  <a:pt x="1214403" y="555345"/>
                  <a:pt x="1214975" y="554763"/>
                  <a:pt x="1215547" y="554763"/>
                </a:cubicBezTo>
                <a:cubicBezTo>
                  <a:pt x="1215833" y="554763"/>
                  <a:pt x="1216119" y="554763"/>
                  <a:pt x="1216405" y="554763"/>
                </a:cubicBezTo>
                <a:cubicBezTo>
                  <a:pt x="1216405" y="558257"/>
                  <a:pt x="1217835" y="560004"/>
                  <a:pt x="1220981" y="560004"/>
                </a:cubicBezTo>
                <a:cubicBezTo>
                  <a:pt x="1223268" y="560004"/>
                  <a:pt x="1223268" y="558840"/>
                  <a:pt x="1225270" y="558840"/>
                </a:cubicBezTo>
                <a:cubicBezTo>
                  <a:pt x="1225556" y="558840"/>
                  <a:pt x="1226128" y="559131"/>
                  <a:pt x="1226128" y="559422"/>
                </a:cubicBezTo>
                <a:cubicBezTo>
                  <a:pt x="1224412" y="561460"/>
                  <a:pt x="1224984" y="564081"/>
                  <a:pt x="1223840" y="566119"/>
                </a:cubicBezTo>
                <a:cubicBezTo>
                  <a:pt x="1223268" y="565246"/>
                  <a:pt x="1223268" y="565246"/>
                  <a:pt x="1223268" y="565246"/>
                </a:cubicBezTo>
                <a:cubicBezTo>
                  <a:pt x="1222982" y="565246"/>
                  <a:pt x="1222982" y="565828"/>
                  <a:pt x="1222982" y="565828"/>
                </a:cubicBezTo>
                <a:cubicBezTo>
                  <a:pt x="1221553" y="566119"/>
                  <a:pt x="1220409" y="566410"/>
                  <a:pt x="1220409" y="567284"/>
                </a:cubicBezTo>
                <a:cubicBezTo>
                  <a:pt x="1220409" y="567866"/>
                  <a:pt x="1220695" y="568157"/>
                  <a:pt x="1220695" y="568740"/>
                </a:cubicBezTo>
                <a:cubicBezTo>
                  <a:pt x="1220695" y="569613"/>
                  <a:pt x="1219265" y="570778"/>
                  <a:pt x="1218979" y="571360"/>
                </a:cubicBezTo>
                <a:cubicBezTo>
                  <a:pt x="1217835" y="573107"/>
                  <a:pt x="1216977" y="575728"/>
                  <a:pt x="1214403" y="575728"/>
                </a:cubicBezTo>
                <a:cubicBezTo>
                  <a:pt x="1213259" y="575728"/>
                  <a:pt x="1212401" y="575146"/>
                  <a:pt x="1212401" y="573981"/>
                </a:cubicBezTo>
                <a:cubicBezTo>
                  <a:pt x="1212401" y="572525"/>
                  <a:pt x="1214117" y="571943"/>
                  <a:pt x="1214117" y="570487"/>
                </a:cubicBezTo>
                <a:cubicBezTo>
                  <a:pt x="1214117" y="567866"/>
                  <a:pt x="1209256" y="568740"/>
                  <a:pt x="1209256" y="566410"/>
                </a:cubicBezTo>
                <a:cubicBezTo>
                  <a:pt x="1209256" y="565246"/>
                  <a:pt x="1210400" y="564954"/>
                  <a:pt x="1211258" y="564372"/>
                </a:cubicBezTo>
                <a:cubicBezTo>
                  <a:pt x="1212401" y="563207"/>
                  <a:pt x="1212687" y="561460"/>
                  <a:pt x="1212687" y="559422"/>
                </a:cubicBezTo>
                <a:cubicBezTo>
                  <a:pt x="1212687" y="558257"/>
                  <a:pt x="1212115" y="557092"/>
                  <a:pt x="1212115" y="556510"/>
                </a:cubicBezTo>
                <a:lnTo>
                  <a:pt x="1212115" y="557092"/>
                </a:lnTo>
                <a:cubicBezTo>
                  <a:pt x="1211829" y="555928"/>
                  <a:pt x="1210686" y="555637"/>
                  <a:pt x="1210686" y="554472"/>
                </a:cubicBezTo>
                <a:cubicBezTo>
                  <a:pt x="1210686" y="554181"/>
                  <a:pt x="1210972" y="553598"/>
                  <a:pt x="1211258" y="553307"/>
                </a:cubicBezTo>
                <a:cubicBezTo>
                  <a:pt x="1208112" y="552725"/>
                  <a:pt x="1206396" y="548648"/>
                  <a:pt x="1205824" y="545445"/>
                </a:cubicBezTo>
                <a:close/>
                <a:moveTo>
                  <a:pt x="783225" y="460787"/>
                </a:moveTo>
                <a:cubicBezTo>
                  <a:pt x="787536" y="461365"/>
                  <a:pt x="787248" y="469748"/>
                  <a:pt x="788398" y="472928"/>
                </a:cubicBezTo>
                <a:cubicBezTo>
                  <a:pt x="788398" y="474951"/>
                  <a:pt x="788398" y="474951"/>
                  <a:pt x="788398" y="474951"/>
                </a:cubicBezTo>
                <a:cubicBezTo>
                  <a:pt x="787823" y="474662"/>
                  <a:pt x="786673" y="474373"/>
                  <a:pt x="786386" y="474373"/>
                </a:cubicBezTo>
                <a:cubicBezTo>
                  <a:pt x="786386" y="483624"/>
                  <a:pt x="783512" y="489983"/>
                  <a:pt x="780638" y="497210"/>
                </a:cubicBezTo>
                <a:cubicBezTo>
                  <a:pt x="778339" y="502991"/>
                  <a:pt x="777189" y="511374"/>
                  <a:pt x="769429" y="511374"/>
                </a:cubicBezTo>
                <a:cubicBezTo>
                  <a:pt x="766268" y="511374"/>
                  <a:pt x="763681" y="507905"/>
                  <a:pt x="763681" y="504436"/>
                </a:cubicBezTo>
                <a:cubicBezTo>
                  <a:pt x="763681" y="502702"/>
                  <a:pt x="763968" y="502124"/>
                  <a:pt x="763681" y="501257"/>
                </a:cubicBezTo>
                <a:cubicBezTo>
                  <a:pt x="762244" y="500100"/>
                  <a:pt x="762244" y="498077"/>
                  <a:pt x="762244" y="496053"/>
                </a:cubicBezTo>
                <a:cubicBezTo>
                  <a:pt x="762244" y="495764"/>
                  <a:pt x="764543" y="493741"/>
                  <a:pt x="764831" y="493741"/>
                </a:cubicBezTo>
                <a:cubicBezTo>
                  <a:pt x="764831" y="493741"/>
                  <a:pt x="767417" y="488249"/>
                  <a:pt x="767417" y="487960"/>
                </a:cubicBezTo>
                <a:cubicBezTo>
                  <a:pt x="767417" y="486514"/>
                  <a:pt x="765405" y="483334"/>
                  <a:pt x="765405" y="481311"/>
                </a:cubicBezTo>
                <a:cubicBezTo>
                  <a:pt x="765405" y="474951"/>
                  <a:pt x="770004" y="475241"/>
                  <a:pt x="773740" y="473217"/>
                </a:cubicBezTo>
                <a:cubicBezTo>
                  <a:pt x="776614" y="471483"/>
                  <a:pt x="780638" y="466568"/>
                  <a:pt x="782650" y="464545"/>
                </a:cubicBezTo>
                <a:cubicBezTo>
                  <a:pt x="783225" y="463967"/>
                  <a:pt x="782937" y="461943"/>
                  <a:pt x="783225" y="460787"/>
                </a:cubicBezTo>
                <a:close/>
                <a:moveTo>
                  <a:pt x="1082283" y="456612"/>
                </a:moveTo>
                <a:cubicBezTo>
                  <a:pt x="1082283" y="458382"/>
                  <a:pt x="1082283" y="458382"/>
                  <a:pt x="1082283" y="458382"/>
                </a:cubicBezTo>
                <a:cubicBezTo>
                  <a:pt x="1082000" y="458382"/>
                  <a:pt x="1081433" y="458382"/>
                  <a:pt x="1081149" y="458382"/>
                </a:cubicBezTo>
                <a:cubicBezTo>
                  <a:pt x="1079732" y="458382"/>
                  <a:pt x="1078032" y="457792"/>
                  <a:pt x="1077465" y="457202"/>
                </a:cubicBezTo>
                <a:cubicBezTo>
                  <a:pt x="1079732" y="456612"/>
                  <a:pt x="1080582" y="456317"/>
                  <a:pt x="1082283" y="456612"/>
                </a:cubicBezTo>
                <a:close/>
                <a:moveTo>
                  <a:pt x="1123905" y="454594"/>
                </a:moveTo>
                <a:cubicBezTo>
                  <a:pt x="1124194" y="457767"/>
                  <a:pt x="1125925" y="460074"/>
                  <a:pt x="1126503" y="462670"/>
                </a:cubicBezTo>
                <a:cubicBezTo>
                  <a:pt x="1127080" y="464400"/>
                  <a:pt x="1126503" y="466708"/>
                  <a:pt x="1127945" y="467573"/>
                </a:cubicBezTo>
                <a:cubicBezTo>
                  <a:pt x="1129100" y="468150"/>
                  <a:pt x="1131697" y="468727"/>
                  <a:pt x="1131986" y="469015"/>
                </a:cubicBezTo>
                <a:cubicBezTo>
                  <a:pt x="1133717" y="470169"/>
                  <a:pt x="1133717" y="474207"/>
                  <a:pt x="1134294" y="476226"/>
                </a:cubicBezTo>
                <a:cubicBezTo>
                  <a:pt x="1135449" y="479687"/>
                  <a:pt x="1136314" y="481417"/>
                  <a:pt x="1137469" y="484590"/>
                </a:cubicBezTo>
                <a:cubicBezTo>
                  <a:pt x="1138334" y="487474"/>
                  <a:pt x="1143817" y="488628"/>
                  <a:pt x="1146126" y="490935"/>
                </a:cubicBezTo>
                <a:cubicBezTo>
                  <a:pt x="1147569" y="492377"/>
                  <a:pt x="1147857" y="494685"/>
                  <a:pt x="1148435" y="496704"/>
                </a:cubicBezTo>
                <a:cubicBezTo>
                  <a:pt x="1149012" y="498146"/>
                  <a:pt x="1151032" y="498146"/>
                  <a:pt x="1152475" y="498146"/>
                </a:cubicBezTo>
                <a:cubicBezTo>
                  <a:pt x="1152475" y="503337"/>
                  <a:pt x="1157380" y="505356"/>
                  <a:pt x="1159978" y="507952"/>
                </a:cubicBezTo>
                <a:lnTo>
                  <a:pt x="1159689" y="508240"/>
                </a:lnTo>
                <a:cubicBezTo>
                  <a:pt x="1161709" y="510836"/>
                  <a:pt x="1163152" y="517758"/>
                  <a:pt x="1163152" y="521508"/>
                </a:cubicBezTo>
                <a:cubicBezTo>
                  <a:pt x="1163152" y="524392"/>
                  <a:pt x="1162286" y="528430"/>
                  <a:pt x="1161132" y="529583"/>
                </a:cubicBezTo>
                <a:cubicBezTo>
                  <a:pt x="1161132" y="533044"/>
                  <a:pt x="1161132" y="533044"/>
                  <a:pt x="1161132" y="533044"/>
                </a:cubicBezTo>
                <a:cubicBezTo>
                  <a:pt x="1160555" y="534198"/>
                  <a:pt x="1160843" y="534487"/>
                  <a:pt x="1160266" y="535640"/>
                </a:cubicBezTo>
                <a:cubicBezTo>
                  <a:pt x="1157958" y="539101"/>
                  <a:pt x="1155649" y="540543"/>
                  <a:pt x="1154495" y="544581"/>
                </a:cubicBezTo>
                <a:cubicBezTo>
                  <a:pt x="1153340" y="547465"/>
                  <a:pt x="1150743" y="551503"/>
                  <a:pt x="1150743" y="556118"/>
                </a:cubicBezTo>
                <a:cubicBezTo>
                  <a:pt x="1150743" y="555830"/>
                  <a:pt x="1150743" y="555830"/>
                  <a:pt x="1150743" y="555830"/>
                </a:cubicBezTo>
                <a:cubicBezTo>
                  <a:pt x="1149300" y="561598"/>
                  <a:pt x="1138911" y="559002"/>
                  <a:pt x="1137757" y="565059"/>
                </a:cubicBezTo>
                <a:cubicBezTo>
                  <a:pt x="1136891" y="564771"/>
                  <a:pt x="1131697" y="561887"/>
                  <a:pt x="1131408" y="561310"/>
                </a:cubicBezTo>
                <a:cubicBezTo>
                  <a:pt x="1128523" y="561598"/>
                  <a:pt x="1129677" y="563905"/>
                  <a:pt x="1126503" y="563905"/>
                </a:cubicBezTo>
                <a:cubicBezTo>
                  <a:pt x="1121308" y="563905"/>
                  <a:pt x="1113228" y="560733"/>
                  <a:pt x="1113228" y="555541"/>
                </a:cubicBezTo>
                <a:cubicBezTo>
                  <a:pt x="1113228" y="553522"/>
                  <a:pt x="1111496" y="552080"/>
                  <a:pt x="1111496" y="550350"/>
                </a:cubicBezTo>
                <a:cubicBezTo>
                  <a:pt x="1111496" y="550350"/>
                  <a:pt x="1111496" y="549773"/>
                  <a:pt x="1111496" y="549773"/>
                </a:cubicBezTo>
                <a:cubicBezTo>
                  <a:pt x="1110342" y="550350"/>
                  <a:pt x="1109765" y="550350"/>
                  <a:pt x="1108899" y="550638"/>
                </a:cubicBezTo>
                <a:cubicBezTo>
                  <a:pt x="1107168" y="550638"/>
                  <a:pt x="1107168" y="550638"/>
                  <a:pt x="1107168" y="550638"/>
                </a:cubicBezTo>
                <a:cubicBezTo>
                  <a:pt x="1107745" y="549773"/>
                  <a:pt x="1108322" y="549196"/>
                  <a:pt x="1108322" y="547754"/>
                </a:cubicBezTo>
                <a:cubicBezTo>
                  <a:pt x="1108322" y="546312"/>
                  <a:pt x="1107456" y="545735"/>
                  <a:pt x="1106879" y="545447"/>
                </a:cubicBezTo>
                <a:cubicBezTo>
                  <a:pt x="1106879" y="545735"/>
                  <a:pt x="1106591" y="546312"/>
                  <a:pt x="1106591" y="546600"/>
                </a:cubicBezTo>
                <a:cubicBezTo>
                  <a:pt x="1105436" y="547177"/>
                  <a:pt x="1105436" y="549484"/>
                  <a:pt x="1103416" y="549484"/>
                </a:cubicBezTo>
                <a:cubicBezTo>
                  <a:pt x="1102839" y="549484"/>
                  <a:pt x="1102262" y="548619"/>
                  <a:pt x="1102262" y="548042"/>
                </a:cubicBezTo>
                <a:cubicBezTo>
                  <a:pt x="1105436" y="547465"/>
                  <a:pt x="1106013" y="540832"/>
                  <a:pt x="1106013" y="538813"/>
                </a:cubicBezTo>
                <a:cubicBezTo>
                  <a:pt x="1103705" y="541120"/>
                  <a:pt x="1100530" y="547754"/>
                  <a:pt x="1097645" y="547754"/>
                </a:cubicBezTo>
                <a:cubicBezTo>
                  <a:pt x="1096202" y="547754"/>
                  <a:pt x="1096779" y="545447"/>
                  <a:pt x="1096779" y="545447"/>
                </a:cubicBezTo>
                <a:cubicBezTo>
                  <a:pt x="1095913" y="545447"/>
                  <a:pt x="1093027" y="539390"/>
                  <a:pt x="1092162" y="537948"/>
                </a:cubicBezTo>
                <a:cubicBezTo>
                  <a:pt x="1089853" y="535352"/>
                  <a:pt x="1082350" y="534198"/>
                  <a:pt x="1078310" y="534198"/>
                </a:cubicBezTo>
                <a:cubicBezTo>
                  <a:pt x="1073693" y="534198"/>
                  <a:pt x="1072827" y="536217"/>
                  <a:pt x="1069941" y="537082"/>
                </a:cubicBezTo>
                <a:cubicBezTo>
                  <a:pt x="1063592" y="539101"/>
                  <a:pt x="1055512" y="536794"/>
                  <a:pt x="1054358" y="543428"/>
                </a:cubicBezTo>
                <a:cubicBezTo>
                  <a:pt x="1051761" y="543716"/>
                  <a:pt x="1049740" y="544293"/>
                  <a:pt x="1046855" y="544293"/>
                </a:cubicBezTo>
                <a:cubicBezTo>
                  <a:pt x="1044835" y="543139"/>
                  <a:pt x="1044835" y="544293"/>
                  <a:pt x="1043392" y="544293"/>
                </a:cubicBezTo>
                <a:cubicBezTo>
                  <a:pt x="1038774" y="544293"/>
                  <a:pt x="1037043" y="548619"/>
                  <a:pt x="1031271" y="548619"/>
                </a:cubicBezTo>
                <a:cubicBezTo>
                  <a:pt x="1028963" y="548619"/>
                  <a:pt x="1022903" y="545735"/>
                  <a:pt x="1022903" y="544004"/>
                </a:cubicBezTo>
                <a:cubicBezTo>
                  <a:pt x="1022903" y="541985"/>
                  <a:pt x="1025788" y="541120"/>
                  <a:pt x="1025788" y="538236"/>
                </a:cubicBezTo>
                <a:cubicBezTo>
                  <a:pt x="1025788" y="534487"/>
                  <a:pt x="1024057" y="532468"/>
                  <a:pt x="1023191" y="530160"/>
                </a:cubicBezTo>
                <a:cubicBezTo>
                  <a:pt x="1021748" y="524680"/>
                  <a:pt x="1021460" y="522950"/>
                  <a:pt x="1019728" y="518047"/>
                </a:cubicBezTo>
                <a:cubicBezTo>
                  <a:pt x="1019151" y="516028"/>
                  <a:pt x="1016554" y="515451"/>
                  <a:pt x="1017131" y="513432"/>
                </a:cubicBezTo>
                <a:cubicBezTo>
                  <a:pt x="1017420" y="512855"/>
                  <a:pt x="1017420" y="512567"/>
                  <a:pt x="1017997" y="511701"/>
                </a:cubicBezTo>
                <a:cubicBezTo>
                  <a:pt x="1018285" y="512567"/>
                  <a:pt x="1018574" y="513143"/>
                  <a:pt x="1019151" y="513432"/>
                </a:cubicBezTo>
                <a:cubicBezTo>
                  <a:pt x="1019440" y="512855"/>
                  <a:pt x="1019151" y="512567"/>
                  <a:pt x="1019151" y="511701"/>
                </a:cubicBezTo>
                <a:cubicBezTo>
                  <a:pt x="1019151" y="509971"/>
                  <a:pt x="1017420" y="508529"/>
                  <a:pt x="1017420" y="505356"/>
                </a:cubicBezTo>
                <a:cubicBezTo>
                  <a:pt x="1017420" y="501318"/>
                  <a:pt x="1017420" y="501030"/>
                  <a:pt x="1017420" y="497857"/>
                </a:cubicBezTo>
                <a:cubicBezTo>
                  <a:pt x="1017420" y="496704"/>
                  <a:pt x="1018574" y="496704"/>
                  <a:pt x="1018863" y="496415"/>
                </a:cubicBezTo>
                <a:cubicBezTo>
                  <a:pt x="1019151" y="496704"/>
                  <a:pt x="1019151" y="497280"/>
                  <a:pt x="1019151" y="497569"/>
                </a:cubicBezTo>
                <a:cubicBezTo>
                  <a:pt x="1021460" y="497280"/>
                  <a:pt x="1024346" y="494108"/>
                  <a:pt x="1025788" y="492666"/>
                </a:cubicBezTo>
                <a:cubicBezTo>
                  <a:pt x="1027231" y="491224"/>
                  <a:pt x="1031849" y="490935"/>
                  <a:pt x="1034446" y="490647"/>
                </a:cubicBezTo>
                <a:cubicBezTo>
                  <a:pt x="1039063" y="489781"/>
                  <a:pt x="1049452" y="486320"/>
                  <a:pt x="1049452" y="481994"/>
                </a:cubicBezTo>
                <a:cubicBezTo>
                  <a:pt x="1049452" y="481129"/>
                  <a:pt x="1049452" y="480552"/>
                  <a:pt x="1049452" y="479687"/>
                </a:cubicBezTo>
                <a:cubicBezTo>
                  <a:pt x="1049452" y="478533"/>
                  <a:pt x="1049740" y="477379"/>
                  <a:pt x="1050895" y="476514"/>
                </a:cubicBezTo>
                <a:cubicBezTo>
                  <a:pt x="1051761" y="477668"/>
                  <a:pt x="1052338" y="478245"/>
                  <a:pt x="1052915" y="479110"/>
                </a:cubicBezTo>
                <a:cubicBezTo>
                  <a:pt x="1054358" y="478245"/>
                  <a:pt x="1053781" y="476226"/>
                  <a:pt x="1054358" y="475072"/>
                </a:cubicBezTo>
                <a:cubicBezTo>
                  <a:pt x="1055223" y="475360"/>
                  <a:pt x="1056089" y="475937"/>
                  <a:pt x="1056955" y="475937"/>
                </a:cubicBezTo>
                <a:cubicBezTo>
                  <a:pt x="1056955" y="472476"/>
                  <a:pt x="1059552" y="471899"/>
                  <a:pt x="1059841" y="469015"/>
                </a:cubicBezTo>
                <a:cubicBezTo>
                  <a:pt x="1063304" y="469015"/>
                  <a:pt x="1063881" y="466419"/>
                  <a:pt x="1066478" y="466419"/>
                </a:cubicBezTo>
                <a:cubicBezTo>
                  <a:pt x="1068787" y="466419"/>
                  <a:pt x="1070230" y="469015"/>
                  <a:pt x="1070518" y="471323"/>
                </a:cubicBezTo>
                <a:cubicBezTo>
                  <a:pt x="1071095" y="470457"/>
                  <a:pt x="1071961" y="469880"/>
                  <a:pt x="1073115" y="469880"/>
                </a:cubicBezTo>
                <a:cubicBezTo>
                  <a:pt x="1073693" y="469880"/>
                  <a:pt x="1074847" y="470746"/>
                  <a:pt x="1075135" y="470746"/>
                </a:cubicBezTo>
                <a:cubicBezTo>
                  <a:pt x="1075713" y="469592"/>
                  <a:pt x="1075424" y="468727"/>
                  <a:pt x="1075424" y="467573"/>
                </a:cubicBezTo>
                <a:cubicBezTo>
                  <a:pt x="1075424" y="465843"/>
                  <a:pt x="1077444" y="464977"/>
                  <a:pt x="1077444" y="463247"/>
                </a:cubicBezTo>
                <a:cubicBezTo>
                  <a:pt x="1077444" y="461516"/>
                  <a:pt x="1082350" y="460363"/>
                  <a:pt x="1084659" y="460363"/>
                </a:cubicBezTo>
                <a:cubicBezTo>
                  <a:pt x="1085524" y="460363"/>
                  <a:pt x="1086679" y="459497"/>
                  <a:pt x="1086967" y="459497"/>
                </a:cubicBezTo>
                <a:cubicBezTo>
                  <a:pt x="1086101" y="458344"/>
                  <a:pt x="1084947" y="457767"/>
                  <a:pt x="1084659" y="456613"/>
                </a:cubicBezTo>
                <a:cubicBezTo>
                  <a:pt x="1088987" y="458344"/>
                  <a:pt x="1091584" y="460074"/>
                  <a:pt x="1096202" y="460074"/>
                </a:cubicBezTo>
                <a:cubicBezTo>
                  <a:pt x="1097645" y="460074"/>
                  <a:pt x="1098222" y="458920"/>
                  <a:pt x="1099665" y="458920"/>
                </a:cubicBezTo>
                <a:cubicBezTo>
                  <a:pt x="1100530" y="458920"/>
                  <a:pt x="1102262" y="460363"/>
                  <a:pt x="1102262" y="461228"/>
                </a:cubicBezTo>
                <a:cubicBezTo>
                  <a:pt x="1102262" y="462958"/>
                  <a:pt x="1100242" y="463247"/>
                  <a:pt x="1099376" y="463824"/>
                </a:cubicBezTo>
                <a:cubicBezTo>
                  <a:pt x="1097645" y="470169"/>
                  <a:pt x="1097645" y="470169"/>
                  <a:pt x="1097645" y="470169"/>
                </a:cubicBezTo>
                <a:cubicBezTo>
                  <a:pt x="1097645" y="471323"/>
                  <a:pt x="1099665" y="471034"/>
                  <a:pt x="1100242" y="471611"/>
                </a:cubicBezTo>
                <a:cubicBezTo>
                  <a:pt x="1101108" y="471899"/>
                  <a:pt x="1101108" y="473918"/>
                  <a:pt x="1101685" y="474207"/>
                </a:cubicBezTo>
                <a:cubicBezTo>
                  <a:pt x="1104859" y="475360"/>
                  <a:pt x="1106879" y="475937"/>
                  <a:pt x="1110053" y="477379"/>
                </a:cubicBezTo>
                <a:cubicBezTo>
                  <a:pt x="1111785" y="477956"/>
                  <a:pt x="1112651" y="480552"/>
                  <a:pt x="1114959" y="480552"/>
                </a:cubicBezTo>
                <a:cubicBezTo>
                  <a:pt x="1119000" y="480552"/>
                  <a:pt x="1119577" y="473053"/>
                  <a:pt x="1120154" y="470169"/>
                </a:cubicBezTo>
                <a:cubicBezTo>
                  <a:pt x="1120154" y="458920"/>
                  <a:pt x="1120154" y="458920"/>
                  <a:pt x="1120154" y="458920"/>
                </a:cubicBezTo>
                <a:cubicBezTo>
                  <a:pt x="1122174" y="457190"/>
                  <a:pt x="1121597" y="455748"/>
                  <a:pt x="1123905" y="454594"/>
                </a:cubicBezTo>
                <a:close/>
                <a:moveTo>
                  <a:pt x="1192403" y="452186"/>
                </a:moveTo>
                <a:cubicBezTo>
                  <a:pt x="1193583" y="452721"/>
                  <a:pt x="1194468" y="452989"/>
                  <a:pt x="1194468" y="453792"/>
                </a:cubicBezTo>
                <a:cubicBezTo>
                  <a:pt x="1194468" y="454060"/>
                  <a:pt x="1194468" y="454327"/>
                  <a:pt x="1194468" y="454595"/>
                </a:cubicBezTo>
                <a:cubicBezTo>
                  <a:pt x="1193288" y="454595"/>
                  <a:pt x="1192403" y="452721"/>
                  <a:pt x="1192403" y="452186"/>
                </a:cubicBezTo>
                <a:close/>
                <a:moveTo>
                  <a:pt x="1186897" y="450121"/>
                </a:moveTo>
                <a:cubicBezTo>
                  <a:pt x="1188985" y="450121"/>
                  <a:pt x="1190178" y="450416"/>
                  <a:pt x="1191371" y="451891"/>
                </a:cubicBezTo>
                <a:cubicBezTo>
                  <a:pt x="1191073" y="451891"/>
                  <a:pt x="1190775" y="452186"/>
                  <a:pt x="1190476" y="452186"/>
                </a:cubicBezTo>
                <a:cubicBezTo>
                  <a:pt x="1188985" y="452186"/>
                  <a:pt x="1186897" y="451596"/>
                  <a:pt x="1186897" y="450121"/>
                </a:cubicBezTo>
                <a:close/>
                <a:moveTo>
                  <a:pt x="1040522" y="449038"/>
                </a:moveTo>
                <a:cubicBezTo>
                  <a:pt x="1040815" y="449038"/>
                  <a:pt x="1041400" y="449038"/>
                  <a:pt x="1041692" y="449038"/>
                </a:cubicBezTo>
                <a:cubicBezTo>
                  <a:pt x="1041692" y="450808"/>
                  <a:pt x="1043740" y="450513"/>
                  <a:pt x="1043740" y="451988"/>
                </a:cubicBezTo>
                <a:cubicBezTo>
                  <a:pt x="1043740" y="452578"/>
                  <a:pt x="1043155" y="452873"/>
                  <a:pt x="1042570" y="452873"/>
                </a:cubicBezTo>
                <a:cubicBezTo>
                  <a:pt x="1042570" y="452873"/>
                  <a:pt x="1042277" y="452873"/>
                  <a:pt x="1042277" y="452873"/>
                </a:cubicBezTo>
                <a:cubicBezTo>
                  <a:pt x="1041400" y="452873"/>
                  <a:pt x="1041400" y="451693"/>
                  <a:pt x="1041400" y="451398"/>
                </a:cubicBezTo>
                <a:cubicBezTo>
                  <a:pt x="1040230" y="451398"/>
                  <a:pt x="1037890" y="451103"/>
                  <a:pt x="1037890" y="449923"/>
                </a:cubicBezTo>
                <a:cubicBezTo>
                  <a:pt x="1037890" y="448743"/>
                  <a:pt x="1039645" y="449038"/>
                  <a:pt x="1040522" y="449038"/>
                </a:cubicBezTo>
                <a:close/>
                <a:moveTo>
                  <a:pt x="1066797" y="446520"/>
                </a:moveTo>
                <a:cubicBezTo>
                  <a:pt x="1065382" y="448267"/>
                  <a:pt x="1061421" y="449432"/>
                  <a:pt x="1059440" y="449432"/>
                </a:cubicBezTo>
                <a:cubicBezTo>
                  <a:pt x="1058591" y="449432"/>
                  <a:pt x="1059440" y="450596"/>
                  <a:pt x="1058874" y="451179"/>
                </a:cubicBezTo>
                <a:cubicBezTo>
                  <a:pt x="1058308" y="451761"/>
                  <a:pt x="1056328" y="453217"/>
                  <a:pt x="1054913" y="453217"/>
                </a:cubicBezTo>
                <a:cubicBezTo>
                  <a:pt x="1054347" y="453217"/>
                  <a:pt x="1054064" y="452635"/>
                  <a:pt x="1054064" y="452052"/>
                </a:cubicBezTo>
                <a:cubicBezTo>
                  <a:pt x="1054064" y="449140"/>
                  <a:pt x="1056328" y="449140"/>
                  <a:pt x="1058308" y="448558"/>
                </a:cubicBezTo>
                <a:cubicBezTo>
                  <a:pt x="1058591" y="448558"/>
                  <a:pt x="1058591" y="447684"/>
                  <a:pt x="1058874" y="447393"/>
                </a:cubicBezTo>
                <a:cubicBezTo>
                  <a:pt x="1060006" y="446229"/>
                  <a:pt x="1065665" y="445646"/>
                  <a:pt x="1066797" y="446520"/>
                </a:cubicBezTo>
                <a:close/>
                <a:moveTo>
                  <a:pt x="1034321" y="445646"/>
                </a:moveTo>
                <a:cubicBezTo>
                  <a:pt x="1037546" y="445646"/>
                  <a:pt x="1037546" y="445646"/>
                  <a:pt x="1037546" y="445646"/>
                </a:cubicBezTo>
                <a:cubicBezTo>
                  <a:pt x="1037546" y="446564"/>
                  <a:pt x="1037253" y="447176"/>
                  <a:pt x="1037546" y="447481"/>
                </a:cubicBezTo>
                <a:cubicBezTo>
                  <a:pt x="1036373" y="447481"/>
                  <a:pt x="1036373" y="447481"/>
                  <a:pt x="1036373" y="447481"/>
                </a:cubicBezTo>
                <a:cubicBezTo>
                  <a:pt x="1035201" y="447176"/>
                  <a:pt x="1035201" y="447176"/>
                  <a:pt x="1035201" y="447176"/>
                </a:cubicBezTo>
                <a:cubicBezTo>
                  <a:pt x="1034028" y="447481"/>
                  <a:pt x="1033442" y="448399"/>
                  <a:pt x="1032269" y="448399"/>
                </a:cubicBezTo>
                <a:cubicBezTo>
                  <a:pt x="1031097" y="448399"/>
                  <a:pt x="1029631" y="448093"/>
                  <a:pt x="1029631" y="447481"/>
                </a:cubicBezTo>
                <a:cubicBezTo>
                  <a:pt x="1029631" y="445952"/>
                  <a:pt x="1030510" y="445952"/>
                  <a:pt x="1031683" y="445952"/>
                </a:cubicBezTo>
                <a:cubicBezTo>
                  <a:pt x="1032856" y="445952"/>
                  <a:pt x="1033442" y="446258"/>
                  <a:pt x="1034321" y="446564"/>
                </a:cubicBezTo>
                <a:cubicBezTo>
                  <a:pt x="1034321" y="446258"/>
                  <a:pt x="1034321" y="445952"/>
                  <a:pt x="1034321" y="445646"/>
                </a:cubicBezTo>
                <a:close/>
                <a:moveTo>
                  <a:pt x="1026878" y="445302"/>
                </a:moveTo>
                <a:cubicBezTo>
                  <a:pt x="1027179" y="445302"/>
                  <a:pt x="1027480" y="445302"/>
                  <a:pt x="1028082" y="445302"/>
                </a:cubicBezTo>
                <a:cubicBezTo>
                  <a:pt x="1028685" y="445302"/>
                  <a:pt x="1028685" y="445904"/>
                  <a:pt x="1029287" y="446206"/>
                </a:cubicBezTo>
                <a:cubicBezTo>
                  <a:pt x="1028986" y="447109"/>
                  <a:pt x="1028384" y="447711"/>
                  <a:pt x="1027781" y="447711"/>
                </a:cubicBezTo>
                <a:cubicBezTo>
                  <a:pt x="1027480" y="447711"/>
                  <a:pt x="1026878" y="447109"/>
                  <a:pt x="1026878" y="446808"/>
                </a:cubicBezTo>
                <a:cubicBezTo>
                  <a:pt x="1026878" y="446206"/>
                  <a:pt x="1026878" y="445904"/>
                  <a:pt x="1026878" y="445302"/>
                </a:cubicBezTo>
                <a:close/>
                <a:moveTo>
                  <a:pt x="1051999" y="444958"/>
                </a:moveTo>
                <a:cubicBezTo>
                  <a:pt x="1050834" y="446793"/>
                  <a:pt x="1049961" y="447099"/>
                  <a:pt x="1048214" y="447711"/>
                </a:cubicBezTo>
                <a:cubicBezTo>
                  <a:pt x="1046467" y="447711"/>
                  <a:pt x="1044428" y="447711"/>
                  <a:pt x="1043555" y="447711"/>
                </a:cubicBezTo>
                <a:cubicBezTo>
                  <a:pt x="1042681" y="447711"/>
                  <a:pt x="1040643" y="447711"/>
                  <a:pt x="1040643" y="446182"/>
                </a:cubicBezTo>
                <a:cubicBezTo>
                  <a:pt x="1040643" y="445264"/>
                  <a:pt x="1042099" y="445264"/>
                  <a:pt x="1042972" y="445264"/>
                </a:cubicBezTo>
                <a:cubicBezTo>
                  <a:pt x="1045302" y="445264"/>
                  <a:pt x="1046175" y="446182"/>
                  <a:pt x="1048214" y="446182"/>
                </a:cubicBezTo>
                <a:cubicBezTo>
                  <a:pt x="1049961" y="446182"/>
                  <a:pt x="1050834" y="445570"/>
                  <a:pt x="1051999" y="444958"/>
                </a:cubicBezTo>
                <a:close/>
                <a:moveTo>
                  <a:pt x="1180278" y="441862"/>
                </a:moveTo>
                <a:cubicBezTo>
                  <a:pt x="1181493" y="442482"/>
                  <a:pt x="1184226" y="443411"/>
                  <a:pt x="1184833" y="444649"/>
                </a:cubicBezTo>
                <a:cubicBezTo>
                  <a:pt x="1184833" y="444649"/>
                  <a:pt x="1184226" y="444959"/>
                  <a:pt x="1183922" y="444959"/>
                </a:cubicBezTo>
                <a:cubicBezTo>
                  <a:pt x="1182708" y="444959"/>
                  <a:pt x="1179671" y="443720"/>
                  <a:pt x="1179671" y="442172"/>
                </a:cubicBezTo>
                <a:cubicBezTo>
                  <a:pt x="1179975" y="442172"/>
                  <a:pt x="1179975" y="442172"/>
                  <a:pt x="1179975" y="442172"/>
                </a:cubicBezTo>
                <a:close/>
                <a:moveTo>
                  <a:pt x="1174806" y="439120"/>
                </a:moveTo>
                <a:lnTo>
                  <a:pt x="1177262" y="440485"/>
                </a:lnTo>
                <a:cubicBezTo>
                  <a:pt x="1176136" y="440485"/>
                  <a:pt x="1176136" y="440485"/>
                  <a:pt x="1176136" y="440485"/>
                </a:cubicBezTo>
                <a:cubicBezTo>
                  <a:pt x="1174165" y="439338"/>
                  <a:pt x="1174165" y="439338"/>
                  <a:pt x="1174165" y="439338"/>
                </a:cubicBezTo>
                <a:close/>
                <a:moveTo>
                  <a:pt x="1174165" y="438764"/>
                </a:moveTo>
                <a:lnTo>
                  <a:pt x="1175010" y="439051"/>
                </a:lnTo>
                <a:lnTo>
                  <a:pt x="1174806" y="439120"/>
                </a:lnTo>
                <a:close/>
                <a:moveTo>
                  <a:pt x="994724" y="436355"/>
                </a:moveTo>
                <a:cubicBezTo>
                  <a:pt x="998499" y="436355"/>
                  <a:pt x="1000241" y="440392"/>
                  <a:pt x="1004306" y="440392"/>
                </a:cubicBezTo>
                <a:cubicBezTo>
                  <a:pt x="1006338" y="440392"/>
                  <a:pt x="1006629" y="438373"/>
                  <a:pt x="1008080" y="438373"/>
                </a:cubicBezTo>
                <a:cubicBezTo>
                  <a:pt x="1010694" y="438373"/>
                  <a:pt x="1011565" y="440680"/>
                  <a:pt x="1013888" y="440680"/>
                </a:cubicBezTo>
                <a:cubicBezTo>
                  <a:pt x="1017662" y="440392"/>
                  <a:pt x="1017662" y="440392"/>
                  <a:pt x="1017662" y="440392"/>
                </a:cubicBezTo>
                <a:cubicBezTo>
                  <a:pt x="1018824" y="440392"/>
                  <a:pt x="1018824" y="440392"/>
                  <a:pt x="1018824" y="440392"/>
                </a:cubicBezTo>
                <a:cubicBezTo>
                  <a:pt x="1018533" y="440968"/>
                  <a:pt x="1014178" y="441257"/>
                  <a:pt x="1014178" y="441257"/>
                </a:cubicBezTo>
                <a:cubicBezTo>
                  <a:pt x="1015339" y="442698"/>
                  <a:pt x="1017082" y="442698"/>
                  <a:pt x="1019404" y="442698"/>
                </a:cubicBezTo>
                <a:cubicBezTo>
                  <a:pt x="1020275" y="442698"/>
                  <a:pt x="1020275" y="443852"/>
                  <a:pt x="1020566" y="443852"/>
                </a:cubicBezTo>
                <a:cubicBezTo>
                  <a:pt x="1021437" y="445005"/>
                  <a:pt x="1022308" y="443852"/>
                  <a:pt x="1023469" y="444140"/>
                </a:cubicBezTo>
                <a:cubicBezTo>
                  <a:pt x="1024631" y="444717"/>
                  <a:pt x="1024631" y="445005"/>
                  <a:pt x="1025502" y="445293"/>
                </a:cubicBezTo>
                <a:cubicBezTo>
                  <a:pt x="1025212" y="445870"/>
                  <a:pt x="1024340" y="446735"/>
                  <a:pt x="1024050" y="446735"/>
                </a:cubicBezTo>
                <a:cubicBezTo>
                  <a:pt x="1022889" y="446735"/>
                  <a:pt x="1022889" y="445870"/>
                  <a:pt x="1021437" y="445870"/>
                </a:cubicBezTo>
                <a:cubicBezTo>
                  <a:pt x="1021147" y="445870"/>
                  <a:pt x="1021437" y="446735"/>
                  <a:pt x="1021437" y="447023"/>
                </a:cubicBezTo>
                <a:cubicBezTo>
                  <a:pt x="1017372" y="445582"/>
                  <a:pt x="1013016" y="445293"/>
                  <a:pt x="1007790" y="445293"/>
                </a:cubicBezTo>
                <a:cubicBezTo>
                  <a:pt x="1006338" y="445293"/>
                  <a:pt x="1006048" y="443563"/>
                  <a:pt x="1004596" y="443563"/>
                </a:cubicBezTo>
                <a:cubicBezTo>
                  <a:pt x="1002273" y="443563"/>
                  <a:pt x="1000241" y="443563"/>
                  <a:pt x="997627" y="442698"/>
                </a:cubicBezTo>
                <a:cubicBezTo>
                  <a:pt x="995595" y="442122"/>
                  <a:pt x="993853" y="443275"/>
                  <a:pt x="992401" y="442122"/>
                </a:cubicBezTo>
                <a:cubicBezTo>
                  <a:pt x="991240" y="440680"/>
                  <a:pt x="990368" y="439238"/>
                  <a:pt x="988336" y="439238"/>
                </a:cubicBezTo>
                <a:cubicBezTo>
                  <a:pt x="988336" y="438950"/>
                  <a:pt x="990659" y="436643"/>
                  <a:pt x="991530" y="436643"/>
                </a:cubicBezTo>
                <a:cubicBezTo>
                  <a:pt x="991820" y="436643"/>
                  <a:pt x="992111" y="437220"/>
                  <a:pt x="992401" y="437220"/>
                </a:cubicBezTo>
                <a:cubicBezTo>
                  <a:pt x="993272" y="437220"/>
                  <a:pt x="993853" y="436355"/>
                  <a:pt x="994724" y="436355"/>
                </a:cubicBezTo>
                <a:close/>
                <a:moveTo>
                  <a:pt x="1094026" y="435322"/>
                </a:moveTo>
                <a:cubicBezTo>
                  <a:pt x="1094026" y="436481"/>
                  <a:pt x="1094327" y="435902"/>
                  <a:pt x="1094327" y="436771"/>
                </a:cubicBezTo>
                <a:cubicBezTo>
                  <a:pt x="1094327" y="437640"/>
                  <a:pt x="1094026" y="437930"/>
                  <a:pt x="1093424" y="437930"/>
                </a:cubicBezTo>
                <a:cubicBezTo>
                  <a:pt x="1093424" y="439379"/>
                  <a:pt x="1093725" y="440828"/>
                  <a:pt x="1092520" y="440828"/>
                </a:cubicBezTo>
                <a:cubicBezTo>
                  <a:pt x="1092219" y="440828"/>
                  <a:pt x="1091918" y="439959"/>
                  <a:pt x="1091918" y="439669"/>
                </a:cubicBezTo>
                <a:cubicBezTo>
                  <a:pt x="1091918" y="438510"/>
                  <a:pt x="1093122" y="438220"/>
                  <a:pt x="1093122" y="437640"/>
                </a:cubicBezTo>
                <a:cubicBezTo>
                  <a:pt x="1093122" y="436481"/>
                  <a:pt x="1092821" y="435322"/>
                  <a:pt x="1094026" y="435322"/>
                </a:cubicBezTo>
                <a:close/>
                <a:moveTo>
                  <a:pt x="1167917" y="434979"/>
                </a:moveTo>
                <a:cubicBezTo>
                  <a:pt x="1168791" y="435259"/>
                  <a:pt x="1171412" y="438055"/>
                  <a:pt x="1171412" y="438335"/>
                </a:cubicBezTo>
                <a:cubicBezTo>
                  <a:pt x="1171412" y="438894"/>
                  <a:pt x="1170830" y="439453"/>
                  <a:pt x="1170538" y="439453"/>
                </a:cubicBezTo>
                <a:cubicBezTo>
                  <a:pt x="1170247" y="439453"/>
                  <a:pt x="1169665" y="438894"/>
                  <a:pt x="1169665" y="438614"/>
                </a:cubicBezTo>
                <a:cubicBezTo>
                  <a:pt x="1169665" y="438335"/>
                  <a:pt x="1169665" y="438055"/>
                  <a:pt x="1169665" y="437496"/>
                </a:cubicBezTo>
                <a:cubicBezTo>
                  <a:pt x="1168209" y="437496"/>
                  <a:pt x="1167626" y="436098"/>
                  <a:pt x="1167917" y="434979"/>
                </a:cubicBezTo>
                <a:close/>
                <a:moveTo>
                  <a:pt x="1157871" y="430160"/>
                </a:moveTo>
                <a:cubicBezTo>
                  <a:pt x="1158735" y="430160"/>
                  <a:pt x="1159023" y="431299"/>
                  <a:pt x="1159023" y="432154"/>
                </a:cubicBezTo>
                <a:cubicBezTo>
                  <a:pt x="1159023" y="434717"/>
                  <a:pt x="1156432" y="434147"/>
                  <a:pt x="1156432" y="436426"/>
                </a:cubicBezTo>
                <a:cubicBezTo>
                  <a:pt x="1154128" y="436995"/>
                  <a:pt x="1152976" y="438419"/>
                  <a:pt x="1150385" y="438419"/>
                </a:cubicBezTo>
                <a:cubicBezTo>
                  <a:pt x="1149809" y="438419"/>
                  <a:pt x="1148081" y="437565"/>
                  <a:pt x="1148081" y="437280"/>
                </a:cubicBezTo>
                <a:lnTo>
                  <a:pt x="1148657" y="437850"/>
                </a:lnTo>
                <a:cubicBezTo>
                  <a:pt x="1147506" y="436426"/>
                  <a:pt x="1145202" y="436995"/>
                  <a:pt x="1144914" y="435286"/>
                </a:cubicBezTo>
                <a:cubicBezTo>
                  <a:pt x="1148657" y="435286"/>
                  <a:pt x="1148657" y="435286"/>
                  <a:pt x="1148657" y="435286"/>
                </a:cubicBezTo>
                <a:cubicBezTo>
                  <a:pt x="1148945" y="435286"/>
                  <a:pt x="1150097" y="435002"/>
                  <a:pt x="1150097" y="435002"/>
                </a:cubicBezTo>
                <a:cubicBezTo>
                  <a:pt x="1152113" y="434147"/>
                  <a:pt x="1153840" y="434432"/>
                  <a:pt x="1154992" y="433862"/>
                </a:cubicBezTo>
                <a:cubicBezTo>
                  <a:pt x="1156720" y="433008"/>
                  <a:pt x="1156144" y="430160"/>
                  <a:pt x="1157871" y="430160"/>
                </a:cubicBezTo>
                <a:close/>
                <a:moveTo>
                  <a:pt x="1063011" y="426818"/>
                </a:moveTo>
                <a:cubicBezTo>
                  <a:pt x="1063011" y="425343"/>
                  <a:pt x="1066797" y="426523"/>
                  <a:pt x="1066797" y="427703"/>
                </a:cubicBezTo>
                <a:cubicBezTo>
                  <a:pt x="1066797" y="427998"/>
                  <a:pt x="1065923" y="429473"/>
                  <a:pt x="1065341" y="429473"/>
                </a:cubicBezTo>
                <a:cubicBezTo>
                  <a:pt x="1064758" y="429473"/>
                  <a:pt x="1063011" y="427998"/>
                  <a:pt x="1063011" y="426818"/>
                </a:cubicBezTo>
                <a:close/>
                <a:moveTo>
                  <a:pt x="1070410" y="425687"/>
                </a:moveTo>
                <a:cubicBezTo>
                  <a:pt x="1076146" y="425687"/>
                  <a:pt x="1076146" y="425687"/>
                  <a:pt x="1076146" y="425687"/>
                </a:cubicBezTo>
                <a:cubicBezTo>
                  <a:pt x="1076433" y="426616"/>
                  <a:pt x="1077293" y="426307"/>
                  <a:pt x="1078153" y="426307"/>
                </a:cubicBezTo>
                <a:lnTo>
                  <a:pt x="1078440" y="426307"/>
                </a:lnTo>
                <a:cubicBezTo>
                  <a:pt x="1078727" y="427236"/>
                  <a:pt x="1079874" y="427545"/>
                  <a:pt x="1079874" y="428784"/>
                </a:cubicBezTo>
                <a:cubicBezTo>
                  <a:pt x="1079874" y="428784"/>
                  <a:pt x="1079587" y="428784"/>
                  <a:pt x="1079300" y="428784"/>
                </a:cubicBezTo>
                <a:cubicBezTo>
                  <a:pt x="1077580" y="428784"/>
                  <a:pt x="1076719" y="427545"/>
                  <a:pt x="1074712" y="427545"/>
                </a:cubicBezTo>
                <a:cubicBezTo>
                  <a:pt x="1073565" y="427545"/>
                  <a:pt x="1072991" y="427545"/>
                  <a:pt x="1071844" y="427545"/>
                </a:cubicBezTo>
                <a:cubicBezTo>
                  <a:pt x="1071271" y="427545"/>
                  <a:pt x="1069550" y="426926"/>
                  <a:pt x="1069550" y="426926"/>
                </a:cubicBezTo>
                <a:cubicBezTo>
                  <a:pt x="1069550" y="426307"/>
                  <a:pt x="1070410" y="425997"/>
                  <a:pt x="1070410" y="425687"/>
                </a:cubicBezTo>
                <a:close/>
                <a:moveTo>
                  <a:pt x="1154549" y="424310"/>
                </a:moveTo>
                <a:cubicBezTo>
                  <a:pt x="1157170" y="425184"/>
                  <a:pt x="1158335" y="426640"/>
                  <a:pt x="1159791" y="428096"/>
                </a:cubicBezTo>
                <a:cubicBezTo>
                  <a:pt x="1160664" y="429260"/>
                  <a:pt x="1162120" y="428969"/>
                  <a:pt x="1162120" y="430716"/>
                </a:cubicBezTo>
                <a:cubicBezTo>
                  <a:pt x="1162120" y="431008"/>
                  <a:pt x="1162120" y="431299"/>
                  <a:pt x="1162120" y="431590"/>
                </a:cubicBezTo>
                <a:cubicBezTo>
                  <a:pt x="1161829" y="431590"/>
                  <a:pt x="1161538" y="431881"/>
                  <a:pt x="1161246" y="431590"/>
                </a:cubicBezTo>
                <a:cubicBezTo>
                  <a:pt x="1159791" y="431299"/>
                  <a:pt x="1159791" y="430425"/>
                  <a:pt x="1160082" y="429260"/>
                </a:cubicBezTo>
                <a:cubicBezTo>
                  <a:pt x="1158335" y="428387"/>
                  <a:pt x="1158626" y="426931"/>
                  <a:pt x="1156879" y="426057"/>
                </a:cubicBezTo>
                <a:cubicBezTo>
                  <a:pt x="1156005" y="425475"/>
                  <a:pt x="1155131" y="425475"/>
                  <a:pt x="1154549" y="424310"/>
                </a:cubicBezTo>
                <a:close/>
                <a:moveTo>
                  <a:pt x="996863" y="424310"/>
                </a:moveTo>
                <a:cubicBezTo>
                  <a:pt x="997130" y="424310"/>
                  <a:pt x="997666" y="424310"/>
                  <a:pt x="997933" y="424310"/>
                </a:cubicBezTo>
                <a:cubicBezTo>
                  <a:pt x="998201" y="424310"/>
                  <a:pt x="998736" y="424912"/>
                  <a:pt x="999004" y="425214"/>
                </a:cubicBezTo>
                <a:cubicBezTo>
                  <a:pt x="999004" y="425816"/>
                  <a:pt x="998469" y="426719"/>
                  <a:pt x="997666" y="426719"/>
                </a:cubicBezTo>
                <a:cubicBezTo>
                  <a:pt x="996863" y="426719"/>
                  <a:pt x="996863" y="425816"/>
                  <a:pt x="996863" y="425214"/>
                </a:cubicBezTo>
                <a:cubicBezTo>
                  <a:pt x="996863" y="424912"/>
                  <a:pt x="996595" y="424310"/>
                  <a:pt x="996863" y="424310"/>
                </a:cubicBezTo>
                <a:close/>
                <a:moveTo>
                  <a:pt x="990154" y="420181"/>
                </a:moveTo>
                <a:cubicBezTo>
                  <a:pt x="990711" y="422210"/>
                  <a:pt x="991547" y="424528"/>
                  <a:pt x="993218" y="424528"/>
                </a:cubicBezTo>
                <a:cubicBezTo>
                  <a:pt x="993218" y="424818"/>
                  <a:pt x="993218" y="425397"/>
                  <a:pt x="993497" y="425687"/>
                </a:cubicBezTo>
                <a:cubicBezTo>
                  <a:pt x="993218" y="425687"/>
                  <a:pt x="992661" y="425687"/>
                  <a:pt x="992383" y="425687"/>
                </a:cubicBezTo>
                <a:cubicBezTo>
                  <a:pt x="991826" y="425687"/>
                  <a:pt x="991547" y="425108"/>
                  <a:pt x="990990" y="425108"/>
                </a:cubicBezTo>
                <a:cubicBezTo>
                  <a:pt x="990711" y="425108"/>
                  <a:pt x="990154" y="423659"/>
                  <a:pt x="990154" y="423369"/>
                </a:cubicBezTo>
                <a:cubicBezTo>
                  <a:pt x="989597" y="422210"/>
                  <a:pt x="987647" y="422789"/>
                  <a:pt x="987647" y="421920"/>
                </a:cubicBezTo>
                <a:cubicBezTo>
                  <a:pt x="987647" y="421050"/>
                  <a:pt x="989318" y="420181"/>
                  <a:pt x="990154" y="420181"/>
                </a:cubicBezTo>
                <a:close/>
                <a:moveTo>
                  <a:pt x="964849" y="418804"/>
                </a:moveTo>
                <a:lnTo>
                  <a:pt x="965365" y="418804"/>
                </a:lnTo>
                <a:cubicBezTo>
                  <a:pt x="965365" y="419091"/>
                  <a:pt x="965365" y="419378"/>
                  <a:pt x="965365" y="419378"/>
                </a:cubicBezTo>
                <a:close/>
                <a:moveTo>
                  <a:pt x="964591" y="418804"/>
                </a:moveTo>
                <a:lnTo>
                  <a:pt x="964849" y="418804"/>
                </a:lnTo>
                <a:cubicBezTo>
                  <a:pt x="965882" y="419951"/>
                  <a:pt x="966656" y="420811"/>
                  <a:pt x="966656" y="422245"/>
                </a:cubicBezTo>
                <a:cubicBezTo>
                  <a:pt x="965882" y="422245"/>
                  <a:pt x="964591" y="420238"/>
                  <a:pt x="964591" y="419378"/>
                </a:cubicBezTo>
                <a:cubicBezTo>
                  <a:pt x="964591" y="419091"/>
                  <a:pt x="964591" y="419091"/>
                  <a:pt x="964591" y="418804"/>
                </a:cubicBezTo>
                <a:close/>
                <a:moveTo>
                  <a:pt x="426547" y="416395"/>
                </a:moveTo>
                <a:cubicBezTo>
                  <a:pt x="426547" y="416395"/>
                  <a:pt x="426834" y="416395"/>
                  <a:pt x="426834" y="416395"/>
                </a:cubicBezTo>
                <a:cubicBezTo>
                  <a:pt x="427694" y="416694"/>
                  <a:pt x="428554" y="417592"/>
                  <a:pt x="429701" y="417592"/>
                </a:cubicBezTo>
                <a:cubicBezTo>
                  <a:pt x="429988" y="419088"/>
                  <a:pt x="431135" y="417891"/>
                  <a:pt x="431709" y="417891"/>
                </a:cubicBezTo>
                <a:cubicBezTo>
                  <a:pt x="432282" y="417891"/>
                  <a:pt x="432569" y="418789"/>
                  <a:pt x="432569" y="419088"/>
                </a:cubicBezTo>
                <a:cubicBezTo>
                  <a:pt x="432569" y="419986"/>
                  <a:pt x="430562" y="423278"/>
                  <a:pt x="429128" y="423278"/>
                </a:cubicBezTo>
                <a:cubicBezTo>
                  <a:pt x="427120" y="423278"/>
                  <a:pt x="423966" y="420884"/>
                  <a:pt x="423966" y="419687"/>
                </a:cubicBezTo>
                <a:cubicBezTo>
                  <a:pt x="423966" y="417592"/>
                  <a:pt x="424826" y="416395"/>
                  <a:pt x="426547" y="416395"/>
                </a:cubicBezTo>
                <a:close/>
                <a:moveTo>
                  <a:pt x="1086516" y="416051"/>
                </a:moveTo>
                <a:cubicBezTo>
                  <a:pt x="1088538" y="416051"/>
                  <a:pt x="1090271" y="418062"/>
                  <a:pt x="1092581" y="418636"/>
                </a:cubicBezTo>
                <a:cubicBezTo>
                  <a:pt x="1092581" y="420359"/>
                  <a:pt x="1092581" y="422370"/>
                  <a:pt x="1092581" y="423231"/>
                </a:cubicBezTo>
                <a:cubicBezTo>
                  <a:pt x="1092581" y="423806"/>
                  <a:pt x="1093159" y="424380"/>
                  <a:pt x="1094314" y="424380"/>
                </a:cubicBezTo>
                <a:cubicBezTo>
                  <a:pt x="1094314" y="424954"/>
                  <a:pt x="1096047" y="426965"/>
                  <a:pt x="1096913" y="426965"/>
                </a:cubicBezTo>
                <a:cubicBezTo>
                  <a:pt x="1097779" y="426965"/>
                  <a:pt x="1098934" y="424954"/>
                  <a:pt x="1099223" y="424667"/>
                </a:cubicBezTo>
                <a:cubicBezTo>
                  <a:pt x="1100378" y="423806"/>
                  <a:pt x="1100378" y="423518"/>
                  <a:pt x="1102400" y="423231"/>
                </a:cubicBezTo>
                <a:cubicBezTo>
                  <a:pt x="1103555" y="422657"/>
                  <a:pt x="1104999" y="420359"/>
                  <a:pt x="1106443" y="420072"/>
                </a:cubicBezTo>
                <a:cubicBezTo>
                  <a:pt x="1106732" y="420934"/>
                  <a:pt x="1107598" y="420646"/>
                  <a:pt x="1108176" y="420934"/>
                </a:cubicBezTo>
                <a:cubicBezTo>
                  <a:pt x="1109620" y="421221"/>
                  <a:pt x="1110486" y="422944"/>
                  <a:pt x="1111353" y="423231"/>
                </a:cubicBezTo>
                <a:cubicBezTo>
                  <a:pt x="1114818" y="423231"/>
                  <a:pt x="1114818" y="423231"/>
                  <a:pt x="1114818" y="423231"/>
                </a:cubicBezTo>
                <a:lnTo>
                  <a:pt x="1116898" y="424150"/>
                </a:lnTo>
                <a:lnTo>
                  <a:pt x="1117418" y="424667"/>
                </a:lnTo>
                <a:cubicBezTo>
                  <a:pt x="1117418" y="424667"/>
                  <a:pt x="1117418" y="424667"/>
                  <a:pt x="1117418" y="424380"/>
                </a:cubicBezTo>
                <a:lnTo>
                  <a:pt x="1116898" y="424150"/>
                </a:lnTo>
                <a:lnTo>
                  <a:pt x="1116840" y="424093"/>
                </a:lnTo>
                <a:cubicBezTo>
                  <a:pt x="1118284" y="425529"/>
                  <a:pt x="1122905" y="427252"/>
                  <a:pt x="1126081" y="427252"/>
                </a:cubicBezTo>
                <a:cubicBezTo>
                  <a:pt x="1127525" y="427252"/>
                  <a:pt x="1128392" y="428975"/>
                  <a:pt x="1129836" y="428975"/>
                </a:cubicBezTo>
                <a:cubicBezTo>
                  <a:pt x="1129836" y="429837"/>
                  <a:pt x="1130702" y="430124"/>
                  <a:pt x="1131569" y="430124"/>
                </a:cubicBezTo>
                <a:cubicBezTo>
                  <a:pt x="1135612" y="431560"/>
                  <a:pt x="1135323" y="435007"/>
                  <a:pt x="1138500" y="436443"/>
                </a:cubicBezTo>
                <a:cubicBezTo>
                  <a:pt x="1139655" y="437017"/>
                  <a:pt x="1142543" y="435581"/>
                  <a:pt x="1142543" y="438453"/>
                </a:cubicBezTo>
                <a:cubicBezTo>
                  <a:pt x="1142543" y="439889"/>
                  <a:pt x="1139944" y="439315"/>
                  <a:pt x="1139944" y="440463"/>
                </a:cubicBezTo>
                <a:cubicBezTo>
                  <a:pt x="1139944" y="441038"/>
                  <a:pt x="1142254" y="443335"/>
                  <a:pt x="1142543" y="443623"/>
                </a:cubicBezTo>
                <a:cubicBezTo>
                  <a:pt x="1143698" y="444771"/>
                  <a:pt x="1143409" y="445633"/>
                  <a:pt x="1144564" y="447069"/>
                </a:cubicBezTo>
                <a:cubicBezTo>
                  <a:pt x="1144853" y="447931"/>
                  <a:pt x="1146297" y="448505"/>
                  <a:pt x="1147164" y="448505"/>
                </a:cubicBezTo>
                <a:cubicBezTo>
                  <a:pt x="1147741" y="448505"/>
                  <a:pt x="1148030" y="449367"/>
                  <a:pt x="1148319" y="449941"/>
                </a:cubicBezTo>
                <a:cubicBezTo>
                  <a:pt x="1148608" y="450515"/>
                  <a:pt x="1149185" y="449941"/>
                  <a:pt x="1149763" y="450228"/>
                </a:cubicBezTo>
                <a:cubicBezTo>
                  <a:pt x="1150629" y="450228"/>
                  <a:pt x="1150918" y="451090"/>
                  <a:pt x="1151207" y="451664"/>
                </a:cubicBezTo>
                <a:cubicBezTo>
                  <a:pt x="1151207" y="452239"/>
                  <a:pt x="1153228" y="451952"/>
                  <a:pt x="1153517" y="452239"/>
                </a:cubicBezTo>
                <a:cubicBezTo>
                  <a:pt x="1152939" y="452526"/>
                  <a:pt x="1152073" y="453388"/>
                  <a:pt x="1152073" y="454249"/>
                </a:cubicBezTo>
                <a:cubicBezTo>
                  <a:pt x="1151784" y="454249"/>
                  <a:pt x="1151495" y="454249"/>
                  <a:pt x="1151207" y="454249"/>
                </a:cubicBezTo>
                <a:cubicBezTo>
                  <a:pt x="1150918" y="454249"/>
                  <a:pt x="1149185" y="452813"/>
                  <a:pt x="1148896" y="452526"/>
                </a:cubicBezTo>
                <a:cubicBezTo>
                  <a:pt x="1145431" y="452526"/>
                  <a:pt x="1145431" y="452526"/>
                  <a:pt x="1145431" y="452526"/>
                </a:cubicBezTo>
                <a:cubicBezTo>
                  <a:pt x="1143698" y="452239"/>
                  <a:pt x="1140521" y="450803"/>
                  <a:pt x="1140521" y="449367"/>
                </a:cubicBezTo>
                <a:cubicBezTo>
                  <a:pt x="1140521" y="449079"/>
                  <a:pt x="1139655" y="448792"/>
                  <a:pt x="1139366" y="448505"/>
                </a:cubicBezTo>
                <a:cubicBezTo>
                  <a:pt x="1136767" y="445920"/>
                  <a:pt x="1134457" y="442474"/>
                  <a:pt x="1130413" y="442474"/>
                </a:cubicBezTo>
                <a:cubicBezTo>
                  <a:pt x="1127237" y="442474"/>
                  <a:pt x="1127525" y="444771"/>
                  <a:pt x="1125504" y="445633"/>
                </a:cubicBezTo>
                <a:cubicBezTo>
                  <a:pt x="1126081" y="447069"/>
                  <a:pt x="1124926" y="447643"/>
                  <a:pt x="1124926" y="448505"/>
                </a:cubicBezTo>
                <a:cubicBezTo>
                  <a:pt x="1122038" y="448505"/>
                  <a:pt x="1121461" y="448505"/>
                  <a:pt x="1120017" y="448505"/>
                </a:cubicBezTo>
                <a:cubicBezTo>
                  <a:pt x="1116840" y="448505"/>
                  <a:pt x="1115974" y="444771"/>
                  <a:pt x="1112508" y="444771"/>
                </a:cubicBezTo>
                <a:cubicBezTo>
                  <a:pt x="1112219" y="444771"/>
                  <a:pt x="1110775" y="444771"/>
                  <a:pt x="1110775" y="445346"/>
                </a:cubicBezTo>
                <a:cubicBezTo>
                  <a:pt x="1108176" y="445346"/>
                  <a:pt x="1108176" y="445346"/>
                  <a:pt x="1108176" y="445346"/>
                </a:cubicBezTo>
                <a:cubicBezTo>
                  <a:pt x="1107021" y="445346"/>
                  <a:pt x="1105866" y="445346"/>
                  <a:pt x="1105866" y="444484"/>
                </a:cubicBezTo>
                <a:cubicBezTo>
                  <a:pt x="1105866" y="442761"/>
                  <a:pt x="1108465" y="442187"/>
                  <a:pt x="1109042" y="441899"/>
                </a:cubicBezTo>
                <a:cubicBezTo>
                  <a:pt x="1107310" y="440176"/>
                  <a:pt x="1108176" y="438453"/>
                  <a:pt x="1107598" y="436443"/>
                </a:cubicBezTo>
                <a:cubicBezTo>
                  <a:pt x="1107021" y="435007"/>
                  <a:pt x="1103555" y="433571"/>
                  <a:pt x="1102111" y="432996"/>
                </a:cubicBezTo>
                <a:cubicBezTo>
                  <a:pt x="1100667" y="432134"/>
                  <a:pt x="1097202" y="431560"/>
                  <a:pt x="1095180" y="431560"/>
                </a:cubicBezTo>
                <a:cubicBezTo>
                  <a:pt x="1093447" y="431560"/>
                  <a:pt x="1092581" y="428401"/>
                  <a:pt x="1090559" y="428975"/>
                </a:cubicBezTo>
                <a:cubicBezTo>
                  <a:pt x="1090559" y="427826"/>
                  <a:pt x="1090559" y="427826"/>
                  <a:pt x="1090559" y="427826"/>
                </a:cubicBezTo>
                <a:cubicBezTo>
                  <a:pt x="1090271" y="428688"/>
                  <a:pt x="1089693" y="430124"/>
                  <a:pt x="1088538" y="430124"/>
                </a:cubicBezTo>
                <a:cubicBezTo>
                  <a:pt x="1088249" y="430124"/>
                  <a:pt x="1087383" y="430124"/>
                  <a:pt x="1087383" y="429837"/>
                </a:cubicBezTo>
                <a:cubicBezTo>
                  <a:pt x="1086805" y="428401"/>
                  <a:pt x="1087383" y="427826"/>
                  <a:pt x="1086805" y="426965"/>
                </a:cubicBezTo>
                <a:cubicBezTo>
                  <a:pt x="1086227" y="425816"/>
                  <a:pt x="1084783" y="426390"/>
                  <a:pt x="1084495" y="425529"/>
                </a:cubicBezTo>
                <a:cubicBezTo>
                  <a:pt x="1086227" y="424380"/>
                  <a:pt x="1089982" y="424667"/>
                  <a:pt x="1090848" y="423231"/>
                </a:cubicBezTo>
                <a:cubicBezTo>
                  <a:pt x="1089982" y="423231"/>
                  <a:pt x="1089982" y="423231"/>
                  <a:pt x="1089982" y="423231"/>
                </a:cubicBezTo>
                <a:cubicBezTo>
                  <a:pt x="1088538" y="423518"/>
                  <a:pt x="1087671" y="423806"/>
                  <a:pt x="1086516" y="423806"/>
                </a:cubicBezTo>
                <a:cubicBezTo>
                  <a:pt x="1085650" y="423806"/>
                  <a:pt x="1085361" y="423518"/>
                  <a:pt x="1084495" y="423518"/>
                </a:cubicBezTo>
                <a:cubicBezTo>
                  <a:pt x="1084206" y="423231"/>
                  <a:pt x="1083917" y="422657"/>
                  <a:pt x="1083917" y="422370"/>
                </a:cubicBezTo>
                <a:cubicBezTo>
                  <a:pt x="1083051" y="420359"/>
                  <a:pt x="1079874" y="421221"/>
                  <a:pt x="1079874" y="419498"/>
                </a:cubicBezTo>
                <a:cubicBezTo>
                  <a:pt x="1079874" y="418636"/>
                  <a:pt x="1081029" y="418349"/>
                  <a:pt x="1081607" y="418349"/>
                </a:cubicBezTo>
                <a:cubicBezTo>
                  <a:pt x="1083339" y="418349"/>
                  <a:pt x="1084206" y="416051"/>
                  <a:pt x="1086516" y="416051"/>
                </a:cubicBezTo>
                <a:close/>
                <a:moveTo>
                  <a:pt x="960346" y="410889"/>
                </a:moveTo>
                <a:cubicBezTo>
                  <a:pt x="961207" y="411515"/>
                  <a:pt x="963214" y="414330"/>
                  <a:pt x="962067" y="414330"/>
                </a:cubicBezTo>
                <a:cubicBezTo>
                  <a:pt x="961493" y="414330"/>
                  <a:pt x="960060" y="412140"/>
                  <a:pt x="959773" y="411202"/>
                </a:cubicBezTo>
                <a:close/>
                <a:moveTo>
                  <a:pt x="1058987" y="409169"/>
                </a:moveTo>
                <a:cubicBezTo>
                  <a:pt x="1058987" y="409169"/>
                  <a:pt x="1058987" y="409169"/>
                  <a:pt x="1059571" y="409169"/>
                </a:cubicBezTo>
                <a:cubicBezTo>
                  <a:pt x="1059571" y="409458"/>
                  <a:pt x="1059571" y="410324"/>
                  <a:pt x="1058987" y="410324"/>
                </a:cubicBezTo>
                <a:cubicBezTo>
                  <a:pt x="1058695" y="412055"/>
                  <a:pt x="1057820" y="414364"/>
                  <a:pt x="1055193" y="414364"/>
                </a:cubicBezTo>
                <a:cubicBezTo>
                  <a:pt x="1053442" y="414364"/>
                  <a:pt x="1052274" y="413498"/>
                  <a:pt x="1050815" y="413498"/>
                </a:cubicBezTo>
                <a:cubicBezTo>
                  <a:pt x="1048772" y="413498"/>
                  <a:pt x="1047897" y="413787"/>
                  <a:pt x="1045853" y="413787"/>
                </a:cubicBezTo>
                <a:cubicBezTo>
                  <a:pt x="1043519" y="413787"/>
                  <a:pt x="1041476" y="413498"/>
                  <a:pt x="1041476" y="416096"/>
                </a:cubicBezTo>
                <a:cubicBezTo>
                  <a:pt x="1041476" y="417828"/>
                  <a:pt x="1042351" y="420137"/>
                  <a:pt x="1044394" y="420137"/>
                </a:cubicBezTo>
                <a:cubicBezTo>
                  <a:pt x="1044978" y="420137"/>
                  <a:pt x="1045270" y="419560"/>
                  <a:pt x="1045562" y="418982"/>
                </a:cubicBezTo>
                <a:lnTo>
                  <a:pt x="1045562" y="419560"/>
                </a:lnTo>
                <a:cubicBezTo>
                  <a:pt x="1045562" y="419271"/>
                  <a:pt x="1052274" y="416962"/>
                  <a:pt x="1053150" y="417251"/>
                </a:cubicBezTo>
                <a:cubicBezTo>
                  <a:pt x="1053150" y="417251"/>
                  <a:pt x="1053150" y="417251"/>
                  <a:pt x="1053150" y="418116"/>
                </a:cubicBezTo>
                <a:cubicBezTo>
                  <a:pt x="1050231" y="419271"/>
                  <a:pt x="1049940" y="421869"/>
                  <a:pt x="1046437" y="421869"/>
                </a:cubicBezTo>
                <a:cubicBezTo>
                  <a:pt x="1046437" y="422446"/>
                  <a:pt x="1048772" y="426775"/>
                  <a:pt x="1049648" y="427352"/>
                </a:cubicBezTo>
                <a:cubicBezTo>
                  <a:pt x="1049356" y="427641"/>
                  <a:pt x="1049064" y="427930"/>
                  <a:pt x="1049064" y="427930"/>
                </a:cubicBezTo>
                <a:cubicBezTo>
                  <a:pt x="1049064" y="428796"/>
                  <a:pt x="1050231" y="430239"/>
                  <a:pt x="1050815" y="430239"/>
                </a:cubicBezTo>
                <a:cubicBezTo>
                  <a:pt x="1050815" y="431682"/>
                  <a:pt x="1047897" y="431682"/>
                  <a:pt x="1047897" y="433125"/>
                </a:cubicBezTo>
                <a:cubicBezTo>
                  <a:pt x="1047897" y="433125"/>
                  <a:pt x="1047897" y="433125"/>
                  <a:pt x="1046437" y="433125"/>
                </a:cubicBezTo>
                <a:cubicBezTo>
                  <a:pt x="1046437" y="432548"/>
                  <a:pt x="1046437" y="432259"/>
                  <a:pt x="1046437" y="431970"/>
                </a:cubicBezTo>
                <a:cubicBezTo>
                  <a:pt x="1046437" y="430239"/>
                  <a:pt x="1044394" y="429661"/>
                  <a:pt x="1044394" y="427930"/>
                </a:cubicBezTo>
                <a:cubicBezTo>
                  <a:pt x="1044394" y="427930"/>
                  <a:pt x="1044394" y="427930"/>
                  <a:pt x="1044686" y="425332"/>
                </a:cubicBezTo>
                <a:cubicBezTo>
                  <a:pt x="1044394" y="425332"/>
                  <a:pt x="1044102" y="425332"/>
                  <a:pt x="1043810" y="425332"/>
                </a:cubicBezTo>
                <a:cubicBezTo>
                  <a:pt x="1042935" y="425332"/>
                  <a:pt x="1041767" y="425909"/>
                  <a:pt x="1041767" y="426775"/>
                </a:cubicBezTo>
                <a:cubicBezTo>
                  <a:pt x="1041767" y="428507"/>
                  <a:pt x="1042935" y="429373"/>
                  <a:pt x="1042935" y="431105"/>
                </a:cubicBezTo>
                <a:cubicBezTo>
                  <a:pt x="1042935" y="431682"/>
                  <a:pt x="1042351" y="436011"/>
                  <a:pt x="1041184" y="436011"/>
                </a:cubicBezTo>
                <a:cubicBezTo>
                  <a:pt x="1040016" y="436011"/>
                  <a:pt x="1038849" y="435145"/>
                  <a:pt x="1038849" y="434279"/>
                </a:cubicBezTo>
                <a:cubicBezTo>
                  <a:pt x="1038849" y="433125"/>
                  <a:pt x="1038849" y="430239"/>
                  <a:pt x="1038849" y="428218"/>
                </a:cubicBezTo>
                <a:cubicBezTo>
                  <a:pt x="1038265" y="428218"/>
                  <a:pt x="1036514" y="428218"/>
                  <a:pt x="1036514" y="426775"/>
                </a:cubicBezTo>
                <a:cubicBezTo>
                  <a:pt x="1036514" y="423889"/>
                  <a:pt x="1037681" y="422734"/>
                  <a:pt x="1038849" y="419848"/>
                </a:cubicBezTo>
                <a:cubicBezTo>
                  <a:pt x="1038849" y="419271"/>
                  <a:pt x="1040016" y="418694"/>
                  <a:pt x="1040016" y="417828"/>
                </a:cubicBezTo>
                <a:cubicBezTo>
                  <a:pt x="1040016" y="414942"/>
                  <a:pt x="1041476" y="410612"/>
                  <a:pt x="1044686" y="410612"/>
                </a:cubicBezTo>
                <a:cubicBezTo>
                  <a:pt x="1044686" y="410612"/>
                  <a:pt x="1044686" y="410612"/>
                  <a:pt x="1053734" y="412055"/>
                </a:cubicBezTo>
                <a:cubicBezTo>
                  <a:pt x="1053734" y="412055"/>
                  <a:pt x="1053734" y="412055"/>
                  <a:pt x="1054901" y="412055"/>
                </a:cubicBezTo>
                <a:cubicBezTo>
                  <a:pt x="1055485" y="411478"/>
                  <a:pt x="1057528" y="410324"/>
                  <a:pt x="1058987" y="409169"/>
                </a:cubicBezTo>
                <a:close/>
                <a:moveTo>
                  <a:pt x="1069274" y="406760"/>
                </a:moveTo>
                <a:cubicBezTo>
                  <a:pt x="1069274" y="408471"/>
                  <a:pt x="1070376" y="409612"/>
                  <a:pt x="1072303" y="410182"/>
                </a:cubicBezTo>
                <a:cubicBezTo>
                  <a:pt x="1072303" y="410752"/>
                  <a:pt x="1071202" y="411037"/>
                  <a:pt x="1071202" y="411608"/>
                </a:cubicBezTo>
                <a:cubicBezTo>
                  <a:pt x="1071202" y="412463"/>
                  <a:pt x="1072028" y="412463"/>
                  <a:pt x="1072028" y="413604"/>
                </a:cubicBezTo>
                <a:cubicBezTo>
                  <a:pt x="1071477" y="413604"/>
                  <a:pt x="1070376" y="413889"/>
                  <a:pt x="1069274" y="413889"/>
                </a:cubicBezTo>
                <a:cubicBezTo>
                  <a:pt x="1069274" y="413889"/>
                  <a:pt x="1069274" y="413889"/>
                  <a:pt x="1069274" y="414744"/>
                </a:cubicBezTo>
                <a:cubicBezTo>
                  <a:pt x="1069825" y="415600"/>
                  <a:pt x="1070100" y="415885"/>
                  <a:pt x="1070651" y="416740"/>
                </a:cubicBezTo>
                <a:cubicBezTo>
                  <a:pt x="1069274" y="416740"/>
                  <a:pt x="1068999" y="415314"/>
                  <a:pt x="1068999" y="414459"/>
                </a:cubicBezTo>
                <a:cubicBezTo>
                  <a:pt x="1068999" y="413604"/>
                  <a:pt x="1068999" y="414174"/>
                  <a:pt x="1068999" y="412748"/>
                </a:cubicBezTo>
                <a:cubicBezTo>
                  <a:pt x="1068999" y="411322"/>
                  <a:pt x="1068173" y="411037"/>
                  <a:pt x="1068173" y="409326"/>
                </a:cubicBezTo>
                <a:cubicBezTo>
                  <a:pt x="1068173" y="408186"/>
                  <a:pt x="1068173" y="407330"/>
                  <a:pt x="1069274" y="406760"/>
                </a:cubicBezTo>
                <a:close/>
                <a:moveTo>
                  <a:pt x="951514" y="394715"/>
                </a:moveTo>
                <a:cubicBezTo>
                  <a:pt x="951514" y="394715"/>
                  <a:pt x="951804" y="394715"/>
                  <a:pt x="952094" y="394715"/>
                </a:cubicBezTo>
                <a:cubicBezTo>
                  <a:pt x="953542" y="394715"/>
                  <a:pt x="953832" y="395293"/>
                  <a:pt x="954702" y="395872"/>
                </a:cubicBezTo>
                <a:cubicBezTo>
                  <a:pt x="959048" y="395872"/>
                  <a:pt x="959048" y="395872"/>
                  <a:pt x="959048" y="395872"/>
                </a:cubicBezTo>
                <a:cubicBezTo>
                  <a:pt x="961657" y="396739"/>
                  <a:pt x="962526" y="398474"/>
                  <a:pt x="963685" y="400498"/>
                </a:cubicBezTo>
                <a:cubicBezTo>
                  <a:pt x="963975" y="401366"/>
                  <a:pt x="964554" y="401077"/>
                  <a:pt x="965134" y="401366"/>
                </a:cubicBezTo>
                <a:cubicBezTo>
                  <a:pt x="966873" y="401944"/>
                  <a:pt x="967742" y="403390"/>
                  <a:pt x="969191" y="404836"/>
                </a:cubicBezTo>
                <a:cubicBezTo>
                  <a:pt x="971509" y="407149"/>
                  <a:pt x="972958" y="408884"/>
                  <a:pt x="976436" y="410041"/>
                </a:cubicBezTo>
                <a:cubicBezTo>
                  <a:pt x="978464" y="410619"/>
                  <a:pt x="980783" y="411198"/>
                  <a:pt x="980783" y="413222"/>
                </a:cubicBezTo>
                <a:cubicBezTo>
                  <a:pt x="980783" y="413222"/>
                  <a:pt x="980493" y="413511"/>
                  <a:pt x="980493" y="413800"/>
                </a:cubicBezTo>
                <a:cubicBezTo>
                  <a:pt x="980783" y="413800"/>
                  <a:pt x="981072" y="413800"/>
                  <a:pt x="981362" y="413800"/>
                </a:cubicBezTo>
                <a:cubicBezTo>
                  <a:pt x="981942" y="413800"/>
                  <a:pt x="982232" y="414378"/>
                  <a:pt x="982521" y="414957"/>
                </a:cubicBezTo>
                <a:cubicBezTo>
                  <a:pt x="981942" y="416113"/>
                  <a:pt x="981942" y="416113"/>
                  <a:pt x="981942" y="416113"/>
                </a:cubicBezTo>
                <a:cubicBezTo>
                  <a:pt x="981942" y="417848"/>
                  <a:pt x="983101" y="418138"/>
                  <a:pt x="984550" y="418138"/>
                </a:cubicBezTo>
                <a:cubicBezTo>
                  <a:pt x="984550" y="421029"/>
                  <a:pt x="985999" y="421608"/>
                  <a:pt x="987448" y="423053"/>
                </a:cubicBezTo>
                <a:cubicBezTo>
                  <a:pt x="988317" y="423921"/>
                  <a:pt x="990056" y="424210"/>
                  <a:pt x="990056" y="425367"/>
                </a:cubicBezTo>
                <a:cubicBezTo>
                  <a:pt x="990056" y="427102"/>
                  <a:pt x="990056" y="428258"/>
                  <a:pt x="990056" y="430861"/>
                </a:cubicBezTo>
                <a:cubicBezTo>
                  <a:pt x="988607" y="431439"/>
                  <a:pt x="989476" y="433174"/>
                  <a:pt x="989476" y="434620"/>
                </a:cubicBezTo>
                <a:cubicBezTo>
                  <a:pt x="989476" y="436066"/>
                  <a:pt x="986868" y="436355"/>
                  <a:pt x="985999" y="436355"/>
                </a:cubicBezTo>
                <a:cubicBezTo>
                  <a:pt x="985130" y="436355"/>
                  <a:pt x="983101" y="432885"/>
                  <a:pt x="982811" y="432885"/>
                </a:cubicBezTo>
                <a:cubicBezTo>
                  <a:pt x="980493" y="430572"/>
                  <a:pt x="978175" y="429415"/>
                  <a:pt x="975856" y="427102"/>
                </a:cubicBezTo>
                <a:cubicBezTo>
                  <a:pt x="973248" y="424499"/>
                  <a:pt x="972089" y="422186"/>
                  <a:pt x="970930" y="419294"/>
                </a:cubicBezTo>
                <a:cubicBezTo>
                  <a:pt x="970640" y="418716"/>
                  <a:pt x="968901" y="416113"/>
                  <a:pt x="968612" y="416113"/>
                </a:cubicBezTo>
                <a:cubicBezTo>
                  <a:pt x="968322" y="416113"/>
                  <a:pt x="968612" y="415535"/>
                  <a:pt x="968322" y="414957"/>
                </a:cubicBezTo>
                <a:cubicBezTo>
                  <a:pt x="968032" y="414668"/>
                  <a:pt x="966583" y="414668"/>
                  <a:pt x="966293" y="414378"/>
                </a:cubicBezTo>
                <a:cubicBezTo>
                  <a:pt x="965714" y="414089"/>
                  <a:pt x="964554" y="410908"/>
                  <a:pt x="964554" y="410041"/>
                </a:cubicBezTo>
                <a:cubicBezTo>
                  <a:pt x="963395" y="407149"/>
                  <a:pt x="960497" y="407438"/>
                  <a:pt x="959628" y="405703"/>
                </a:cubicBezTo>
                <a:cubicBezTo>
                  <a:pt x="959048" y="404258"/>
                  <a:pt x="958469" y="403390"/>
                  <a:pt x="957889" y="401944"/>
                </a:cubicBezTo>
                <a:cubicBezTo>
                  <a:pt x="957310" y="400788"/>
                  <a:pt x="955861" y="401077"/>
                  <a:pt x="954702" y="400788"/>
                </a:cubicBezTo>
                <a:cubicBezTo>
                  <a:pt x="953832" y="400498"/>
                  <a:pt x="951804" y="397028"/>
                  <a:pt x="951514" y="395583"/>
                </a:cubicBezTo>
                <a:cubicBezTo>
                  <a:pt x="951514" y="394715"/>
                  <a:pt x="951514" y="394715"/>
                  <a:pt x="951514" y="394715"/>
                </a:cubicBezTo>
                <a:close/>
                <a:moveTo>
                  <a:pt x="1030642" y="389553"/>
                </a:moveTo>
                <a:cubicBezTo>
                  <a:pt x="1032671" y="389553"/>
                  <a:pt x="1032671" y="390715"/>
                  <a:pt x="1032671" y="392748"/>
                </a:cubicBezTo>
                <a:cubicBezTo>
                  <a:pt x="1032671" y="395362"/>
                  <a:pt x="1037890" y="393910"/>
                  <a:pt x="1037890" y="396233"/>
                </a:cubicBezTo>
                <a:cubicBezTo>
                  <a:pt x="1037890" y="397395"/>
                  <a:pt x="1034991" y="396814"/>
                  <a:pt x="1034991" y="397976"/>
                </a:cubicBezTo>
                <a:cubicBezTo>
                  <a:pt x="1034991" y="398266"/>
                  <a:pt x="1035281" y="398557"/>
                  <a:pt x="1035570" y="398557"/>
                </a:cubicBezTo>
                <a:cubicBezTo>
                  <a:pt x="1035281" y="398847"/>
                  <a:pt x="1031801" y="400299"/>
                  <a:pt x="1031801" y="400299"/>
                </a:cubicBezTo>
                <a:cubicBezTo>
                  <a:pt x="1032091" y="400590"/>
                  <a:pt x="1032381" y="401170"/>
                  <a:pt x="1032381" y="401461"/>
                </a:cubicBezTo>
                <a:cubicBezTo>
                  <a:pt x="1032091" y="401751"/>
                  <a:pt x="1031511" y="402042"/>
                  <a:pt x="1031511" y="402332"/>
                </a:cubicBezTo>
                <a:cubicBezTo>
                  <a:pt x="1031511" y="404365"/>
                  <a:pt x="1034991" y="410755"/>
                  <a:pt x="1037310" y="410755"/>
                </a:cubicBezTo>
                <a:cubicBezTo>
                  <a:pt x="1037020" y="412497"/>
                  <a:pt x="1035860" y="411916"/>
                  <a:pt x="1034411" y="411916"/>
                </a:cubicBezTo>
                <a:cubicBezTo>
                  <a:pt x="1034121" y="411916"/>
                  <a:pt x="1033541" y="412207"/>
                  <a:pt x="1033251" y="412207"/>
                </a:cubicBezTo>
                <a:cubicBezTo>
                  <a:pt x="1032671" y="413659"/>
                  <a:pt x="1032671" y="413659"/>
                  <a:pt x="1032671" y="413659"/>
                </a:cubicBezTo>
                <a:cubicBezTo>
                  <a:pt x="1031801" y="416273"/>
                  <a:pt x="1030931" y="417144"/>
                  <a:pt x="1030931" y="419177"/>
                </a:cubicBezTo>
                <a:cubicBezTo>
                  <a:pt x="1029482" y="419468"/>
                  <a:pt x="1028032" y="421501"/>
                  <a:pt x="1028032" y="422372"/>
                </a:cubicBezTo>
                <a:cubicBezTo>
                  <a:pt x="1028032" y="423243"/>
                  <a:pt x="1028612" y="423534"/>
                  <a:pt x="1028612" y="424115"/>
                </a:cubicBezTo>
                <a:cubicBezTo>
                  <a:pt x="1028612" y="424986"/>
                  <a:pt x="1027162" y="427019"/>
                  <a:pt x="1027162" y="428471"/>
                </a:cubicBezTo>
                <a:cubicBezTo>
                  <a:pt x="1025133" y="428762"/>
                  <a:pt x="1024843" y="430504"/>
                  <a:pt x="1023103" y="430504"/>
                </a:cubicBezTo>
                <a:cubicBezTo>
                  <a:pt x="1021943" y="430504"/>
                  <a:pt x="1021653" y="429342"/>
                  <a:pt x="1021653" y="428762"/>
                </a:cubicBezTo>
                <a:cubicBezTo>
                  <a:pt x="1019624" y="428181"/>
                  <a:pt x="1018174" y="426729"/>
                  <a:pt x="1015855" y="426729"/>
                </a:cubicBezTo>
                <a:cubicBezTo>
                  <a:pt x="1014985" y="426729"/>
                  <a:pt x="1014115" y="427890"/>
                  <a:pt x="1012665" y="427890"/>
                </a:cubicBezTo>
                <a:cubicBezTo>
                  <a:pt x="1012375" y="427890"/>
                  <a:pt x="1012086" y="427309"/>
                  <a:pt x="1011796" y="427309"/>
                </a:cubicBezTo>
                <a:cubicBezTo>
                  <a:pt x="1011506" y="427309"/>
                  <a:pt x="1011506" y="425857"/>
                  <a:pt x="1011506" y="425567"/>
                </a:cubicBezTo>
                <a:cubicBezTo>
                  <a:pt x="1010346" y="425276"/>
                  <a:pt x="1009766" y="426148"/>
                  <a:pt x="1008896" y="426148"/>
                </a:cubicBezTo>
                <a:cubicBezTo>
                  <a:pt x="1003967" y="426148"/>
                  <a:pt x="1005997" y="421501"/>
                  <a:pt x="1004257" y="419177"/>
                </a:cubicBezTo>
                <a:cubicBezTo>
                  <a:pt x="1004257" y="418887"/>
                  <a:pt x="1004547" y="418596"/>
                  <a:pt x="1004547" y="418306"/>
                </a:cubicBezTo>
                <a:cubicBezTo>
                  <a:pt x="1004257" y="417725"/>
                  <a:pt x="1003387" y="417725"/>
                  <a:pt x="1002808" y="417725"/>
                </a:cubicBezTo>
                <a:cubicBezTo>
                  <a:pt x="1002228" y="417435"/>
                  <a:pt x="1001068" y="412788"/>
                  <a:pt x="1001068" y="412207"/>
                </a:cubicBezTo>
                <a:cubicBezTo>
                  <a:pt x="1001068" y="410174"/>
                  <a:pt x="1003677" y="411045"/>
                  <a:pt x="1005417" y="411045"/>
                </a:cubicBezTo>
                <a:cubicBezTo>
                  <a:pt x="1009476" y="411045"/>
                  <a:pt x="1008896" y="406979"/>
                  <a:pt x="1010636" y="405236"/>
                </a:cubicBezTo>
                <a:cubicBezTo>
                  <a:pt x="1011506" y="404365"/>
                  <a:pt x="1012955" y="404365"/>
                  <a:pt x="1014115" y="404075"/>
                </a:cubicBezTo>
                <a:cubicBezTo>
                  <a:pt x="1016145" y="403784"/>
                  <a:pt x="1016145" y="402332"/>
                  <a:pt x="1017304" y="401461"/>
                </a:cubicBezTo>
                <a:cubicBezTo>
                  <a:pt x="1016725" y="400880"/>
                  <a:pt x="1018174" y="399718"/>
                  <a:pt x="1018174" y="399718"/>
                </a:cubicBezTo>
                <a:cubicBezTo>
                  <a:pt x="1018754" y="399428"/>
                  <a:pt x="1018754" y="399137"/>
                  <a:pt x="1019334" y="398847"/>
                </a:cubicBezTo>
                <a:cubicBezTo>
                  <a:pt x="1019624" y="398847"/>
                  <a:pt x="1019914" y="398266"/>
                  <a:pt x="1020204" y="397976"/>
                </a:cubicBezTo>
                <a:cubicBezTo>
                  <a:pt x="1021364" y="396814"/>
                  <a:pt x="1024263" y="397395"/>
                  <a:pt x="1024843" y="396233"/>
                </a:cubicBezTo>
                <a:cubicBezTo>
                  <a:pt x="1025713" y="394200"/>
                  <a:pt x="1028612" y="389553"/>
                  <a:pt x="1030642" y="389553"/>
                </a:cubicBezTo>
                <a:close/>
                <a:moveTo>
                  <a:pt x="896467" y="380262"/>
                </a:moveTo>
                <a:cubicBezTo>
                  <a:pt x="898491" y="383130"/>
                  <a:pt x="901960" y="384564"/>
                  <a:pt x="901960" y="388865"/>
                </a:cubicBezTo>
                <a:cubicBezTo>
                  <a:pt x="901960" y="390873"/>
                  <a:pt x="900515" y="394027"/>
                  <a:pt x="897913" y="394027"/>
                </a:cubicBezTo>
                <a:cubicBezTo>
                  <a:pt x="896178" y="394027"/>
                  <a:pt x="894733" y="392020"/>
                  <a:pt x="894733" y="390299"/>
                </a:cubicBezTo>
                <a:cubicBezTo>
                  <a:pt x="894733" y="386571"/>
                  <a:pt x="896467" y="383990"/>
                  <a:pt x="896467" y="380262"/>
                </a:cubicBezTo>
                <a:close/>
                <a:moveTo>
                  <a:pt x="1060863" y="379229"/>
                </a:moveTo>
                <a:cubicBezTo>
                  <a:pt x="1061718" y="379229"/>
                  <a:pt x="1062287" y="379814"/>
                  <a:pt x="1062572" y="380398"/>
                </a:cubicBezTo>
                <a:cubicBezTo>
                  <a:pt x="1063426" y="381274"/>
                  <a:pt x="1065420" y="387995"/>
                  <a:pt x="1065420" y="388871"/>
                </a:cubicBezTo>
                <a:cubicBezTo>
                  <a:pt x="1065420" y="390040"/>
                  <a:pt x="1063996" y="390624"/>
                  <a:pt x="1063996" y="392670"/>
                </a:cubicBezTo>
                <a:cubicBezTo>
                  <a:pt x="1063426" y="392670"/>
                  <a:pt x="1062572" y="390040"/>
                  <a:pt x="1062572" y="389748"/>
                </a:cubicBezTo>
                <a:lnTo>
                  <a:pt x="1062572" y="390332"/>
                </a:lnTo>
                <a:cubicBezTo>
                  <a:pt x="1062572" y="390040"/>
                  <a:pt x="1062287" y="389748"/>
                  <a:pt x="1062002" y="389456"/>
                </a:cubicBezTo>
                <a:cubicBezTo>
                  <a:pt x="1061433" y="390040"/>
                  <a:pt x="1060863" y="390332"/>
                  <a:pt x="1060863" y="390917"/>
                </a:cubicBezTo>
                <a:cubicBezTo>
                  <a:pt x="1060863" y="391793"/>
                  <a:pt x="1062287" y="392085"/>
                  <a:pt x="1062287" y="393254"/>
                </a:cubicBezTo>
                <a:cubicBezTo>
                  <a:pt x="1062287" y="394131"/>
                  <a:pt x="1061718" y="394715"/>
                  <a:pt x="1060863" y="394715"/>
                </a:cubicBezTo>
                <a:cubicBezTo>
                  <a:pt x="1060578" y="394715"/>
                  <a:pt x="1060294" y="394131"/>
                  <a:pt x="1060294" y="393839"/>
                </a:cubicBezTo>
                <a:cubicBezTo>
                  <a:pt x="1060009" y="394131"/>
                  <a:pt x="1059439" y="394131"/>
                  <a:pt x="1059154" y="394131"/>
                </a:cubicBezTo>
                <a:cubicBezTo>
                  <a:pt x="1057731" y="394131"/>
                  <a:pt x="1056307" y="392085"/>
                  <a:pt x="1056307" y="390040"/>
                </a:cubicBezTo>
                <a:cubicBezTo>
                  <a:pt x="1056307" y="389164"/>
                  <a:pt x="1056591" y="388871"/>
                  <a:pt x="1056876" y="388579"/>
                </a:cubicBezTo>
                <a:cubicBezTo>
                  <a:pt x="1056876" y="388287"/>
                  <a:pt x="1056591" y="387995"/>
                  <a:pt x="1056591" y="387703"/>
                </a:cubicBezTo>
                <a:cubicBezTo>
                  <a:pt x="1054883" y="387410"/>
                  <a:pt x="1054883" y="387410"/>
                  <a:pt x="1054883" y="387410"/>
                </a:cubicBezTo>
                <a:cubicBezTo>
                  <a:pt x="1054883" y="387995"/>
                  <a:pt x="1054598" y="388287"/>
                  <a:pt x="1054883" y="388579"/>
                </a:cubicBezTo>
                <a:cubicBezTo>
                  <a:pt x="1054028" y="388579"/>
                  <a:pt x="1054028" y="388287"/>
                  <a:pt x="1053743" y="387995"/>
                </a:cubicBezTo>
                <a:cubicBezTo>
                  <a:pt x="1053743" y="387995"/>
                  <a:pt x="1053459" y="388287"/>
                  <a:pt x="1053459" y="388579"/>
                </a:cubicBezTo>
                <a:cubicBezTo>
                  <a:pt x="1052889" y="388287"/>
                  <a:pt x="1052319" y="387410"/>
                  <a:pt x="1052319" y="387410"/>
                </a:cubicBezTo>
                <a:cubicBezTo>
                  <a:pt x="1051180" y="388579"/>
                  <a:pt x="1051180" y="392378"/>
                  <a:pt x="1050041" y="392378"/>
                </a:cubicBezTo>
                <a:cubicBezTo>
                  <a:pt x="1048902" y="392378"/>
                  <a:pt x="1050041" y="390040"/>
                  <a:pt x="1050041" y="389748"/>
                </a:cubicBezTo>
                <a:cubicBezTo>
                  <a:pt x="1050041" y="389456"/>
                  <a:pt x="1049472" y="388871"/>
                  <a:pt x="1049472" y="388579"/>
                </a:cubicBezTo>
                <a:cubicBezTo>
                  <a:pt x="1049472" y="387410"/>
                  <a:pt x="1050041" y="386826"/>
                  <a:pt x="1050326" y="385657"/>
                </a:cubicBezTo>
                <a:cubicBezTo>
                  <a:pt x="1052604" y="385657"/>
                  <a:pt x="1052035" y="383320"/>
                  <a:pt x="1054313" y="383320"/>
                </a:cubicBezTo>
                <a:cubicBezTo>
                  <a:pt x="1055737" y="383320"/>
                  <a:pt x="1055452" y="385073"/>
                  <a:pt x="1056307" y="385073"/>
                </a:cubicBezTo>
                <a:cubicBezTo>
                  <a:pt x="1056591" y="385073"/>
                  <a:pt x="1056591" y="385073"/>
                  <a:pt x="1056876" y="385073"/>
                </a:cubicBezTo>
                <a:cubicBezTo>
                  <a:pt x="1056876" y="384489"/>
                  <a:pt x="1057446" y="383904"/>
                  <a:pt x="1058015" y="383612"/>
                </a:cubicBezTo>
                <a:cubicBezTo>
                  <a:pt x="1058015" y="382151"/>
                  <a:pt x="1060009" y="382735"/>
                  <a:pt x="1060578" y="381859"/>
                </a:cubicBezTo>
                <a:cubicBezTo>
                  <a:pt x="1060863" y="381274"/>
                  <a:pt x="1060863" y="379521"/>
                  <a:pt x="1060863" y="379229"/>
                </a:cubicBezTo>
                <a:close/>
                <a:moveTo>
                  <a:pt x="1056344" y="378541"/>
                </a:moveTo>
                <a:cubicBezTo>
                  <a:pt x="1056947" y="378842"/>
                  <a:pt x="1057549" y="378842"/>
                  <a:pt x="1057850" y="378541"/>
                </a:cubicBezTo>
                <a:cubicBezTo>
                  <a:pt x="1057850" y="379746"/>
                  <a:pt x="1057248" y="380950"/>
                  <a:pt x="1056043" y="380950"/>
                </a:cubicBezTo>
                <a:cubicBezTo>
                  <a:pt x="1055742" y="380950"/>
                  <a:pt x="1055441" y="380348"/>
                  <a:pt x="1055441" y="380348"/>
                </a:cubicBezTo>
                <a:cubicBezTo>
                  <a:pt x="1055441" y="379445"/>
                  <a:pt x="1056043" y="379143"/>
                  <a:pt x="1056344" y="378541"/>
                </a:cubicBezTo>
                <a:close/>
                <a:moveTo>
                  <a:pt x="385920" y="377853"/>
                </a:moveTo>
                <a:cubicBezTo>
                  <a:pt x="386226" y="377853"/>
                  <a:pt x="386838" y="377853"/>
                  <a:pt x="387144" y="377853"/>
                </a:cubicBezTo>
                <a:cubicBezTo>
                  <a:pt x="387144" y="377853"/>
                  <a:pt x="387144" y="377853"/>
                  <a:pt x="387144" y="378979"/>
                </a:cubicBezTo>
                <a:cubicBezTo>
                  <a:pt x="386838" y="379261"/>
                  <a:pt x="386226" y="380387"/>
                  <a:pt x="385614" y="380387"/>
                </a:cubicBezTo>
                <a:cubicBezTo>
                  <a:pt x="385003" y="380387"/>
                  <a:pt x="384391" y="380950"/>
                  <a:pt x="384391" y="380387"/>
                </a:cubicBezTo>
                <a:cubicBezTo>
                  <a:pt x="384391" y="379261"/>
                  <a:pt x="385003" y="377853"/>
                  <a:pt x="385920" y="377853"/>
                </a:cubicBezTo>
                <a:close/>
                <a:moveTo>
                  <a:pt x="1055391" y="375788"/>
                </a:moveTo>
                <a:cubicBezTo>
                  <a:pt x="1055637" y="375788"/>
                  <a:pt x="1055883" y="375788"/>
                  <a:pt x="1056129" y="375788"/>
                </a:cubicBezTo>
                <a:cubicBezTo>
                  <a:pt x="1056129" y="377876"/>
                  <a:pt x="1054900" y="378473"/>
                  <a:pt x="1054900" y="380262"/>
                </a:cubicBezTo>
                <a:cubicBezTo>
                  <a:pt x="1054900" y="380262"/>
                  <a:pt x="1054408" y="380262"/>
                  <a:pt x="1054408" y="380262"/>
                </a:cubicBezTo>
                <a:cubicBezTo>
                  <a:pt x="1054654" y="378771"/>
                  <a:pt x="1055391" y="377876"/>
                  <a:pt x="1055391" y="375788"/>
                </a:cubicBezTo>
                <a:close/>
                <a:moveTo>
                  <a:pt x="1052983" y="375731"/>
                </a:moveTo>
                <a:cubicBezTo>
                  <a:pt x="1054163" y="375444"/>
                  <a:pt x="1054753" y="376305"/>
                  <a:pt x="1054753" y="376878"/>
                </a:cubicBezTo>
                <a:cubicBezTo>
                  <a:pt x="1054753" y="378312"/>
                  <a:pt x="1053573" y="379172"/>
                  <a:pt x="1053278" y="380320"/>
                </a:cubicBezTo>
                <a:cubicBezTo>
                  <a:pt x="1053278" y="381467"/>
                  <a:pt x="1053868" y="381180"/>
                  <a:pt x="1053868" y="381754"/>
                </a:cubicBezTo>
                <a:cubicBezTo>
                  <a:pt x="1053868" y="382040"/>
                  <a:pt x="1053573" y="382327"/>
                  <a:pt x="1053278" y="382327"/>
                </a:cubicBezTo>
                <a:cubicBezTo>
                  <a:pt x="1052688" y="382327"/>
                  <a:pt x="1050623" y="380320"/>
                  <a:pt x="1050623" y="379459"/>
                </a:cubicBezTo>
                <a:cubicBezTo>
                  <a:pt x="1050623" y="379172"/>
                  <a:pt x="1051508" y="378886"/>
                  <a:pt x="1051803" y="378886"/>
                </a:cubicBezTo>
                <a:cubicBezTo>
                  <a:pt x="1051803" y="378599"/>
                  <a:pt x="1052393" y="375731"/>
                  <a:pt x="1052983" y="375731"/>
                </a:cubicBezTo>
                <a:close/>
                <a:moveTo>
                  <a:pt x="1040828" y="375100"/>
                </a:moveTo>
                <a:cubicBezTo>
                  <a:pt x="1040545" y="376287"/>
                  <a:pt x="1041111" y="376583"/>
                  <a:pt x="1041676" y="376880"/>
                </a:cubicBezTo>
                <a:cubicBezTo>
                  <a:pt x="1041111" y="377473"/>
                  <a:pt x="1041111" y="377770"/>
                  <a:pt x="1040545" y="377770"/>
                </a:cubicBezTo>
                <a:cubicBezTo>
                  <a:pt x="1040263" y="378660"/>
                  <a:pt x="1039415" y="378957"/>
                  <a:pt x="1038566" y="378957"/>
                </a:cubicBezTo>
                <a:cubicBezTo>
                  <a:pt x="1038001" y="381627"/>
                  <a:pt x="1036022" y="382813"/>
                  <a:pt x="1034609" y="383703"/>
                </a:cubicBezTo>
                <a:cubicBezTo>
                  <a:pt x="1033761" y="383703"/>
                  <a:pt x="1033761" y="383703"/>
                  <a:pt x="1033761" y="383703"/>
                </a:cubicBezTo>
                <a:cubicBezTo>
                  <a:pt x="1034892" y="380440"/>
                  <a:pt x="1038849" y="378957"/>
                  <a:pt x="1039980" y="376583"/>
                </a:cubicBezTo>
                <a:cubicBezTo>
                  <a:pt x="1040263" y="375990"/>
                  <a:pt x="1040263" y="375397"/>
                  <a:pt x="1040828" y="375100"/>
                </a:cubicBezTo>
                <a:close/>
                <a:moveTo>
                  <a:pt x="1049148" y="372003"/>
                </a:moveTo>
                <a:cubicBezTo>
                  <a:pt x="1049443" y="372003"/>
                  <a:pt x="1049738" y="372583"/>
                  <a:pt x="1050033" y="372583"/>
                </a:cubicBezTo>
                <a:lnTo>
                  <a:pt x="1049443" y="372293"/>
                </a:lnTo>
                <a:cubicBezTo>
                  <a:pt x="1049738" y="372872"/>
                  <a:pt x="1052688" y="373162"/>
                  <a:pt x="1052688" y="374032"/>
                </a:cubicBezTo>
                <a:cubicBezTo>
                  <a:pt x="1052688" y="376060"/>
                  <a:pt x="1050033" y="376930"/>
                  <a:pt x="1048853" y="377509"/>
                </a:cubicBezTo>
                <a:cubicBezTo>
                  <a:pt x="1048853" y="375770"/>
                  <a:pt x="1048558" y="373742"/>
                  <a:pt x="1048558" y="372583"/>
                </a:cubicBezTo>
                <a:cubicBezTo>
                  <a:pt x="1048558" y="372293"/>
                  <a:pt x="1049148" y="372003"/>
                  <a:pt x="1049148" y="372003"/>
                </a:cubicBezTo>
                <a:close/>
                <a:moveTo>
                  <a:pt x="967303" y="370943"/>
                </a:moveTo>
                <a:lnTo>
                  <a:pt x="966265" y="372237"/>
                </a:lnTo>
                <a:lnTo>
                  <a:pt x="966211" y="372359"/>
                </a:lnTo>
                <a:lnTo>
                  <a:pt x="967316" y="370977"/>
                </a:lnTo>
                <a:close/>
                <a:moveTo>
                  <a:pt x="1057276" y="369594"/>
                </a:moveTo>
                <a:cubicBezTo>
                  <a:pt x="1058136" y="369594"/>
                  <a:pt x="1058710" y="370191"/>
                  <a:pt x="1059857" y="370191"/>
                </a:cubicBezTo>
                <a:cubicBezTo>
                  <a:pt x="1059857" y="370489"/>
                  <a:pt x="1059857" y="371085"/>
                  <a:pt x="1059857" y="371384"/>
                </a:cubicBezTo>
                <a:cubicBezTo>
                  <a:pt x="1059857" y="371384"/>
                  <a:pt x="1060144" y="371384"/>
                  <a:pt x="1060431" y="371384"/>
                </a:cubicBezTo>
                <a:cubicBezTo>
                  <a:pt x="1060431" y="371980"/>
                  <a:pt x="1060431" y="373173"/>
                  <a:pt x="1060431" y="373173"/>
                </a:cubicBezTo>
                <a:cubicBezTo>
                  <a:pt x="1060431" y="373173"/>
                  <a:pt x="1061291" y="374068"/>
                  <a:pt x="1061291" y="374068"/>
                </a:cubicBezTo>
                <a:cubicBezTo>
                  <a:pt x="1061291" y="374962"/>
                  <a:pt x="1061004" y="375261"/>
                  <a:pt x="1060717" y="375559"/>
                </a:cubicBezTo>
                <a:cubicBezTo>
                  <a:pt x="1058997" y="375559"/>
                  <a:pt x="1058997" y="375559"/>
                  <a:pt x="1058997" y="375559"/>
                </a:cubicBezTo>
                <a:cubicBezTo>
                  <a:pt x="1059283" y="376453"/>
                  <a:pt x="1059570" y="377646"/>
                  <a:pt x="1060144" y="377945"/>
                </a:cubicBezTo>
                <a:cubicBezTo>
                  <a:pt x="1060144" y="378541"/>
                  <a:pt x="1060144" y="378541"/>
                  <a:pt x="1060144" y="378541"/>
                </a:cubicBezTo>
                <a:cubicBezTo>
                  <a:pt x="1059857" y="378541"/>
                  <a:pt x="1059283" y="378541"/>
                  <a:pt x="1058997" y="378541"/>
                </a:cubicBezTo>
                <a:cubicBezTo>
                  <a:pt x="1058136" y="378541"/>
                  <a:pt x="1058136" y="377646"/>
                  <a:pt x="1058423" y="377050"/>
                </a:cubicBezTo>
                <a:cubicBezTo>
                  <a:pt x="1058423" y="376453"/>
                  <a:pt x="1058423" y="376453"/>
                  <a:pt x="1058423" y="376453"/>
                </a:cubicBezTo>
                <a:cubicBezTo>
                  <a:pt x="1057563" y="376453"/>
                  <a:pt x="1056989" y="375261"/>
                  <a:pt x="1056702" y="374664"/>
                </a:cubicBezTo>
                <a:cubicBezTo>
                  <a:pt x="1056702" y="374068"/>
                  <a:pt x="1056702" y="374068"/>
                  <a:pt x="1056702" y="374068"/>
                </a:cubicBezTo>
                <a:cubicBezTo>
                  <a:pt x="1057276" y="374068"/>
                  <a:pt x="1058136" y="374068"/>
                  <a:pt x="1058423" y="374068"/>
                </a:cubicBezTo>
                <a:cubicBezTo>
                  <a:pt x="1058423" y="374068"/>
                  <a:pt x="1058997" y="373769"/>
                  <a:pt x="1058997" y="373471"/>
                </a:cubicBezTo>
                <a:cubicBezTo>
                  <a:pt x="1058997" y="371980"/>
                  <a:pt x="1056416" y="371085"/>
                  <a:pt x="1056129" y="370191"/>
                </a:cubicBezTo>
                <a:cubicBezTo>
                  <a:pt x="1056416" y="369892"/>
                  <a:pt x="1056989" y="369594"/>
                  <a:pt x="1057276" y="369594"/>
                </a:cubicBezTo>
                <a:close/>
                <a:moveTo>
                  <a:pt x="1052688" y="369594"/>
                </a:moveTo>
                <a:cubicBezTo>
                  <a:pt x="1053789" y="369594"/>
                  <a:pt x="1053789" y="369594"/>
                  <a:pt x="1053789" y="369594"/>
                </a:cubicBezTo>
                <a:cubicBezTo>
                  <a:pt x="1054064" y="370856"/>
                  <a:pt x="1055441" y="371172"/>
                  <a:pt x="1055441" y="372749"/>
                </a:cubicBezTo>
                <a:cubicBezTo>
                  <a:pt x="1055441" y="373380"/>
                  <a:pt x="1054340" y="372118"/>
                  <a:pt x="1054340" y="371487"/>
                </a:cubicBezTo>
                <a:cubicBezTo>
                  <a:pt x="1053789" y="371172"/>
                  <a:pt x="1053239" y="371487"/>
                  <a:pt x="1052688" y="371487"/>
                </a:cubicBezTo>
                <a:cubicBezTo>
                  <a:pt x="1052688" y="370541"/>
                  <a:pt x="1052688" y="370225"/>
                  <a:pt x="1052688" y="369594"/>
                </a:cubicBezTo>
                <a:close/>
                <a:moveTo>
                  <a:pt x="1043052" y="366153"/>
                </a:moveTo>
                <a:cubicBezTo>
                  <a:pt x="1044153" y="366153"/>
                  <a:pt x="1044153" y="366153"/>
                  <a:pt x="1044153" y="366153"/>
                </a:cubicBezTo>
                <a:cubicBezTo>
                  <a:pt x="1045255" y="367048"/>
                  <a:pt x="1046631" y="366750"/>
                  <a:pt x="1046907" y="368241"/>
                </a:cubicBezTo>
                <a:cubicBezTo>
                  <a:pt x="1047182" y="369136"/>
                  <a:pt x="1046631" y="370627"/>
                  <a:pt x="1046081" y="370627"/>
                </a:cubicBezTo>
                <a:cubicBezTo>
                  <a:pt x="1045530" y="370627"/>
                  <a:pt x="1043052" y="366153"/>
                  <a:pt x="1043052" y="366153"/>
                </a:cubicBezTo>
                <a:close/>
                <a:moveTo>
                  <a:pt x="365866" y="348602"/>
                </a:moveTo>
                <a:cubicBezTo>
                  <a:pt x="366153" y="348602"/>
                  <a:pt x="369307" y="349192"/>
                  <a:pt x="369594" y="349782"/>
                </a:cubicBezTo>
                <a:cubicBezTo>
                  <a:pt x="369307" y="350667"/>
                  <a:pt x="368447" y="350667"/>
                  <a:pt x="367586" y="350667"/>
                </a:cubicBezTo>
                <a:cubicBezTo>
                  <a:pt x="366153" y="350667"/>
                  <a:pt x="364432" y="350667"/>
                  <a:pt x="364432" y="349192"/>
                </a:cubicBezTo>
                <a:cubicBezTo>
                  <a:pt x="364432" y="348602"/>
                  <a:pt x="365579" y="348602"/>
                  <a:pt x="365866" y="348602"/>
                </a:cubicBezTo>
                <a:close/>
                <a:moveTo>
                  <a:pt x="325921" y="348602"/>
                </a:moveTo>
                <a:cubicBezTo>
                  <a:pt x="327328" y="348602"/>
                  <a:pt x="329018" y="349531"/>
                  <a:pt x="329862" y="349841"/>
                </a:cubicBezTo>
                <a:lnTo>
                  <a:pt x="329581" y="349531"/>
                </a:lnTo>
                <a:cubicBezTo>
                  <a:pt x="330425" y="349841"/>
                  <a:pt x="330707" y="350151"/>
                  <a:pt x="330707" y="350770"/>
                </a:cubicBezTo>
                <a:cubicBezTo>
                  <a:pt x="329299" y="351080"/>
                  <a:pt x="328173" y="351699"/>
                  <a:pt x="326484" y="351699"/>
                </a:cubicBezTo>
                <a:cubicBezTo>
                  <a:pt x="325639" y="351699"/>
                  <a:pt x="324513" y="350770"/>
                  <a:pt x="324513" y="349531"/>
                </a:cubicBezTo>
                <a:cubicBezTo>
                  <a:pt x="324513" y="348912"/>
                  <a:pt x="325358" y="348602"/>
                  <a:pt x="325921" y="348602"/>
                </a:cubicBezTo>
                <a:close/>
                <a:moveTo>
                  <a:pt x="1042536" y="347570"/>
                </a:moveTo>
                <a:cubicBezTo>
                  <a:pt x="1043683" y="347570"/>
                  <a:pt x="1043396" y="349599"/>
                  <a:pt x="1044543" y="349599"/>
                </a:cubicBezTo>
                <a:cubicBezTo>
                  <a:pt x="1045117" y="349599"/>
                  <a:pt x="1045690" y="348729"/>
                  <a:pt x="1045977" y="348439"/>
                </a:cubicBezTo>
                <a:cubicBezTo>
                  <a:pt x="1045977" y="348439"/>
                  <a:pt x="1046264" y="348729"/>
                  <a:pt x="1046264" y="349019"/>
                </a:cubicBezTo>
                <a:cubicBezTo>
                  <a:pt x="1046264" y="349309"/>
                  <a:pt x="1046551" y="349599"/>
                  <a:pt x="1046551" y="349888"/>
                </a:cubicBezTo>
                <a:cubicBezTo>
                  <a:pt x="1046551" y="351337"/>
                  <a:pt x="1047985" y="352786"/>
                  <a:pt x="1047985" y="354815"/>
                </a:cubicBezTo>
                <a:cubicBezTo>
                  <a:pt x="1047985" y="357133"/>
                  <a:pt x="1045690" y="357423"/>
                  <a:pt x="1045690" y="359741"/>
                </a:cubicBezTo>
                <a:cubicBezTo>
                  <a:pt x="1045690" y="361480"/>
                  <a:pt x="1047411" y="364088"/>
                  <a:pt x="1048558" y="364668"/>
                </a:cubicBezTo>
                <a:cubicBezTo>
                  <a:pt x="1048558" y="364668"/>
                  <a:pt x="1048558" y="364378"/>
                  <a:pt x="1048558" y="364378"/>
                </a:cubicBezTo>
                <a:cubicBezTo>
                  <a:pt x="1048558" y="363798"/>
                  <a:pt x="1049132" y="363219"/>
                  <a:pt x="1049705" y="363509"/>
                </a:cubicBezTo>
                <a:cubicBezTo>
                  <a:pt x="1051139" y="363509"/>
                  <a:pt x="1051426" y="365827"/>
                  <a:pt x="1052286" y="366117"/>
                </a:cubicBezTo>
                <a:cubicBezTo>
                  <a:pt x="1052573" y="366117"/>
                  <a:pt x="1052860" y="365247"/>
                  <a:pt x="1053147" y="365247"/>
                </a:cubicBezTo>
                <a:cubicBezTo>
                  <a:pt x="1053433" y="365247"/>
                  <a:pt x="1053720" y="365537"/>
                  <a:pt x="1054007" y="365537"/>
                </a:cubicBezTo>
                <a:cubicBezTo>
                  <a:pt x="1053720" y="366117"/>
                  <a:pt x="1053147" y="366117"/>
                  <a:pt x="1053147" y="366696"/>
                </a:cubicBezTo>
                <a:cubicBezTo>
                  <a:pt x="1053147" y="366986"/>
                  <a:pt x="1053720" y="366986"/>
                  <a:pt x="1054007" y="366696"/>
                </a:cubicBezTo>
                <a:cubicBezTo>
                  <a:pt x="1054007" y="367566"/>
                  <a:pt x="1054581" y="368145"/>
                  <a:pt x="1055441" y="368145"/>
                </a:cubicBezTo>
                <a:cubicBezTo>
                  <a:pt x="1055441" y="368435"/>
                  <a:pt x="1055441" y="368725"/>
                  <a:pt x="1055441" y="369015"/>
                </a:cubicBezTo>
                <a:cubicBezTo>
                  <a:pt x="1055441" y="369304"/>
                  <a:pt x="1055154" y="369594"/>
                  <a:pt x="1055154" y="369594"/>
                </a:cubicBezTo>
                <a:cubicBezTo>
                  <a:pt x="1054581" y="369594"/>
                  <a:pt x="1054581" y="369015"/>
                  <a:pt x="1054581" y="368725"/>
                </a:cubicBezTo>
                <a:cubicBezTo>
                  <a:pt x="1053720" y="367566"/>
                  <a:pt x="1051139" y="366406"/>
                  <a:pt x="1050279" y="365247"/>
                </a:cubicBezTo>
                <a:cubicBezTo>
                  <a:pt x="1049705" y="366117"/>
                  <a:pt x="1049992" y="366696"/>
                  <a:pt x="1050566" y="367566"/>
                </a:cubicBezTo>
                <a:cubicBezTo>
                  <a:pt x="1048845" y="367566"/>
                  <a:pt x="1048845" y="364957"/>
                  <a:pt x="1047124" y="364957"/>
                </a:cubicBezTo>
                <a:cubicBezTo>
                  <a:pt x="1046551" y="364957"/>
                  <a:pt x="1045977" y="365537"/>
                  <a:pt x="1045404" y="365537"/>
                </a:cubicBezTo>
                <a:cubicBezTo>
                  <a:pt x="1044543" y="365537"/>
                  <a:pt x="1043683" y="364668"/>
                  <a:pt x="1043683" y="364088"/>
                </a:cubicBezTo>
                <a:cubicBezTo>
                  <a:pt x="1043683" y="363509"/>
                  <a:pt x="1043970" y="362929"/>
                  <a:pt x="1044257" y="362929"/>
                </a:cubicBezTo>
                <a:cubicBezTo>
                  <a:pt x="1044257" y="361770"/>
                  <a:pt x="1044257" y="361770"/>
                  <a:pt x="1044257" y="361770"/>
                </a:cubicBezTo>
                <a:cubicBezTo>
                  <a:pt x="1043683" y="361770"/>
                  <a:pt x="1043683" y="361770"/>
                  <a:pt x="1043683" y="361770"/>
                </a:cubicBezTo>
                <a:cubicBezTo>
                  <a:pt x="1043396" y="362060"/>
                  <a:pt x="1043109" y="362349"/>
                  <a:pt x="1042823" y="362349"/>
                </a:cubicBezTo>
                <a:cubicBezTo>
                  <a:pt x="1042249" y="362349"/>
                  <a:pt x="1040242" y="361190"/>
                  <a:pt x="1040242" y="360321"/>
                </a:cubicBezTo>
                <a:cubicBezTo>
                  <a:pt x="1040242" y="358582"/>
                  <a:pt x="1039955" y="356264"/>
                  <a:pt x="1041102" y="356554"/>
                </a:cubicBezTo>
                <a:cubicBezTo>
                  <a:pt x="1041676" y="355684"/>
                  <a:pt x="1041676" y="354235"/>
                  <a:pt x="1041676" y="353366"/>
                </a:cubicBezTo>
                <a:cubicBezTo>
                  <a:pt x="1041962" y="351917"/>
                  <a:pt x="1041389" y="351048"/>
                  <a:pt x="1041389" y="349599"/>
                </a:cubicBezTo>
                <a:cubicBezTo>
                  <a:pt x="1041389" y="348439"/>
                  <a:pt x="1041676" y="347570"/>
                  <a:pt x="1042536" y="347570"/>
                </a:cubicBezTo>
                <a:close/>
                <a:moveTo>
                  <a:pt x="868714" y="343626"/>
                </a:moveTo>
                <a:lnTo>
                  <a:pt x="868733" y="343758"/>
                </a:lnTo>
                <a:lnTo>
                  <a:pt x="868688" y="343736"/>
                </a:lnTo>
                <a:close/>
                <a:moveTo>
                  <a:pt x="868688" y="343448"/>
                </a:moveTo>
                <a:lnTo>
                  <a:pt x="868742" y="343502"/>
                </a:lnTo>
                <a:lnTo>
                  <a:pt x="868714" y="343626"/>
                </a:lnTo>
                <a:close/>
                <a:moveTo>
                  <a:pt x="343192" y="343096"/>
                </a:moveTo>
                <a:cubicBezTo>
                  <a:pt x="344348" y="343096"/>
                  <a:pt x="345216" y="343956"/>
                  <a:pt x="346372" y="343956"/>
                </a:cubicBezTo>
                <a:cubicBezTo>
                  <a:pt x="348106" y="343956"/>
                  <a:pt x="348684" y="343383"/>
                  <a:pt x="350130" y="343383"/>
                </a:cubicBezTo>
                <a:cubicBezTo>
                  <a:pt x="354177" y="343383"/>
                  <a:pt x="355044" y="345677"/>
                  <a:pt x="357356" y="346824"/>
                </a:cubicBezTo>
                <a:lnTo>
                  <a:pt x="356778" y="346251"/>
                </a:lnTo>
                <a:cubicBezTo>
                  <a:pt x="357934" y="347398"/>
                  <a:pt x="359091" y="347684"/>
                  <a:pt x="359958" y="349118"/>
                </a:cubicBezTo>
                <a:cubicBezTo>
                  <a:pt x="355333" y="349118"/>
                  <a:pt x="355333" y="349118"/>
                  <a:pt x="355333" y="349118"/>
                </a:cubicBezTo>
                <a:cubicBezTo>
                  <a:pt x="354466" y="349692"/>
                  <a:pt x="353888" y="349979"/>
                  <a:pt x="353020" y="349979"/>
                </a:cubicBezTo>
                <a:cubicBezTo>
                  <a:pt x="352442" y="349979"/>
                  <a:pt x="352442" y="349405"/>
                  <a:pt x="351864" y="349405"/>
                </a:cubicBezTo>
                <a:cubicBezTo>
                  <a:pt x="350130" y="349405"/>
                  <a:pt x="350130" y="351699"/>
                  <a:pt x="348973" y="351699"/>
                </a:cubicBezTo>
                <a:cubicBezTo>
                  <a:pt x="347817" y="351699"/>
                  <a:pt x="348106" y="350552"/>
                  <a:pt x="347239" y="349979"/>
                </a:cubicBezTo>
                <a:cubicBezTo>
                  <a:pt x="346083" y="349405"/>
                  <a:pt x="343192" y="349692"/>
                  <a:pt x="341458" y="349692"/>
                </a:cubicBezTo>
                <a:cubicBezTo>
                  <a:pt x="340590" y="349692"/>
                  <a:pt x="340590" y="349979"/>
                  <a:pt x="340012" y="349692"/>
                </a:cubicBezTo>
                <a:cubicBezTo>
                  <a:pt x="340012" y="349979"/>
                  <a:pt x="340012" y="350265"/>
                  <a:pt x="340012" y="350839"/>
                </a:cubicBezTo>
                <a:cubicBezTo>
                  <a:pt x="339145" y="350552"/>
                  <a:pt x="338278" y="349405"/>
                  <a:pt x="338278" y="348545"/>
                </a:cubicBezTo>
                <a:cubicBezTo>
                  <a:pt x="338567" y="348545"/>
                  <a:pt x="338856" y="348258"/>
                  <a:pt x="339145" y="348258"/>
                </a:cubicBezTo>
                <a:cubicBezTo>
                  <a:pt x="342036" y="348258"/>
                  <a:pt x="343192" y="348831"/>
                  <a:pt x="344637" y="347971"/>
                </a:cubicBezTo>
                <a:cubicBezTo>
                  <a:pt x="344059" y="347398"/>
                  <a:pt x="343770" y="346537"/>
                  <a:pt x="343770" y="345390"/>
                </a:cubicBezTo>
                <a:cubicBezTo>
                  <a:pt x="343192" y="345390"/>
                  <a:pt x="342325" y="344817"/>
                  <a:pt x="342325" y="343956"/>
                </a:cubicBezTo>
                <a:cubicBezTo>
                  <a:pt x="342325" y="343670"/>
                  <a:pt x="342903" y="343096"/>
                  <a:pt x="343192" y="343096"/>
                </a:cubicBezTo>
                <a:close/>
                <a:moveTo>
                  <a:pt x="1006508" y="340687"/>
                </a:moveTo>
                <a:cubicBezTo>
                  <a:pt x="1007085" y="340687"/>
                  <a:pt x="1007951" y="341809"/>
                  <a:pt x="1007951" y="342650"/>
                </a:cubicBezTo>
                <a:cubicBezTo>
                  <a:pt x="1007951" y="344332"/>
                  <a:pt x="1004199" y="348258"/>
                  <a:pt x="1002179" y="348258"/>
                </a:cubicBezTo>
                <a:cubicBezTo>
                  <a:pt x="1000447" y="348258"/>
                  <a:pt x="999581" y="347417"/>
                  <a:pt x="999581" y="345734"/>
                </a:cubicBezTo>
                <a:cubicBezTo>
                  <a:pt x="999581" y="344893"/>
                  <a:pt x="999004" y="343772"/>
                  <a:pt x="999581" y="343772"/>
                </a:cubicBezTo>
                <a:cubicBezTo>
                  <a:pt x="1000447" y="343772"/>
                  <a:pt x="1004776" y="340687"/>
                  <a:pt x="1006508" y="340687"/>
                </a:cubicBezTo>
                <a:close/>
                <a:moveTo>
                  <a:pt x="342408" y="337590"/>
                </a:moveTo>
                <a:cubicBezTo>
                  <a:pt x="342408" y="337590"/>
                  <a:pt x="342408" y="337590"/>
                  <a:pt x="342408" y="338574"/>
                </a:cubicBezTo>
                <a:cubicBezTo>
                  <a:pt x="341873" y="339065"/>
                  <a:pt x="341070" y="339311"/>
                  <a:pt x="340534" y="339311"/>
                </a:cubicBezTo>
                <a:cubicBezTo>
                  <a:pt x="340267" y="339311"/>
                  <a:pt x="339999" y="339311"/>
                  <a:pt x="339999" y="339311"/>
                </a:cubicBezTo>
                <a:cubicBezTo>
                  <a:pt x="339999" y="339065"/>
                  <a:pt x="339999" y="338819"/>
                  <a:pt x="339999" y="338574"/>
                </a:cubicBezTo>
                <a:cubicBezTo>
                  <a:pt x="341070" y="338819"/>
                  <a:pt x="341873" y="338328"/>
                  <a:pt x="342408" y="337590"/>
                </a:cubicBezTo>
                <a:close/>
                <a:moveTo>
                  <a:pt x="306766" y="335869"/>
                </a:moveTo>
                <a:cubicBezTo>
                  <a:pt x="307061" y="335869"/>
                  <a:pt x="307061" y="335869"/>
                  <a:pt x="307061" y="335869"/>
                </a:cubicBezTo>
                <a:lnTo>
                  <a:pt x="307356" y="335869"/>
                </a:lnTo>
                <a:cubicBezTo>
                  <a:pt x="307356" y="336773"/>
                  <a:pt x="307651" y="337375"/>
                  <a:pt x="307356" y="337977"/>
                </a:cubicBezTo>
                <a:cubicBezTo>
                  <a:pt x="307061" y="337977"/>
                  <a:pt x="305586" y="338278"/>
                  <a:pt x="305586" y="337977"/>
                </a:cubicBezTo>
                <a:cubicBezTo>
                  <a:pt x="305586" y="337074"/>
                  <a:pt x="306176" y="336773"/>
                  <a:pt x="306766" y="336773"/>
                </a:cubicBezTo>
                <a:cubicBezTo>
                  <a:pt x="306766" y="335869"/>
                  <a:pt x="306766" y="335869"/>
                  <a:pt x="306766" y="335869"/>
                </a:cubicBezTo>
                <a:close/>
                <a:moveTo>
                  <a:pt x="310827" y="331052"/>
                </a:moveTo>
                <a:cubicBezTo>
                  <a:pt x="316317" y="331052"/>
                  <a:pt x="318918" y="334249"/>
                  <a:pt x="323252" y="334249"/>
                </a:cubicBezTo>
                <a:cubicBezTo>
                  <a:pt x="324119" y="334249"/>
                  <a:pt x="325275" y="335702"/>
                  <a:pt x="325275" y="335992"/>
                </a:cubicBezTo>
                <a:cubicBezTo>
                  <a:pt x="327297" y="337736"/>
                  <a:pt x="330476" y="339189"/>
                  <a:pt x="333366" y="339189"/>
                </a:cubicBezTo>
                <a:cubicBezTo>
                  <a:pt x="333366" y="339189"/>
                  <a:pt x="333077" y="339770"/>
                  <a:pt x="333366" y="340061"/>
                </a:cubicBezTo>
                <a:cubicBezTo>
                  <a:pt x="335099" y="340061"/>
                  <a:pt x="335099" y="340061"/>
                  <a:pt x="335099" y="340061"/>
                </a:cubicBezTo>
                <a:cubicBezTo>
                  <a:pt x="336544" y="340351"/>
                  <a:pt x="337122" y="342386"/>
                  <a:pt x="338278" y="342676"/>
                </a:cubicBezTo>
                <a:cubicBezTo>
                  <a:pt x="337122" y="344129"/>
                  <a:pt x="334810" y="344129"/>
                  <a:pt x="333366" y="344129"/>
                </a:cubicBezTo>
                <a:cubicBezTo>
                  <a:pt x="330476" y="344129"/>
                  <a:pt x="328453" y="343257"/>
                  <a:pt x="325853" y="343257"/>
                </a:cubicBezTo>
                <a:cubicBezTo>
                  <a:pt x="325853" y="342967"/>
                  <a:pt x="325853" y="342676"/>
                  <a:pt x="325853" y="342386"/>
                </a:cubicBezTo>
                <a:cubicBezTo>
                  <a:pt x="326431" y="342386"/>
                  <a:pt x="327008" y="342095"/>
                  <a:pt x="327297" y="341223"/>
                </a:cubicBezTo>
                <a:cubicBezTo>
                  <a:pt x="325275" y="340351"/>
                  <a:pt x="323252" y="340642"/>
                  <a:pt x="322963" y="338608"/>
                </a:cubicBezTo>
                <a:cubicBezTo>
                  <a:pt x="321807" y="338608"/>
                  <a:pt x="322096" y="337736"/>
                  <a:pt x="321518" y="337445"/>
                </a:cubicBezTo>
                <a:cubicBezTo>
                  <a:pt x="320362" y="336864"/>
                  <a:pt x="319784" y="337445"/>
                  <a:pt x="318918" y="337445"/>
                </a:cubicBezTo>
                <a:cubicBezTo>
                  <a:pt x="316895" y="337445"/>
                  <a:pt x="316028" y="335411"/>
                  <a:pt x="314294" y="335411"/>
                </a:cubicBezTo>
                <a:cubicBezTo>
                  <a:pt x="310538" y="335411"/>
                  <a:pt x="310538" y="335411"/>
                  <a:pt x="310538" y="335411"/>
                </a:cubicBezTo>
                <a:cubicBezTo>
                  <a:pt x="309960" y="334830"/>
                  <a:pt x="309960" y="334539"/>
                  <a:pt x="310249" y="333958"/>
                </a:cubicBezTo>
                <a:cubicBezTo>
                  <a:pt x="309960" y="333668"/>
                  <a:pt x="309093" y="333668"/>
                  <a:pt x="308515" y="333668"/>
                </a:cubicBezTo>
                <a:cubicBezTo>
                  <a:pt x="306203" y="333668"/>
                  <a:pt x="302736" y="335411"/>
                  <a:pt x="301580" y="336864"/>
                </a:cubicBezTo>
                <a:cubicBezTo>
                  <a:pt x="300424" y="336864"/>
                  <a:pt x="300424" y="336864"/>
                  <a:pt x="300424" y="336864"/>
                </a:cubicBezTo>
                <a:cubicBezTo>
                  <a:pt x="302447" y="333377"/>
                  <a:pt x="305047" y="331052"/>
                  <a:pt x="310827" y="331052"/>
                </a:cubicBezTo>
                <a:close/>
                <a:moveTo>
                  <a:pt x="323136" y="324169"/>
                </a:moveTo>
                <a:cubicBezTo>
                  <a:pt x="323136" y="324169"/>
                  <a:pt x="323726" y="324169"/>
                  <a:pt x="323726" y="324169"/>
                </a:cubicBezTo>
                <a:cubicBezTo>
                  <a:pt x="324906" y="324169"/>
                  <a:pt x="325201" y="325073"/>
                  <a:pt x="325201" y="325976"/>
                </a:cubicBezTo>
                <a:cubicBezTo>
                  <a:pt x="325201" y="326277"/>
                  <a:pt x="324906" y="326578"/>
                  <a:pt x="324611" y="326578"/>
                </a:cubicBezTo>
                <a:cubicBezTo>
                  <a:pt x="323136" y="326578"/>
                  <a:pt x="323136" y="325073"/>
                  <a:pt x="323136" y="324169"/>
                </a:cubicBezTo>
                <a:close/>
                <a:moveTo>
                  <a:pt x="1045677" y="321072"/>
                </a:moveTo>
                <a:cubicBezTo>
                  <a:pt x="1048902" y="321072"/>
                  <a:pt x="1046264" y="332084"/>
                  <a:pt x="1043332" y="332084"/>
                </a:cubicBezTo>
                <a:cubicBezTo>
                  <a:pt x="1040987" y="332084"/>
                  <a:pt x="1041280" y="330390"/>
                  <a:pt x="1041280" y="328413"/>
                </a:cubicBezTo>
                <a:cubicBezTo>
                  <a:pt x="1041280" y="325872"/>
                  <a:pt x="1043918" y="321072"/>
                  <a:pt x="1045677" y="321072"/>
                </a:cubicBezTo>
                <a:close/>
                <a:moveTo>
                  <a:pt x="323105" y="316942"/>
                </a:moveTo>
                <a:cubicBezTo>
                  <a:pt x="323950" y="316942"/>
                  <a:pt x="324231" y="317458"/>
                  <a:pt x="324513" y="317716"/>
                </a:cubicBezTo>
                <a:cubicBezTo>
                  <a:pt x="323387" y="317974"/>
                  <a:pt x="321979" y="317716"/>
                  <a:pt x="321416" y="317716"/>
                </a:cubicBezTo>
                <a:cubicBezTo>
                  <a:pt x="321698" y="317458"/>
                  <a:pt x="322542" y="316942"/>
                  <a:pt x="323105" y="316942"/>
                </a:cubicBezTo>
                <a:close/>
                <a:moveTo>
                  <a:pt x="835475" y="314924"/>
                </a:moveTo>
                <a:lnTo>
                  <a:pt x="830054" y="319762"/>
                </a:lnTo>
                <a:lnTo>
                  <a:pt x="830061" y="319790"/>
                </a:lnTo>
                <a:lnTo>
                  <a:pt x="835489" y="314947"/>
                </a:lnTo>
                <a:close/>
                <a:moveTo>
                  <a:pt x="236607" y="304468"/>
                </a:moveTo>
                <a:lnTo>
                  <a:pt x="231992" y="307922"/>
                </a:lnTo>
                <a:lnTo>
                  <a:pt x="232065" y="308000"/>
                </a:lnTo>
                <a:cubicBezTo>
                  <a:pt x="234665" y="308000"/>
                  <a:pt x="233798" y="304530"/>
                  <a:pt x="236686" y="304530"/>
                </a:cubicBezTo>
                <a:lnTo>
                  <a:pt x="243552" y="309613"/>
                </a:lnTo>
                <a:lnTo>
                  <a:pt x="243535" y="309581"/>
                </a:lnTo>
                <a:cubicBezTo>
                  <a:pt x="242164" y="306773"/>
                  <a:pt x="240359" y="304468"/>
                  <a:pt x="236607" y="304468"/>
                </a:cubicBezTo>
                <a:close/>
                <a:moveTo>
                  <a:pt x="222967" y="299889"/>
                </a:moveTo>
                <a:lnTo>
                  <a:pt x="226230" y="301891"/>
                </a:lnTo>
                <a:lnTo>
                  <a:pt x="226215" y="301875"/>
                </a:lnTo>
                <a:close/>
                <a:moveTo>
                  <a:pt x="830285" y="297956"/>
                </a:moveTo>
                <a:lnTo>
                  <a:pt x="827454" y="302191"/>
                </a:lnTo>
                <a:lnTo>
                  <a:pt x="827460" y="302198"/>
                </a:lnTo>
                <a:lnTo>
                  <a:pt x="830293" y="297961"/>
                </a:lnTo>
                <a:close/>
                <a:moveTo>
                  <a:pt x="891581" y="292160"/>
                </a:moveTo>
                <a:lnTo>
                  <a:pt x="891495" y="292203"/>
                </a:lnTo>
                <a:cubicBezTo>
                  <a:pt x="891495" y="292203"/>
                  <a:pt x="891495" y="292203"/>
                  <a:pt x="891495" y="293355"/>
                </a:cubicBezTo>
                <a:cubicBezTo>
                  <a:pt x="891783" y="294794"/>
                  <a:pt x="891783" y="295946"/>
                  <a:pt x="892072" y="297385"/>
                </a:cubicBezTo>
                <a:cubicBezTo>
                  <a:pt x="892361" y="298249"/>
                  <a:pt x="893804" y="297961"/>
                  <a:pt x="894382" y="298249"/>
                </a:cubicBezTo>
                <a:cubicBezTo>
                  <a:pt x="896403" y="298825"/>
                  <a:pt x="897269" y="300552"/>
                  <a:pt x="899578" y="301128"/>
                </a:cubicBezTo>
                <a:cubicBezTo>
                  <a:pt x="902176" y="301703"/>
                  <a:pt x="903620" y="300840"/>
                  <a:pt x="905063" y="302279"/>
                </a:cubicBezTo>
                <a:cubicBezTo>
                  <a:pt x="906795" y="304007"/>
                  <a:pt x="907950" y="303431"/>
                  <a:pt x="909971" y="304294"/>
                </a:cubicBezTo>
                <a:cubicBezTo>
                  <a:pt x="910837" y="304870"/>
                  <a:pt x="910837" y="305734"/>
                  <a:pt x="911414" y="306886"/>
                </a:cubicBezTo>
                <a:cubicBezTo>
                  <a:pt x="911703" y="307749"/>
                  <a:pt x="912858" y="306598"/>
                  <a:pt x="913435" y="306886"/>
                </a:cubicBezTo>
                <a:cubicBezTo>
                  <a:pt x="915456" y="308325"/>
                  <a:pt x="916611" y="310052"/>
                  <a:pt x="919498" y="310052"/>
                </a:cubicBezTo>
                <a:cubicBezTo>
                  <a:pt x="921230" y="310052"/>
                  <a:pt x="922962" y="310052"/>
                  <a:pt x="924694" y="310052"/>
                </a:cubicBezTo>
                <a:cubicBezTo>
                  <a:pt x="925849" y="310052"/>
                  <a:pt x="926426" y="309477"/>
                  <a:pt x="927004" y="309477"/>
                </a:cubicBezTo>
                <a:cubicBezTo>
                  <a:pt x="927870" y="309477"/>
                  <a:pt x="928158" y="311492"/>
                  <a:pt x="928447" y="312355"/>
                </a:cubicBezTo>
                <a:cubicBezTo>
                  <a:pt x="930179" y="311492"/>
                  <a:pt x="930757" y="309189"/>
                  <a:pt x="933932" y="309189"/>
                </a:cubicBezTo>
                <a:cubicBezTo>
                  <a:pt x="936530" y="309189"/>
                  <a:pt x="937974" y="310628"/>
                  <a:pt x="939995" y="310628"/>
                </a:cubicBezTo>
                <a:cubicBezTo>
                  <a:pt x="942015" y="310628"/>
                  <a:pt x="946057" y="307173"/>
                  <a:pt x="946923" y="306598"/>
                </a:cubicBezTo>
                <a:cubicBezTo>
                  <a:pt x="947789" y="306022"/>
                  <a:pt x="948078" y="305734"/>
                  <a:pt x="948367" y="305158"/>
                </a:cubicBezTo>
                <a:cubicBezTo>
                  <a:pt x="949521" y="304007"/>
                  <a:pt x="951254" y="305446"/>
                  <a:pt x="952697" y="304870"/>
                </a:cubicBezTo>
                <a:cubicBezTo>
                  <a:pt x="952697" y="304870"/>
                  <a:pt x="952697" y="304870"/>
                  <a:pt x="953852" y="303719"/>
                </a:cubicBezTo>
                <a:cubicBezTo>
                  <a:pt x="953852" y="303719"/>
                  <a:pt x="953852" y="303719"/>
                  <a:pt x="954718" y="303719"/>
                </a:cubicBezTo>
                <a:cubicBezTo>
                  <a:pt x="955584" y="308037"/>
                  <a:pt x="958182" y="307749"/>
                  <a:pt x="961358" y="309189"/>
                </a:cubicBezTo>
                <a:cubicBezTo>
                  <a:pt x="962512" y="311204"/>
                  <a:pt x="964533" y="312068"/>
                  <a:pt x="964533" y="314659"/>
                </a:cubicBezTo>
                <a:cubicBezTo>
                  <a:pt x="964533" y="319553"/>
                  <a:pt x="961069" y="319841"/>
                  <a:pt x="961069" y="324447"/>
                </a:cubicBezTo>
                <a:cubicBezTo>
                  <a:pt x="961069" y="325023"/>
                  <a:pt x="961358" y="325886"/>
                  <a:pt x="961646" y="325886"/>
                </a:cubicBezTo>
                <a:cubicBezTo>
                  <a:pt x="962512" y="325886"/>
                  <a:pt x="963378" y="325023"/>
                  <a:pt x="964245" y="325023"/>
                </a:cubicBezTo>
                <a:cubicBezTo>
                  <a:pt x="965399" y="325023"/>
                  <a:pt x="965688" y="328765"/>
                  <a:pt x="966843" y="329053"/>
                </a:cubicBezTo>
                <a:cubicBezTo>
                  <a:pt x="966843" y="331644"/>
                  <a:pt x="968575" y="334235"/>
                  <a:pt x="970884" y="334235"/>
                </a:cubicBezTo>
                <a:cubicBezTo>
                  <a:pt x="972039" y="334235"/>
                  <a:pt x="972328" y="333947"/>
                  <a:pt x="973194" y="333947"/>
                </a:cubicBezTo>
                <a:cubicBezTo>
                  <a:pt x="970596" y="337978"/>
                  <a:pt x="968575" y="338842"/>
                  <a:pt x="965688" y="340857"/>
                </a:cubicBezTo>
                <a:cubicBezTo>
                  <a:pt x="964533" y="341433"/>
                  <a:pt x="963090" y="341145"/>
                  <a:pt x="962512" y="342008"/>
                </a:cubicBezTo>
                <a:lnTo>
                  <a:pt x="962440" y="342171"/>
                </a:lnTo>
                <a:lnTo>
                  <a:pt x="965588" y="341026"/>
                </a:lnTo>
                <a:cubicBezTo>
                  <a:pt x="968467" y="339010"/>
                  <a:pt x="970483" y="338146"/>
                  <a:pt x="973074" y="334114"/>
                </a:cubicBezTo>
                <a:cubicBezTo>
                  <a:pt x="973650" y="334114"/>
                  <a:pt x="973650" y="334114"/>
                  <a:pt x="973650" y="334114"/>
                </a:cubicBezTo>
                <a:cubicBezTo>
                  <a:pt x="973650" y="335266"/>
                  <a:pt x="974226" y="335554"/>
                  <a:pt x="974514" y="335554"/>
                </a:cubicBezTo>
                <a:lnTo>
                  <a:pt x="974679" y="335225"/>
                </a:lnTo>
                <a:lnTo>
                  <a:pt x="973843" y="333835"/>
                </a:lnTo>
                <a:cubicBezTo>
                  <a:pt x="973843" y="333835"/>
                  <a:pt x="973843" y="333835"/>
                  <a:pt x="973266" y="333835"/>
                </a:cubicBezTo>
                <a:cubicBezTo>
                  <a:pt x="972400" y="333835"/>
                  <a:pt x="972111" y="334123"/>
                  <a:pt x="970957" y="334123"/>
                </a:cubicBezTo>
                <a:cubicBezTo>
                  <a:pt x="968648" y="334123"/>
                  <a:pt x="966916" y="331529"/>
                  <a:pt x="966916" y="328935"/>
                </a:cubicBezTo>
                <a:cubicBezTo>
                  <a:pt x="965761" y="328647"/>
                  <a:pt x="965473" y="324901"/>
                  <a:pt x="964318" y="324901"/>
                </a:cubicBezTo>
                <a:cubicBezTo>
                  <a:pt x="963452" y="324901"/>
                  <a:pt x="962586" y="325765"/>
                  <a:pt x="961720" y="325765"/>
                </a:cubicBezTo>
                <a:cubicBezTo>
                  <a:pt x="961432" y="325765"/>
                  <a:pt x="961143" y="324901"/>
                  <a:pt x="961143" y="324324"/>
                </a:cubicBezTo>
                <a:cubicBezTo>
                  <a:pt x="961143" y="319713"/>
                  <a:pt x="964607" y="319425"/>
                  <a:pt x="964607" y="314526"/>
                </a:cubicBezTo>
                <a:cubicBezTo>
                  <a:pt x="964607" y="311932"/>
                  <a:pt x="962586" y="311068"/>
                  <a:pt x="961432" y="309050"/>
                </a:cubicBezTo>
                <a:cubicBezTo>
                  <a:pt x="958257" y="307609"/>
                  <a:pt x="955659" y="307897"/>
                  <a:pt x="954793" y="303575"/>
                </a:cubicBezTo>
                <a:cubicBezTo>
                  <a:pt x="954793" y="303575"/>
                  <a:pt x="954793" y="303575"/>
                  <a:pt x="953927" y="303575"/>
                </a:cubicBezTo>
                <a:cubicBezTo>
                  <a:pt x="953927" y="303575"/>
                  <a:pt x="953927" y="303575"/>
                  <a:pt x="952773" y="304727"/>
                </a:cubicBezTo>
                <a:cubicBezTo>
                  <a:pt x="951329" y="305304"/>
                  <a:pt x="949597" y="303863"/>
                  <a:pt x="948443" y="305016"/>
                </a:cubicBezTo>
                <a:cubicBezTo>
                  <a:pt x="948154" y="305592"/>
                  <a:pt x="947866" y="305880"/>
                  <a:pt x="947000" y="306457"/>
                </a:cubicBezTo>
                <a:cubicBezTo>
                  <a:pt x="946134" y="307033"/>
                  <a:pt x="942093" y="310491"/>
                  <a:pt x="940072" y="310491"/>
                </a:cubicBezTo>
                <a:cubicBezTo>
                  <a:pt x="938052" y="310491"/>
                  <a:pt x="936609" y="309050"/>
                  <a:pt x="934011" y="309050"/>
                </a:cubicBezTo>
                <a:cubicBezTo>
                  <a:pt x="930836" y="309050"/>
                  <a:pt x="930259" y="311356"/>
                  <a:pt x="928527" y="312220"/>
                </a:cubicBezTo>
                <a:cubicBezTo>
                  <a:pt x="928238" y="311356"/>
                  <a:pt x="927950" y="309338"/>
                  <a:pt x="927084" y="309338"/>
                </a:cubicBezTo>
                <a:cubicBezTo>
                  <a:pt x="926506" y="309338"/>
                  <a:pt x="925929" y="309915"/>
                  <a:pt x="924775" y="309915"/>
                </a:cubicBezTo>
                <a:cubicBezTo>
                  <a:pt x="923043" y="309915"/>
                  <a:pt x="921311" y="309915"/>
                  <a:pt x="919579" y="309915"/>
                </a:cubicBezTo>
                <a:cubicBezTo>
                  <a:pt x="916693" y="309915"/>
                  <a:pt x="915538" y="308186"/>
                  <a:pt x="913518" y="306745"/>
                </a:cubicBezTo>
                <a:cubicBezTo>
                  <a:pt x="912940" y="306457"/>
                  <a:pt x="911786" y="307609"/>
                  <a:pt x="911497" y="306745"/>
                </a:cubicBezTo>
                <a:cubicBezTo>
                  <a:pt x="910920" y="305592"/>
                  <a:pt x="910920" y="304727"/>
                  <a:pt x="910054" y="304151"/>
                </a:cubicBezTo>
                <a:cubicBezTo>
                  <a:pt x="908034" y="303286"/>
                  <a:pt x="906879" y="303863"/>
                  <a:pt x="905147" y="302134"/>
                </a:cubicBezTo>
                <a:cubicBezTo>
                  <a:pt x="903704" y="300693"/>
                  <a:pt x="902261" y="301557"/>
                  <a:pt x="899663" y="300981"/>
                </a:cubicBezTo>
                <a:cubicBezTo>
                  <a:pt x="897354" y="300405"/>
                  <a:pt x="896488" y="298675"/>
                  <a:pt x="894468" y="298099"/>
                </a:cubicBezTo>
                <a:cubicBezTo>
                  <a:pt x="893890" y="297811"/>
                  <a:pt x="892447" y="298099"/>
                  <a:pt x="892158" y="297234"/>
                </a:cubicBezTo>
                <a:cubicBezTo>
                  <a:pt x="891870" y="295794"/>
                  <a:pt x="891870" y="294641"/>
                  <a:pt x="891581" y="293200"/>
                </a:cubicBezTo>
                <a:close/>
                <a:moveTo>
                  <a:pt x="892464" y="287463"/>
                </a:moveTo>
                <a:lnTo>
                  <a:pt x="892361" y="287597"/>
                </a:lnTo>
                <a:lnTo>
                  <a:pt x="894326" y="290677"/>
                </a:lnTo>
                <a:lnTo>
                  <a:pt x="894468" y="290606"/>
                </a:lnTo>
                <a:close/>
                <a:moveTo>
                  <a:pt x="1079919" y="287003"/>
                </a:moveTo>
                <a:cubicBezTo>
                  <a:pt x="1081112" y="287003"/>
                  <a:pt x="1081709" y="287868"/>
                  <a:pt x="1083498" y="287868"/>
                </a:cubicBezTo>
                <a:cubicBezTo>
                  <a:pt x="1083498" y="288445"/>
                  <a:pt x="1083200" y="289310"/>
                  <a:pt x="1083498" y="289310"/>
                </a:cubicBezTo>
                <a:cubicBezTo>
                  <a:pt x="1084691" y="290175"/>
                  <a:pt x="1084691" y="290175"/>
                  <a:pt x="1084691" y="290175"/>
                </a:cubicBezTo>
                <a:cubicBezTo>
                  <a:pt x="1084691" y="290751"/>
                  <a:pt x="1084393" y="291040"/>
                  <a:pt x="1084691" y="291616"/>
                </a:cubicBezTo>
                <a:cubicBezTo>
                  <a:pt x="1084393" y="291616"/>
                  <a:pt x="1083796" y="291616"/>
                  <a:pt x="1083498" y="291616"/>
                </a:cubicBezTo>
                <a:cubicBezTo>
                  <a:pt x="1083200" y="293923"/>
                  <a:pt x="1082007" y="297671"/>
                  <a:pt x="1080217" y="297671"/>
                </a:cubicBezTo>
                <a:cubicBezTo>
                  <a:pt x="1079919" y="297671"/>
                  <a:pt x="1079919" y="297094"/>
                  <a:pt x="1079919" y="296518"/>
                </a:cubicBezTo>
                <a:cubicBezTo>
                  <a:pt x="1079919" y="297383"/>
                  <a:pt x="1079919" y="297383"/>
                  <a:pt x="1079919" y="297383"/>
                </a:cubicBezTo>
                <a:cubicBezTo>
                  <a:pt x="1078726" y="297383"/>
                  <a:pt x="1077832" y="295941"/>
                  <a:pt x="1077832" y="295365"/>
                </a:cubicBezTo>
                <a:cubicBezTo>
                  <a:pt x="1077832" y="295076"/>
                  <a:pt x="1079323" y="293346"/>
                  <a:pt x="1079323" y="293346"/>
                </a:cubicBezTo>
                <a:cubicBezTo>
                  <a:pt x="1079919" y="291616"/>
                  <a:pt x="1079919" y="291616"/>
                  <a:pt x="1079919" y="291616"/>
                </a:cubicBezTo>
                <a:cubicBezTo>
                  <a:pt x="1079025" y="291328"/>
                  <a:pt x="1079025" y="290463"/>
                  <a:pt x="1078726" y="289886"/>
                </a:cubicBezTo>
                <a:cubicBezTo>
                  <a:pt x="1078726" y="290175"/>
                  <a:pt x="1078428" y="290751"/>
                  <a:pt x="1078726" y="291040"/>
                </a:cubicBezTo>
                <a:cubicBezTo>
                  <a:pt x="1078130" y="291040"/>
                  <a:pt x="1077533" y="291616"/>
                  <a:pt x="1077235" y="291616"/>
                </a:cubicBezTo>
                <a:cubicBezTo>
                  <a:pt x="1076639" y="291616"/>
                  <a:pt x="1075744" y="290751"/>
                  <a:pt x="1075744" y="290175"/>
                </a:cubicBezTo>
                <a:cubicBezTo>
                  <a:pt x="1075744" y="289310"/>
                  <a:pt x="1079621" y="287003"/>
                  <a:pt x="1079919" y="287003"/>
                </a:cubicBezTo>
                <a:close/>
                <a:moveTo>
                  <a:pt x="1092544" y="284250"/>
                </a:moveTo>
                <a:cubicBezTo>
                  <a:pt x="1095360" y="284250"/>
                  <a:pt x="1093952" y="288515"/>
                  <a:pt x="1092544" y="288515"/>
                </a:cubicBezTo>
                <a:cubicBezTo>
                  <a:pt x="1091699" y="288515"/>
                  <a:pt x="1091136" y="287946"/>
                  <a:pt x="1090855" y="287662"/>
                </a:cubicBezTo>
                <a:cubicBezTo>
                  <a:pt x="1089728" y="288799"/>
                  <a:pt x="1089447" y="290789"/>
                  <a:pt x="1087757" y="290789"/>
                </a:cubicBezTo>
                <a:cubicBezTo>
                  <a:pt x="1087194" y="290789"/>
                  <a:pt x="1086913" y="289652"/>
                  <a:pt x="1086913" y="289083"/>
                </a:cubicBezTo>
                <a:cubicBezTo>
                  <a:pt x="1086350" y="288515"/>
                  <a:pt x="1086068" y="288230"/>
                  <a:pt x="1086068" y="287662"/>
                </a:cubicBezTo>
                <a:cubicBezTo>
                  <a:pt x="1086068" y="287662"/>
                  <a:pt x="1088321" y="285956"/>
                  <a:pt x="1088321" y="285672"/>
                </a:cubicBezTo>
                <a:cubicBezTo>
                  <a:pt x="1090573" y="286240"/>
                  <a:pt x="1090855" y="284250"/>
                  <a:pt x="1092544" y="284250"/>
                </a:cubicBezTo>
                <a:close/>
                <a:moveTo>
                  <a:pt x="731272" y="280120"/>
                </a:moveTo>
                <a:cubicBezTo>
                  <a:pt x="730981" y="281285"/>
                  <a:pt x="730107" y="280703"/>
                  <a:pt x="729525" y="281285"/>
                </a:cubicBezTo>
                <a:cubicBezTo>
                  <a:pt x="728942" y="281285"/>
                  <a:pt x="729234" y="282159"/>
                  <a:pt x="729234" y="282450"/>
                </a:cubicBezTo>
                <a:cubicBezTo>
                  <a:pt x="728942" y="283324"/>
                  <a:pt x="726322" y="283906"/>
                  <a:pt x="725157" y="283906"/>
                </a:cubicBezTo>
                <a:cubicBezTo>
                  <a:pt x="724866" y="283906"/>
                  <a:pt x="724283" y="283615"/>
                  <a:pt x="724283" y="283324"/>
                </a:cubicBezTo>
                <a:cubicBezTo>
                  <a:pt x="723992" y="283324"/>
                  <a:pt x="723701" y="282741"/>
                  <a:pt x="723701" y="282741"/>
                </a:cubicBezTo>
                <a:cubicBezTo>
                  <a:pt x="725739" y="281868"/>
                  <a:pt x="728942" y="280411"/>
                  <a:pt x="731272" y="280120"/>
                </a:cubicBezTo>
                <a:close/>
                <a:moveTo>
                  <a:pt x="828713" y="276567"/>
                </a:moveTo>
                <a:lnTo>
                  <a:pt x="829187" y="280587"/>
                </a:lnTo>
                <a:cubicBezTo>
                  <a:pt x="828320" y="281163"/>
                  <a:pt x="826298" y="285772"/>
                  <a:pt x="826298" y="286060"/>
                </a:cubicBezTo>
                <a:lnTo>
                  <a:pt x="826298" y="286067"/>
                </a:lnTo>
                <a:lnTo>
                  <a:pt x="829138" y="280687"/>
                </a:lnTo>
                <a:lnTo>
                  <a:pt x="829417" y="280270"/>
                </a:lnTo>
                <a:lnTo>
                  <a:pt x="829171" y="280232"/>
                </a:lnTo>
                <a:close/>
                <a:moveTo>
                  <a:pt x="661757" y="270305"/>
                </a:moveTo>
                <a:cubicBezTo>
                  <a:pt x="661757" y="270305"/>
                  <a:pt x="661757" y="270305"/>
                  <a:pt x="661187" y="271727"/>
                </a:cubicBezTo>
                <a:cubicBezTo>
                  <a:pt x="661187" y="271727"/>
                  <a:pt x="660616" y="272579"/>
                  <a:pt x="660616" y="273148"/>
                </a:cubicBezTo>
                <a:cubicBezTo>
                  <a:pt x="660616" y="274001"/>
                  <a:pt x="661187" y="274285"/>
                  <a:pt x="661187" y="275138"/>
                </a:cubicBezTo>
                <a:cubicBezTo>
                  <a:pt x="661187" y="275423"/>
                  <a:pt x="660902" y="275991"/>
                  <a:pt x="660331" y="275991"/>
                </a:cubicBezTo>
                <a:cubicBezTo>
                  <a:pt x="660046" y="275991"/>
                  <a:pt x="659476" y="275991"/>
                  <a:pt x="659476" y="275423"/>
                </a:cubicBezTo>
                <a:cubicBezTo>
                  <a:pt x="657195" y="275138"/>
                  <a:pt x="655769" y="272864"/>
                  <a:pt x="653773" y="272295"/>
                </a:cubicBezTo>
                <a:cubicBezTo>
                  <a:pt x="653203" y="272295"/>
                  <a:pt x="652347" y="272295"/>
                  <a:pt x="651777" y="271727"/>
                </a:cubicBezTo>
                <a:cubicBezTo>
                  <a:pt x="651777" y="271727"/>
                  <a:pt x="651777" y="271727"/>
                  <a:pt x="651777" y="270874"/>
                </a:cubicBezTo>
                <a:cubicBezTo>
                  <a:pt x="654628" y="269452"/>
                  <a:pt x="655769" y="271158"/>
                  <a:pt x="657480" y="271158"/>
                </a:cubicBezTo>
                <a:cubicBezTo>
                  <a:pt x="658906" y="271158"/>
                  <a:pt x="659761" y="270021"/>
                  <a:pt x="661757" y="270305"/>
                </a:cubicBezTo>
                <a:close/>
                <a:moveTo>
                  <a:pt x="618474" y="262569"/>
                </a:moveTo>
                <a:cubicBezTo>
                  <a:pt x="618474" y="262864"/>
                  <a:pt x="619086" y="263454"/>
                  <a:pt x="619086" y="264044"/>
                </a:cubicBezTo>
                <a:cubicBezTo>
                  <a:pt x="619086" y="264339"/>
                  <a:pt x="618474" y="264634"/>
                  <a:pt x="618168" y="264634"/>
                </a:cubicBezTo>
                <a:cubicBezTo>
                  <a:pt x="617556" y="264634"/>
                  <a:pt x="616639" y="263454"/>
                  <a:pt x="616333" y="263454"/>
                </a:cubicBezTo>
                <a:cubicBezTo>
                  <a:pt x="617251" y="263159"/>
                  <a:pt x="617862" y="262569"/>
                  <a:pt x="618474" y="262569"/>
                </a:cubicBezTo>
                <a:close/>
                <a:moveTo>
                  <a:pt x="639588" y="256719"/>
                </a:moveTo>
                <a:cubicBezTo>
                  <a:pt x="640747" y="256719"/>
                  <a:pt x="641037" y="257595"/>
                  <a:pt x="641327" y="257595"/>
                </a:cubicBezTo>
                <a:cubicBezTo>
                  <a:pt x="642486" y="259639"/>
                  <a:pt x="642196" y="260807"/>
                  <a:pt x="642196" y="262851"/>
                </a:cubicBezTo>
                <a:cubicBezTo>
                  <a:pt x="642196" y="264603"/>
                  <a:pt x="639878" y="266355"/>
                  <a:pt x="638719" y="266355"/>
                </a:cubicBezTo>
                <a:cubicBezTo>
                  <a:pt x="637560" y="266355"/>
                  <a:pt x="637560" y="264603"/>
                  <a:pt x="637560" y="263727"/>
                </a:cubicBezTo>
                <a:cubicBezTo>
                  <a:pt x="637560" y="262559"/>
                  <a:pt x="638429" y="261975"/>
                  <a:pt x="638429" y="261099"/>
                </a:cubicBezTo>
                <a:cubicBezTo>
                  <a:pt x="638429" y="260223"/>
                  <a:pt x="637270" y="259347"/>
                  <a:pt x="636980" y="258471"/>
                </a:cubicBezTo>
                <a:cubicBezTo>
                  <a:pt x="638429" y="257887"/>
                  <a:pt x="638429" y="256719"/>
                  <a:pt x="639588" y="256719"/>
                </a:cubicBezTo>
                <a:close/>
                <a:moveTo>
                  <a:pt x="1117718" y="254999"/>
                </a:moveTo>
                <a:cubicBezTo>
                  <a:pt x="1118581" y="254999"/>
                  <a:pt x="1119156" y="255289"/>
                  <a:pt x="1119156" y="255580"/>
                </a:cubicBezTo>
                <a:cubicBezTo>
                  <a:pt x="1119731" y="256450"/>
                  <a:pt x="1119444" y="257321"/>
                  <a:pt x="1119444" y="258192"/>
                </a:cubicBezTo>
                <a:cubicBezTo>
                  <a:pt x="1119444" y="259934"/>
                  <a:pt x="1121169" y="260805"/>
                  <a:pt x="1121169" y="262546"/>
                </a:cubicBezTo>
                <a:cubicBezTo>
                  <a:pt x="1121169" y="264578"/>
                  <a:pt x="1119444" y="264868"/>
                  <a:pt x="1119444" y="266610"/>
                </a:cubicBezTo>
                <a:cubicBezTo>
                  <a:pt x="1119444" y="266900"/>
                  <a:pt x="1119444" y="267190"/>
                  <a:pt x="1119444" y="267481"/>
                </a:cubicBezTo>
                <a:cubicBezTo>
                  <a:pt x="1119156" y="267771"/>
                  <a:pt x="1118868" y="267481"/>
                  <a:pt x="1118293" y="267771"/>
                </a:cubicBezTo>
                <a:cubicBezTo>
                  <a:pt x="1117143" y="268061"/>
                  <a:pt x="1117430" y="272125"/>
                  <a:pt x="1117430" y="273286"/>
                </a:cubicBezTo>
                <a:cubicBezTo>
                  <a:pt x="1117430" y="274447"/>
                  <a:pt x="1115992" y="275318"/>
                  <a:pt x="1115992" y="277060"/>
                </a:cubicBezTo>
                <a:cubicBezTo>
                  <a:pt x="1115992" y="278221"/>
                  <a:pt x="1116568" y="278511"/>
                  <a:pt x="1116855" y="279382"/>
                </a:cubicBezTo>
                <a:cubicBezTo>
                  <a:pt x="1115130" y="280253"/>
                  <a:pt x="1115130" y="281414"/>
                  <a:pt x="1113692" y="281994"/>
                </a:cubicBezTo>
                <a:cubicBezTo>
                  <a:pt x="1113116" y="280833"/>
                  <a:pt x="1113692" y="280833"/>
                  <a:pt x="1113692" y="279962"/>
                </a:cubicBezTo>
                <a:cubicBezTo>
                  <a:pt x="1111966" y="281123"/>
                  <a:pt x="1110816" y="281123"/>
                  <a:pt x="1110240" y="282865"/>
                </a:cubicBezTo>
                <a:cubicBezTo>
                  <a:pt x="1110240" y="282865"/>
                  <a:pt x="1109665" y="282575"/>
                  <a:pt x="1109665" y="282284"/>
                </a:cubicBezTo>
                <a:cubicBezTo>
                  <a:pt x="1108515" y="282284"/>
                  <a:pt x="1108515" y="282284"/>
                  <a:pt x="1108515" y="282284"/>
                </a:cubicBezTo>
                <a:cubicBezTo>
                  <a:pt x="1107652" y="283155"/>
                  <a:pt x="1107077" y="284026"/>
                  <a:pt x="1105927" y="284026"/>
                </a:cubicBezTo>
                <a:cubicBezTo>
                  <a:pt x="1103338" y="284026"/>
                  <a:pt x="1103338" y="281704"/>
                  <a:pt x="1102188" y="281704"/>
                </a:cubicBezTo>
                <a:cubicBezTo>
                  <a:pt x="1101900" y="281704"/>
                  <a:pt x="1101613" y="282284"/>
                  <a:pt x="1101613" y="282865"/>
                </a:cubicBezTo>
                <a:cubicBezTo>
                  <a:pt x="1101613" y="283155"/>
                  <a:pt x="1102763" y="284897"/>
                  <a:pt x="1102763" y="284897"/>
                </a:cubicBezTo>
                <a:cubicBezTo>
                  <a:pt x="1102475" y="284897"/>
                  <a:pt x="1101900" y="284897"/>
                  <a:pt x="1101613" y="284897"/>
                </a:cubicBezTo>
                <a:cubicBezTo>
                  <a:pt x="1100462" y="284897"/>
                  <a:pt x="1099024" y="286929"/>
                  <a:pt x="1098449" y="288380"/>
                </a:cubicBezTo>
                <a:cubicBezTo>
                  <a:pt x="1097299" y="288090"/>
                  <a:pt x="1097586" y="286929"/>
                  <a:pt x="1096724" y="286929"/>
                </a:cubicBezTo>
                <a:cubicBezTo>
                  <a:pt x="1096148" y="286929"/>
                  <a:pt x="1096724" y="286348"/>
                  <a:pt x="1096724" y="286058"/>
                </a:cubicBezTo>
                <a:cubicBezTo>
                  <a:pt x="1096724" y="285187"/>
                  <a:pt x="1097011" y="284316"/>
                  <a:pt x="1097011" y="283736"/>
                </a:cubicBezTo>
                <a:cubicBezTo>
                  <a:pt x="1095573" y="283446"/>
                  <a:pt x="1094710" y="282575"/>
                  <a:pt x="1093272" y="282575"/>
                </a:cubicBezTo>
                <a:cubicBezTo>
                  <a:pt x="1092410" y="282575"/>
                  <a:pt x="1092410" y="283446"/>
                  <a:pt x="1092122" y="283736"/>
                </a:cubicBezTo>
                <a:cubicBezTo>
                  <a:pt x="1090972" y="284026"/>
                  <a:pt x="1090109" y="283446"/>
                  <a:pt x="1089246" y="284026"/>
                </a:cubicBezTo>
                <a:cubicBezTo>
                  <a:pt x="1087521" y="284897"/>
                  <a:pt x="1085220" y="285768"/>
                  <a:pt x="1082631" y="285768"/>
                </a:cubicBezTo>
                <a:cubicBezTo>
                  <a:pt x="1081769" y="285768"/>
                  <a:pt x="1080906" y="285768"/>
                  <a:pt x="1080906" y="285187"/>
                </a:cubicBezTo>
                <a:cubicBezTo>
                  <a:pt x="1080906" y="284897"/>
                  <a:pt x="1082056" y="284607"/>
                  <a:pt x="1082344" y="284316"/>
                </a:cubicBezTo>
                <a:cubicBezTo>
                  <a:pt x="1085220" y="282575"/>
                  <a:pt x="1086370" y="279382"/>
                  <a:pt x="1089534" y="279382"/>
                </a:cubicBezTo>
                <a:cubicBezTo>
                  <a:pt x="1093272" y="279382"/>
                  <a:pt x="1094423" y="279382"/>
                  <a:pt x="1097299" y="279382"/>
                </a:cubicBezTo>
                <a:cubicBezTo>
                  <a:pt x="1099599" y="279382"/>
                  <a:pt x="1100462" y="275318"/>
                  <a:pt x="1101613" y="275318"/>
                </a:cubicBezTo>
                <a:cubicBezTo>
                  <a:pt x="1101613" y="275318"/>
                  <a:pt x="1103338" y="272415"/>
                  <a:pt x="1103626" y="272125"/>
                </a:cubicBezTo>
                <a:cubicBezTo>
                  <a:pt x="1103338" y="272706"/>
                  <a:pt x="1103051" y="272996"/>
                  <a:pt x="1103051" y="273576"/>
                </a:cubicBezTo>
                <a:cubicBezTo>
                  <a:pt x="1103051" y="273867"/>
                  <a:pt x="1103338" y="274157"/>
                  <a:pt x="1103626" y="274157"/>
                </a:cubicBezTo>
                <a:cubicBezTo>
                  <a:pt x="1105639" y="274157"/>
                  <a:pt x="1105927" y="272996"/>
                  <a:pt x="1107364" y="272415"/>
                </a:cubicBezTo>
                <a:cubicBezTo>
                  <a:pt x="1109953" y="271544"/>
                  <a:pt x="1114267" y="266320"/>
                  <a:pt x="1114267" y="262256"/>
                </a:cubicBezTo>
                <a:cubicBezTo>
                  <a:pt x="1114267" y="261385"/>
                  <a:pt x="1113692" y="261385"/>
                  <a:pt x="1113692" y="260514"/>
                </a:cubicBezTo>
                <a:cubicBezTo>
                  <a:pt x="1113692" y="259063"/>
                  <a:pt x="1115130" y="255870"/>
                  <a:pt x="1116855" y="255870"/>
                </a:cubicBezTo>
                <a:lnTo>
                  <a:pt x="1117990" y="256099"/>
                </a:lnTo>
                <a:lnTo>
                  <a:pt x="1118006" y="256160"/>
                </a:lnTo>
                <a:cubicBezTo>
                  <a:pt x="1118006" y="256160"/>
                  <a:pt x="1118293" y="256160"/>
                  <a:pt x="1118293" y="256160"/>
                </a:cubicBezTo>
                <a:lnTo>
                  <a:pt x="1117990" y="256099"/>
                </a:lnTo>
                <a:close/>
                <a:moveTo>
                  <a:pt x="314204" y="252689"/>
                </a:moveTo>
                <a:cubicBezTo>
                  <a:pt x="312184" y="252689"/>
                  <a:pt x="310453" y="252400"/>
                  <a:pt x="309299" y="253555"/>
                </a:cubicBezTo>
                <a:cubicBezTo>
                  <a:pt x="308722" y="254133"/>
                  <a:pt x="308722" y="254999"/>
                  <a:pt x="307568" y="254999"/>
                </a:cubicBezTo>
                <a:lnTo>
                  <a:pt x="305719" y="253414"/>
                </a:lnTo>
                <a:lnTo>
                  <a:pt x="307331" y="256362"/>
                </a:lnTo>
                <a:lnTo>
                  <a:pt x="316705" y="252939"/>
                </a:lnTo>
                <a:close/>
                <a:moveTo>
                  <a:pt x="318810" y="251064"/>
                </a:moveTo>
                <a:lnTo>
                  <a:pt x="319096" y="252066"/>
                </a:lnTo>
                <a:lnTo>
                  <a:pt x="319166" y="252041"/>
                </a:lnTo>
                <a:close/>
                <a:moveTo>
                  <a:pt x="640535" y="249493"/>
                </a:moveTo>
                <a:cubicBezTo>
                  <a:pt x="640535" y="250346"/>
                  <a:pt x="640822" y="250915"/>
                  <a:pt x="641109" y="250915"/>
                </a:cubicBezTo>
                <a:cubicBezTo>
                  <a:pt x="640822" y="252620"/>
                  <a:pt x="640535" y="255179"/>
                  <a:pt x="639962" y="256032"/>
                </a:cubicBezTo>
                <a:cubicBezTo>
                  <a:pt x="638815" y="255748"/>
                  <a:pt x="638241" y="252052"/>
                  <a:pt x="637668" y="251199"/>
                </a:cubicBezTo>
                <a:cubicBezTo>
                  <a:pt x="637955" y="251199"/>
                  <a:pt x="638241" y="250915"/>
                  <a:pt x="638528" y="250915"/>
                </a:cubicBezTo>
                <a:cubicBezTo>
                  <a:pt x="639388" y="250915"/>
                  <a:pt x="639962" y="249777"/>
                  <a:pt x="640535" y="249493"/>
                </a:cubicBezTo>
                <a:close/>
                <a:moveTo>
                  <a:pt x="331223" y="245183"/>
                </a:moveTo>
                <a:lnTo>
                  <a:pt x="319398" y="247781"/>
                </a:lnTo>
                <a:cubicBezTo>
                  <a:pt x="318821" y="247781"/>
                  <a:pt x="317667" y="248069"/>
                  <a:pt x="317667" y="248647"/>
                </a:cubicBezTo>
                <a:lnTo>
                  <a:pt x="318337" y="249764"/>
                </a:lnTo>
                <a:lnTo>
                  <a:pt x="318012" y="248872"/>
                </a:lnTo>
                <a:cubicBezTo>
                  <a:pt x="318878" y="248872"/>
                  <a:pt x="318878" y="248872"/>
                  <a:pt x="319455" y="248872"/>
                </a:cubicBezTo>
                <a:cubicBezTo>
                  <a:pt x="321331" y="248872"/>
                  <a:pt x="324290" y="249160"/>
                  <a:pt x="326780" y="248836"/>
                </a:cubicBezTo>
                <a:close/>
                <a:moveTo>
                  <a:pt x="1136888" y="241350"/>
                </a:moveTo>
                <a:lnTo>
                  <a:pt x="1137343" y="241797"/>
                </a:lnTo>
                <a:cubicBezTo>
                  <a:pt x="1136770" y="242360"/>
                  <a:pt x="1135336" y="244331"/>
                  <a:pt x="1134189" y="244331"/>
                </a:cubicBezTo>
                <a:cubicBezTo>
                  <a:pt x="1133902" y="244331"/>
                  <a:pt x="1133902" y="243486"/>
                  <a:pt x="1134189" y="243205"/>
                </a:cubicBezTo>
                <a:close/>
                <a:moveTo>
                  <a:pt x="1136770" y="241234"/>
                </a:moveTo>
                <a:lnTo>
                  <a:pt x="1137056" y="241234"/>
                </a:lnTo>
                <a:lnTo>
                  <a:pt x="1136888" y="241350"/>
                </a:lnTo>
                <a:close/>
                <a:moveTo>
                  <a:pt x="337018" y="239984"/>
                </a:moveTo>
                <a:lnTo>
                  <a:pt x="336999" y="239984"/>
                </a:lnTo>
                <a:lnTo>
                  <a:pt x="331269" y="245145"/>
                </a:lnTo>
                <a:lnTo>
                  <a:pt x="331290" y="245127"/>
                </a:lnTo>
                <a:close/>
                <a:moveTo>
                  <a:pt x="1120835" y="237104"/>
                </a:moveTo>
                <a:cubicBezTo>
                  <a:pt x="1124333" y="239406"/>
                  <a:pt x="1125791" y="243434"/>
                  <a:pt x="1130747" y="243434"/>
                </a:cubicBezTo>
                <a:cubicBezTo>
                  <a:pt x="1131914" y="243434"/>
                  <a:pt x="1132788" y="242571"/>
                  <a:pt x="1133663" y="243146"/>
                </a:cubicBezTo>
                <a:cubicBezTo>
                  <a:pt x="1133371" y="243722"/>
                  <a:pt x="1132788" y="244009"/>
                  <a:pt x="1132788" y="244585"/>
                </a:cubicBezTo>
                <a:cubicBezTo>
                  <a:pt x="1132788" y="245448"/>
                  <a:pt x="1133955" y="246311"/>
                  <a:pt x="1134246" y="246311"/>
                </a:cubicBezTo>
                <a:cubicBezTo>
                  <a:pt x="1133080" y="247174"/>
                  <a:pt x="1132205" y="247462"/>
                  <a:pt x="1130456" y="247462"/>
                </a:cubicBezTo>
                <a:cubicBezTo>
                  <a:pt x="1127540" y="247462"/>
                  <a:pt x="1126666" y="250339"/>
                  <a:pt x="1125791" y="251778"/>
                </a:cubicBezTo>
                <a:cubicBezTo>
                  <a:pt x="1123750" y="250627"/>
                  <a:pt x="1122292" y="250339"/>
                  <a:pt x="1120251" y="248901"/>
                </a:cubicBezTo>
                <a:cubicBezTo>
                  <a:pt x="1119960" y="249188"/>
                  <a:pt x="1119377" y="249476"/>
                  <a:pt x="1119377" y="250052"/>
                </a:cubicBezTo>
                <a:cubicBezTo>
                  <a:pt x="1117627" y="250052"/>
                  <a:pt x="1115587" y="248613"/>
                  <a:pt x="1115587" y="250915"/>
                </a:cubicBezTo>
                <a:cubicBezTo>
                  <a:pt x="1115587" y="252066"/>
                  <a:pt x="1117336" y="252066"/>
                  <a:pt x="1117919" y="252641"/>
                </a:cubicBezTo>
                <a:cubicBezTo>
                  <a:pt x="1116753" y="254080"/>
                  <a:pt x="1115878" y="253504"/>
                  <a:pt x="1114712" y="254655"/>
                </a:cubicBezTo>
                <a:cubicBezTo>
                  <a:pt x="1114129" y="254655"/>
                  <a:pt x="1114129" y="254655"/>
                  <a:pt x="1114129" y="254655"/>
                </a:cubicBezTo>
                <a:cubicBezTo>
                  <a:pt x="1114129" y="253792"/>
                  <a:pt x="1114129" y="251778"/>
                  <a:pt x="1114129" y="251778"/>
                </a:cubicBezTo>
                <a:cubicBezTo>
                  <a:pt x="1114129" y="251202"/>
                  <a:pt x="1113254" y="250915"/>
                  <a:pt x="1113254" y="250339"/>
                </a:cubicBezTo>
                <a:cubicBezTo>
                  <a:pt x="1113254" y="248901"/>
                  <a:pt x="1115587" y="248038"/>
                  <a:pt x="1115587" y="247174"/>
                </a:cubicBezTo>
                <a:cubicBezTo>
                  <a:pt x="1115587" y="246311"/>
                  <a:pt x="1115587" y="246311"/>
                  <a:pt x="1115587" y="246311"/>
                </a:cubicBezTo>
                <a:cubicBezTo>
                  <a:pt x="1115878" y="246311"/>
                  <a:pt x="1116170" y="246599"/>
                  <a:pt x="1116753" y="246887"/>
                </a:cubicBezTo>
                <a:lnTo>
                  <a:pt x="1116461" y="246599"/>
                </a:lnTo>
                <a:cubicBezTo>
                  <a:pt x="1116753" y="246599"/>
                  <a:pt x="1117336" y="246599"/>
                  <a:pt x="1117627" y="246599"/>
                </a:cubicBezTo>
                <a:cubicBezTo>
                  <a:pt x="1119960" y="246599"/>
                  <a:pt x="1120835" y="241708"/>
                  <a:pt x="1120835" y="239981"/>
                </a:cubicBezTo>
                <a:cubicBezTo>
                  <a:pt x="1120835" y="239406"/>
                  <a:pt x="1119960" y="239118"/>
                  <a:pt x="1119960" y="238830"/>
                </a:cubicBezTo>
                <a:cubicBezTo>
                  <a:pt x="1119960" y="237680"/>
                  <a:pt x="1120543" y="237392"/>
                  <a:pt x="1120835" y="237104"/>
                </a:cubicBezTo>
                <a:close/>
                <a:moveTo>
                  <a:pt x="1143618" y="236760"/>
                </a:moveTo>
                <a:cubicBezTo>
                  <a:pt x="1144468" y="236760"/>
                  <a:pt x="1145035" y="236760"/>
                  <a:pt x="1145602" y="236760"/>
                </a:cubicBezTo>
                <a:lnTo>
                  <a:pt x="1145602" y="237620"/>
                </a:lnTo>
                <a:cubicBezTo>
                  <a:pt x="1142768" y="237620"/>
                  <a:pt x="1142768" y="240201"/>
                  <a:pt x="1141067" y="240201"/>
                </a:cubicBezTo>
                <a:cubicBezTo>
                  <a:pt x="1140784" y="240201"/>
                  <a:pt x="1141067" y="239628"/>
                  <a:pt x="1141067" y="239628"/>
                </a:cubicBezTo>
                <a:cubicBezTo>
                  <a:pt x="1141067" y="239628"/>
                  <a:pt x="1142201" y="236760"/>
                  <a:pt x="1143618" y="236760"/>
                </a:cubicBezTo>
                <a:close/>
                <a:moveTo>
                  <a:pt x="1152141" y="232975"/>
                </a:moveTo>
                <a:cubicBezTo>
                  <a:pt x="1151835" y="233778"/>
                  <a:pt x="1150918" y="235384"/>
                  <a:pt x="1149694" y="235384"/>
                </a:cubicBezTo>
                <a:cubicBezTo>
                  <a:pt x="1149388" y="235384"/>
                  <a:pt x="1149388" y="234581"/>
                  <a:pt x="1149694" y="234581"/>
                </a:cubicBezTo>
                <a:cubicBezTo>
                  <a:pt x="1150306" y="234581"/>
                  <a:pt x="1149694" y="234046"/>
                  <a:pt x="1150000" y="233778"/>
                </a:cubicBezTo>
                <a:cubicBezTo>
                  <a:pt x="1150306" y="232975"/>
                  <a:pt x="1151835" y="232975"/>
                  <a:pt x="1152141" y="232975"/>
                </a:cubicBezTo>
                <a:close/>
                <a:moveTo>
                  <a:pt x="387913" y="231943"/>
                </a:moveTo>
                <a:cubicBezTo>
                  <a:pt x="388196" y="232528"/>
                  <a:pt x="389047" y="232821"/>
                  <a:pt x="389047" y="233406"/>
                </a:cubicBezTo>
                <a:cubicBezTo>
                  <a:pt x="389047" y="234576"/>
                  <a:pt x="387063" y="235453"/>
                  <a:pt x="389897" y="235453"/>
                </a:cubicBezTo>
                <a:cubicBezTo>
                  <a:pt x="389897" y="235453"/>
                  <a:pt x="389897" y="236038"/>
                  <a:pt x="389897" y="236331"/>
                </a:cubicBezTo>
                <a:cubicBezTo>
                  <a:pt x="389897" y="237208"/>
                  <a:pt x="388480" y="237793"/>
                  <a:pt x="387063" y="237793"/>
                </a:cubicBezTo>
                <a:cubicBezTo>
                  <a:pt x="385929" y="237793"/>
                  <a:pt x="385079" y="237208"/>
                  <a:pt x="385079" y="236331"/>
                </a:cubicBezTo>
                <a:cubicBezTo>
                  <a:pt x="385079" y="235746"/>
                  <a:pt x="386779" y="232528"/>
                  <a:pt x="387913" y="231943"/>
                </a:cubicBezTo>
                <a:close/>
                <a:moveTo>
                  <a:pt x="709046" y="230217"/>
                </a:moveTo>
                <a:lnTo>
                  <a:pt x="709046" y="234750"/>
                </a:lnTo>
                <a:cubicBezTo>
                  <a:pt x="709046" y="235400"/>
                  <a:pt x="709046" y="235400"/>
                  <a:pt x="709046" y="235400"/>
                </a:cubicBezTo>
                <a:cubicBezTo>
                  <a:pt x="709046" y="235977"/>
                  <a:pt x="709335" y="236265"/>
                  <a:pt x="709624" y="236265"/>
                </a:cubicBezTo>
                <a:cubicBezTo>
                  <a:pt x="710201" y="237131"/>
                  <a:pt x="710201" y="237131"/>
                  <a:pt x="710201" y="237131"/>
                </a:cubicBezTo>
                <a:lnTo>
                  <a:pt x="710203" y="237131"/>
                </a:lnTo>
                <a:lnTo>
                  <a:pt x="709681" y="236346"/>
                </a:lnTo>
                <a:cubicBezTo>
                  <a:pt x="709392" y="236346"/>
                  <a:pt x="709103" y="236057"/>
                  <a:pt x="709103" y="235480"/>
                </a:cubicBezTo>
                <a:cubicBezTo>
                  <a:pt x="709103" y="235480"/>
                  <a:pt x="709103" y="235480"/>
                  <a:pt x="709103" y="230283"/>
                </a:cubicBezTo>
                <a:close/>
                <a:moveTo>
                  <a:pt x="356908" y="229012"/>
                </a:moveTo>
                <a:cubicBezTo>
                  <a:pt x="353734" y="231322"/>
                  <a:pt x="353734" y="235653"/>
                  <a:pt x="351426" y="237963"/>
                </a:cubicBezTo>
                <a:lnTo>
                  <a:pt x="350027" y="239083"/>
                </a:lnTo>
                <a:lnTo>
                  <a:pt x="350054" y="239078"/>
                </a:lnTo>
                <a:cubicBezTo>
                  <a:pt x="351497" y="238790"/>
                  <a:pt x="350920" y="238502"/>
                  <a:pt x="351497" y="237926"/>
                </a:cubicBezTo>
                <a:lnTo>
                  <a:pt x="356964" y="229025"/>
                </a:lnTo>
                <a:close/>
                <a:moveTo>
                  <a:pt x="288235" y="223237"/>
                </a:moveTo>
                <a:cubicBezTo>
                  <a:pt x="287081" y="223237"/>
                  <a:pt x="287370" y="225258"/>
                  <a:pt x="286216" y="225836"/>
                </a:cubicBezTo>
                <a:lnTo>
                  <a:pt x="283082" y="226691"/>
                </a:lnTo>
                <a:lnTo>
                  <a:pt x="283083" y="226691"/>
                </a:lnTo>
                <a:cubicBezTo>
                  <a:pt x="279618" y="228996"/>
                  <a:pt x="275866" y="230148"/>
                  <a:pt x="272979" y="233893"/>
                </a:cubicBezTo>
                <a:cubicBezTo>
                  <a:pt x="275000" y="233893"/>
                  <a:pt x="275000" y="233893"/>
                  <a:pt x="275000" y="233893"/>
                </a:cubicBezTo>
                <a:cubicBezTo>
                  <a:pt x="275866" y="233317"/>
                  <a:pt x="276443" y="233029"/>
                  <a:pt x="277309" y="233029"/>
                </a:cubicBezTo>
                <a:cubicBezTo>
                  <a:pt x="277886" y="234181"/>
                  <a:pt x="278175" y="234181"/>
                  <a:pt x="279041" y="234181"/>
                </a:cubicBezTo>
                <a:cubicBezTo>
                  <a:pt x="281351" y="234181"/>
                  <a:pt x="281351" y="232453"/>
                  <a:pt x="282505" y="232453"/>
                </a:cubicBezTo>
                <a:cubicBezTo>
                  <a:pt x="283949" y="232453"/>
                  <a:pt x="286258" y="230148"/>
                  <a:pt x="288279" y="229860"/>
                </a:cubicBezTo>
                <a:cubicBezTo>
                  <a:pt x="288279" y="231588"/>
                  <a:pt x="287413" y="231876"/>
                  <a:pt x="286835" y="233029"/>
                </a:cubicBezTo>
                <a:cubicBezTo>
                  <a:pt x="289433" y="233029"/>
                  <a:pt x="289433" y="233029"/>
                  <a:pt x="289433" y="233029"/>
                </a:cubicBezTo>
                <a:cubicBezTo>
                  <a:pt x="289433" y="233893"/>
                  <a:pt x="290588" y="234469"/>
                  <a:pt x="291454" y="234469"/>
                </a:cubicBezTo>
                <a:cubicBezTo>
                  <a:pt x="293186" y="234469"/>
                  <a:pt x="293763" y="233317"/>
                  <a:pt x="294918" y="233317"/>
                </a:cubicBezTo>
                <a:cubicBezTo>
                  <a:pt x="298093" y="233317"/>
                  <a:pt x="299537" y="234757"/>
                  <a:pt x="302423" y="234757"/>
                </a:cubicBezTo>
                <a:cubicBezTo>
                  <a:pt x="302423" y="236485"/>
                  <a:pt x="302423" y="236485"/>
                  <a:pt x="302423" y="236485"/>
                </a:cubicBezTo>
                <a:cubicBezTo>
                  <a:pt x="300403" y="237062"/>
                  <a:pt x="297516" y="236485"/>
                  <a:pt x="296650" y="236485"/>
                </a:cubicBezTo>
                <a:cubicBezTo>
                  <a:pt x="293763" y="236485"/>
                  <a:pt x="288567" y="239942"/>
                  <a:pt x="288567" y="242535"/>
                </a:cubicBezTo>
                <a:cubicBezTo>
                  <a:pt x="289722" y="241671"/>
                  <a:pt x="290299" y="240806"/>
                  <a:pt x="291454" y="240806"/>
                </a:cubicBezTo>
                <a:cubicBezTo>
                  <a:pt x="289433" y="243399"/>
                  <a:pt x="288279" y="250024"/>
                  <a:pt x="288279" y="253193"/>
                </a:cubicBezTo>
                <a:cubicBezTo>
                  <a:pt x="288279" y="254633"/>
                  <a:pt x="289722" y="255786"/>
                  <a:pt x="291165" y="255786"/>
                </a:cubicBezTo>
                <a:cubicBezTo>
                  <a:pt x="293186" y="255786"/>
                  <a:pt x="293763" y="252041"/>
                  <a:pt x="293763" y="250312"/>
                </a:cubicBezTo>
                <a:cubicBezTo>
                  <a:pt x="293763" y="248872"/>
                  <a:pt x="293763" y="246280"/>
                  <a:pt x="293763" y="246280"/>
                </a:cubicBezTo>
                <a:cubicBezTo>
                  <a:pt x="293763" y="244551"/>
                  <a:pt x="293763" y="240806"/>
                  <a:pt x="295207" y="240806"/>
                </a:cubicBezTo>
                <a:cubicBezTo>
                  <a:pt x="299825" y="240518"/>
                  <a:pt x="297805" y="237350"/>
                  <a:pt x="299825" y="237350"/>
                </a:cubicBezTo>
                <a:cubicBezTo>
                  <a:pt x="300691" y="237350"/>
                  <a:pt x="305599" y="239654"/>
                  <a:pt x="305599" y="241094"/>
                </a:cubicBezTo>
                <a:cubicBezTo>
                  <a:pt x="305599" y="243111"/>
                  <a:pt x="304444" y="244263"/>
                  <a:pt x="304155" y="245992"/>
                </a:cubicBezTo>
                <a:cubicBezTo>
                  <a:pt x="305599" y="245992"/>
                  <a:pt x="305310" y="245415"/>
                  <a:pt x="306753" y="245127"/>
                </a:cubicBezTo>
                <a:lnTo>
                  <a:pt x="308481" y="248863"/>
                </a:lnTo>
                <a:lnTo>
                  <a:pt x="310597" y="245651"/>
                </a:lnTo>
                <a:cubicBezTo>
                  <a:pt x="311174" y="243882"/>
                  <a:pt x="311607" y="241861"/>
                  <a:pt x="311896" y="240851"/>
                </a:cubicBezTo>
                <a:cubicBezTo>
                  <a:pt x="312184" y="241428"/>
                  <a:pt x="313916" y="243161"/>
                  <a:pt x="315358" y="243161"/>
                </a:cubicBezTo>
                <a:cubicBezTo>
                  <a:pt x="316224" y="243161"/>
                  <a:pt x="316512" y="242294"/>
                  <a:pt x="316512" y="241428"/>
                </a:cubicBezTo>
                <a:cubicBezTo>
                  <a:pt x="316512" y="239696"/>
                  <a:pt x="314781" y="238252"/>
                  <a:pt x="313339" y="237386"/>
                </a:cubicBezTo>
                <a:cubicBezTo>
                  <a:pt x="313339" y="237386"/>
                  <a:pt x="313339" y="237386"/>
                  <a:pt x="309876" y="237386"/>
                </a:cubicBezTo>
                <a:cubicBezTo>
                  <a:pt x="306702" y="235364"/>
                  <a:pt x="302663" y="235942"/>
                  <a:pt x="299777" y="233055"/>
                </a:cubicBezTo>
                <a:cubicBezTo>
                  <a:pt x="298911" y="231900"/>
                  <a:pt x="299489" y="230745"/>
                  <a:pt x="298911" y="229012"/>
                </a:cubicBezTo>
                <a:cubicBezTo>
                  <a:pt x="298623" y="228723"/>
                  <a:pt x="293141" y="224392"/>
                  <a:pt x="292564" y="224392"/>
                </a:cubicBezTo>
                <a:cubicBezTo>
                  <a:pt x="291986" y="224392"/>
                  <a:pt x="291698" y="224392"/>
                  <a:pt x="291409" y="224392"/>
                </a:cubicBezTo>
                <a:cubicBezTo>
                  <a:pt x="291409" y="224681"/>
                  <a:pt x="291698" y="225547"/>
                  <a:pt x="291409" y="226125"/>
                </a:cubicBezTo>
                <a:cubicBezTo>
                  <a:pt x="290832" y="225547"/>
                  <a:pt x="289678" y="223237"/>
                  <a:pt x="288235" y="223237"/>
                </a:cubicBezTo>
                <a:close/>
                <a:moveTo>
                  <a:pt x="262844" y="220927"/>
                </a:moveTo>
                <a:lnTo>
                  <a:pt x="262844" y="222370"/>
                </a:lnTo>
                <a:lnTo>
                  <a:pt x="262876" y="222370"/>
                </a:lnTo>
                <a:lnTo>
                  <a:pt x="262876" y="220959"/>
                </a:lnTo>
                <a:close/>
                <a:moveTo>
                  <a:pt x="374067" y="218339"/>
                </a:moveTo>
                <a:cubicBezTo>
                  <a:pt x="378132" y="217489"/>
                  <a:pt x="380455" y="220040"/>
                  <a:pt x="383359" y="221457"/>
                </a:cubicBezTo>
                <a:cubicBezTo>
                  <a:pt x="382778" y="222024"/>
                  <a:pt x="382488" y="222307"/>
                  <a:pt x="381617" y="222307"/>
                </a:cubicBezTo>
                <a:cubicBezTo>
                  <a:pt x="379294" y="222307"/>
                  <a:pt x="375809" y="219473"/>
                  <a:pt x="374067" y="218339"/>
                </a:cubicBezTo>
                <a:close/>
                <a:moveTo>
                  <a:pt x="1068754" y="214995"/>
                </a:moveTo>
                <a:lnTo>
                  <a:pt x="1068805" y="215101"/>
                </a:lnTo>
                <a:cubicBezTo>
                  <a:pt x="1070537" y="217694"/>
                  <a:pt x="1076021" y="217982"/>
                  <a:pt x="1078330" y="220288"/>
                </a:cubicBezTo>
                <a:cubicBezTo>
                  <a:pt x="1080062" y="221729"/>
                  <a:pt x="1081505" y="226628"/>
                  <a:pt x="1085258" y="226628"/>
                </a:cubicBezTo>
                <a:lnTo>
                  <a:pt x="1095282" y="222625"/>
                </a:lnTo>
                <a:lnTo>
                  <a:pt x="1095282" y="222487"/>
                </a:lnTo>
                <a:cubicBezTo>
                  <a:pt x="1090087" y="222487"/>
                  <a:pt x="1089509" y="226529"/>
                  <a:pt x="1085180" y="226529"/>
                </a:cubicBezTo>
                <a:cubicBezTo>
                  <a:pt x="1081428" y="226529"/>
                  <a:pt x="1079985" y="221621"/>
                  <a:pt x="1078253" y="220178"/>
                </a:cubicBezTo>
                <a:close/>
                <a:moveTo>
                  <a:pt x="143531" y="214736"/>
                </a:moveTo>
                <a:cubicBezTo>
                  <a:pt x="144989" y="214736"/>
                  <a:pt x="146155" y="216185"/>
                  <a:pt x="147030" y="216475"/>
                </a:cubicBezTo>
                <a:cubicBezTo>
                  <a:pt x="152571" y="218214"/>
                  <a:pt x="155779" y="221401"/>
                  <a:pt x="158987" y="224589"/>
                </a:cubicBezTo>
                <a:cubicBezTo>
                  <a:pt x="158987" y="225748"/>
                  <a:pt x="158987" y="225748"/>
                  <a:pt x="158987" y="225748"/>
                </a:cubicBezTo>
                <a:cubicBezTo>
                  <a:pt x="158695" y="225748"/>
                  <a:pt x="158112" y="225748"/>
                  <a:pt x="157820" y="225748"/>
                </a:cubicBezTo>
                <a:cubicBezTo>
                  <a:pt x="154904" y="225748"/>
                  <a:pt x="150238" y="222271"/>
                  <a:pt x="148197" y="221111"/>
                </a:cubicBezTo>
                <a:cubicBezTo>
                  <a:pt x="148488" y="220242"/>
                  <a:pt x="149072" y="220242"/>
                  <a:pt x="149655" y="219663"/>
                </a:cubicBezTo>
                <a:cubicBezTo>
                  <a:pt x="147030" y="219663"/>
                  <a:pt x="143531" y="218503"/>
                  <a:pt x="142947" y="217054"/>
                </a:cubicBezTo>
                <a:cubicBezTo>
                  <a:pt x="143531" y="216765"/>
                  <a:pt x="144114" y="216185"/>
                  <a:pt x="144114" y="215895"/>
                </a:cubicBezTo>
                <a:cubicBezTo>
                  <a:pt x="143531" y="215605"/>
                  <a:pt x="142364" y="215316"/>
                  <a:pt x="142364" y="215316"/>
                </a:cubicBezTo>
                <a:lnTo>
                  <a:pt x="141781" y="215316"/>
                </a:lnTo>
                <a:cubicBezTo>
                  <a:pt x="142364" y="215026"/>
                  <a:pt x="142947" y="214736"/>
                  <a:pt x="143531" y="214736"/>
                </a:cubicBezTo>
                <a:close/>
                <a:moveTo>
                  <a:pt x="404522" y="209918"/>
                </a:moveTo>
                <a:cubicBezTo>
                  <a:pt x="405102" y="209918"/>
                  <a:pt x="405391" y="210783"/>
                  <a:pt x="405391" y="211071"/>
                </a:cubicBezTo>
                <a:cubicBezTo>
                  <a:pt x="405391" y="213953"/>
                  <a:pt x="402785" y="215394"/>
                  <a:pt x="401916" y="217700"/>
                </a:cubicBezTo>
                <a:cubicBezTo>
                  <a:pt x="401916" y="218853"/>
                  <a:pt x="401916" y="218853"/>
                  <a:pt x="401916" y="218853"/>
                </a:cubicBezTo>
                <a:cubicBezTo>
                  <a:pt x="403075" y="218565"/>
                  <a:pt x="403075" y="217700"/>
                  <a:pt x="403943" y="217700"/>
                </a:cubicBezTo>
                <a:cubicBezTo>
                  <a:pt x="404812" y="217700"/>
                  <a:pt x="405391" y="217988"/>
                  <a:pt x="405970" y="218276"/>
                </a:cubicBezTo>
                <a:cubicBezTo>
                  <a:pt x="405391" y="219141"/>
                  <a:pt x="405391" y="219141"/>
                  <a:pt x="405391" y="219141"/>
                </a:cubicBezTo>
                <a:cubicBezTo>
                  <a:pt x="405391" y="220294"/>
                  <a:pt x="405391" y="220294"/>
                  <a:pt x="405391" y="220294"/>
                </a:cubicBezTo>
                <a:cubicBezTo>
                  <a:pt x="407708" y="220294"/>
                  <a:pt x="407708" y="220294"/>
                  <a:pt x="407708" y="220294"/>
                </a:cubicBezTo>
                <a:cubicBezTo>
                  <a:pt x="407708" y="220294"/>
                  <a:pt x="407708" y="220870"/>
                  <a:pt x="407708" y="220870"/>
                </a:cubicBezTo>
                <a:cubicBezTo>
                  <a:pt x="409156" y="220294"/>
                  <a:pt x="409156" y="220294"/>
                  <a:pt x="409156" y="220294"/>
                </a:cubicBezTo>
                <a:cubicBezTo>
                  <a:pt x="410603" y="220582"/>
                  <a:pt x="412341" y="220582"/>
                  <a:pt x="412920" y="220294"/>
                </a:cubicBezTo>
                <a:cubicBezTo>
                  <a:pt x="412920" y="221447"/>
                  <a:pt x="412630" y="222599"/>
                  <a:pt x="412630" y="224617"/>
                </a:cubicBezTo>
                <a:cubicBezTo>
                  <a:pt x="412920" y="224329"/>
                  <a:pt x="413789" y="224041"/>
                  <a:pt x="414078" y="224041"/>
                </a:cubicBezTo>
                <a:cubicBezTo>
                  <a:pt x="414078" y="225193"/>
                  <a:pt x="412920" y="225482"/>
                  <a:pt x="412920" y="226058"/>
                </a:cubicBezTo>
                <a:cubicBezTo>
                  <a:pt x="412920" y="226634"/>
                  <a:pt x="413789" y="227211"/>
                  <a:pt x="413789" y="228076"/>
                </a:cubicBezTo>
                <a:cubicBezTo>
                  <a:pt x="414947" y="228076"/>
                  <a:pt x="414657" y="227787"/>
                  <a:pt x="415526" y="227211"/>
                </a:cubicBezTo>
                <a:cubicBezTo>
                  <a:pt x="415526" y="228940"/>
                  <a:pt x="416395" y="228652"/>
                  <a:pt x="416395" y="230093"/>
                </a:cubicBezTo>
                <a:cubicBezTo>
                  <a:pt x="416395" y="231534"/>
                  <a:pt x="415526" y="232975"/>
                  <a:pt x="414368" y="232975"/>
                </a:cubicBezTo>
                <a:cubicBezTo>
                  <a:pt x="413499" y="232975"/>
                  <a:pt x="413210" y="232110"/>
                  <a:pt x="413210" y="231534"/>
                </a:cubicBezTo>
                <a:cubicBezTo>
                  <a:pt x="412630" y="231534"/>
                  <a:pt x="412630" y="231246"/>
                  <a:pt x="412051" y="231246"/>
                </a:cubicBezTo>
                <a:cubicBezTo>
                  <a:pt x="411183" y="231246"/>
                  <a:pt x="411762" y="228940"/>
                  <a:pt x="410893" y="227787"/>
                </a:cubicBezTo>
                <a:cubicBezTo>
                  <a:pt x="409735" y="229228"/>
                  <a:pt x="408576" y="231246"/>
                  <a:pt x="407129" y="231246"/>
                </a:cubicBezTo>
                <a:cubicBezTo>
                  <a:pt x="406839" y="231246"/>
                  <a:pt x="406260" y="231534"/>
                  <a:pt x="406260" y="231246"/>
                </a:cubicBezTo>
                <a:cubicBezTo>
                  <a:pt x="406260" y="230093"/>
                  <a:pt x="407418" y="230093"/>
                  <a:pt x="407708" y="229228"/>
                </a:cubicBezTo>
                <a:cubicBezTo>
                  <a:pt x="406549" y="229228"/>
                  <a:pt x="404812" y="230093"/>
                  <a:pt x="404233" y="228652"/>
                </a:cubicBezTo>
                <a:cubicBezTo>
                  <a:pt x="403364" y="228940"/>
                  <a:pt x="402495" y="229228"/>
                  <a:pt x="401627" y="229228"/>
                </a:cubicBezTo>
                <a:cubicBezTo>
                  <a:pt x="399889" y="229228"/>
                  <a:pt x="399310" y="228364"/>
                  <a:pt x="397862" y="228364"/>
                </a:cubicBezTo>
                <a:cubicBezTo>
                  <a:pt x="395835" y="228364"/>
                  <a:pt x="395256" y="229228"/>
                  <a:pt x="393808" y="229228"/>
                </a:cubicBezTo>
                <a:cubicBezTo>
                  <a:pt x="393229" y="229228"/>
                  <a:pt x="392650" y="228364"/>
                  <a:pt x="392650" y="227787"/>
                </a:cubicBezTo>
                <a:cubicBezTo>
                  <a:pt x="392650" y="227499"/>
                  <a:pt x="394967" y="225770"/>
                  <a:pt x="394967" y="225482"/>
                </a:cubicBezTo>
                <a:cubicBezTo>
                  <a:pt x="394967" y="224617"/>
                  <a:pt x="394967" y="224617"/>
                  <a:pt x="394967" y="224617"/>
                </a:cubicBezTo>
                <a:cubicBezTo>
                  <a:pt x="394387" y="224617"/>
                  <a:pt x="394098" y="224617"/>
                  <a:pt x="393808" y="224041"/>
                </a:cubicBezTo>
                <a:cubicBezTo>
                  <a:pt x="397573" y="222311"/>
                  <a:pt x="398731" y="216547"/>
                  <a:pt x="400758" y="213665"/>
                </a:cubicBezTo>
                <a:cubicBezTo>
                  <a:pt x="401916" y="211936"/>
                  <a:pt x="402495" y="209918"/>
                  <a:pt x="404522" y="209918"/>
                </a:cubicBezTo>
                <a:close/>
                <a:moveTo>
                  <a:pt x="609831" y="202655"/>
                </a:moveTo>
                <a:lnTo>
                  <a:pt x="609387" y="202922"/>
                </a:lnTo>
                <a:lnTo>
                  <a:pt x="609254" y="202944"/>
                </a:lnTo>
                <a:close/>
                <a:moveTo>
                  <a:pt x="1053431" y="199101"/>
                </a:moveTo>
                <a:cubicBezTo>
                  <a:pt x="1037268" y="199101"/>
                  <a:pt x="1043329" y="220466"/>
                  <a:pt x="1031207" y="215558"/>
                </a:cubicBezTo>
                <a:cubicBezTo>
                  <a:pt x="1021971" y="212093"/>
                  <a:pt x="1012735" y="218734"/>
                  <a:pt x="1005520" y="218734"/>
                </a:cubicBezTo>
                <a:cubicBezTo>
                  <a:pt x="997438" y="218734"/>
                  <a:pt x="995129" y="212382"/>
                  <a:pt x="987336" y="212382"/>
                </a:cubicBezTo>
                <a:cubicBezTo>
                  <a:pt x="983873" y="212382"/>
                  <a:pt x="978678" y="216713"/>
                  <a:pt x="975792" y="208629"/>
                </a:cubicBezTo>
                <a:cubicBezTo>
                  <a:pt x="974926" y="206608"/>
                  <a:pt x="967133" y="205453"/>
                  <a:pt x="964824" y="205453"/>
                </a:cubicBezTo>
                <a:cubicBezTo>
                  <a:pt x="961072" y="205453"/>
                  <a:pt x="962515" y="214981"/>
                  <a:pt x="955299" y="214981"/>
                </a:cubicBezTo>
                <a:cubicBezTo>
                  <a:pt x="950104" y="214981"/>
                  <a:pt x="944620" y="211227"/>
                  <a:pt x="941445" y="211227"/>
                </a:cubicBezTo>
                <a:cubicBezTo>
                  <a:pt x="939425" y="211227"/>
                  <a:pt x="937116" y="213826"/>
                  <a:pt x="936250" y="214403"/>
                </a:cubicBezTo>
                <a:cubicBezTo>
                  <a:pt x="929900" y="218156"/>
                  <a:pt x="922396" y="218156"/>
                  <a:pt x="917201" y="222487"/>
                </a:cubicBezTo>
                <a:cubicBezTo>
                  <a:pt x="915181" y="224508"/>
                  <a:pt x="919221" y="231438"/>
                  <a:pt x="908831" y="230283"/>
                </a:cubicBezTo>
                <a:cubicBezTo>
                  <a:pt x="905079" y="229705"/>
                  <a:pt x="904501" y="237501"/>
                  <a:pt x="898152" y="238656"/>
                </a:cubicBezTo>
                <a:cubicBezTo>
                  <a:pt x="898152" y="252803"/>
                  <a:pt x="890070" y="258866"/>
                  <a:pt x="878237" y="258866"/>
                </a:cubicBezTo>
                <a:cubicBezTo>
                  <a:pt x="876216" y="258866"/>
                  <a:pt x="873619" y="264641"/>
                  <a:pt x="873330" y="267239"/>
                </a:cubicBezTo>
                <a:cubicBezTo>
                  <a:pt x="876505" y="267817"/>
                  <a:pt x="877082" y="268683"/>
                  <a:pt x="877659" y="271570"/>
                </a:cubicBezTo>
                <a:cubicBezTo>
                  <a:pt x="877659" y="271570"/>
                  <a:pt x="877659" y="271570"/>
                  <a:pt x="877659" y="272147"/>
                </a:cubicBezTo>
                <a:cubicBezTo>
                  <a:pt x="875928" y="271859"/>
                  <a:pt x="874773" y="271859"/>
                  <a:pt x="873330" y="271859"/>
                </a:cubicBezTo>
                <a:cubicBezTo>
                  <a:pt x="870733" y="271859"/>
                  <a:pt x="869578" y="274169"/>
                  <a:pt x="866692" y="274169"/>
                </a:cubicBezTo>
                <a:cubicBezTo>
                  <a:pt x="863806" y="274169"/>
                  <a:pt x="866692" y="267528"/>
                  <a:pt x="864094" y="267528"/>
                </a:cubicBezTo>
                <a:cubicBezTo>
                  <a:pt x="861497" y="267528"/>
                  <a:pt x="860919" y="270415"/>
                  <a:pt x="859765" y="270415"/>
                </a:cubicBezTo>
                <a:cubicBezTo>
                  <a:pt x="859476" y="270415"/>
                  <a:pt x="859188" y="270704"/>
                  <a:pt x="858899" y="270415"/>
                </a:cubicBezTo>
                <a:cubicBezTo>
                  <a:pt x="858033" y="272147"/>
                  <a:pt x="856013" y="273591"/>
                  <a:pt x="853415" y="273591"/>
                </a:cubicBezTo>
                <a:cubicBezTo>
                  <a:pt x="852549" y="273591"/>
                  <a:pt x="852261" y="272147"/>
                  <a:pt x="851106" y="272147"/>
                </a:cubicBezTo>
                <a:cubicBezTo>
                  <a:pt x="850240" y="272147"/>
                  <a:pt x="847354" y="273302"/>
                  <a:pt x="847065" y="271859"/>
                </a:cubicBezTo>
                <a:cubicBezTo>
                  <a:pt x="845911" y="271859"/>
                  <a:pt x="846200" y="271281"/>
                  <a:pt x="845045" y="271281"/>
                </a:cubicBezTo>
                <a:cubicBezTo>
                  <a:pt x="841870" y="271281"/>
                  <a:pt x="841582" y="274457"/>
                  <a:pt x="839273" y="276767"/>
                </a:cubicBezTo>
                <a:cubicBezTo>
                  <a:pt x="838407" y="277633"/>
                  <a:pt x="836964" y="277633"/>
                  <a:pt x="835809" y="278788"/>
                </a:cubicBezTo>
                <a:cubicBezTo>
                  <a:pt x="834943" y="279654"/>
                  <a:pt x="834366" y="280809"/>
                  <a:pt x="832923" y="280809"/>
                </a:cubicBezTo>
                <a:lnTo>
                  <a:pt x="832072" y="280678"/>
                </a:lnTo>
                <a:lnTo>
                  <a:pt x="832891" y="280975"/>
                </a:lnTo>
                <a:cubicBezTo>
                  <a:pt x="834334" y="280975"/>
                  <a:pt x="834912" y="279824"/>
                  <a:pt x="835778" y="278960"/>
                </a:cubicBezTo>
                <a:cubicBezTo>
                  <a:pt x="836932" y="277808"/>
                  <a:pt x="838376" y="277808"/>
                  <a:pt x="839242" y="276945"/>
                </a:cubicBezTo>
                <a:cubicBezTo>
                  <a:pt x="841551" y="274642"/>
                  <a:pt x="841840" y="271475"/>
                  <a:pt x="845016" y="271475"/>
                </a:cubicBezTo>
                <a:cubicBezTo>
                  <a:pt x="846171" y="271475"/>
                  <a:pt x="845882" y="272051"/>
                  <a:pt x="847037" y="272051"/>
                </a:cubicBezTo>
                <a:cubicBezTo>
                  <a:pt x="847325" y="273490"/>
                  <a:pt x="850212" y="272338"/>
                  <a:pt x="851078" y="272338"/>
                </a:cubicBezTo>
                <a:cubicBezTo>
                  <a:pt x="852233" y="272338"/>
                  <a:pt x="852522" y="273778"/>
                  <a:pt x="853388" y="273778"/>
                </a:cubicBezTo>
                <a:cubicBezTo>
                  <a:pt x="855986" y="273778"/>
                  <a:pt x="858007" y="272338"/>
                  <a:pt x="858873" y="270611"/>
                </a:cubicBezTo>
                <a:cubicBezTo>
                  <a:pt x="859162" y="270899"/>
                  <a:pt x="859450" y="270611"/>
                  <a:pt x="859739" y="270611"/>
                </a:cubicBezTo>
                <a:cubicBezTo>
                  <a:pt x="860894" y="270611"/>
                  <a:pt x="861471" y="267732"/>
                  <a:pt x="864069" y="267732"/>
                </a:cubicBezTo>
                <a:cubicBezTo>
                  <a:pt x="866667" y="267732"/>
                  <a:pt x="863781" y="274354"/>
                  <a:pt x="866667" y="274354"/>
                </a:cubicBezTo>
                <a:cubicBezTo>
                  <a:pt x="869554" y="274354"/>
                  <a:pt x="870709" y="272051"/>
                  <a:pt x="873307" y="272051"/>
                </a:cubicBezTo>
                <a:cubicBezTo>
                  <a:pt x="874751" y="272051"/>
                  <a:pt x="875906" y="272051"/>
                  <a:pt x="877638" y="272338"/>
                </a:cubicBezTo>
                <a:cubicBezTo>
                  <a:pt x="877638" y="274642"/>
                  <a:pt x="878792" y="274066"/>
                  <a:pt x="880525" y="274642"/>
                </a:cubicBezTo>
                <a:cubicBezTo>
                  <a:pt x="881968" y="274929"/>
                  <a:pt x="881391" y="276657"/>
                  <a:pt x="882257" y="277520"/>
                </a:cubicBezTo>
                <a:cubicBezTo>
                  <a:pt x="883989" y="279248"/>
                  <a:pt x="885432" y="279248"/>
                  <a:pt x="887742" y="280112"/>
                </a:cubicBezTo>
                <a:cubicBezTo>
                  <a:pt x="890051" y="279824"/>
                  <a:pt x="890917" y="277808"/>
                  <a:pt x="893227" y="277808"/>
                </a:cubicBezTo>
                <a:lnTo>
                  <a:pt x="897242" y="281240"/>
                </a:lnTo>
                <a:lnTo>
                  <a:pt x="897354" y="281096"/>
                </a:lnTo>
                <a:cubicBezTo>
                  <a:pt x="897354" y="279943"/>
                  <a:pt x="894468" y="277638"/>
                  <a:pt x="893313" y="277638"/>
                </a:cubicBezTo>
                <a:cubicBezTo>
                  <a:pt x="891004" y="277638"/>
                  <a:pt x="890138" y="279655"/>
                  <a:pt x="887829" y="279943"/>
                </a:cubicBezTo>
                <a:cubicBezTo>
                  <a:pt x="885520" y="279079"/>
                  <a:pt x="884077" y="279079"/>
                  <a:pt x="882345" y="277349"/>
                </a:cubicBezTo>
                <a:cubicBezTo>
                  <a:pt x="881479" y="276485"/>
                  <a:pt x="882056" y="274756"/>
                  <a:pt x="880613" y="274468"/>
                </a:cubicBezTo>
                <a:cubicBezTo>
                  <a:pt x="878881" y="273891"/>
                  <a:pt x="877727" y="274468"/>
                  <a:pt x="877727" y="272162"/>
                </a:cubicBezTo>
                <a:cubicBezTo>
                  <a:pt x="877727" y="272162"/>
                  <a:pt x="877727" y="272162"/>
                  <a:pt x="877727" y="271586"/>
                </a:cubicBezTo>
                <a:cubicBezTo>
                  <a:pt x="877149" y="268704"/>
                  <a:pt x="876572" y="267839"/>
                  <a:pt x="873397" y="267263"/>
                </a:cubicBezTo>
                <a:cubicBezTo>
                  <a:pt x="873686" y="264669"/>
                  <a:pt x="876283" y="258905"/>
                  <a:pt x="878304" y="258905"/>
                </a:cubicBezTo>
                <a:cubicBezTo>
                  <a:pt x="890138" y="258905"/>
                  <a:pt x="898220" y="252853"/>
                  <a:pt x="898220" y="238732"/>
                </a:cubicBezTo>
                <a:cubicBezTo>
                  <a:pt x="904570" y="237579"/>
                  <a:pt x="905147" y="229798"/>
                  <a:pt x="908899" y="230375"/>
                </a:cubicBezTo>
                <a:cubicBezTo>
                  <a:pt x="919290" y="231527"/>
                  <a:pt x="915250" y="224611"/>
                  <a:pt x="917270" y="222593"/>
                </a:cubicBezTo>
                <a:cubicBezTo>
                  <a:pt x="922465" y="218271"/>
                  <a:pt x="929970" y="218271"/>
                  <a:pt x="936320" y="214524"/>
                </a:cubicBezTo>
                <a:cubicBezTo>
                  <a:pt x="937186" y="213948"/>
                  <a:pt x="939495" y="211354"/>
                  <a:pt x="941516" y="211354"/>
                </a:cubicBezTo>
                <a:cubicBezTo>
                  <a:pt x="944691" y="211354"/>
                  <a:pt x="950175" y="215101"/>
                  <a:pt x="955370" y="215101"/>
                </a:cubicBezTo>
                <a:cubicBezTo>
                  <a:pt x="962586" y="215101"/>
                  <a:pt x="961143" y="205590"/>
                  <a:pt x="964895" y="205590"/>
                </a:cubicBezTo>
                <a:cubicBezTo>
                  <a:pt x="967204" y="205590"/>
                  <a:pt x="974998" y="206743"/>
                  <a:pt x="975864" y="208760"/>
                </a:cubicBezTo>
                <a:cubicBezTo>
                  <a:pt x="978750" y="216830"/>
                  <a:pt x="983945" y="212507"/>
                  <a:pt x="987409" y="212507"/>
                </a:cubicBezTo>
                <a:cubicBezTo>
                  <a:pt x="995202" y="212507"/>
                  <a:pt x="997511" y="218847"/>
                  <a:pt x="1005593" y="218847"/>
                </a:cubicBezTo>
                <a:cubicBezTo>
                  <a:pt x="1012809" y="218847"/>
                  <a:pt x="1022046" y="212219"/>
                  <a:pt x="1031282" y="215677"/>
                </a:cubicBezTo>
                <a:cubicBezTo>
                  <a:pt x="1043405" y="220576"/>
                  <a:pt x="1037344" y="199250"/>
                  <a:pt x="1053507" y="199250"/>
                </a:cubicBezTo>
                <a:lnTo>
                  <a:pt x="1063741" y="204575"/>
                </a:lnTo>
                <a:lnTo>
                  <a:pt x="1063677" y="204442"/>
                </a:lnTo>
                <a:cubicBezTo>
                  <a:pt x="1061801" y="201338"/>
                  <a:pt x="1059059" y="199101"/>
                  <a:pt x="1053431" y="199101"/>
                </a:cubicBezTo>
                <a:close/>
                <a:moveTo>
                  <a:pt x="124918" y="198562"/>
                </a:moveTo>
                <a:cubicBezTo>
                  <a:pt x="126098" y="198562"/>
                  <a:pt x="126688" y="199422"/>
                  <a:pt x="127867" y="199422"/>
                </a:cubicBezTo>
                <a:cubicBezTo>
                  <a:pt x="127867" y="199709"/>
                  <a:pt x="126393" y="200856"/>
                  <a:pt x="126983" y="200856"/>
                </a:cubicBezTo>
                <a:cubicBezTo>
                  <a:pt x="127867" y="200856"/>
                  <a:pt x="128457" y="199996"/>
                  <a:pt x="128752" y="199422"/>
                </a:cubicBezTo>
                <a:cubicBezTo>
                  <a:pt x="129047" y="199996"/>
                  <a:pt x="128752" y="200856"/>
                  <a:pt x="128752" y="202003"/>
                </a:cubicBezTo>
                <a:cubicBezTo>
                  <a:pt x="128752" y="202864"/>
                  <a:pt x="129342" y="202864"/>
                  <a:pt x="129342" y="203724"/>
                </a:cubicBezTo>
                <a:cubicBezTo>
                  <a:pt x="129342" y="204011"/>
                  <a:pt x="128752" y="204297"/>
                  <a:pt x="128752" y="204871"/>
                </a:cubicBezTo>
                <a:cubicBezTo>
                  <a:pt x="128752" y="205445"/>
                  <a:pt x="131112" y="207165"/>
                  <a:pt x="129932" y="207165"/>
                </a:cubicBezTo>
                <a:cubicBezTo>
                  <a:pt x="128752" y="207165"/>
                  <a:pt x="127867" y="206018"/>
                  <a:pt x="127867" y="204871"/>
                </a:cubicBezTo>
                <a:cubicBezTo>
                  <a:pt x="127867" y="204011"/>
                  <a:pt x="128457" y="203724"/>
                  <a:pt x="128457" y="203437"/>
                </a:cubicBezTo>
                <a:cubicBezTo>
                  <a:pt x="127573" y="203150"/>
                  <a:pt x="127278" y="202003"/>
                  <a:pt x="126393" y="202003"/>
                </a:cubicBezTo>
                <a:cubicBezTo>
                  <a:pt x="125803" y="202003"/>
                  <a:pt x="125508" y="200283"/>
                  <a:pt x="124918" y="199709"/>
                </a:cubicBezTo>
                <a:cubicBezTo>
                  <a:pt x="124918" y="198562"/>
                  <a:pt x="124918" y="198562"/>
                  <a:pt x="124918" y="198562"/>
                </a:cubicBezTo>
                <a:close/>
                <a:moveTo>
                  <a:pt x="1123292" y="194088"/>
                </a:moveTo>
                <a:cubicBezTo>
                  <a:pt x="1123578" y="194088"/>
                  <a:pt x="1123865" y="194088"/>
                  <a:pt x="1124152" y="194088"/>
                </a:cubicBezTo>
                <a:cubicBezTo>
                  <a:pt x="1124152" y="196402"/>
                  <a:pt x="1125299" y="198138"/>
                  <a:pt x="1125586" y="199873"/>
                </a:cubicBezTo>
                <a:cubicBezTo>
                  <a:pt x="1126159" y="201609"/>
                  <a:pt x="1125299" y="202766"/>
                  <a:pt x="1126159" y="204791"/>
                </a:cubicBezTo>
                <a:cubicBezTo>
                  <a:pt x="1126159" y="207684"/>
                  <a:pt x="1126159" y="207684"/>
                  <a:pt x="1126159" y="207684"/>
                </a:cubicBezTo>
                <a:cubicBezTo>
                  <a:pt x="1125873" y="209130"/>
                  <a:pt x="1126733" y="210576"/>
                  <a:pt x="1127020" y="211155"/>
                </a:cubicBezTo>
                <a:cubicBezTo>
                  <a:pt x="1127880" y="214337"/>
                  <a:pt x="1129601" y="216940"/>
                  <a:pt x="1130461" y="220122"/>
                </a:cubicBezTo>
                <a:cubicBezTo>
                  <a:pt x="1129888" y="218965"/>
                  <a:pt x="1128740" y="218387"/>
                  <a:pt x="1127593" y="218387"/>
                </a:cubicBezTo>
                <a:cubicBezTo>
                  <a:pt x="1124439" y="218387"/>
                  <a:pt x="1123865" y="222436"/>
                  <a:pt x="1123865" y="225618"/>
                </a:cubicBezTo>
                <a:cubicBezTo>
                  <a:pt x="1123865" y="228800"/>
                  <a:pt x="1126446" y="229957"/>
                  <a:pt x="1127593" y="232272"/>
                </a:cubicBezTo>
                <a:cubicBezTo>
                  <a:pt x="1127593" y="232272"/>
                  <a:pt x="1127307" y="232272"/>
                  <a:pt x="1127307" y="232272"/>
                </a:cubicBezTo>
                <a:cubicBezTo>
                  <a:pt x="1126733" y="232561"/>
                  <a:pt x="1126159" y="231693"/>
                  <a:pt x="1125873" y="231114"/>
                </a:cubicBezTo>
                <a:cubicBezTo>
                  <a:pt x="1125586" y="231114"/>
                  <a:pt x="1125012" y="231114"/>
                  <a:pt x="1124726" y="231114"/>
                </a:cubicBezTo>
                <a:cubicBezTo>
                  <a:pt x="1123292" y="231114"/>
                  <a:pt x="1123292" y="234007"/>
                  <a:pt x="1121571" y="234007"/>
                </a:cubicBezTo>
                <a:cubicBezTo>
                  <a:pt x="1121284" y="234007"/>
                  <a:pt x="1121571" y="230825"/>
                  <a:pt x="1121571" y="230247"/>
                </a:cubicBezTo>
                <a:cubicBezTo>
                  <a:pt x="1121571" y="227932"/>
                  <a:pt x="1122145" y="226486"/>
                  <a:pt x="1122145" y="224461"/>
                </a:cubicBezTo>
                <a:cubicBezTo>
                  <a:pt x="1122145" y="222726"/>
                  <a:pt x="1121284" y="222436"/>
                  <a:pt x="1121284" y="220990"/>
                </a:cubicBezTo>
                <a:cubicBezTo>
                  <a:pt x="1121284" y="218965"/>
                  <a:pt x="1122145" y="218387"/>
                  <a:pt x="1122145" y="216940"/>
                </a:cubicBezTo>
                <a:cubicBezTo>
                  <a:pt x="1122145" y="213758"/>
                  <a:pt x="1122145" y="212601"/>
                  <a:pt x="1122145" y="209419"/>
                </a:cubicBezTo>
                <a:cubicBezTo>
                  <a:pt x="1122145" y="207394"/>
                  <a:pt x="1120137" y="206816"/>
                  <a:pt x="1120137" y="204791"/>
                </a:cubicBezTo>
                <a:cubicBezTo>
                  <a:pt x="1120137" y="202188"/>
                  <a:pt x="1120997" y="198716"/>
                  <a:pt x="1122718" y="198427"/>
                </a:cubicBezTo>
                <a:cubicBezTo>
                  <a:pt x="1122718" y="197559"/>
                  <a:pt x="1123292" y="197270"/>
                  <a:pt x="1123292" y="196692"/>
                </a:cubicBezTo>
                <a:cubicBezTo>
                  <a:pt x="1123292" y="195245"/>
                  <a:pt x="1123292" y="194956"/>
                  <a:pt x="1123292" y="194088"/>
                </a:cubicBezTo>
                <a:close/>
                <a:moveTo>
                  <a:pt x="689188" y="193904"/>
                </a:moveTo>
                <a:lnTo>
                  <a:pt x="689152" y="193905"/>
                </a:lnTo>
                <a:lnTo>
                  <a:pt x="692874" y="201346"/>
                </a:lnTo>
                <a:cubicBezTo>
                  <a:pt x="692874" y="203077"/>
                  <a:pt x="691142" y="203943"/>
                  <a:pt x="691142" y="205675"/>
                </a:cubicBezTo>
                <a:cubicBezTo>
                  <a:pt x="691142" y="208272"/>
                  <a:pt x="693452" y="210003"/>
                  <a:pt x="693452" y="212312"/>
                </a:cubicBezTo>
                <a:cubicBezTo>
                  <a:pt x="693452" y="213755"/>
                  <a:pt x="691142" y="214332"/>
                  <a:pt x="690564" y="215198"/>
                </a:cubicBezTo>
                <a:cubicBezTo>
                  <a:pt x="689120" y="217507"/>
                  <a:pt x="688543" y="219527"/>
                  <a:pt x="688543" y="222413"/>
                </a:cubicBezTo>
                <a:lnTo>
                  <a:pt x="688620" y="222454"/>
                </a:lnTo>
                <a:lnTo>
                  <a:pt x="690631" y="215269"/>
                </a:lnTo>
                <a:cubicBezTo>
                  <a:pt x="691209" y="214403"/>
                  <a:pt x="693518" y="213826"/>
                  <a:pt x="693518" y="212382"/>
                </a:cubicBezTo>
                <a:cubicBezTo>
                  <a:pt x="693518" y="210072"/>
                  <a:pt x="691209" y="208340"/>
                  <a:pt x="691209" y="205741"/>
                </a:cubicBezTo>
                <a:cubicBezTo>
                  <a:pt x="691209" y="204009"/>
                  <a:pt x="692940" y="203143"/>
                  <a:pt x="692940" y="201411"/>
                </a:cubicBezTo>
                <a:cubicBezTo>
                  <a:pt x="692940" y="198523"/>
                  <a:pt x="691786" y="193904"/>
                  <a:pt x="689188" y="193904"/>
                </a:cubicBezTo>
                <a:close/>
                <a:moveTo>
                  <a:pt x="580118" y="190991"/>
                </a:moveTo>
                <a:cubicBezTo>
                  <a:pt x="580982" y="190991"/>
                  <a:pt x="581557" y="190991"/>
                  <a:pt x="582421" y="190991"/>
                </a:cubicBezTo>
                <a:cubicBezTo>
                  <a:pt x="585299" y="190991"/>
                  <a:pt x="586738" y="193903"/>
                  <a:pt x="586738" y="196232"/>
                </a:cubicBezTo>
                <a:cubicBezTo>
                  <a:pt x="586738" y="197106"/>
                  <a:pt x="584435" y="197106"/>
                  <a:pt x="584435" y="197980"/>
                </a:cubicBezTo>
                <a:cubicBezTo>
                  <a:pt x="584435" y="198853"/>
                  <a:pt x="584435" y="202347"/>
                  <a:pt x="584435" y="202347"/>
                </a:cubicBezTo>
                <a:cubicBezTo>
                  <a:pt x="584435" y="203512"/>
                  <a:pt x="585299" y="204968"/>
                  <a:pt x="584435" y="206133"/>
                </a:cubicBezTo>
                <a:cubicBezTo>
                  <a:pt x="583572" y="206715"/>
                  <a:pt x="582421" y="206715"/>
                  <a:pt x="580982" y="206715"/>
                </a:cubicBezTo>
                <a:cubicBezTo>
                  <a:pt x="578967" y="206715"/>
                  <a:pt x="577528" y="208753"/>
                  <a:pt x="576376" y="209627"/>
                </a:cubicBezTo>
                <a:cubicBezTo>
                  <a:pt x="575801" y="209918"/>
                  <a:pt x="574650" y="209918"/>
                  <a:pt x="574074" y="209918"/>
                </a:cubicBezTo>
                <a:cubicBezTo>
                  <a:pt x="572635" y="209918"/>
                  <a:pt x="570908" y="208462"/>
                  <a:pt x="570908" y="207006"/>
                </a:cubicBezTo>
                <a:cubicBezTo>
                  <a:pt x="570908" y="203803"/>
                  <a:pt x="574074" y="203512"/>
                  <a:pt x="574650" y="200600"/>
                </a:cubicBezTo>
                <a:cubicBezTo>
                  <a:pt x="573210" y="199727"/>
                  <a:pt x="572059" y="199144"/>
                  <a:pt x="572059" y="197688"/>
                </a:cubicBezTo>
                <a:cubicBezTo>
                  <a:pt x="572059" y="196232"/>
                  <a:pt x="573210" y="196524"/>
                  <a:pt x="573498" y="196524"/>
                </a:cubicBezTo>
                <a:cubicBezTo>
                  <a:pt x="574362" y="196524"/>
                  <a:pt x="576376" y="195650"/>
                  <a:pt x="577240" y="195068"/>
                </a:cubicBezTo>
                <a:cubicBezTo>
                  <a:pt x="576664" y="194194"/>
                  <a:pt x="576376" y="193903"/>
                  <a:pt x="576376" y="193321"/>
                </a:cubicBezTo>
                <a:cubicBezTo>
                  <a:pt x="576376" y="192447"/>
                  <a:pt x="578967" y="190991"/>
                  <a:pt x="580118" y="190991"/>
                </a:cubicBezTo>
                <a:close/>
                <a:moveTo>
                  <a:pt x="642833" y="189270"/>
                </a:moveTo>
                <a:cubicBezTo>
                  <a:pt x="645414" y="189270"/>
                  <a:pt x="645414" y="189270"/>
                  <a:pt x="645414" y="189270"/>
                </a:cubicBezTo>
                <a:cubicBezTo>
                  <a:pt x="645414" y="191040"/>
                  <a:pt x="646274" y="190745"/>
                  <a:pt x="646274" y="191925"/>
                </a:cubicBezTo>
                <a:cubicBezTo>
                  <a:pt x="646274" y="193105"/>
                  <a:pt x="645987" y="192810"/>
                  <a:pt x="645987" y="193400"/>
                </a:cubicBezTo>
                <a:cubicBezTo>
                  <a:pt x="645987" y="193105"/>
                  <a:pt x="645987" y="192810"/>
                  <a:pt x="645987" y="192220"/>
                </a:cubicBezTo>
                <a:cubicBezTo>
                  <a:pt x="644267" y="192220"/>
                  <a:pt x="642833" y="191925"/>
                  <a:pt x="642833" y="190745"/>
                </a:cubicBezTo>
                <a:cubicBezTo>
                  <a:pt x="642833" y="190155"/>
                  <a:pt x="642833" y="189860"/>
                  <a:pt x="642833" y="189270"/>
                </a:cubicBezTo>
                <a:close/>
                <a:moveTo>
                  <a:pt x="125262" y="187088"/>
                </a:moveTo>
                <a:cubicBezTo>
                  <a:pt x="124980" y="190505"/>
                  <a:pt x="128359" y="190790"/>
                  <a:pt x="128359" y="193638"/>
                </a:cubicBezTo>
                <a:cubicBezTo>
                  <a:pt x="128359" y="194492"/>
                  <a:pt x="127796" y="194777"/>
                  <a:pt x="127233" y="194777"/>
                </a:cubicBezTo>
                <a:cubicBezTo>
                  <a:pt x="126107" y="194777"/>
                  <a:pt x="124699" y="192214"/>
                  <a:pt x="124699" y="192214"/>
                </a:cubicBezTo>
                <a:cubicBezTo>
                  <a:pt x="124699" y="191075"/>
                  <a:pt x="124417" y="190220"/>
                  <a:pt x="124699" y="189651"/>
                </a:cubicBezTo>
                <a:cubicBezTo>
                  <a:pt x="122728" y="189081"/>
                  <a:pt x="123573" y="188512"/>
                  <a:pt x="122165" y="189651"/>
                </a:cubicBezTo>
                <a:cubicBezTo>
                  <a:pt x="122165" y="186518"/>
                  <a:pt x="122728" y="186518"/>
                  <a:pt x="125262" y="187088"/>
                </a:cubicBezTo>
                <a:close/>
                <a:moveTo>
                  <a:pt x="649248" y="185485"/>
                </a:moveTo>
                <a:cubicBezTo>
                  <a:pt x="651588" y="185485"/>
                  <a:pt x="651881" y="186632"/>
                  <a:pt x="652466" y="188926"/>
                </a:cubicBezTo>
                <a:cubicBezTo>
                  <a:pt x="650126" y="189500"/>
                  <a:pt x="651296" y="194088"/>
                  <a:pt x="648371" y="194088"/>
                </a:cubicBezTo>
                <a:cubicBezTo>
                  <a:pt x="647493" y="194088"/>
                  <a:pt x="646908" y="193228"/>
                  <a:pt x="646616" y="193228"/>
                </a:cubicBezTo>
                <a:cubicBezTo>
                  <a:pt x="646908" y="192941"/>
                  <a:pt x="647201" y="192654"/>
                  <a:pt x="647201" y="192654"/>
                </a:cubicBezTo>
                <a:lnTo>
                  <a:pt x="647493" y="193228"/>
                </a:lnTo>
                <a:cubicBezTo>
                  <a:pt x="648371" y="192941"/>
                  <a:pt x="649248" y="192081"/>
                  <a:pt x="649248" y="191507"/>
                </a:cubicBezTo>
                <a:cubicBezTo>
                  <a:pt x="648078" y="191220"/>
                  <a:pt x="646616" y="190073"/>
                  <a:pt x="646616" y="189500"/>
                </a:cubicBezTo>
                <a:cubicBezTo>
                  <a:pt x="646616" y="188926"/>
                  <a:pt x="648078" y="185485"/>
                  <a:pt x="649248" y="185485"/>
                </a:cubicBezTo>
                <a:close/>
                <a:moveTo>
                  <a:pt x="53033" y="179291"/>
                </a:moveTo>
                <a:cubicBezTo>
                  <a:pt x="54155" y="179291"/>
                  <a:pt x="54155" y="179291"/>
                  <a:pt x="54716" y="179291"/>
                </a:cubicBezTo>
                <a:cubicBezTo>
                  <a:pt x="54716" y="181012"/>
                  <a:pt x="54716" y="181012"/>
                  <a:pt x="54716" y="181012"/>
                </a:cubicBezTo>
                <a:cubicBezTo>
                  <a:pt x="52473" y="182159"/>
                  <a:pt x="51631" y="183019"/>
                  <a:pt x="49949" y="184453"/>
                </a:cubicBezTo>
                <a:cubicBezTo>
                  <a:pt x="48827" y="183593"/>
                  <a:pt x="47986" y="183593"/>
                  <a:pt x="47145" y="182732"/>
                </a:cubicBezTo>
                <a:cubicBezTo>
                  <a:pt x="47145" y="181299"/>
                  <a:pt x="47145" y="181299"/>
                  <a:pt x="47145" y="181299"/>
                </a:cubicBezTo>
                <a:cubicBezTo>
                  <a:pt x="49388" y="180725"/>
                  <a:pt x="51071" y="179291"/>
                  <a:pt x="53033" y="179291"/>
                </a:cubicBezTo>
                <a:close/>
                <a:moveTo>
                  <a:pt x="113951" y="176882"/>
                </a:moveTo>
                <a:cubicBezTo>
                  <a:pt x="116226" y="176882"/>
                  <a:pt x="115089" y="177738"/>
                  <a:pt x="116795" y="176882"/>
                </a:cubicBezTo>
                <a:cubicBezTo>
                  <a:pt x="116795" y="180019"/>
                  <a:pt x="116226" y="180019"/>
                  <a:pt x="116795" y="182015"/>
                </a:cubicBezTo>
                <a:cubicBezTo>
                  <a:pt x="116795" y="182300"/>
                  <a:pt x="117932" y="182300"/>
                  <a:pt x="117932" y="182015"/>
                </a:cubicBezTo>
                <a:cubicBezTo>
                  <a:pt x="117932" y="183726"/>
                  <a:pt x="119069" y="185436"/>
                  <a:pt x="117932" y="186862"/>
                </a:cubicBezTo>
                <a:cubicBezTo>
                  <a:pt x="116226" y="185436"/>
                  <a:pt x="115657" y="183726"/>
                  <a:pt x="115657" y="181730"/>
                </a:cubicBezTo>
                <a:cubicBezTo>
                  <a:pt x="113951" y="181444"/>
                  <a:pt x="112530" y="180019"/>
                  <a:pt x="112530" y="178023"/>
                </a:cubicBezTo>
                <a:cubicBezTo>
                  <a:pt x="112530" y="177167"/>
                  <a:pt x="113383" y="176882"/>
                  <a:pt x="113951" y="176882"/>
                </a:cubicBezTo>
                <a:close/>
                <a:moveTo>
                  <a:pt x="675178" y="176191"/>
                </a:moveTo>
                <a:cubicBezTo>
                  <a:pt x="674865" y="176798"/>
                  <a:pt x="674239" y="177406"/>
                  <a:pt x="674239" y="178013"/>
                </a:cubicBezTo>
                <a:cubicBezTo>
                  <a:pt x="674239" y="179531"/>
                  <a:pt x="672988" y="180139"/>
                  <a:pt x="672050" y="181353"/>
                </a:cubicBezTo>
                <a:cubicBezTo>
                  <a:pt x="671737" y="180746"/>
                  <a:pt x="672050" y="180442"/>
                  <a:pt x="672050" y="179531"/>
                </a:cubicBezTo>
                <a:cubicBezTo>
                  <a:pt x="672050" y="178924"/>
                  <a:pt x="672675" y="176495"/>
                  <a:pt x="675178" y="176191"/>
                </a:cubicBezTo>
                <a:close/>
                <a:moveTo>
                  <a:pt x="590507" y="173096"/>
                </a:moveTo>
                <a:cubicBezTo>
                  <a:pt x="591949" y="173096"/>
                  <a:pt x="593391" y="173096"/>
                  <a:pt x="594256" y="173096"/>
                </a:cubicBezTo>
                <a:cubicBezTo>
                  <a:pt x="594833" y="173096"/>
                  <a:pt x="595410" y="173965"/>
                  <a:pt x="595410" y="174255"/>
                </a:cubicBezTo>
                <a:cubicBezTo>
                  <a:pt x="595410" y="175994"/>
                  <a:pt x="592814" y="175994"/>
                  <a:pt x="592238" y="177733"/>
                </a:cubicBezTo>
                <a:cubicBezTo>
                  <a:pt x="592238" y="178023"/>
                  <a:pt x="592526" y="178312"/>
                  <a:pt x="592814" y="178602"/>
                </a:cubicBezTo>
                <a:cubicBezTo>
                  <a:pt x="600313" y="178602"/>
                  <a:pt x="600313" y="178602"/>
                  <a:pt x="600313" y="178602"/>
                </a:cubicBezTo>
                <a:cubicBezTo>
                  <a:pt x="600602" y="182369"/>
                  <a:pt x="596852" y="183818"/>
                  <a:pt x="596852" y="186426"/>
                </a:cubicBezTo>
                <a:cubicBezTo>
                  <a:pt x="596275" y="186716"/>
                  <a:pt x="595987" y="187006"/>
                  <a:pt x="595699" y="187586"/>
                </a:cubicBezTo>
                <a:cubicBezTo>
                  <a:pt x="597141" y="187875"/>
                  <a:pt x="597717" y="187296"/>
                  <a:pt x="598583" y="187586"/>
                </a:cubicBezTo>
                <a:cubicBezTo>
                  <a:pt x="601178" y="188455"/>
                  <a:pt x="600602" y="191353"/>
                  <a:pt x="602332" y="193092"/>
                </a:cubicBezTo>
                <a:cubicBezTo>
                  <a:pt x="604351" y="195120"/>
                  <a:pt x="607523" y="195989"/>
                  <a:pt x="607523" y="198887"/>
                </a:cubicBezTo>
                <a:cubicBezTo>
                  <a:pt x="607523" y="200047"/>
                  <a:pt x="608965" y="200626"/>
                  <a:pt x="608965" y="201785"/>
                </a:cubicBezTo>
                <a:cubicBezTo>
                  <a:pt x="608965" y="202075"/>
                  <a:pt x="608677" y="202365"/>
                  <a:pt x="608389" y="202655"/>
                </a:cubicBezTo>
                <a:cubicBezTo>
                  <a:pt x="608389" y="203524"/>
                  <a:pt x="608389" y="203524"/>
                  <a:pt x="608389" y="203524"/>
                </a:cubicBezTo>
                <a:lnTo>
                  <a:pt x="609387" y="202922"/>
                </a:lnTo>
                <a:lnTo>
                  <a:pt x="610984" y="202655"/>
                </a:lnTo>
                <a:cubicBezTo>
                  <a:pt x="612426" y="202655"/>
                  <a:pt x="613580" y="203814"/>
                  <a:pt x="613580" y="204973"/>
                </a:cubicBezTo>
                <a:cubicBezTo>
                  <a:pt x="613580" y="207291"/>
                  <a:pt x="610407" y="208450"/>
                  <a:pt x="609542" y="210189"/>
                </a:cubicBezTo>
                <a:cubicBezTo>
                  <a:pt x="610696" y="210479"/>
                  <a:pt x="611273" y="210769"/>
                  <a:pt x="612138" y="210769"/>
                </a:cubicBezTo>
                <a:cubicBezTo>
                  <a:pt x="612138" y="211638"/>
                  <a:pt x="612138" y="211638"/>
                  <a:pt x="612138" y="211638"/>
                </a:cubicBezTo>
                <a:cubicBezTo>
                  <a:pt x="610984" y="212797"/>
                  <a:pt x="610119" y="213377"/>
                  <a:pt x="608389" y="213377"/>
                </a:cubicBezTo>
                <a:cubicBezTo>
                  <a:pt x="606947" y="213377"/>
                  <a:pt x="604062" y="213377"/>
                  <a:pt x="603486" y="213377"/>
                </a:cubicBezTo>
                <a:cubicBezTo>
                  <a:pt x="602044" y="213377"/>
                  <a:pt x="598583" y="214536"/>
                  <a:pt x="596852" y="214536"/>
                </a:cubicBezTo>
                <a:cubicBezTo>
                  <a:pt x="595987" y="214536"/>
                  <a:pt x="595410" y="213956"/>
                  <a:pt x="594545" y="213956"/>
                </a:cubicBezTo>
                <a:cubicBezTo>
                  <a:pt x="593103" y="213956"/>
                  <a:pt x="592526" y="214826"/>
                  <a:pt x="592526" y="215985"/>
                </a:cubicBezTo>
                <a:cubicBezTo>
                  <a:pt x="590796" y="215985"/>
                  <a:pt x="590796" y="215985"/>
                  <a:pt x="590796" y="215985"/>
                </a:cubicBezTo>
                <a:cubicBezTo>
                  <a:pt x="589930" y="215985"/>
                  <a:pt x="589354" y="216565"/>
                  <a:pt x="588777" y="217144"/>
                </a:cubicBezTo>
                <a:cubicBezTo>
                  <a:pt x="587911" y="217144"/>
                  <a:pt x="587911" y="217144"/>
                  <a:pt x="587911" y="217144"/>
                </a:cubicBezTo>
                <a:cubicBezTo>
                  <a:pt x="587911" y="216275"/>
                  <a:pt x="587911" y="216275"/>
                  <a:pt x="587911" y="216275"/>
                </a:cubicBezTo>
                <a:cubicBezTo>
                  <a:pt x="588200" y="215695"/>
                  <a:pt x="591949" y="211638"/>
                  <a:pt x="592526" y="211638"/>
                </a:cubicBezTo>
                <a:cubicBezTo>
                  <a:pt x="594256" y="211059"/>
                  <a:pt x="596852" y="211638"/>
                  <a:pt x="596852" y="209899"/>
                </a:cubicBezTo>
                <a:cubicBezTo>
                  <a:pt x="596852" y="209610"/>
                  <a:pt x="596564" y="209320"/>
                  <a:pt x="596564" y="209030"/>
                </a:cubicBezTo>
                <a:cubicBezTo>
                  <a:pt x="595987" y="209610"/>
                  <a:pt x="595122" y="210189"/>
                  <a:pt x="594256" y="210189"/>
                </a:cubicBezTo>
                <a:cubicBezTo>
                  <a:pt x="592526" y="210189"/>
                  <a:pt x="591949" y="208740"/>
                  <a:pt x="590796" y="208740"/>
                </a:cubicBezTo>
                <a:cubicBezTo>
                  <a:pt x="589930" y="208740"/>
                  <a:pt x="589930" y="209320"/>
                  <a:pt x="589354" y="209320"/>
                </a:cubicBezTo>
                <a:cubicBezTo>
                  <a:pt x="589065" y="209320"/>
                  <a:pt x="588777" y="209030"/>
                  <a:pt x="588777" y="208740"/>
                </a:cubicBezTo>
                <a:cubicBezTo>
                  <a:pt x="588777" y="206712"/>
                  <a:pt x="592238" y="206712"/>
                  <a:pt x="592238" y="204683"/>
                </a:cubicBezTo>
                <a:cubicBezTo>
                  <a:pt x="592238" y="202944"/>
                  <a:pt x="591372" y="202365"/>
                  <a:pt x="591372" y="200916"/>
                </a:cubicBezTo>
                <a:cubicBezTo>
                  <a:pt x="593680" y="200916"/>
                  <a:pt x="596275" y="199757"/>
                  <a:pt x="597141" y="198598"/>
                </a:cubicBezTo>
                <a:cubicBezTo>
                  <a:pt x="597141" y="196569"/>
                  <a:pt x="597141" y="196569"/>
                  <a:pt x="597141" y="196569"/>
                </a:cubicBezTo>
                <a:cubicBezTo>
                  <a:pt x="595699" y="196859"/>
                  <a:pt x="593968" y="196569"/>
                  <a:pt x="593968" y="195410"/>
                </a:cubicBezTo>
                <a:cubicBezTo>
                  <a:pt x="593968" y="194251"/>
                  <a:pt x="594545" y="193961"/>
                  <a:pt x="594833" y="193381"/>
                </a:cubicBezTo>
                <a:cubicBezTo>
                  <a:pt x="594545" y="193381"/>
                  <a:pt x="594256" y="193381"/>
                  <a:pt x="593680" y="193381"/>
                </a:cubicBezTo>
                <a:cubicBezTo>
                  <a:pt x="592526" y="193381"/>
                  <a:pt x="591949" y="193961"/>
                  <a:pt x="590796" y="193961"/>
                </a:cubicBezTo>
                <a:cubicBezTo>
                  <a:pt x="589642" y="193961"/>
                  <a:pt x="588777" y="193961"/>
                  <a:pt x="588777" y="193092"/>
                </a:cubicBezTo>
                <a:cubicBezTo>
                  <a:pt x="588777" y="191932"/>
                  <a:pt x="589930" y="191353"/>
                  <a:pt x="589930" y="190194"/>
                </a:cubicBezTo>
                <a:cubicBezTo>
                  <a:pt x="589930" y="189035"/>
                  <a:pt x="589642" y="189035"/>
                  <a:pt x="589930" y="187875"/>
                </a:cubicBezTo>
                <a:cubicBezTo>
                  <a:pt x="589065" y="187875"/>
                  <a:pt x="588200" y="187586"/>
                  <a:pt x="587911" y="187296"/>
                </a:cubicBezTo>
                <a:cubicBezTo>
                  <a:pt x="587335" y="188165"/>
                  <a:pt x="587623" y="188745"/>
                  <a:pt x="587911" y="189035"/>
                </a:cubicBezTo>
                <a:cubicBezTo>
                  <a:pt x="586758" y="189035"/>
                  <a:pt x="586758" y="189035"/>
                  <a:pt x="586758" y="189035"/>
                </a:cubicBezTo>
                <a:cubicBezTo>
                  <a:pt x="586758" y="188165"/>
                  <a:pt x="586758" y="187875"/>
                  <a:pt x="586758" y="187006"/>
                </a:cubicBezTo>
                <a:cubicBezTo>
                  <a:pt x="586758" y="186716"/>
                  <a:pt x="587046" y="186426"/>
                  <a:pt x="587335" y="186137"/>
                </a:cubicBezTo>
                <a:cubicBezTo>
                  <a:pt x="587335" y="184977"/>
                  <a:pt x="587335" y="184977"/>
                  <a:pt x="587335" y="184977"/>
                </a:cubicBezTo>
                <a:cubicBezTo>
                  <a:pt x="586758" y="184977"/>
                  <a:pt x="585604" y="184688"/>
                  <a:pt x="585604" y="184108"/>
                </a:cubicBezTo>
                <a:cubicBezTo>
                  <a:pt x="585604" y="183529"/>
                  <a:pt x="586469" y="182369"/>
                  <a:pt x="586469" y="182369"/>
                </a:cubicBezTo>
                <a:cubicBezTo>
                  <a:pt x="586469" y="181500"/>
                  <a:pt x="586469" y="181500"/>
                  <a:pt x="586469" y="181500"/>
                </a:cubicBezTo>
                <a:cubicBezTo>
                  <a:pt x="584451" y="180920"/>
                  <a:pt x="583297" y="180631"/>
                  <a:pt x="583297" y="178892"/>
                </a:cubicBezTo>
                <a:cubicBezTo>
                  <a:pt x="585604" y="178892"/>
                  <a:pt x="585604" y="178892"/>
                  <a:pt x="585604" y="178892"/>
                </a:cubicBezTo>
                <a:cubicBezTo>
                  <a:pt x="585604" y="179761"/>
                  <a:pt x="586181" y="180051"/>
                  <a:pt x="586469" y="180051"/>
                </a:cubicBezTo>
                <a:cubicBezTo>
                  <a:pt x="586758" y="180051"/>
                  <a:pt x="586758" y="179471"/>
                  <a:pt x="586758" y="179182"/>
                </a:cubicBezTo>
                <a:cubicBezTo>
                  <a:pt x="586758" y="179182"/>
                  <a:pt x="586181" y="178892"/>
                  <a:pt x="586181" y="178602"/>
                </a:cubicBezTo>
                <a:cubicBezTo>
                  <a:pt x="586181" y="177443"/>
                  <a:pt x="587046" y="177153"/>
                  <a:pt x="587911" y="177153"/>
                </a:cubicBezTo>
                <a:cubicBezTo>
                  <a:pt x="587911" y="175994"/>
                  <a:pt x="588488" y="175414"/>
                  <a:pt x="588488" y="174835"/>
                </a:cubicBezTo>
                <a:cubicBezTo>
                  <a:pt x="588488" y="174255"/>
                  <a:pt x="589930" y="173096"/>
                  <a:pt x="590507" y="173096"/>
                </a:cubicBezTo>
                <a:close/>
                <a:moveTo>
                  <a:pt x="688232" y="169991"/>
                </a:moveTo>
                <a:cubicBezTo>
                  <a:pt x="688791" y="170869"/>
                  <a:pt x="689071" y="171161"/>
                  <a:pt x="689630" y="171454"/>
                </a:cubicBezTo>
                <a:cubicBezTo>
                  <a:pt x="689350" y="172039"/>
                  <a:pt x="688791" y="172916"/>
                  <a:pt x="688511" y="172916"/>
                </a:cubicBezTo>
                <a:cubicBezTo>
                  <a:pt x="688511" y="173501"/>
                  <a:pt x="688511" y="174086"/>
                  <a:pt x="688511" y="174671"/>
                </a:cubicBezTo>
                <a:cubicBezTo>
                  <a:pt x="688511" y="174964"/>
                  <a:pt x="686834" y="175841"/>
                  <a:pt x="686554" y="175841"/>
                </a:cubicBezTo>
                <a:cubicBezTo>
                  <a:pt x="685436" y="175841"/>
                  <a:pt x="685156" y="174671"/>
                  <a:pt x="685156" y="173794"/>
                </a:cubicBezTo>
                <a:cubicBezTo>
                  <a:pt x="686274" y="173794"/>
                  <a:pt x="686834" y="172916"/>
                  <a:pt x="687952" y="172916"/>
                </a:cubicBezTo>
                <a:cubicBezTo>
                  <a:pt x="687673" y="172331"/>
                  <a:pt x="687113" y="172039"/>
                  <a:pt x="687113" y="171454"/>
                </a:cubicBezTo>
                <a:cubicBezTo>
                  <a:pt x="687113" y="170576"/>
                  <a:pt x="688232" y="169991"/>
                  <a:pt x="688232" y="169991"/>
                </a:cubicBezTo>
                <a:close/>
                <a:moveTo>
                  <a:pt x="5519" y="165828"/>
                </a:moveTo>
                <a:cubicBezTo>
                  <a:pt x="6982" y="165828"/>
                  <a:pt x="7274" y="166746"/>
                  <a:pt x="7567" y="168275"/>
                </a:cubicBezTo>
                <a:cubicBezTo>
                  <a:pt x="3179" y="168275"/>
                  <a:pt x="3179" y="168275"/>
                  <a:pt x="3179" y="168275"/>
                </a:cubicBezTo>
                <a:cubicBezTo>
                  <a:pt x="2594" y="167663"/>
                  <a:pt x="2009" y="167357"/>
                  <a:pt x="1717" y="166746"/>
                </a:cubicBezTo>
                <a:lnTo>
                  <a:pt x="3472" y="166746"/>
                </a:lnTo>
                <a:cubicBezTo>
                  <a:pt x="4057" y="165522"/>
                  <a:pt x="4642" y="165828"/>
                  <a:pt x="5519" y="165828"/>
                </a:cubicBezTo>
                <a:close/>
                <a:moveTo>
                  <a:pt x="319007" y="154927"/>
                </a:moveTo>
                <a:cubicBezTo>
                  <a:pt x="318466" y="155822"/>
                  <a:pt x="318196" y="157611"/>
                  <a:pt x="316844" y="157611"/>
                </a:cubicBezTo>
                <a:cubicBezTo>
                  <a:pt x="316573" y="157611"/>
                  <a:pt x="315221" y="155822"/>
                  <a:pt x="315221" y="155822"/>
                </a:cubicBezTo>
                <a:cubicBezTo>
                  <a:pt x="315221" y="153435"/>
                  <a:pt x="317925" y="153137"/>
                  <a:pt x="319007" y="154927"/>
                </a:cubicBezTo>
                <a:close/>
                <a:moveTo>
                  <a:pt x="306149" y="150327"/>
                </a:moveTo>
                <a:cubicBezTo>
                  <a:pt x="308824" y="150040"/>
                  <a:pt x="308230" y="150040"/>
                  <a:pt x="309716" y="150900"/>
                </a:cubicBezTo>
                <a:cubicBezTo>
                  <a:pt x="308527" y="152334"/>
                  <a:pt x="305258" y="154915"/>
                  <a:pt x="303177" y="155202"/>
                </a:cubicBezTo>
                <a:cubicBezTo>
                  <a:pt x="303177" y="153481"/>
                  <a:pt x="303177" y="153481"/>
                  <a:pt x="303177" y="153481"/>
                </a:cubicBezTo>
                <a:cubicBezTo>
                  <a:pt x="304366" y="152048"/>
                  <a:pt x="305852" y="151187"/>
                  <a:pt x="306149" y="150327"/>
                </a:cubicBezTo>
                <a:close/>
                <a:moveTo>
                  <a:pt x="715871" y="143254"/>
                </a:moveTo>
                <a:lnTo>
                  <a:pt x="715864" y="143262"/>
                </a:lnTo>
                <a:lnTo>
                  <a:pt x="719780" y="148288"/>
                </a:lnTo>
                <a:lnTo>
                  <a:pt x="719782" y="148286"/>
                </a:lnTo>
                <a:close/>
                <a:moveTo>
                  <a:pt x="297597" y="133178"/>
                </a:moveTo>
                <a:cubicBezTo>
                  <a:pt x="298455" y="135164"/>
                  <a:pt x="299028" y="135448"/>
                  <a:pt x="299600" y="136867"/>
                </a:cubicBezTo>
                <a:cubicBezTo>
                  <a:pt x="299886" y="136299"/>
                  <a:pt x="300458" y="136016"/>
                  <a:pt x="300744" y="135732"/>
                </a:cubicBezTo>
                <a:cubicBezTo>
                  <a:pt x="303320" y="139137"/>
                  <a:pt x="307325" y="137718"/>
                  <a:pt x="309614" y="140839"/>
                </a:cubicBezTo>
                <a:cubicBezTo>
                  <a:pt x="310186" y="141691"/>
                  <a:pt x="309900" y="142542"/>
                  <a:pt x="310473" y="143110"/>
                </a:cubicBezTo>
                <a:cubicBezTo>
                  <a:pt x="312475" y="144528"/>
                  <a:pt x="314764" y="143961"/>
                  <a:pt x="315909" y="145380"/>
                </a:cubicBezTo>
                <a:cubicBezTo>
                  <a:pt x="314478" y="146231"/>
                  <a:pt x="313334" y="146798"/>
                  <a:pt x="311903" y="146798"/>
                </a:cubicBezTo>
                <a:cubicBezTo>
                  <a:pt x="310186" y="146798"/>
                  <a:pt x="309614" y="146798"/>
                  <a:pt x="308470" y="146798"/>
                </a:cubicBezTo>
                <a:cubicBezTo>
                  <a:pt x="308470" y="146798"/>
                  <a:pt x="304464" y="143961"/>
                  <a:pt x="303606" y="143677"/>
                </a:cubicBezTo>
                <a:cubicBezTo>
                  <a:pt x="303606" y="146515"/>
                  <a:pt x="299314" y="149068"/>
                  <a:pt x="297597" y="148217"/>
                </a:cubicBezTo>
                <a:cubicBezTo>
                  <a:pt x="297311" y="148785"/>
                  <a:pt x="297311" y="149352"/>
                  <a:pt x="296739" y="149352"/>
                </a:cubicBezTo>
                <a:cubicBezTo>
                  <a:pt x="295022" y="149352"/>
                  <a:pt x="295594" y="147933"/>
                  <a:pt x="295880" y="146798"/>
                </a:cubicBezTo>
                <a:cubicBezTo>
                  <a:pt x="293877" y="146231"/>
                  <a:pt x="291302" y="146798"/>
                  <a:pt x="290444" y="146798"/>
                </a:cubicBezTo>
                <a:cubicBezTo>
                  <a:pt x="290444" y="144528"/>
                  <a:pt x="291875" y="144812"/>
                  <a:pt x="292161" y="144245"/>
                </a:cubicBezTo>
                <a:cubicBezTo>
                  <a:pt x="293019" y="143677"/>
                  <a:pt x="293591" y="143393"/>
                  <a:pt x="293591" y="142542"/>
                </a:cubicBezTo>
                <a:cubicBezTo>
                  <a:pt x="293591" y="141407"/>
                  <a:pt x="293591" y="141975"/>
                  <a:pt x="293591" y="140839"/>
                </a:cubicBezTo>
                <a:cubicBezTo>
                  <a:pt x="293591" y="138569"/>
                  <a:pt x="294164" y="133746"/>
                  <a:pt x="297597" y="133178"/>
                </a:cubicBezTo>
                <a:close/>
                <a:moveTo>
                  <a:pt x="525900" y="128360"/>
                </a:moveTo>
                <a:cubicBezTo>
                  <a:pt x="526188" y="128360"/>
                  <a:pt x="526476" y="128360"/>
                  <a:pt x="527051" y="128360"/>
                </a:cubicBezTo>
                <a:cubicBezTo>
                  <a:pt x="527051" y="129232"/>
                  <a:pt x="527626" y="129523"/>
                  <a:pt x="527626" y="130395"/>
                </a:cubicBezTo>
                <a:cubicBezTo>
                  <a:pt x="527626" y="131267"/>
                  <a:pt x="528777" y="133012"/>
                  <a:pt x="529640" y="133012"/>
                </a:cubicBezTo>
                <a:cubicBezTo>
                  <a:pt x="530503" y="133012"/>
                  <a:pt x="531366" y="132430"/>
                  <a:pt x="531941" y="132140"/>
                </a:cubicBezTo>
                <a:cubicBezTo>
                  <a:pt x="531654" y="131267"/>
                  <a:pt x="531654" y="130977"/>
                  <a:pt x="531941" y="130686"/>
                </a:cubicBezTo>
                <a:cubicBezTo>
                  <a:pt x="532517" y="130977"/>
                  <a:pt x="532804" y="131849"/>
                  <a:pt x="533667" y="131849"/>
                </a:cubicBezTo>
                <a:cubicBezTo>
                  <a:pt x="536544" y="130977"/>
                  <a:pt x="536544" y="130977"/>
                  <a:pt x="536544" y="130977"/>
                </a:cubicBezTo>
                <a:cubicBezTo>
                  <a:pt x="537695" y="131267"/>
                  <a:pt x="537983" y="131558"/>
                  <a:pt x="538270" y="131849"/>
                </a:cubicBezTo>
                <a:cubicBezTo>
                  <a:pt x="538270" y="131558"/>
                  <a:pt x="538270" y="130977"/>
                  <a:pt x="538270" y="130686"/>
                </a:cubicBezTo>
                <a:cubicBezTo>
                  <a:pt x="540284" y="130686"/>
                  <a:pt x="541147" y="130977"/>
                  <a:pt x="542298" y="130977"/>
                </a:cubicBezTo>
                <a:cubicBezTo>
                  <a:pt x="544024" y="130977"/>
                  <a:pt x="545462" y="129523"/>
                  <a:pt x="546613" y="130686"/>
                </a:cubicBezTo>
                <a:cubicBezTo>
                  <a:pt x="546613" y="129523"/>
                  <a:pt x="546900" y="129232"/>
                  <a:pt x="547188" y="128651"/>
                </a:cubicBezTo>
                <a:cubicBezTo>
                  <a:pt x="548051" y="128942"/>
                  <a:pt x="548051" y="128942"/>
                  <a:pt x="548626" y="128651"/>
                </a:cubicBezTo>
                <a:cubicBezTo>
                  <a:pt x="548626" y="130104"/>
                  <a:pt x="549777" y="130395"/>
                  <a:pt x="550928" y="130395"/>
                </a:cubicBezTo>
                <a:cubicBezTo>
                  <a:pt x="552078" y="130395"/>
                  <a:pt x="552942" y="129523"/>
                  <a:pt x="554092" y="129523"/>
                </a:cubicBezTo>
                <a:cubicBezTo>
                  <a:pt x="553517" y="129814"/>
                  <a:pt x="553229" y="130395"/>
                  <a:pt x="553229" y="130686"/>
                </a:cubicBezTo>
                <a:cubicBezTo>
                  <a:pt x="553229" y="134465"/>
                  <a:pt x="557832" y="133593"/>
                  <a:pt x="557832" y="137082"/>
                </a:cubicBezTo>
                <a:lnTo>
                  <a:pt x="557544" y="137373"/>
                </a:lnTo>
                <a:cubicBezTo>
                  <a:pt x="556681" y="139408"/>
                  <a:pt x="553517" y="141443"/>
                  <a:pt x="552078" y="142024"/>
                </a:cubicBezTo>
                <a:cubicBezTo>
                  <a:pt x="548914" y="143187"/>
                  <a:pt x="546613" y="145222"/>
                  <a:pt x="542298" y="145222"/>
                </a:cubicBezTo>
                <a:cubicBezTo>
                  <a:pt x="537407" y="145222"/>
                  <a:pt x="534243" y="144059"/>
                  <a:pt x="530791" y="142896"/>
                </a:cubicBezTo>
                <a:cubicBezTo>
                  <a:pt x="529065" y="142606"/>
                  <a:pt x="527914" y="140571"/>
                  <a:pt x="525037" y="140571"/>
                </a:cubicBezTo>
                <a:cubicBezTo>
                  <a:pt x="525613" y="140280"/>
                  <a:pt x="525900" y="139989"/>
                  <a:pt x="526188" y="139989"/>
                </a:cubicBezTo>
                <a:cubicBezTo>
                  <a:pt x="526188" y="138245"/>
                  <a:pt x="526763" y="137663"/>
                  <a:pt x="527051" y="136210"/>
                </a:cubicBezTo>
                <a:cubicBezTo>
                  <a:pt x="525037" y="135628"/>
                  <a:pt x="522736" y="137082"/>
                  <a:pt x="521585" y="135628"/>
                </a:cubicBezTo>
                <a:cubicBezTo>
                  <a:pt x="523311" y="135628"/>
                  <a:pt x="526763" y="135047"/>
                  <a:pt x="528202" y="134465"/>
                </a:cubicBezTo>
                <a:cubicBezTo>
                  <a:pt x="527626" y="134175"/>
                  <a:pt x="527626" y="133884"/>
                  <a:pt x="527626" y="133593"/>
                </a:cubicBezTo>
                <a:cubicBezTo>
                  <a:pt x="526188" y="133593"/>
                  <a:pt x="521298" y="132140"/>
                  <a:pt x="521010" y="130686"/>
                </a:cubicBezTo>
                <a:cubicBezTo>
                  <a:pt x="522161" y="130395"/>
                  <a:pt x="523024" y="130686"/>
                  <a:pt x="523599" y="130977"/>
                </a:cubicBezTo>
                <a:cubicBezTo>
                  <a:pt x="523599" y="130686"/>
                  <a:pt x="523599" y="130395"/>
                  <a:pt x="523599" y="129814"/>
                </a:cubicBezTo>
                <a:cubicBezTo>
                  <a:pt x="524750" y="129814"/>
                  <a:pt x="525037" y="128360"/>
                  <a:pt x="525900" y="128360"/>
                </a:cubicBezTo>
                <a:close/>
                <a:moveTo>
                  <a:pt x="337688" y="119068"/>
                </a:moveTo>
                <a:cubicBezTo>
                  <a:pt x="338868" y="119068"/>
                  <a:pt x="340048" y="120574"/>
                  <a:pt x="340343" y="121176"/>
                </a:cubicBezTo>
                <a:cubicBezTo>
                  <a:pt x="338573" y="121477"/>
                  <a:pt x="339163" y="121477"/>
                  <a:pt x="337688" y="121477"/>
                </a:cubicBezTo>
                <a:cubicBezTo>
                  <a:pt x="336803" y="121477"/>
                  <a:pt x="336213" y="121176"/>
                  <a:pt x="336213" y="120273"/>
                </a:cubicBezTo>
                <a:cubicBezTo>
                  <a:pt x="336213" y="119972"/>
                  <a:pt x="337393" y="119068"/>
                  <a:pt x="337688" y="119068"/>
                </a:cubicBezTo>
                <a:close/>
                <a:moveTo>
                  <a:pt x="330879" y="118594"/>
                </a:moveTo>
                <a:cubicBezTo>
                  <a:pt x="332858" y="118700"/>
                  <a:pt x="334837" y="119972"/>
                  <a:pt x="334837" y="122092"/>
                </a:cubicBezTo>
                <a:cubicBezTo>
                  <a:pt x="334837" y="123788"/>
                  <a:pt x="331612" y="124919"/>
                  <a:pt x="330147" y="124919"/>
                </a:cubicBezTo>
                <a:cubicBezTo>
                  <a:pt x="328095" y="124919"/>
                  <a:pt x="326922" y="123506"/>
                  <a:pt x="326922" y="122092"/>
                </a:cubicBezTo>
                <a:cubicBezTo>
                  <a:pt x="326922" y="119548"/>
                  <a:pt x="328901" y="118488"/>
                  <a:pt x="330879" y="118594"/>
                </a:cubicBezTo>
                <a:close/>
                <a:moveTo>
                  <a:pt x="710094" y="114638"/>
                </a:moveTo>
                <a:lnTo>
                  <a:pt x="710076" y="114657"/>
                </a:lnTo>
                <a:lnTo>
                  <a:pt x="714579" y="119433"/>
                </a:lnTo>
                <a:lnTo>
                  <a:pt x="714587" y="119414"/>
                </a:lnTo>
                <a:close/>
                <a:moveTo>
                  <a:pt x="782997" y="109088"/>
                </a:moveTo>
                <a:cubicBezTo>
                  <a:pt x="784744" y="109088"/>
                  <a:pt x="785618" y="110537"/>
                  <a:pt x="787365" y="110827"/>
                </a:cubicBezTo>
                <a:cubicBezTo>
                  <a:pt x="787365" y="112566"/>
                  <a:pt x="787365" y="112566"/>
                  <a:pt x="787365" y="112566"/>
                </a:cubicBezTo>
                <a:cubicBezTo>
                  <a:pt x="785618" y="113435"/>
                  <a:pt x="784162" y="114594"/>
                  <a:pt x="782123" y="114594"/>
                </a:cubicBezTo>
                <a:cubicBezTo>
                  <a:pt x="780376" y="114594"/>
                  <a:pt x="779794" y="114594"/>
                  <a:pt x="779794" y="113145"/>
                </a:cubicBezTo>
                <a:cubicBezTo>
                  <a:pt x="779794" y="112566"/>
                  <a:pt x="780959" y="110247"/>
                  <a:pt x="781250" y="110247"/>
                </a:cubicBezTo>
                <a:cubicBezTo>
                  <a:pt x="782123" y="110247"/>
                  <a:pt x="782123" y="109088"/>
                  <a:pt x="782997" y="109088"/>
                </a:cubicBezTo>
                <a:close/>
                <a:moveTo>
                  <a:pt x="252386" y="108745"/>
                </a:moveTo>
                <a:cubicBezTo>
                  <a:pt x="254113" y="108745"/>
                  <a:pt x="259296" y="113302"/>
                  <a:pt x="260160" y="115011"/>
                </a:cubicBezTo>
                <a:cubicBezTo>
                  <a:pt x="259008" y="115865"/>
                  <a:pt x="258432" y="117004"/>
                  <a:pt x="256993" y="117004"/>
                </a:cubicBezTo>
                <a:cubicBezTo>
                  <a:pt x="255265" y="117004"/>
                  <a:pt x="246051" y="113587"/>
                  <a:pt x="246051" y="113302"/>
                </a:cubicBezTo>
                <a:cubicBezTo>
                  <a:pt x="246051" y="112163"/>
                  <a:pt x="248354" y="112732"/>
                  <a:pt x="248642" y="112732"/>
                </a:cubicBezTo>
                <a:cubicBezTo>
                  <a:pt x="250370" y="112163"/>
                  <a:pt x="249794" y="108745"/>
                  <a:pt x="252386" y="108745"/>
                </a:cubicBezTo>
                <a:close/>
                <a:moveTo>
                  <a:pt x="817992" y="104752"/>
                </a:moveTo>
                <a:cubicBezTo>
                  <a:pt x="817992" y="102549"/>
                  <a:pt x="823842" y="104752"/>
                  <a:pt x="823842" y="107229"/>
                </a:cubicBezTo>
                <a:cubicBezTo>
                  <a:pt x="823842" y="108055"/>
                  <a:pt x="822171" y="107780"/>
                  <a:pt x="822171" y="107780"/>
                </a:cubicBezTo>
                <a:cubicBezTo>
                  <a:pt x="820778" y="107780"/>
                  <a:pt x="817992" y="106403"/>
                  <a:pt x="817992" y="104752"/>
                </a:cubicBezTo>
                <a:close/>
                <a:moveTo>
                  <a:pt x="1215116" y="104615"/>
                </a:moveTo>
                <a:cubicBezTo>
                  <a:pt x="1215116" y="104615"/>
                  <a:pt x="1215116" y="104615"/>
                  <a:pt x="1219418" y="104615"/>
                </a:cubicBezTo>
                <a:cubicBezTo>
                  <a:pt x="1219418" y="105235"/>
                  <a:pt x="1220278" y="105544"/>
                  <a:pt x="1220278" y="106473"/>
                </a:cubicBezTo>
                <a:cubicBezTo>
                  <a:pt x="1220278" y="107093"/>
                  <a:pt x="1219418" y="107712"/>
                  <a:pt x="1218844" y="107712"/>
                </a:cubicBezTo>
                <a:cubicBezTo>
                  <a:pt x="1217124" y="107712"/>
                  <a:pt x="1215976" y="106473"/>
                  <a:pt x="1215116" y="104615"/>
                </a:cubicBezTo>
                <a:close/>
                <a:moveTo>
                  <a:pt x="411348" y="104615"/>
                </a:moveTo>
                <a:cubicBezTo>
                  <a:pt x="414502" y="104615"/>
                  <a:pt x="415649" y="108057"/>
                  <a:pt x="418804" y="109204"/>
                </a:cubicBezTo>
                <a:cubicBezTo>
                  <a:pt x="418517" y="111211"/>
                  <a:pt x="415936" y="111498"/>
                  <a:pt x="413929" y="111498"/>
                </a:cubicBezTo>
                <a:lnTo>
                  <a:pt x="411061" y="111498"/>
                </a:lnTo>
                <a:cubicBezTo>
                  <a:pt x="409914" y="111498"/>
                  <a:pt x="408480" y="108630"/>
                  <a:pt x="408480" y="107196"/>
                </a:cubicBezTo>
                <a:cubicBezTo>
                  <a:pt x="408480" y="105189"/>
                  <a:pt x="410201" y="104615"/>
                  <a:pt x="411348" y="104615"/>
                </a:cubicBezTo>
                <a:close/>
                <a:moveTo>
                  <a:pt x="261978" y="95323"/>
                </a:moveTo>
                <a:cubicBezTo>
                  <a:pt x="266883" y="95612"/>
                  <a:pt x="269769" y="98211"/>
                  <a:pt x="269769" y="101964"/>
                </a:cubicBezTo>
                <a:cubicBezTo>
                  <a:pt x="269769" y="103985"/>
                  <a:pt x="273520" y="103697"/>
                  <a:pt x="273520" y="106295"/>
                </a:cubicBezTo>
                <a:cubicBezTo>
                  <a:pt x="273520" y="108028"/>
                  <a:pt x="271212" y="108894"/>
                  <a:pt x="270346" y="109183"/>
                </a:cubicBezTo>
                <a:cubicBezTo>
                  <a:pt x="272077" y="111204"/>
                  <a:pt x="274674" y="110049"/>
                  <a:pt x="276694" y="111204"/>
                </a:cubicBezTo>
                <a:cubicBezTo>
                  <a:pt x="276117" y="111782"/>
                  <a:pt x="275828" y="112070"/>
                  <a:pt x="275540" y="112648"/>
                </a:cubicBezTo>
                <a:cubicBezTo>
                  <a:pt x="278137" y="114092"/>
                  <a:pt x="278425" y="115535"/>
                  <a:pt x="278425" y="117845"/>
                </a:cubicBezTo>
                <a:cubicBezTo>
                  <a:pt x="282465" y="117845"/>
                  <a:pt x="279868" y="112359"/>
                  <a:pt x="283619" y="112359"/>
                </a:cubicBezTo>
                <a:cubicBezTo>
                  <a:pt x="284484" y="112359"/>
                  <a:pt x="288235" y="115824"/>
                  <a:pt x="288235" y="116690"/>
                </a:cubicBezTo>
                <a:cubicBezTo>
                  <a:pt x="288235" y="118711"/>
                  <a:pt x="286216" y="118134"/>
                  <a:pt x="286216" y="119866"/>
                </a:cubicBezTo>
                <a:cubicBezTo>
                  <a:pt x="286216" y="121310"/>
                  <a:pt x="289967" y="127085"/>
                  <a:pt x="292852" y="123620"/>
                </a:cubicBezTo>
                <a:cubicBezTo>
                  <a:pt x="294583" y="121310"/>
                  <a:pt x="294295" y="119578"/>
                  <a:pt x="295160" y="117268"/>
                </a:cubicBezTo>
                <a:cubicBezTo>
                  <a:pt x="296026" y="116113"/>
                  <a:pt x="298911" y="116113"/>
                  <a:pt x="298911" y="114669"/>
                </a:cubicBezTo>
                <a:cubicBezTo>
                  <a:pt x="298911" y="113514"/>
                  <a:pt x="296892" y="112937"/>
                  <a:pt x="296892" y="111204"/>
                </a:cubicBezTo>
                <a:cubicBezTo>
                  <a:pt x="296892" y="109760"/>
                  <a:pt x="298623" y="108894"/>
                  <a:pt x="300066" y="108894"/>
                </a:cubicBezTo>
                <a:cubicBezTo>
                  <a:pt x="301220" y="108894"/>
                  <a:pt x="302085" y="109472"/>
                  <a:pt x="303240" y="109760"/>
                </a:cubicBezTo>
                <a:cubicBezTo>
                  <a:pt x="308433" y="109760"/>
                  <a:pt x="307568" y="112937"/>
                  <a:pt x="311607" y="112937"/>
                </a:cubicBezTo>
                <a:cubicBezTo>
                  <a:pt x="311607" y="114958"/>
                  <a:pt x="312184" y="114958"/>
                  <a:pt x="311607" y="116113"/>
                </a:cubicBezTo>
                <a:cubicBezTo>
                  <a:pt x="307568" y="117845"/>
                  <a:pt x="309299" y="119866"/>
                  <a:pt x="309299" y="121021"/>
                </a:cubicBezTo>
                <a:cubicBezTo>
                  <a:pt x="309299" y="121599"/>
                  <a:pt x="312184" y="123043"/>
                  <a:pt x="312184" y="124198"/>
                </a:cubicBezTo>
                <a:cubicBezTo>
                  <a:pt x="312184" y="125641"/>
                  <a:pt x="305548" y="131416"/>
                  <a:pt x="304682" y="129973"/>
                </a:cubicBezTo>
                <a:cubicBezTo>
                  <a:pt x="303240" y="127663"/>
                  <a:pt x="302663" y="129973"/>
                  <a:pt x="303240" y="130839"/>
                </a:cubicBezTo>
                <a:cubicBezTo>
                  <a:pt x="300931" y="130839"/>
                  <a:pt x="300354" y="131705"/>
                  <a:pt x="299200" y="131705"/>
                </a:cubicBezTo>
                <a:cubicBezTo>
                  <a:pt x="297180" y="131705"/>
                  <a:pt x="296315" y="129106"/>
                  <a:pt x="293429" y="129106"/>
                </a:cubicBezTo>
                <a:cubicBezTo>
                  <a:pt x="292564" y="129106"/>
                  <a:pt x="294295" y="131416"/>
                  <a:pt x="294295" y="131994"/>
                </a:cubicBezTo>
                <a:cubicBezTo>
                  <a:pt x="294295" y="133437"/>
                  <a:pt x="290544" y="136036"/>
                  <a:pt x="288524" y="136036"/>
                </a:cubicBezTo>
                <a:cubicBezTo>
                  <a:pt x="286216" y="136036"/>
                  <a:pt x="284484" y="134304"/>
                  <a:pt x="283042" y="133149"/>
                </a:cubicBezTo>
                <a:cubicBezTo>
                  <a:pt x="281888" y="133149"/>
                  <a:pt x="280733" y="133149"/>
                  <a:pt x="280733" y="133149"/>
                </a:cubicBezTo>
                <a:cubicBezTo>
                  <a:pt x="282465" y="137191"/>
                  <a:pt x="286793" y="136325"/>
                  <a:pt x="291121" y="137480"/>
                </a:cubicBezTo>
                <a:cubicBezTo>
                  <a:pt x="291121" y="137480"/>
                  <a:pt x="291121" y="137480"/>
                  <a:pt x="291121" y="139501"/>
                </a:cubicBezTo>
                <a:cubicBezTo>
                  <a:pt x="289101" y="140945"/>
                  <a:pt x="287370" y="144121"/>
                  <a:pt x="284484" y="144121"/>
                </a:cubicBezTo>
                <a:cubicBezTo>
                  <a:pt x="283042" y="144121"/>
                  <a:pt x="281888" y="144121"/>
                  <a:pt x="281599" y="144121"/>
                </a:cubicBezTo>
                <a:cubicBezTo>
                  <a:pt x="280156" y="144121"/>
                  <a:pt x="281888" y="147586"/>
                  <a:pt x="279002" y="146720"/>
                </a:cubicBezTo>
                <a:cubicBezTo>
                  <a:pt x="268615" y="143544"/>
                  <a:pt x="272654" y="146142"/>
                  <a:pt x="271500" y="145854"/>
                </a:cubicBezTo>
                <a:cubicBezTo>
                  <a:pt x="273231" y="146720"/>
                  <a:pt x="278137" y="147008"/>
                  <a:pt x="278137" y="149030"/>
                </a:cubicBezTo>
                <a:cubicBezTo>
                  <a:pt x="278137" y="151917"/>
                  <a:pt x="274386" y="150762"/>
                  <a:pt x="272077" y="151340"/>
                </a:cubicBezTo>
                <a:cubicBezTo>
                  <a:pt x="271212" y="151917"/>
                  <a:pt x="268903" y="156826"/>
                  <a:pt x="268038" y="157692"/>
                </a:cubicBezTo>
                <a:cubicBezTo>
                  <a:pt x="264864" y="160868"/>
                  <a:pt x="263421" y="163756"/>
                  <a:pt x="263421" y="168953"/>
                </a:cubicBezTo>
                <a:cubicBezTo>
                  <a:pt x="263421" y="172707"/>
                  <a:pt x="263998" y="172996"/>
                  <a:pt x="263421" y="174728"/>
                </a:cubicBezTo>
                <a:cubicBezTo>
                  <a:pt x="264864" y="174439"/>
                  <a:pt x="265441" y="173284"/>
                  <a:pt x="266595" y="173284"/>
                </a:cubicBezTo>
                <a:cubicBezTo>
                  <a:pt x="269480" y="173284"/>
                  <a:pt x="271500" y="180503"/>
                  <a:pt x="271500" y="183679"/>
                </a:cubicBezTo>
                <a:cubicBezTo>
                  <a:pt x="273520" y="183679"/>
                  <a:pt x="274386" y="181658"/>
                  <a:pt x="276117" y="181658"/>
                </a:cubicBezTo>
                <a:cubicBezTo>
                  <a:pt x="277848" y="181658"/>
                  <a:pt x="281022" y="183679"/>
                  <a:pt x="281888" y="184257"/>
                </a:cubicBezTo>
                <a:cubicBezTo>
                  <a:pt x="287370" y="186278"/>
                  <a:pt x="292852" y="188299"/>
                  <a:pt x="297469" y="191764"/>
                </a:cubicBezTo>
                <a:cubicBezTo>
                  <a:pt x="297469" y="191764"/>
                  <a:pt x="297469" y="191764"/>
                  <a:pt x="305836" y="191764"/>
                </a:cubicBezTo>
                <a:cubicBezTo>
                  <a:pt x="309299" y="194074"/>
                  <a:pt x="308722" y="197250"/>
                  <a:pt x="308722" y="201293"/>
                </a:cubicBezTo>
                <a:lnTo>
                  <a:pt x="310059" y="203145"/>
                </a:lnTo>
                <a:lnTo>
                  <a:pt x="310059" y="202692"/>
                </a:lnTo>
                <a:cubicBezTo>
                  <a:pt x="312147" y="202692"/>
                  <a:pt x="314533" y="202950"/>
                  <a:pt x="314533" y="204499"/>
                </a:cubicBezTo>
                <a:cubicBezTo>
                  <a:pt x="314533" y="204757"/>
                  <a:pt x="313936" y="204499"/>
                  <a:pt x="313638" y="204499"/>
                </a:cubicBezTo>
                <a:lnTo>
                  <a:pt x="310352" y="203551"/>
                </a:lnTo>
                <a:lnTo>
                  <a:pt x="316224" y="211687"/>
                </a:lnTo>
                <a:cubicBezTo>
                  <a:pt x="317378" y="212554"/>
                  <a:pt x="318532" y="209955"/>
                  <a:pt x="319975" y="209955"/>
                </a:cubicBezTo>
                <a:cubicBezTo>
                  <a:pt x="320263" y="208511"/>
                  <a:pt x="321995" y="207645"/>
                  <a:pt x="322283" y="207067"/>
                </a:cubicBezTo>
                <a:cubicBezTo>
                  <a:pt x="320552" y="204757"/>
                  <a:pt x="322283" y="197828"/>
                  <a:pt x="317955" y="195518"/>
                </a:cubicBezTo>
                <a:cubicBezTo>
                  <a:pt x="320552" y="195229"/>
                  <a:pt x="328054" y="189454"/>
                  <a:pt x="328054" y="187144"/>
                </a:cubicBezTo>
                <a:cubicBezTo>
                  <a:pt x="328054" y="178770"/>
                  <a:pt x="323726" y="177038"/>
                  <a:pt x="320841" y="172129"/>
                </a:cubicBezTo>
                <a:cubicBezTo>
                  <a:pt x="322283" y="171552"/>
                  <a:pt x="326034" y="170397"/>
                  <a:pt x="325457" y="166643"/>
                </a:cubicBezTo>
                <a:cubicBezTo>
                  <a:pt x="325457" y="164911"/>
                  <a:pt x="321418" y="162023"/>
                  <a:pt x="323149" y="160868"/>
                </a:cubicBezTo>
                <a:cubicBezTo>
                  <a:pt x="327188" y="158270"/>
                  <a:pt x="322572" y="156537"/>
                  <a:pt x="322572" y="155382"/>
                </a:cubicBezTo>
                <a:cubicBezTo>
                  <a:pt x="322572" y="153072"/>
                  <a:pt x="324592" y="152206"/>
                  <a:pt x="326323" y="152206"/>
                </a:cubicBezTo>
                <a:cubicBezTo>
                  <a:pt x="330074" y="152206"/>
                  <a:pt x="332382" y="154227"/>
                  <a:pt x="336133" y="154227"/>
                </a:cubicBezTo>
                <a:cubicBezTo>
                  <a:pt x="337864" y="154227"/>
                  <a:pt x="337864" y="153072"/>
                  <a:pt x="339596" y="153072"/>
                </a:cubicBezTo>
                <a:cubicBezTo>
                  <a:pt x="343058" y="153072"/>
                  <a:pt x="343924" y="157403"/>
                  <a:pt x="347386" y="157692"/>
                </a:cubicBezTo>
                <a:cubicBezTo>
                  <a:pt x="347386" y="162601"/>
                  <a:pt x="354311" y="160002"/>
                  <a:pt x="354888" y="163467"/>
                </a:cubicBezTo>
                <a:cubicBezTo>
                  <a:pt x="355177" y="166354"/>
                  <a:pt x="356042" y="172418"/>
                  <a:pt x="358351" y="172418"/>
                </a:cubicBezTo>
                <a:cubicBezTo>
                  <a:pt x="359794" y="172418"/>
                  <a:pt x="360082" y="175306"/>
                  <a:pt x="362390" y="175306"/>
                </a:cubicBezTo>
                <a:cubicBezTo>
                  <a:pt x="365564" y="175306"/>
                  <a:pt x="369604" y="170686"/>
                  <a:pt x="369604" y="168664"/>
                </a:cubicBezTo>
                <a:cubicBezTo>
                  <a:pt x="369604" y="166932"/>
                  <a:pt x="371624" y="165777"/>
                  <a:pt x="372778" y="165199"/>
                </a:cubicBezTo>
                <a:cubicBezTo>
                  <a:pt x="373066" y="165488"/>
                  <a:pt x="374509" y="166643"/>
                  <a:pt x="374798" y="166643"/>
                </a:cubicBezTo>
                <a:cubicBezTo>
                  <a:pt x="375086" y="170108"/>
                  <a:pt x="380568" y="170974"/>
                  <a:pt x="379126" y="173862"/>
                </a:cubicBezTo>
                <a:cubicBezTo>
                  <a:pt x="378260" y="176172"/>
                  <a:pt x="382300" y="178770"/>
                  <a:pt x="383454" y="179059"/>
                </a:cubicBezTo>
                <a:cubicBezTo>
                  <a:pt x="383165" y="180503"/>
                  <a:pt x="384319" y="181369"/>
                  <a:pt x="384319" y="182524"/>
                </a:cubicBezTo>
                <a:cubicBezTo>
                  <a:pt x="384319" y="184257"/>
                  <a:pt x="383165" y="184545"/>
                  <a:pt x="382300" y="184834"/>
                </a:cubicBezTo>
                <a:cubicBezTo>
                  <a:pt x="384031" y="186278"/>
                  <a:pt x="385762" y="188010"/>
                  <a:pt x="388648" y="188010"/>
                </a:cubicBezTo>
                <a:cubicBezTo>
                  <a:pt x="388648" y="188010"/>
                  <a:pt x="388648" y="188010"/>
                  <a:pt x="388648" y="188299"/>
                </a:cubicBezTo>
                <a:cubicBezTo>
                  <a:pt x="388648" y="192630"/>
                  <a:pt x="394995" y="194074"/>
                  <a:pt x="398169" y="193785"/>
                </a:cubicBezTo>
                <a:cubicBezTo>
                  <a:pt x="398169" y="194363"/>
                  <a:pt x="399324" y="194651"/>
                  <a:pt x="399324" y="195229"/>
                </a:cubicBezTo>
                <a:cubicBezTo>
                  <a:pt x="398458" y="197539"/>
                  <a:pt x="391244" y="198694"/>
                  <a:pt x="388936" y="199849"/>
                </a:cubicBezTo>
                <a:cubicBezTo>
                  <a:pt x="388936" y="200138"/>
                  <a:pt x="389802" y="200426"/>
                  <a:pt x="390090" y="200426"/>
                </a:cubicBezTo>
                <a:cubicBezTo>
                  <a:pt x="393264" y="200426"/>
                  <a:pt x="399324" y="198405"/>
                  <a:pt x="402209" y="196673"/>
                </a:cubicBezTo>
                <a:cubicBezTo>
                  <a:pt x="402209" y="196673"/>
                  <a:pt x="402209" y="196673"/>
                  <a:pt x="402209" y="198116"/>
                </a:cubicBezTo>
                <a:cubicBezTo>
                  <a:pt x="403652" y="198983"/>
                  <a:pt x="402209" y="200138"/>
                  <a:pt x="403075" y="200138"/>
                </a:cubicBezTo>
                <a:cubicBezTo>
                  <a:pt x="404229" y="202159"/>
                  <a:pt x="405383" y="203314"/>
                  <a:pt x="405383" y="206201"/>
                </a:cubicBezTo>
                <a:cubicBezTo>
                  <a:pt x="405383" y="210244"/>
                  <a:pt x="394995" y="210821"/>
                  <a:pt x="393264" y="213131"/>
                </a:cubicBezTo>
                <a:cubicBezTo>
                  <a:pt x="389513" y="218040"/>
                  <a:pt x="386051" y="216019"/>
                  <a:pt x="379703" y="216019"/>
                </a:cubicBezTo>
                <a:cubicBezTo>
                  <a:pt x="374798" y="216019"/>
                  <a:pt x="371912" y="215152"/>
                  <a:pt x="367296" y="216596"/>
                </a:cubicBezTo>
                <a:cubicBezTo>
                  <a:pt x="364410" y="217462"/>
                  <a:pt x="365853" y="218617"/>
                  <a:pt x="364122" y="220350"/>
                </a:cubicBezTo>
                <a:cubicBezTo>
                  <a:pt x="361236" y="223237"/>
                  <a:pt x="358639" y="222082"/>
                  <a:pt x="356908" y="225547"/>
                </a:cubicBezTo>
                <a:cubicBezTo>
                  <a:pt x="360659" y="224970"/>
                  <a:pt x="363256" y="221216"/>
                  <a:pt x="368738" y="221216"/>
                </a:cubicBezTo>
                <a:cubicBezTo>
                  <a:pt x="371624" y="221216"/>
                  <a:pt x="375375" y="220638"/>
                  <a:pt x="375375" y="222948"/>
                </a:cubicBezTo>
                <a:cubicBezTo>
                  <a:pt x="375375" y="225547"/>
                  <a:pt x="370758" y="226125"/>
                  <a:pt x="370181" y="227280"/>
                </a:cubicBezTo>
                <a:cubicBezTo>
                  <a:pt x="371335" y="227280"/>
                  <a:pt x="372778" y="227568"/>
                  <a:pt x="373355" y="227568"/>
                </a:cubicBezTo>
                <a:cubicBezTo>
                  <a:pt x="373066" y="229012"/>
                  <a:pt x="371912" y="229878"/>
                  <a:pt x="371912" y="230745"/>
                </a:cubicBezTo>
                <a:lnTo>
                  <a:pt x="374784" y="232747"/>
                </a:lnTo>
                <a:lnTo>
                  <a:pt x="375042" y="231943"/>
                </a:lnTo>
                <a:cubicBezTo>
                  <a:pt x="375902" y="233136"/>
                  <a:pt x="376762" y="233733"/>
                  <a:pt x="377910" y="234031"/>
                </a:cubicBezTo>
                <a:cubicBezTo>
                  <a:pt x="381638" y="234031"/>
                  <a:pt x="381638" y="234031"/>
                  <a:pt x="381638" y="234031"/>
                </a:cubicBezTo>
                <a:cubicBezTo>
                  <a:pt x="381638" y="234329"/>
                  <a:pt x="381638" y="234628"/>
                  <a:pt x="381638" y="234926"/>
                </a:cubicBezTo>
                <a:cubicBezTo>
                  <a:pt x="381638" y="235522"/>
                  <a:pt x="380491" y="236417"/>
                  <a:pt x="380204" y="236417"/>
                </a:cubicBezTo>
                <a:lnTo>
                  <a:pt x="377480" y="234628"/>
                </a:lnTo>
                <a:lnTo>
                  <a:pt x="381434" y="237386"/>
                </a:lnTo>
                <a:cubicBezTo>
                  <a:pt x="382300" y="237386"/>
                  <a:pt x="385762" y="237674"/>
                  <a:pt x="385762" y="238829"/>
                </a:cubicBezTo>
                <a:cubicBezTo>
                  <a:pt x="385762" y="239984"/>
                  <a:pt x="376817" y="243449"/>
                  <a:pt x="376240" y="243449"/>
                </a:cubicBezTo>
                <a:cubicBezTo>
                  <a:pt x="373643" y="244316"/>
                  <a:pt x="371335" y="247492"/>
                  <a:pt x="370470" y="247492"/>
                </a:cubicBezTo>
                <a:cubicBezTo>
                  <a:pt x="369604" y="247492"/>
                  <a:pt x="367873" y="245471"/>
                  <a:pt x="367873" y="244316"/>
                </a:cubicBezTo>
                <a:cubicBezTo>
                  <a:pt x="367873" y="241717"/>
                  <a:pt x="372489" y="239696"/>
                  <a:pt x="375375" y="239407"/>
                </a:cubicBezTo>
                <a:cubicBezTo>
                  <a:pt x="373355" y="239407"/>
                  <a:pt x="373355" y="239118"/>
                  <a:pt x="373355" y="237386"/>
                </a:cubicBezTo>
                <a:cubicBezTo>
                  <a:pt x="371624" y="237674"/>
                  <a:pt x="371624" y="239118"/>
                  <a:pt x="370470" y="239984"/>
                </a:cubicBezTo>
                <a:cubicBezTo>
                  <a:pt x="369315" y="240851"/>
                  <a:pt x="366141" y="240273"/>
                  <a:pt x="365276" y="240273"/>
                </a:cubicBezTo>
                <a:lnTo>
                  <a:pt x="364364" y="240273"/>
                </a:lnTo>
                <a:lnTo>
                  <a:pt x="364776" y="241959"/>
                </a:lnTo>
                <a:cubicBezTo>
                  <a:pt x="363910" y="243111"/>
                  <a:pt x="362467" y="243975"/>
                  <a:pt x="360735" y="243975"/>
                </a:cubicBezTo>
                <a:cubicBezTo>
                  <a:pt x="359003" y="243975"/>
                  <a:pt x="359003" y="243399"/>
                  <a:pt x="357559" y="243975"/>
                </a:cubicBezTo>
                <a:cubicBezTo>
                  <a:pt x="355539" y="245992"/>
                  <a:pt x="351208" y="247432"/>
                  <a:pt x="351208" y="252329"/>
                </a:cubicBezTo>
                <a:cubicBezTo>
                  <a:pt x="351208" y="252617"/>
                  <a:pt x="351497" y="253193"/>
                  <a:pt x="351786" y="253481"/>
                </a:cubicBezTo>
                <a:cubicBezTo>
                  <a:pt x="351786" y="254057"/>
                  <a:pt x="352363" y="255786"/>
                  <a:pt x="353229" y="255786"/>
                </a:cubicBezTo>
                <a:cubicBezTo>
                  <a:pt x="353518" y="255786"/>
                  <a:pt x="354384" y="254921"/>
                  <a:pt x="354384" y="254921"/>
                </a:cubicBezTo>
                <a:cubicBezTo>
                  <a:pt x="354384" y="255786"/>
                  <a:pt x="354384" y="255786"/>
                  <a:pt x="354384" y="255786"/>
                </a:cubicBezTo>
                <a:cubicBezTo>
                  <a:pt x="352940" y="256074"/>
                  <a:pt x="350920" y="256650"/>
                  <a:pt x="350342" y="256074"/>
                </a:cubicBezTo>
                <a:cubicBezTo>
                  <a:pt x="347744" y="258090"/>
                  <a:pt x="343414" y="257226"/>
                  <a:pt x="340816" y="258954"/>
                </a:cubicBezTo>
                <a:cubicBezTo>
                  <a:pt x="342260" y="258954"/>
                  <a:pt x="342260" y="258954"/>
                  <a:pt x="342260" y="258954"/>
                </a:cubicBezTo>
                <a:cubicBezTo>
                  <a:pt x="343414" y="258954"/>
                  <a:pt x="344569" y="258090"/>
                  <a:pt x="345435" y="258954"/>
                </a:cubicBezTo>
                <a:cubicBezTo>
                  <a:pt x="343703" y="259530"/>
                  <a:pt x="342260" y="259530"/>
                  <a:pt x="340528" y="259530"/>
                </a:cubicBezTo>
                <a:cubicBezTo>
                  <a:pt x="340239" y="259530"/>
                  <a:pt x="339662" y="259242"/>
                  <a:pt x="339373" y="259242"/>
                </a:cubicBezTo>
                <a:cubicBezTo>
                  <a:pt x="339084" y="259530"/>
                  <a:pt x="338507" y="259818"/>
                  <a:pt x="338507" y="260395"/>
                </a:cubicBezTo>
                <a:cubicBezTo>
                  <a:pt x="338507" y="260971"/>
                  <a:pt x="339662" y="261835"/>
                  <a:pt x="339662" y="261835"/>
                </a:cubicBezTo>
                <a:cubicBezTo>
                  <a:pt x="339373" y="262699"/>
                  <a:pt x="337064" y="267308"/>
                  <a:pt x="336198" y="267308"/>
                </a:cubicBezTo>
                <a:cubicBezTo>
                  <a:pt x="335909" y="267308"/>
                  <a:pt x="335620" y="266444"/>
                  <a:pt x="335332" y="266156"/>
                </a:cubicBezTo>
                <a:cubicBezTo>
                  <a:pt x="334754" y="266732"/>
                  <a:pt x="334754" y="266732"/>
                  <a:pt x="334754" y="266732"/>
                </a:cubicBezTo>
                <a:cubicBezTo>
                  <a:pt x="335043" y="267884"/>
                  <a:pt x="335909" y="268172"/>
                  <a:pt x="335909" y="269325"/>
                </a:cubicBezTo>
                <a:cubicBezTo>
                  <a:pt x="335909" y="269901"/>
                  <a:pt x="333311" y="274510"/>
                  <a:pt x="332734" y="274510"/>
                </a:cubicBezTo>
                <a:cubicBezTo>
                  <a:pt x="332734" y="274510"/>
                  <a:pt x="332445" y="273933"/>
                  <a:pt x="332445" y="273645"/>
                </a:cubicBezTo>
                <a:cubicBezTo>
                  <a:pt x="332445" y="273069"/>
                  <a:pt x="332445" y="272781"/>
                  <a:pt x="332445" y="272205"/>
                </a:cubicBezTo>
                <a:cubicBezTo>
                  <a:pt x="332445" y="271341"/>
                  <a:pt x="331290" y="269325"/>
                  <a:pt x="331002" y="268172"/>
                </a:cubicBezTo>
                <a:cubicBezTo>
                  <a:pt x="330713" y="268748"/>
                  <a:pt x="330713" y="269901"/>
                  <a:pt x="330713" y="269901"/>
                </a:cubicBezTo>
                <a:cubicBezTo>
                  <a:pt x="330713" y="270765"/>
                  <a:pt x="331579" y="273069"/>
                  <a:pt x="331579" y="274222"/>
                </a:cubicBezTo>
                <a:cubicBezTo>
                  <a:pt x="331579" y="275374"/>
                  <a:pt x="330713" y="275374"/>
                  <a:pt x="331579" y="276238"/>
                </a:cubicBezTo>
                <a:cubicBezTo>
                  <a:pt x="331868" y="276238"/>
                  <a:pt x="332156" y="276238"/>
                  <a:pt x="332445" y="276238"/>
                </a:cubicBezTo>
                <a:cubicBezTo>
                  <a:pt x="332445" y="276526"/>
                  <a:pt x="332445" y="277102"/>
                  <a:pt x="332445" y="277390"/>
                </a:cubicBezTo>
                <a:cubicBezTo>
                  <a:pt x="332445" y="278542"/>
                  <a:pt x="331290" y="278831"/>
                  <a:pt x="330713" y="278831"/>
                </a:cubicBezTo>
                <a:cubicBezTo>
                  <a:pt x="331290" y="279983"/>
                  <a:pt x="331868" y="279983"/>
                  <a:pt x="332445" y="279983"/>
                </a:cubicBezTo>
                <a:cubicBezTo>
                  <a:pt x="332156" y="281423"/>
                  <a:pt x="331579" y="281423"/>
                  <a:pt x="330424" y="281423"/>
                </a:cubicBezTo>
                <a:cubicBezTo>
                  <a:pt x="330424" y="282287"/>
                  <a:pt x="330424" y="282287"/>
                  <a:pt x="330424" y="282287"/>
                </a:cubicBezTo>
                <a:cubicBezTo>
                  <a:pt x="331868" y="283151"/>
                  <a:pt x="331868" y="283151"/>
                  <a:pt x="331868" y="283151"/>
                </a:cubicBezTo>
                <a:cubicBezTo>
                  <a:pt x="331579" y="283728"/>
                  <a:pt x="331290" y="284592"/>
                  <a:pt x="330424" y="284592"/>
                </a:cubicBezTo>
                <a:cubicBezTo>
                  <a:pt x="328981" y="284880"/>
                  <a:pt x="328404" y="286032"/>
                  <a:pt x="327249" y="286032"/>
                </a:cubicBezTo>
                <a:cubicBezTo>
                  <a:pt x="325806" y="286608"/>
                  <a:pt x="325806" y="287184"/>
                  <a:pt x="325228" y="287760"/>
                </a:cubicBezTo>
                <a:lnTo>
                  <a:pt x="325517" y="288049"/>
                </a:lnTo>
                <a:cubicBezTo>
                  <a:pt x="319455" y="291505"/>
                  <a:pt x="311949" y="293810"/>
                  <a:pt x="311949" y="303028"/>
                </a:cubicBezTo>
                <a:cubicBezTo>
                  <a:pt x="311949" y="307349"/>
                  <a:pt x="315413" y="308501"/>
                  <a:pt x="315413" y="312534"/>
                </a:cubicBezTo>
                <a:lnTo>
                  <a:pt x="315413" y="313110"/>
                </a:lnTo>
                <a:cubicBezTo>
                  <a:pt x="315702" y="314838"/>
                  <a:pt x="316857" y="315991"/>
                  <a:pt x="316857" y="318295"/>
                </a:cubicBezTo>
                <a:cubicBezTo>
                  <a:pt x="316857" y="320888"/>
                  <a:pt x="316279" y="323480"/>
                  <a:pt x="314259" y="323480"/>
                </a:cubicBezTo>
                <a:cubicBezTo>
                  <a:pt x="312238" y="323480"/>
                  <a:pt x="312238" y="321464"/>
                  <a:pt x="311661" y="320311"/>
                </a:cubicBezTo>
                <a:cubicBezTo>
                  <a:pt x="310217" y="318295"/>
                  <a:pt x="308774" y="317431"/>
                  <a:pt x="307908" y="315414"/>
                </a:cubicBezTo>
                <a:cubicBezTo>
                  <a:pt x="305887" y="311382"/>
                  <a:pt x="307331" y="303604"/>
                  <a:pt x="301557" y="303604"/>
                </a:cubicBezTo>
                <a:cubicBezTo>
                  <a:pt x="300403" y="303604"/>
                  <a:pt x="300114" y="305332"/>
                  <a:pt x="298959" y="305332"/>
                </a:cubicBezTo>
                <a:cubicBezTo>
                  <a:pt x="296650" y="305332"/>
                  <a:pt x="295207" y="302452"/>
                  <a:pt x="292031" y="302452"/>
                </a:cubicBezTo>
                <a:cubicBezTo>
                  <a:pt x="290299" y="302452"/>
                  <a:pt x="290011" y="303316"/>
                  <a:pt x="288856" y="303316"/>
                </a:cubicBezTo>
                <a:cubicBezTo>
                  <a:pt x="288567" y="303316"/>
                  <a:pt x="287990" y="302740"/>
                  <a:pt x="287990" y="302452"/>
                </a:cubicBezTo>
                <a:cubicBezTo>
                  <a:pt x="285969" y="303028"/>
                  <a:pt x="283371" y="302740"/>
                  <a:pt x="281062" y="303316"/>
                </a:cubicBezTo>
                <a:cubicBezTo>
                  <a:pt x="282505" y="303892"/>
                  <a:pt x="282217" y="303892"/>
                  <a:pt x="283083" y="303316"/>
                </a:cubicBezTo>
                <a:cubicBezTo>
                  <a:pt x="282794" y="305332"/>
                  <a:pt x="281639" y="306484"/>
                  <a:pt x="283083" y="307637"/>
                </a:cubicBezTo>
                <a:cubicBezTo>
                  <a:pt x="279618" y="309365"/>
                  <a:pt x="276732" y="305044"/>
                  <a:pt x="274134" y="305044"/>
                </a:cubicBezTo>
                <a:cubicBezTo>
                  <a:pt x="273268" y="305044"/>
                  <a:pt x="272979" y="305908"/>
                  <a:pt x="272113" y="305908"/>
                </a:cubicBezTo>
                <a:cubicBezTo>
                  <a:pt x="270670" y="305908"/>
                  <a:pt x="270092" y="304756"/>
                  <a:pt x="268649" y="304756"/>
                </a:cubicBezTo>
                <a:cubicBezTo>
                  <a:pt x="264896" y="304756"/>
                  <a:pt x="263164" y="307925"/>
                  <a:pt x="261432" y="309365"/>
                </a:cubicBezTo>
                <a:cubicBezTo>
                  <a:pt x="260566" y="310517"/>
                  <a:pt x="259412" y="309653"/>
                  <a:pt x="258257" y="309941"/>
                </a:cubicBezTo>
                <a:cubicBezTo>
                  <a:pt x="255370" y="311093"/>
                  <a:pt x="253638" y="314550"/>
                  <a:pt x="253638" y="318295"/>
                </a:cubicBezTo>
                <a:lnTo>
                  <a:pt x="253748" y="318514"/>
                </a:lnTo>
                <a:lnTo>
                  <a:pt x="253727" y="318409"/>
                </a:lnTo>
                <a:cubicBezTo>
                  <a:pt x="253727" y="318698"/>
                  <a:pt x="254305" y="319276"/>
                  <a:pt x="254305" y="319565"/>
                </a:cubicBezTo>
                <a:lnTo>
                  <a:pt x="253938" y="319465"/>
                </a:lnTo>
                <a:lnTo>
                  <a:pt x="253918" y="319366"/>
                </a:lnTo>
                <a:lnTo>
                  <a:pt x="247896" y="317727"/>
                </a:lnTo>
                <a:lnTo>
                  <a:pt x="247950" y="317831"/>
                </a:lnTo>
                <a:lnTo>
                  <a:pt x="253938" y="319465"/>
                </a:lnTo>
                <a:lnTo>
                  <a:pt x="254016" y="319855"/>
                </a:lnTo>
                <a:cubicBezTo>
                  <a:pt x="254305" y="320722"/>
                  <a:pt x="254593" y="321300"/>
                  <a:pt x="254593" y="321879"/>
                </a:cubicBezTo>
                <a:cubicBezTo>
                  <a:pt x="254593" y="324192"/>
                  <a:pt x="253727" y="325059"/>
                  <a:pt x="253438" y="327083"/>
                </a:cubicBezTo>
                <a:cubicBezTo>
                  <a:pt x="253438" y="334312"/>
                  <a:pt x="253438" y="334312"/>
                  <a:pt x="253438" y="334312"/>
                </a:cubicBezTo>
                <a:cubicBezTo>
                  <a:pt x="253149" y="335179"/>
                  <a:pt x="254016" y="336336"/>
                  <a:pt x="254305" y="336914"/>
                </a:cubicBezTo>
                <a:cubicBezTo>
                  <a:pt x="254882" y="338071"/>
                  <a:pt x="254305" y="338649"/>
                  <a:pt x="254882" y="339806"/>
                </a:cubicBezTo>
                <a:cubicBezTo>
                  <a:pt x="255171" y="340962"/>
                  <a:pt x="256904" y="342697"/>
                  <a:pt x="257770" y="343565"/>
                </a:cubicBezTo>
                <a:cubicBezTo>
                  <a:pt x="260081" y="345878"/>
                  <a:pt x="260081" y="347902"/>
                  <a:pt x="263547" y="349059"/>
                </a:cubicBezTo>
                <a:cubicBezTo>
                  <a:pt x="264702" y="349348"/>
                  <a:pt x="264702" y="350504"/>
                  <a:pt x="265569" y="350504"/>
                </a:cubicBezTo>
                <a:cubicBezTo>
                  <a:pt x="268168" y="350504"/>
                  <a:pt x="270190" y="348769"/>
                  <a:pt x="272500" y="348769"/>
                </a:cubicBezTo>
                <a:cubicBezTo>
                  <a:pt x="273944" y="348769"/>
                  <a:pt x="274522" y="349637"/>
                  <a:pt x="275100" y="349637"/>
                </a:cubicBezTo>
                <a:cubicBezTo>
                  <a:pt x="275966" y="349637"/>
                  <a:pt x="276833" y="347902"/>
                  <a:pt x="276833" y="347613"/>
                </a:cubicBezTo>
                <a:cubicBezTo>
                  <a:pt x="277410" y="345878"/>
                  <a:pt x="279432" y="344432"/>
                  <a:pt x="279432" y="342408"/>
                </a:cubicBezTo>
                <a:cubicBezTo>
                  <a:pt x="279432" y="338649"/>
                  <a:pt x="283764" y="337493"/>
                  <a:pt x="287230" y="337493"/>
                </a:cubicBezTo>
                <a:cubicBezTo>
                  <a:pt x="288385" y="337493"/>
                  <a:pt x="289252" y="337493"/>
                  <a:pt x="289830" y="337782"/>
                </a:cubicBezTo>
                <a:cubicBezTo>
                  <a:pt x="290118" y="338071"/>
                  <a:pt x="291851" y="338071"/>
                  <a:pt x="292718" y="338071"/>
                </a:cubicBezTo>
                <a:cubicBezTo>
                  <a:pt x="292718" y="338360"/>
                  <a:pt x="292718" y="338938"/>
                  <a:pt x="292718" y="339227"/>
                </a:cubicBezTo>
                <a:cubicBezTo>
                  <a:pt x="292718" y="340962"/>
                  <a:pt x="290407" y="343276"/>
                  <a:pt x="290407" y="345589"/>
                </a:cubicBezTo>
                <a:cubicBezTo>
                  <a:pt x="290407" y="347902"/>
                  <a:pt x="289830" y="348769"/>
                  <a:pt x="288963" y="349926"/>
                </a:cubicBezTo>
                <a:cubicBezTo>
                  <a:pt x="288963" y="349637"/>
                  <a:pt x="288963" y="349348"/>
                  <a:pt x="288963" y="349059"/>
                </a:cubicBezTo>
                <a:cubicBezTo>
                  <a:pt x="288674" y="349059"/>
                  <a:pt x="288385" y="349059"/>
                  <a:pt x="287808" y="349059"/>
                </a:cubicBezTo>
                <a:cubicBezTo>
                  <a:pt x="287808" y="350504"/>
                  <a:pt x="287808" y="353396"/>
                  <a:pt x="287808" y="355131"/>
                </a:cubicBezTo>
                <a:cubicBezTo>
                  <a:pt x="287808" y="356287"/>
                  <a:pt x="286364" y="356866"/>
                  <a:pt x="285497" y="357733"/>
                </a:cubicBezTo>
                <a:cubicBezTo>
                  <a:pt x="285497" y="358022"/>
                  <a:pt x="285497" y="358022"/>
                  <a:pt x="285497" y="358311"/>
                </a:cubicBezTo>
                <a:cubicBezTo>
                  <a:pt x="285497" y="359179"/>
                  <a:pt x="286364" y="359757"/>
                  <a:pt x="287230" y="359757"/>
                </a:cubicBezTo>
                <a:cubicBezTo>
                  <a:pt x="291274" y="359757"/>
                  <a:pt x="294740" y="358890"/>
                  <a:pt x="299361" y="358890"/>
                </a:cubicBezTo>
                <a:cubicBezTo>
                  <a:pt x="302249" y="358890"/>
                  <a:pt x="303115" y="361203"/>
                  <a:pt x="305426" y="361781"/>
                </a:cubicBezTo>
                <a:cubicBezTo>
                  <a:pt x="305426" y="362359"/>
                  <a:pt x="305426" y="362938"/>
                  <a:pt x="305426" y="363516"/>
                </a:cubicBezTo>
                <a:cubicBezTo>
                  <a:pt x="305426" y="364673"/>
                  <a:pt x="305137" y="367853"/>
                  <a:pt x="304559" y="369299"/>
                </a:cubicBezTo>
                <a:cubicBezTo>
                  <a:pt x="304559" y="372190"/>
                  <a:pt x="304559" y="374793"/>
                  <a:pt x="304559" y="377106"/>
                </a:cubicBezTo>
                <a:cubicBezTo>
                  <a:pt x="304559" y="379708"/>
                  <a:pt x="307159" y="380865"/>
                  <a:pt x="309181" y="382021"/>
                </a:cubicBezTo>
                <a:cubicBezTo>
                  <a:pt x="310625" y="382600"/>
                  <a:pt x="310625" y="384913"/>
                  <a:pt x="312646" y="384913"/>
                </a:cubicBezTo>
                <a:cubicBezTo>
                  <a:pt x="316112" y="384913"/>
                  <a:pt x="317845" y="382311"/>
                  <a:pt x="320733" y="382311"/>
                </a:cubicBezTo>
                <a:lnTo>
                  <a:pt x="327740" y="386519"/>
                </a:lnTo>
                <a:lnTo>
                  <a:pt x="327862" y="386386"/>
                </a:lnTo>
                <a:cubicBezTo>
                  <a:pt x="329016" y="386675"/>
                  <a:pt x="328439" y="386675"/>
                  <a:pt x="329592" y="386386"/>
                </a:cubicBezTo>
                <a:cubicBezTo>
                  <a:pt x="329592" y="386097"/>
                  <a:pt x="329592" y="385808"/>
                  <a:pt x="329592" y="385519"/>
                </a:cubicBezTo>
                <a:cubicBezTo>
                  <a:pt x="329592" y="385519"/>
                  <a:pt x="329881" y="384942"/>
                  <a:pt x="330169" y="384942"/>
                </a:cubicBezTo>
                <a:cubicBezTo>
                  <a:pt x="330169" y="383787"/>
                  <a:pt x="331611" y="383209"/>
                  <a:pt x="332187" y="382920"/>
                </a:cubicBezTo>
                <a:cubicBezTo>
                  <a:pt x="333052" y="382343"/>
                  <a:pt x="333052" y="380610"/>
                  <a:pt x="333341" y="379744"/>
                </a:cubicBezTo>
                <a:cubicBezTo>
                  <a:pt x="333917" y="377722"/>
                  <a:pt x="335071" y="377145"/>
                  <a:pt x="336801" y="376856"/>
                </a:cubicBezTo>
                <a:cubicBezTo>
                  <a:pt x="339973" y="375701"/>
                  <a:pt x="341991" y="375123"/>
                  <a:pt x="345163" y="374257"/>
                </a:cubicBezTo>
                <a:cubicBezTo>
                  <a:pt x="346893" y="373680"/>
                  <a:pt x="347181" y="371658"/>
                  <a:pt x="348911" y="371658"/>
                </a:cubicBezTo>
                <a:cubicBezTo>
                  <a:pt x="349488" y="371658"/>
                  <a:pt x="350064" y="373102"/>
                  <a:pt x="350064" y="373391"/>
                </a:cubicBezTo>
                <a:cubicBezTo>
                  <a:pt x="350064" y="374257"/>
                  <a:pt x="349199" y="374835"/>
                  <a:pt x="348623" y="374835"/>
                </a:cubicBezTo>
                <a:cubicBezTo>
                  <a:pt x="348334" y="376856"/>
                  <a:pt x="347469" y="378878"/>
                  <a:pt x="347469" y="380033"/>
                </a:cubicBezTo>
                <a:cubicBezTo>
                  <a:pt x="347469" y="381477"/>
                  <a:pt x="348334" y="383787"/>
                  <a:pt x="349488" y="383787"/>
                </a:cubicBezTo>
                <a:cubicBezTo>
                  <a:pt x="350064" y="383787"/>
                  <a:pt x="350929" y="382343"/>
                  <a:pt x="350929" y="381765"/>
                </a:cubicBezTo>
                <a:cubicBezTo>
                  <a:pt x="350929" y="380321"/>
                  <a:pt x="349199" y="379455"/>
                  <a:pt x="349199" y="377722"/>
                </a:cubicBezTo>
                <a:cubicBezTo>
                  <a:pt x="349199" y="375990"/>
                  <a:pt x="351218" y="376279"/>
                  <a:pt x="352371" y="375412"/>
                </a:cubicBezTo>
                <a:cubicBezTo>
                  <a:pt x="355543" y="375412"/>
                  <a:pt x="355543" y="375412"/>
                  <a:pt x="355543" y="375412"/>
                </a:cubicBezTo>
                <a:cubicBezTo>
                  <a:pt x="354966" y="373968"/>
                  <a:pt x="353236" y="374546"/>
                  <a:pt x="353236" y="373102"/>
                </a:cubicBezTo>
                <a:cubicBezTo>
                  <a:pt x="355255" y="373102"/>
                  <a:pt x="355255" y="373102"/>
                  <a:pt x="355255" y="373102"/>
                </a:cubicBezTo>
                <a:cubicBezTo>
                  <a:pt x="355831" y="375123"/>
                  <a:pt x="358715" y="375701"/>
                  <a:pt x="360733" y="376279"/>
                </a:cubicBezTo>
                <a:cubicBezTo>
                  <a:pt x="360733" y="377434"/>
                  <a:pt x="361310" y="378300"/>
                  <a:pt x="362175" y="378589"/>
                </a:cubicBezTo>
                <a:cubicBezTo>
                  <a:pt x="364193" y="378589"/>
                  <a:pt x="367941" y="378589"/>
                  <a:pt x="369095" y="378589"/>
                </a:cubicBezTo>
                <a:cubicBezTo>
                  <a:pt x="369095" y="379744"/>
                  <a:pt x="370537" y="380033"/>
                  <a:pt x="371690" y="380033"/>
                </a:cubicBezTo>
                <a:cubicBezTo>
                  <a:pt x="373420" y="379744"/>
                  <a:pt x="374862" y="379744"/>
                  <a:pt x="375438" y="378011"/>
                </a:cubicBezTo>
                <a:cubicBezTo>
                  <a:pt x="375727" y="377722"/>
                  <a:pt x="378322" y="377722"/>
                  <a:pt x="378610" y="377434"/>
                </a:cubicBezTo>
                <a:cubicBezTo>
                  <a:pt x="380052" y="377434"/>
                  <a:pt x="382358" y="377722"/>
                  <a:pt x="382358" y="377722"/>
                </a:cubicBezTo>
                <a:cubicBezTo>
                  <a:pt x="381782" y="378300"/>
                  <a:pt x="380628" y="378300"/>
                  <a:pt x="380340" y="378011"/>
                </a:cubicBezTo>
                <a:cubicBezTo>
                  <a:pt x="380340" y="379166"/>
                  <a:pt x="380340" y="379166"/>
                  <a:pt x="380340" y="379166"/>
                </a:cubicBezTo>
                <a:cubicBezTo>
                  <a:pt x="381205" y="380899"/>
                  <a:pt x="383800" y="381188"/>
                  <a:pt x="385819" y="382054"/>
                </a:cubicBezTo>
                <a:cubicBezTo>
                  <a:pt x="387549" y="382343"/>
                  <a:pt x="386972" y="384364"/>
                  <a:pt x="387549" y="386097"/>
                </a:cubicBezTo>
                <a:cubicBezTo>
                  <a:pt x="391009" y="386097"/>
                  <a:pt x="391009" y="386097"/>
                  <a:pt x="391009" y="386097"/>
                </a:cubicBezTo>
                <a:cubicBezTo>
                  <a:pt x="393604" y="388407"/>
                  <a:pt x="394757" y="388118"/>
                  <a:pt x="396199" y="391295"/>
                </a:cubicBezTo>
                <a:cubicBezTo>
                  <a:pt x="396487" y="391872"/>
                  <a:pt x="397640" y="391872"/>
                  <a:pt x="398217" y="391872"/>
                </a:cubicBezTo>
                <a:cubicBezTo>
                  <a:pt x="399082" y="395627"/>
                  <a:pt x="404272" y="395049"/>
                  <a:pt x="407732" y="395915"/>
                </a:cubicBezTo>
                <a:cubicBezTo>
                  <a:pt x="411192" y="395915"/>
                  <a:pt x="411192" y="395915"/>
                  <a:pt x="411192" y="395915"/>
                </a:cubicBezTo>
                <a:cubicBezTo>
                  <a:pt x="412057" y="396204"/>
                  <a:pt x="414076" y="397359"/>
                  <a:pt x="415229" y="397359"/>
                </a:cubicBezTo>
                <a:cubicBezTo>
                  <a:pt x="415517" y="397359"/>
                  <a:pt x="415806" y="397359"/>
                  <a:pt x="416094" y="397359"/>
                </a:cubicBezTo>
                <a:cubicBezTo>
                  <a:pt x="418113" y="397359"/>
                  <a:pt x="420708" y="401691"/>
                  <a:pt x="423014" y="402268"/>
                </a:cubicBezTo>
                <a:cubicBezTo>
                  <a:pt x="423014" y="403712"/>
                  <a:pt x="424456" y="407755"/>
                  <a:pt x="425321" y="409199"/>
                </a:cubicBezTo>
                <a:cubicBezTo>
                  <a:pt x="425898" y="410354"/>
                  <a:pt x="427628" y="410354"/>
                  <a:pt x="427628" y="411798"/>
                </a:cubicBezTo>
                <a:cubicBezTo>
                  <a:pt x="425609" y="414397"/>
                  <a:pt x="421861" y="415552"/>
                  <a:pt x="421861" y="419306"/>
                </a:cubicBezTo>
                <a:cubicBezTo>
                  <a:pt x="421861" y="420750"/>
                  <a:pt x="423014" y="420461"/>
                  <a:pt x="423591" y="420750"/>
                </a:cubicBezTo>
                <a:cubicBezTo>
                  <a:pt x="424744" y="421328"/>
                  <a:pt x="425609" y="422483"/>
                  <a:pt x="425609" y="423638"/>
                </a:cubicBezTo>
                <a:cubicBezTo>
                  <a:pt x="428781" y="423638"/>
                  <a:pt x="428781" y="423638"/>
                  <a:pt x="428781" y="423638"/>
                </a:cubicBezTo>
                <a:cubicBezTo>
                  <a:pt x="428781" y="424215"/>
                  <a:pt x="429069" y="425082"/>
                  <a:pt x="429358" y="425082"/>
                </a:cubicBezTo>
                <a:cubicBezTo>
                  <a:pt x="429934" y="425082"/>
                  <a:pt x="430511" y="424215"/>
                  <a:pt x="430799" y="423638"/>
                </a:cubicBezTo>
                <a:cubicBezTo>
                  <a:pt x="432241" y="421616"/>
                  <a:pt x="433683" y="419018"/>
                  <a:pt x="435701" y="419018"/>
                </a:cubicBezTo>
                <a:cubicBezTo>
                  <a:pt x="438008" y="419018"/>
                  <a:pt x="442621" y="421328"/>
                  <a:pt x="444063" y="422194"/>
                </a:cubicBezTo>
                <a:cubicBezTo>
                  <a:pt x="445216" y="423060"/>
                  <a:pt x="446370" y="422772"/>
                  <a:pt x="446658" y="423638"/>
                </a:cubicBezTo>
                <a:cubicBezTo>
                  <a:pt x="446946" y="424793"/>
                  <a:pt x="446946" y="425659"/>
                  <a:pt x="446946" y="426814"/>
                </a:cubicBezTo>
                <a:cubicBezTo>
                  <a:pt x="447812" y="426814"/>
                  <a:pt x="447812" y="426814"/>
                  <a:pt x="447812" y="426814"/>
                </a:cubicBezTo>
                <a:cubicBezTo>
                  <a:pt x="448965" y="426526"/>
                  <a:pt x="449253" y="425371"/>
                  <a:pt x="450407" y="425371"/>
                </a:cubicBezTo>
                <a:cubicBezTo>
                  <a:pt x="453290" y="425371"/>
                  <a:pt x="453578" y="427681"/>
                  <a:pt x="456173" y="427681"/>
                </a:cubicBezTo>
                <a:cubicBezTo>
                  <a:pt x="461075" y="426814"/>
                  <a:pt x="461075" y="426814"/>
                  <a:pt x="461075" y="426814"/>
                </a:cubicBezTo>
                <a:cubicBezTo>
                  <a:pt x="463382" y="427392"/>
                  <a:pt x="465689" y="428258"/>
                  <a:pt x="467130" y="428836"/>
                </a:cubicBezTo>
                <a:cubicBezTo>
                  <a:pt x="468284" y="430857"/>
                  <a:pt x="472032" y="434323"/>
                  <a:pt x="474050" y="435189"/>
                </a:cubicBezTo>
                <a:cubicBezTo>
                  <a:pt x="476069" y="435478"/>
                  <a:pt x="477222" y="434900"/>
                  <a:pt x="478952" y="435189"/>
                </a:cubicBezTo>
                <a:cubicBezTo>
                  <a:pt x="481547" y="436055"/>
                  <a:pt x="482124" y="438654"/>
                  <a:pt x="482124" y="441542"/>
                </a:cubicBezTo>
                <a:cubicBezTo>
                  <a:pt x="482124" y="450783"/>
                  <a:pt x="476934" y="453382"/>
                  <a:pt x="473474" y="458580"/>
                </a:cubicBezTo>
                <a:cubicBezTo>
                  <a:pt x="472609" y="459735"/>
                  <a:pt x="472032" y="460024"/>
                  <a:pt x="471455" y="461179"/>
                </a:cubicBezTo>
                <a:cubicBezTo>
                  <a:pt x="470014" y="463200"/>
                  <a:pt x="468860" y="463200"/>
                  <a:pt x="467419" y="464644"/>
                </a:cubicBezTo>
                <a:cubicBezTo>
                  <a:pt x="465689" y="466377"/>
                  <a:pt x="467419" y="470709"/>
                  <a:pt x="467419" y="473596"/>
                </a:cubicBezTo>
                <a:cubicBezTo>
                  <a:pt x="467419" y="475907"/>
                  <a:pt x="466554" y="478217"/>
                  <a:pt x="466554" y="479661"/>
                </a:cubicBezTo>
                <a:cubicBezTo>
                  <a:pt x="466554" y="480527"/>
                  <a:pt x="465977" y="480816"/>
                  <a:pt x="465977" y="481393"/>
                </a:cubicBezTo>
                <a:cubicBezTo>
                  <a:pt x="465400" y="481971"/>
                  <a:pt x="464247" y="483126"/>
                  <a:pt x="464247" y="484281"/>
                </a:cubicBezTo>
                <a:cubicBezTo>
                  <a:pt x="464247" y="485436"/>
                  <a:pt x="463959" y="488035"/>
                  <a:pt x="463670" y="488613"/>
                </a:cubicBezTo>
                <a:cubicBezTo>
                  <a:pt x="461652" y="491500"/>
                  <a:pt x="461075" y="492656"/>
                  <a:pt x="459057" y="495255"/>
                </a:cubicBezTo>
                <a:cubicBezTo>
                  <a:pt x="458768" y="496121"/>
                  <a:pt x="458768" y="497565"/>
                  <a:pt x="458480" y="498142"/>
                </a:cubicBezTo>
                <a:cubicBezTo>
                  <a:pt x="457903" y="499586"/>
                  <a:pt x="455020" y="501319"/>
                  <a:pt x="453002" y="501319"/>
                </a:cubicBezTo>
                <a:cubicBezTo>
                  <a:pt x="450407" y="501319"/>
                  <a:pt x="448677" y="501319"/>
                  <a:pt x="446658" y="502185"/>
                </a:cubicBezTo>
                <a:cubicBezTo>
                  <a:pt x="446081" y="502474"/>
                  <a:pt x="445793" y="503052"/>
                  <a:pt x="445505" y="503629"/>
                </a:cubicBezTo>
                <a:cubicBezTo>
                  <a:pt x="442333" y="506517"/>
                  <a:pt x="439161" y="504784"/>
                  <a:pt x="436855" y="508538"/>
                </a:cubicBezTo>
                <a:cubicBezTo>
                  <a:pt x="435990" y="509982"/>
                  <a:pt x="434260" y="509982"/>
                  <a:pt x="433106" y="511137"/>
                </a:cubicBezTo>
                <a:cubicBezTo>
                  <a:pt x="431665" y="512870"/>
                  <a:pt x="431953" y="514603"/>
                  <a:pt x="431953" y="516913"/>
                </a:cubicBezTo>
                <a:cubicBezTo>
                  <a:pt x="431953" y="522977"/>
                  <a:pt x="431953" y="522977"/>
                  <a:pt x="431953" y="522977"/>
                </a:cubicBezTo>
                <a:cubicBezTo>
                  <a:pt x="429358" y="524132"/>
                  <a:pt x="427916" y="526442"/>
                  <a:pt x="426763" y="529041"/>
                </a:cubicBezTo>
                <a:cubicBezTo>
                  <a:pt x="425898" y="530485"/>
                  <a:pt x="425898" y="531352"/>
                  <a:pt x="425033" y="533084"/>
                </a:cubicBezTo>
                <a:cubicBezTo>
                  <a:pt x="422726" y="536550"/>
                  <a:pt x="420131" y="536838"/>
                  <a:pt x="418113" y="540304"/>
                </a:cubicBezTo>
                <a:cubicBezTo>
                  <a:pt x="415517" y="544058"/>
                  <a:pt x="414364" y="550411"/>
                  <a:pt x="408597" y="550411"/>
                </a:cubicBezTo>
                <a:cubicBezTo>
                  <a:pt x="406579" y="550411"/>
                  <a:pt x="403696" y="548967"/>
                  <a:pt x="402831" y="548967"/>
                </a:cubicBezTo>
                <a:cubicBezTo>
                  <a:pt x="401101" y="548967"/>
                  <a:pt x="399370" y="547523"/>
                  <a:pt x="397640" y="547523"/>
                </a:cubicBezTo>
                <a:cubicBezTo>
                  <a:pt x="397064" y="547523"/>
                  <a:pt x="396487" y="547812"/>
                  <a:pt x="396487" y="548101"/>
                </a:cubicBezTo>
                <a:cubicBezTo>
                  <a:pt x="396487" y="549256"/>
                  <a:pt x="398505" y="549833"/>
                  <a:pt x="398794" y="550411"/>
                </a:cubicBezTo>
                <a:cubicBezTo>
                  <a:pt x="399659" y="551277"/>
                  <a:pt x="399659" y="552721"/>
                  <a:pt x="400235" y="554165"/>
                </a:cubicBezTo>
                <a:cubicBezTo>
                  <a:pt x="400812" y="555609"/>
                  <a:pt x="402831" y="555609"/>
                  <a:pt x="402831" y="557053"/>
                </a:cubicBezTo>
                <a:cubicBezTo>
                  <a:pt x="402831" y="558497"/>
                  <a:pt x="402831" y="559363"/>
                  <a:pt x="401966" y="560518"/>
                </a:cubicBezTo>
                <a:cubicBezTo>
                  <a:pt x="400812" y="562251"/>
                  <a:pt x="399947" y="563117"/>
                  <a:pt x="398794" y="564272"/>
                </a:cubicBezTo>
                <a:cubicBezTo>
                  <a:pt x="396487" y="566582"/>
                  <a:pt x="393892" y="566005"/>
                  <a:pt x="391009" y="566871"/>
                </a:cubicBezTo>
                <a:cubicBezTo>
                  <a:pt x="388990" y="567449"/>
                  <a:pt x="384665" y="566005"/>
                  <a:pt x="383512" y="567160"/>
                </a:cubicBezTo>
                <a:cubicBezTo>
                  <a:pt x="381782" y="568893"/>
                  <a:pt x="383223" y="572647"/>
                  <a:pt x="382358" y="574668"/>
                </a:cubicBezTo>
                <a:lnTo>
                  <a:pt x="382358" y="575823"/>
                </a:lnTo>
                <a:cubicBezTo>
                  <a:pt x="382358" y="576401"/>
                  <a:pt x="380340" y="577267"/>
                  <a:pt x="379187" y="577267"/>
                </a:cubicBezTo>
                <a:cubicBezTo>
                  <a:pt x="376592" y="577267"/>
                  <a:pt x="376015" y="575534"/>
                  <a:pt x="373708" y="575534"/>
                </a:cubicBezTo>
                <a:cubicBezTo>
                  <a:pt x="372843" y="575534"/>
                  <a:pt x="372267" y="576401"/>
                  <a:pt x="372267" y="576978"/>
                </a:cubicBezTo>
                <a:cubicBezTo>
                  <a:pt x="372267" y="578711"/>
                  <a:pt x="373997" y="582176"/>
                  <a:pt x="374862" y="582176"/>
                </a:cubicBezTo>
                <a:cubicBezTo>
                  <a:pt x="375727" y="582176"/>
                  <a:pt x="376303" y="581310"/>
                  <a:pt x="376880" y="581310"/>
                </a:cubicBezTo>
                <a:cubicBezTo>
                  <a:pt x="377168" y="581888"/>
                  <a:pt x="378033" y="581888"/>
                  <a:pt x="378033" y="582465"/>
                </a:cubicBezTo>
                <a:cubicBezTo>
                  <a:pt x="378033" y="583331"/>
                  <a:pt x="376880" y="584198"/>
                  <a:pt x="376592" y="584198"/>
                </a:cubicBezTo>
                <a:cubicBezTo>
                  <a:pt x="375150" y="584198"/>
                  <a:pt x="374573" y="583043"/>
                  <a:pt x="373420" y="583043"/>
                </a:cubicBezTo>
                <a:cubicBezTo>
                  <a:pt x="373420" y="584487"/>
                  <a:pt x="373997" y="584775"/>
                  <a:pt x="374862" y="585064"/>
                </a:cubicBezTo>
                <a:cubicBezTo>
                  <a:pt x="372555" y="587374"/>
                  <a:pt x="372555" y="589685"/>
                  <a:pt x="371690" y="592861"/>
                </a:cubicBezTo>
                <a:cubicBezTo>
                  <a:pt x="371402" y="594016"/>
                  <a:pt x="369095" y="594305"/>
                  <a:pt x="368230" y="594305"/>
                </a:cubicBezTo>
                <a:cubicBezTo>
                  <a:pt x="366211" y="594883"/>
                  <a:pt x="364481" y="596615"/>
                  <a:pt x="364481" y="598925"/>
                </a:cubicBezTo>
                <a:cubicBezTo>
                  <a:pt x="364481" y="603835"/>
                  <a:pt x="370248" y="602102"/>
                  <a:pt x="370248" y="605856"/>
                </a:cubicBezTo>
                <a:cubicBezTo>
                  <a:pt x="370248" y="609610"/>
                  <a:pt x="367076" y="609899"/>
                  <a:pt x="365346" y="611632"/>
                </a:cubicBezTo>
                <a:cubicBezTo>
                  <a:pt x="364193" y="612787"/>
                  <a:pt x="364481" y="614519"/>
                  <a:pt x="363905" y="615963"/>
                </a:cubicBezTo>
                <a:cubicBezTo>
                  <a:pt x="363040" y="617696"/>
                  <a:pt x="361021" y="617118"/>
                  <a:pt x="359868" y="618273"/>
                </a:cubicBezTo>
                <a:cubicBezTo>
                  <a:pt x="358138" y="619717"/>
                  <a:pt x="357561" y="621450"/>
                  <a:pt x="357561" y="624049"/>
                </a:cubicBezTo>
                <a:cubicBezTo>
                  <a:pt x="357561" y="625204"/>
                  <a:pt x="358715" y="626648"/>
                  <a:pt x="359580" y="626937"/>
                </a:cubicBezTo>
                <a:cubicBezTo>
                  <a:pt x="361886" y="628092"/>
                  <a:pt x="361598" y="633867"/>
                  <a:pt x="363328" y="635600"/>
                </a:cubicBezTo>
                <a:cubicBezTo>
                  <a:pt x="366211" y="638488"/>
                  <a:pt x="369671" y="639643"/>
                  <a:pt x="372843" y="641376"/>
                </a:cubicBezTo>
                <a:cubicBezTo>
                  <a:pt x="372555" y="641953"/>
                  <a:pt x="371690" y="641664"/>
                  <a:pt x="370825" y="641664"/>
                </a:cubicBezTo>
                <a:cubicBezTo>
                  <a:pt x="369095" y="641664"/>
                  <a:pt x="365923" y="643975"/>
                  <a:pt x="364770" y="643975"/>
                </a:cubicBezTo>
                <a:cubicBezTo>
                  <a:pt x="363905" y="643975"/>
                  <a:pt x="363905" y="643975"/>
                  <a:pt x="363328" y="643975"/>
                </a:cubicBezTo>
                <a:cubicBezTo>
                  <a:pt x="363040" y="643975"/>
                  <a:pt x="362463" y="644552"/>
                  <a:pt x="361886" y="644552"/>
                </a:cubicBezTo>
                <a:cubicBezTo>
                  <a:pt x="360733" y="644552"/>
                  <a:pt x="359868" y="644552"/>
                  <a:pt x="358426" y="644552"/>
                </a:cubicBezTo>
                <a:cubicBezTo>
                  <a:pt x="355543" y="644552"/>
                  <a:pt x="356696" y="641087"/>
                  <a:pt x="354389" y="640509"/>
                </a:cubicBezTo>
                <a:cubicBezTo>
                  <a:pt x="352659" y="639932"/>
                  <a:pt x="349776" y="639932"/>
                  <a:pt x="349776" y="637621"/>
                </a:cubicBezTo>
                <a:cubicBezTo>
                  <a:pt x="348911" y="637621"/>
                  <a:pt x="348334" y="637621"/>
                  <a:pt x="347469" y="637621"/>
                </a:cubicBezTo>
                <a:cubicBezTo>
                  <a:pt x="346316" y="637621"/>
                  <a:pt x="346028" y="636466"/>
                  <a:pt x="346028" y="635889"/>
                </a:cubicBezTo>
                <a:cubicBezTo>
                  <a:pt x="342568" y="635889"/>
                  <a:pt x="341414" y="634156"/>
                  <a:pt x="339684" y="632424"/>
                </a:cubicBezTo>
                <a:cubicBezTo>
                  <a:pt x="339396" y="632135"/>
                  <a:pt x="338531" y="631557"/>
                  <a:pt x="338531" y="631268"/>
                </a:cubicBezTo>
                <a:cubicBezTo>
                  <a:pt x="338531" y="630113"/>
                  <a:pt x="340838" y="630113"/>
                  <a:pt x="341126" y="628958"/>
                </a:cubicBezTo>
                <a:cubicBezTo>
                  <a:pt x="340549" y="628958"/>
                  <a:pt x="340261" y="628669"/>
                  <a:pt x="339973" y="628381"/>
                </a:cubicBezTo>
                <a:cubicBezTo>
                  <a:pt x="340261" y="627803"/>
                  <a:pt x="340838" y="626937"/>
                  <a:pt x="340838" y="626359"/>
                </a:cubicBezTo>
                <a:cubicBezTo>
                  <a:pt x="340838" y="623183"/>
                  <a:pt x="337377" y="623760"/>
                  <a:pt x="337377" y="620872"/>
                </a:cubicBezTo>
                <a:cubicBezTo>
                  <a:pt x="337377" y="620006"/>
                  <a:pt x="337377" y="619717"/>
                  <a:pt x="337377" y="619140"/>
                </a:cubicBezTo>
                <a:cubicBezTo>
                  <a:pt x="337377" y="616541"/>
                  <a:pt x="335647" y="611920"/>
                  <a:pt x="335647" y="609899"/>
                </a:cubicBezTo>
                <a:cubicBezTo>
                  <a:pt x="335647" y="607589"/>
                  <a:pt x="338531" y="606722"/>
                  <a:pt x="338531" y="604701"/>
                </a:cubicBezTo>
                <a:cubicBezTo>
                  <a:pt x="338531" y="603546"/>
                  <a:pt x="337089" y="601524"/>
                  <a:pt x="336801" y="600081"/>
                </a:cubicBezTo>
                <a:cubicBezTo>
                  <a:pt x="336801" y="598925"/>
                  <a:pt x="336801" y="598925"/>
                  <a:pt x="336801" y="598925"/>
                </a:cubicBezTo>
                <a:cubicBezTo>
                  <a:pt x="336801" y="598059"/>
                  <a:pt x="337377" y="597482"/>
                  <a:pt x="337954" y="597482"/>
                </a:cubicBezTo>
                <a:cubicBezTo>
                  <a:pt x="340261" y="597482"/>
                  <a:pt x="339396" y="599792"/>
                  <a:pt x="341414" y="599792"/>
                </a:cubicBezTo>
                <a:cubicBezTo>
                  <a:pt x="345451" y="581021"/>
                  <a:pt x="345451" y="581021"/>
                  <a:pt x="345451" y="581021"/>
                </a:cubicBezTo>
                <a:cubicBezTo>
                  <a:pt x="345451" y="579000"/>
                  <a:pt x="345451" y="579000"/>
                  <a:pt x="345451" y="579000"/>
                </a:cubicBezTo>
                <a:cubicBezTo>
                  <a:pt x="345163" y="579000"/>
                  <a:pt x="344586" y="578711"/>
                  <a:pt x="344298" y="579000"/>
                </a:cubicBezTo>
                <a:cubicBezTo>
                  <a:pt x="343433" y="579289"/>
                  <a:pt x="343433" y="580444"/>
                  <a:pt x="342568" y="580444"/>
                </a:cubicBezTo>
                <a:cubicBezTo>
                  <a:pt x="341414" y="580444"/>
                  <a:pt x="340549" y="577556"/>
                  <a:pt x="340549" y="576112"/>
                </a:cubicBezTo>
                <a:cubicBezTo>
                  <a:pt x="340549" y="573513"/>
                  <a:pt x="341414" y="572647"/>
                  <a:pt x="341991" y="570337"/>
                </a:cubicBezTo>
                <a:cubicBezTo>
                  <a:pt x="342856" y="570337"/>
                  <a:pt x="343144" y="570048"/>
                  <a:pt x="343144" y="569470"/>
                </a:cubicBezTo>
                <a:cubicBezTo>
                  <a:pt x="343144" y="568893"/>
                  <a:pt x="342568" y="568026"/>
                  <a:pt x="342568" y="568026"/>
                </a:cubicBezTo>
                <a:cubicBezTo>
                  <a:pt x="341991" y="568026"/>
                  <a:pt x="341703" y="564561"/>
                  <a:pt x="341703" y="563695"/>
                </a:cubicBezTo>
                <a:cubicBezTo>
                  <a:pt x="341703" y="560807"/>
                  <a:pt x="343721" y="557919"/>
                  <a:pt x="344586" y="556186"/>
                </a:cubicBezTo>
                <a:cubicBezTo>
                  <a:pt x="345163" y="555031"/>
                  <a:pt x="345451" y="553299"/>
                  <a:pt x="346028" y="552432"/>
                </a:cubicBezTo>
                <a:cubicBezTo>
                  <a:pt x="346604" y="551855"/>
                  <a:pt x="347181" y="552144"/>
                  <a:pt x="347181" y="551566"/>
                </a:cubicBezTo>
                <a:cubicBezTo>
                  <a:pt x="348046" y="548678"/>
                  <a:pt x="348046" y="546368"/>
                  <a:pt x="348911" y="543480"/>
                </a:cubicBezTo>
                <a:cubicBezTo>
                  <a:pt x="348911" y="533951"/>
                  <a:pt x="348911" y="533951"/>
                  <a:pt x="348911" y="533951"/>
                </a:cubicBezTo>
                <a:cubicBezTo>
                  <a:pt x="348046" y="531640"/>
                  <a:pt x="349488" y="529908"/>
                  <a:pt x="349488" y="527886"/>
                </a:cubicBezTo>
                <a:cubicBezTo>
                  <a:pt x="349488" y="522977"/>
                  <a:pt x="352371" y="519801"/>
                  <a:pt x="352371" y="515469"/>
                </a:cubicBezTo>
                <a:cubicBezTo>
                  <a:pt x="352371" y="515180"/>
                  <a:pt x="352371" y="514603"/>
                  <a:pt x="352371" y="514314"/>
                </a:cubicBezTo>
                <a:cubicBezTo>
                  <a:pt x="352371" y="513448"/>
                  <a:pt x="352948" y="511137"/>
                  <a:pt x="353236" y="509693"/>
                </a:cubicBezTo>
                <a:cubicBezTo>
                  <a:pt x="353236" y="505939"/>
                  <a:pt x="353236" y="505939"/>
                  <a:pt x="353236" y="504207"/>
                </a:cubicBezTo>
                <a:cubicBezTo>
                  <a:pt x="353236" y="502474"/>
                  <a:pt x="354389" y="499009"/>
                  <a:pt x="354389" y="496987"/>
                </a:cubicBezTo>
                <a:cubicBezTo>
                  <a:pt x="354389" y="495543"/>
                  <a:pt x="353813" y="488035"/>
                  <a:pt x="353524" y="486880"/>
                </a:cubicBezTo>
                <a:cubicBezTo>
                  <a:pt x="352371" y="483703"/>
                  <a:pt x="350064" y="481682"/>
                  <a:pt x="348046" y="480527"/>
                </a:cubicBezTo>
                <a:cubicBezTo>
                  <a:pt x="346028" y="479661"/>
                  <a:pt x="344586" y="479949"/>
                  <a:pt x="343144" y="478506"/>
                </a:cubicBezTo>
                <a:cubicBezTo>
                  <a:pt x="341703" y="477062"/>
                  <a:pt x="340838" y="476484"/>
                  <a:pt x="339107" y="476195"/>
                </a:cubicBezTo>
                <a:cubicBezTo>
                  <a:pt x="335647" y="475040"/>
                  <a:pt x="333917" y="473019"/>
                  <a:pt x="331611" y="470709"/>
                </a:cubicBezTo>
                <a:cubicBezTo>
                  <a:pt x="330457" y="469842"/>
                  <a:pt x="331034" y="468398"/>
                  <a:pt x="331034" y="466954"/>
                </a:cubicBezTo>
                <a:cubicBezTo>
                  <a:pt x="331034" y="464933"/>
                  <a:pt x="329016" y="463778"/>
                  <a:pt x="328439" y="462045"/>
                </a:cubicBezTo>
                <a:cubicBezTo>
                  <a:pt x="327574" y="458869"/>
                  <a:pt x="324979" y="456558"/>
                  <a:pt x="324114" y="453959"/>
                </a:cubicBezTo>
                <a:cubicBezTo>
                  <a:pt x="323249" y="451072"/>
                  <a:pt x="322384" y="449339"/>
                  <a:pt x="321230" y="447029"/>
                </a:cubicBezTo>
                <a:cubicBezTo>
                  <a:pt x="320942" y="446163"/>
                  <a:pt x="320077" y="446451"/>
                  <a:pt x="319789" y="445874"/>
                </a:cubicBezTo>
                <a:cubicBezTo>
                  <a:pt x="318924" y="445007"/>
                  <a:pt x="318635" y="443275"/>
                  <a:pt x="318059" y="442408"/>
                </a:cubicBezTo>
                <a:cubicBezTo>
                  <a:pt x="317770" y="441542"/>
                  <a:pt x="316617" y="441831"/>
                  <a:pt x="316329" y="441542"/>
                </a:cubicBezTo>
                <a:cubicBezTo>
                  <a:pt x="314887" y="440098"/>
                  <a:pt x="313157" y="437499"/>
                  <a:pt x="313157" y="435189"/>
                </a:cubicBezTo>
                <a:cubicBezTo>
                  <a:pt x="313157" y="433745"/>
                  <a:pt x="314022" y="432012"/>
                  <a:pt x="314599" y="431435"/>
                </a:cubicBezTo>
                <a:cubicBezTo>
                  <a:pt x="315464" y="429413"/>
                  <a:pt x="317770" y="428836"/>
                  <a:pt x="318347" y="426814"/>
                </a:cubicBezTo>
                <a:cubicBezTo>
                  <a:pt x="317194" y="426237"/>
                  <a:pt x="317482" y="426814"/>
                  <a:pt x="316617" y="426814"/>
                </a:cubicBezTo>
                <a:cubicBezTo>
                  <a:pt x="314599" y="426814"/>
                  <a:pt x="314599" y="424215"/>
                  <a:pt x="314599" y="422483"/>
                </a:cubicBezTo>
                <a:cubicBezTo>
                  <a:pt x="314599" y="419595"/>
                  <a:pt x="317770" y="420173"/>
                  <a:pt x="317194" y="414397"/>
                </a:cubicBezTo>
                <a:cubicBezTo>
                  <a:pt x="320654" y="414397"/>
                  <a:pt x="321519" y="410932"/>
                  <a:pt x="322384" y="408910"/>
                </a:cubicBezTo>
                <a:cubicBezTo>
                  <a:pt x="323826" y="406023"/>
                  <a:pt x="327286" y="407178"/>
                  <a:pt x="327862" y="403712"/>
                </a:cubicBezTo>
                <a:cubicBezTo>
                  <a:pt x="327286" y="403424"/>
                  <a:pt x="326709" y="402557"/>
                  <a:pt x="326709" y="402268"/>
                </a:cubicBezTo>
                <a:cubicBezTo>
                  <a:pt x="327286" y="401402"/>
                  <a:pt x="327286" y="401402"/>
                  <a:pt x="327286" y="401402"/>
                </a:cubicBezTo>
                <a:cubicBezTo>
                  <a:pt x="327286" y="401113"/>
                  <a:pt x="327286" y="400825"/>
                  <a:pt x="327286" y="400536"/>
                </a:cubicBezTo>
                <a:cubicBezTo>
                  <a:pt x="327286" y="399669"/>
                  <a:pt x="326421" y="398803"/>
                  <a:pt x="326421" y="397937"/>
                </a:cubicBezTo>
                <a:cubicBezTo>
                  <a:pt x="326421" y="396204"/>
                  <a:pt x="326997" y="395915"/>
                  <a:pt x="326997" y="394471"/>
                </a:cubicBezTo>
                <a:cubicBezTo>
                  <a:pt x="326997" y="391872"/>
                  <a:pt x="324691" y="392161"/>
                  <a:pt x="324691" y="389851"/>
                </a:cubicBezTo>
                <a:lnTo>
                  <a:pt x="325969" y="388454"/>
                </a:lnTo>
                <a:lnTo>
                  <a:pt x="324777" y="389539"/>
                </a:lnTo>
                <a:cubicBezTo>
                  <a:pt x="324488" y="389250"/>
                  <a:pt x="323333" y="388961"/>
                  <a:pt x="323333" y="388672"/>
                </a:cubicBezTo>
                <a:cubicBezTo>
                  <a:pt x="323333" y="388094"/>
                  <a:pt x="323910" y="387804"/>
                  <a:pt x="324199" y="387226"/>
                </a:cubicBezTo>
                <a:cubicBezTo>
                  <a:pt x="322755" y="386648"/>
                  <a:pt x="322178" y="384913"/>
                  <a:pt x="321022" y="384913"/>
                </a:cubicBezTo>
                <a:cubicBezTo>
                  <a:pt x="319867" y="384913"/>
                  <a:pt x="316401" y="387515"/>
                  <a:pt x="316401" y="388383"/>
                </a:cubicBezTo>
                <a:cubicBezTo>
                  <a:pt x="316401" y="388961"/>
                  <a:pt x="317268" y="389250"/>
                  <a:pt x="317556" y="389539"/>
                </a:cubicBezTo>
                <a:cubicBezTo>
                  <a:pt x="317268" y="390696"/>
                  <a:pt x="316690" y="391274"/>
                  <a:pt x="315535" y="391274"/>
                </a:cubicBezTo>
                <a:cubicBezTo>
                  <a:pt x="313513" y="391274"/>
                  <a:pt x="312358" y="388961"/>
                  <a:pt x="311202" y="387804"/>
                </a:cubicBezTo>
                <a:cubicBezTo>
                  <a:pt x="310336" y="386937"/>
                  <a:pt x="308314" y="387804"/>
                  <a:pt x="307448" y="387804"/>
                </a:cubicBezTo>
                <a:cubicBezTo>
                  <a:pt x="307159" y="387804"/>
                  <a:pt x="306870" y="387226"/>
                  <a:pt x="306870" y="386937"/>
                </a:cubicBezTo>
                <a:cubicBezTo>
                  <a:pt x="304848" y="386648"/>
                  <a:pt x="304848" y="385491"/>
                  <a:pt x="304559" y="384335"/>
                </a:cubicBezTo>
                <a:cubicBezTo>
                  <a:pt x="303982" y="383467"/>
                  <a:pt x="299649" y="380865"/>
                  <a:pt x="299649" y="380865"/>
                </a:cubicBezTo>
                <a:cubicBezTo>
                  <a:pt x="299361" y="381443"/>
                  <a:pt x="299361" y="381732"/>
                  <a:pt x="299649" y="382021"/>
                </a:cubicBezTo>
                <a:cubicBezTo>
                  <a:pt x="298494" y="382021"/>
                  <a:pt x="298494" y="382021"/>
                  <a:pt x="298494" y="382021"/>
                </a:cubicBezTo>
                <a:cubicBezTo>
                  <a:pt x="296472" y="380865"/>
                  <a:pt x="297628" y="379130"/>
                  <a:pt x="297050" y="377106"/>
                </a:cubicBezTo>
                <a:cubicBezTo>
                  <a:pt x="296761" y="375949"/>
                  <a:pt x="296184" y="375660"/>
                  <a:pt x="295317" y="374793"/>
                </a:cubicBezTo>
                <a:cubicBezTo>
                  <a:pt x="293295" y="372769"/>
                  <a:pt x="291274" y="371612"/>
                  <a:pt x="290407" y="368721"/>
                </a:cubicBezTo>
                <a:cubicBezTo>
                  <a:pt x="290118" y="368721"/>
                  <a:pt x="289830" y="368721"/>
                  <a:pt x="289830" y="368721"/>
                </a:cubicBezTo>
                <a:cubicBezTo>
                  <a:pt x="288674" y="368721"/>
                  <a:pt x="288097" y="369299"/>
                  <a:pt x="287230" y="369299"/>
                </a:cubicBezTo>
                <a:cubicBezTo>
                  <a:pt x="284920" y="369299"/>
                  <a:pt x="283475" y="367853"/>
                  <a:pt x="282031" y="367275"/>
                </a:cubicBezTo>
                <a:cubicBezTo>
                  <a:pt x="279432" y="366118"/>
                  <a:pt x="277699" y="366697"/>
                  <a:pt x="275100" y="365251"/>
                </a:cubicBezTo>
                <a:cubicBezTo>
                  <a:pt x="271345" y="363516"/>
                  <a:pt x="270767" y="360624"/>
                  <a:pt x="267301" y="358890"/>
                </a:cubicBezTo>
                <a:cubicBezTo>
                  <a:pt x="266435" y="358890"/>
                  <a:pt x="266435" y="358890"/>
                  <a:pt x="266435" y="358890"/>
                </a:cubicBezTo>
                <a:cubicBezTo>
                  <a:pt x="265569" y="358311"/>
                  <a:pt x="264702" y="357733"/>
                  <a:pt x="263836" y="357733"/>
                </a:cubicBezTo>
                <a:cubicBezTo>
                  <a:pt x="261525" y="357733"/>
                  <a:pt x="260947" y="360335"/>
                  <a:pt x="258926" y="360335"/>
                </a:cubicBezTo>
                <a:cubicBezTo>
                  <a:pt x="257770" y="360335"/>
                  <a:pt x="256904" y="359468"/>
                  <a:pt x="256326" y="359179"/>
                </a:cubicBezTo>
                <a:cubicBezTo>
                  <a:pt x="255171" y="358600"/>
                  <a:pt x="254305" y="358890"/>
                  <a:pt x="253438" y="358890"/>
                </a:cubicBezTo>
                <a:cubicBezTo>
                  <a:pt x="251994" y="358890"/>
                  <a:pt x="247662" y="355998"/>
                  <a:pt x="246218" y="355420"/>
                </a:cubicBezTo>
                <a:cubicBezTo>
                  <a:pt x="244773" y="354552"/>
                  <a:pt x="243907" y="355420"/>
                  <a:pt x="242463" y="355131"/>
                </a:cubicBezTo>
                <a:cubicBezTo>
                  <a:pt x="240730" y="354552"/>
                  <a:pt x="240441" y="353107"/>
                  <a:pt x="238708" y="352239"/>
                </a:cubicBezTo>
                <a:cubicBezTo>
                  <a:pt x="236975" y="351372"/>
                  <a:pt x="236109" y="351661"/>
                  <a:pt x="234376" y="350793"/>
                </a:cubicBezTo>
                <a:cubicBezTo>
                  <a:pt x="233509" y="350504"/>
                  <a:pt x="233509" y="350215"/>
                  <a:pt x="232932" y="349926"/>
                </a:cubicBezTo>
                <a:cubicBezTo>
                  <a:pt x="231488" y="348480"/>
                  <a:pt x="227444" y="347613"/>
                  <a:pt x="227155" y="345878"/>
                </a:cubicBezTo>
                <a:cubicBezTo>
                  <a:pt x="226000" y="345878"/>
                  <a:pt x="225134" y="344432"/>
                  <a:pt x="225134" y="343276"/>
                </a:cubicBezTo>
                <a:cubicBezTo>
                  <a:pt x="225134" y="341830"/>
                  <a:pt x="226578" y="341252"/>
                  <a:pt x="226578" y="339806"/>
                </a:cubicBezTo>
                <a:cubicBezTo>
                  <a:pt x="226578" y="338071"/>
                  <a:pt x="225422" y="337782"/>
                  <a:pt x="225134" y="336914"/>
                </a:cubicBezTo>
                <a:cubicBezTo>
                  <a:pt x="223689" y="332288"/>
                  <a:pt x="219357" y="328529"/>
                  <a:pt x="216469" y="325638"/>
                </a:cubicBezTo>
                <a:cubicBezTo>
                  <a:pt x="215314" y="324481"/>
                  <a:pt x="213292" y="323903"/>
                  <a:pt x="211848" y="322746"/>
                </a:cubicBezTo>
                <a:cubicBezTo>
                  <a:pt x="210981" y="321589"/>
                  <a:pt x="211848" y="320433"/>
                  <a:pt x="211270" y="318987"/>
                </a:cubicBezTo>
                <a:cubicBezTo>
                  <a:pt x="210115" y="316674"/>
                  <a:pt x="206071" y="316385"/>
                  <a:pt x="206071" y="313204"/>
                </a:cubicBezTo>
                <a:cubicBezTo>
                  <a:pt x="204916" y="313204"/>
                  <a:pt x="205205" y="312915"/>
                  <a:pt x="204627" y="313204"/>
                </a:cubicBezTo>
                <a:cubicBezTo>
                  <a:pt x="203183" y="311758"/>
                  <a:pt x="201739" y="310313"/>
                  <a:pt x="200295" y="308867"/>
                </a:cubicBezTo>
                <a:cubicBezTo>
                  <a:pt x="199140" y="307710"/>
                  <a:pt x="199717" y="305686"/>
                  <a:pt x="198562" y="304530"/>
                </a:cubicBezTo>
                <a:cubicBezTo>
                  <a:pt x="197407" y="303373"/>
                  <a:pt x="197696" y="300482"/>
                  <a:pt x="196540" y="299903"/>
                </a:cubicBezTo>
                <a:cubicBezTo>
                  <a:pt x="194518" y="299036"/>
                  <a:pt x="192497" y="299036"/>
                  <a:pt x="190764" y="297301"/>
                </a:cubicBezTo>
                <a:cubicBezTo>
                  <a:pt x="190186" y="297879"/>
                  <a:pt x="190475" y="298747"/>
                  <a:pt x="190475" y="299036"/>
                </a:cubicBezTo>
                <a:cubicBezTo>
                  <a:pt x="190475" y="301638"/>
                  <a:pt x="191630" y="303373"/>
                  <a:pt x="192786" y="305397"/>
                </a:cubicBezTo>
                <a:cubicBezTo>
                  <a:pt x="193652" y="307421"/>
                  <a:pt x="195385" y="307421"/>
                  <a:pt x="196540" y="308867"/>
                </a:cubicBezTo>
                <a:cubicBezTo>
                  <a:pt x="198273" y="310602"/>
                  <a:pt x="198562" y="311758"/>
                  <a:pt x="199140" y="314072"/>
                </a:cubicBezTo>
                <a:cubicBezTo>
                  <a:pt x="200006" y="316963"/>
                  <a:pt x="202605" y="318409"/>
                  <a:pt x="203472" y="321011"/>
                </a:cubicBezTo>
                <a:cubicBezTo>
                  <a:pt x="204627" y="324192"/>
                  <a:pt x="205494" y="327372"/>
                  <a:pt x="207515" y="328818"/>
                </a:cubicBezTo>
                <a:cubicBezTo>
                  <a:pt x="208671" y="327951"/>
                  <a:pt x="210115" y="329975"/>
                  <a:pt x="210115" y="331131"/>
                </a:cubicBezTo>
                <a:cubicBezTo>
                  <a:pt x="210115" y="331710"/>
                  <a:pt x="209826" y="332866"/>
                  <a:pt x="209248" y="332866"/>
                </a:cubicBezTo>
                <a:cubicBezTo>
                  <a:pt x="208960" y="332866"/>
                  <a:pt x="207227" y="330842"/>
                  <a:pt x="207227" y="330264"/>
                </a:cubicBezTo>
                <a:cubicBezTo>
                  <a:pt x="204916" y="330264"/>
                  <a:pt x="203761" y="327372"/>
                  <a:pt x="202317" y="326216"/>
                </a:cubicBezTo>
                <a:cubicBezTo>
                  <a:pt x="201450" y="325927"/>
                  <a:pt x="201450" y="325927"/>
                  <a:pt x="201161" y="325059"/>
                </a:cubicBezTo>
                <a:cubicBezTo>
                  <a:pt x="201161" y="321879"/>
                  <a:pt x="201161" y="321879"/>
                  <a:pt x="201161" y="321879"/>
                </a:cubicBezTo>
                <a:cubicBezTo>
                  <a:pt x="199717" y="320433"/>
                  <a:pt x="198562" y="318987"/>
                  <a:pt x="197407" y="317831"/>
                </a:cubicBezTo>
                <a:cubicBezTo>
                  <a:pt x="195674" y="316096"/>
                  <a:pt x="192786" y="316385"/>
                  <a:pt x="191341" y="314361"/>
                </a:cubicBezTo>
                <a:cubicBezTo>
                  <a:pt x="192208" y="314361"/>
                  <a:pt x="195096" y="314939"/>
                  <a:pt x="193941" y="313493"/>
                </a:cubicBezTo>
                <a:cubicBezTo>
                  <a:pt x="192208" y="310602"/>
                  <a:pt x="189897" y="308000"/>
                  <a:pt x="187876" y="306554"/>
                </a:cubicBezTo>
                <a:cubicBezTo>
                  <a:pt x="186431" y="305397"/>
                  <a:pt x="186431" y="301927"/>
                  <a:pt x="185565" y="300482"/>
                </a:cubicBezTo>
                <a:cubicBezTo>
                  <a:pt x="184410" y="298168"/>
                  <a:pt x="183254" y="297301"/>
                  <a:pt x="182388" y="294410"/>
                </a:cubicBezTo>
                <a:cubicBezTo>
                  <a:pt x="182388" y="293542"/>
                  <a:pt x="182388" y="293542"/>
                  <a:pt x="182388" y="293542"/>
                </a:cubicBezTo>
                <a:cubicBezTo>
                  <a:pt x="190764" y="293542"/>
                  <a:pt x="190764" y="293542"/>
                  <a:pt x="190764" y="293542"/>
                </a:cubicBezTo>
                <a:cubicBezTo>
                  <a:pt x="204338" y="298168"/>
                  <a:pt x="204338" y="298168"/>
                  <a:pt x="204338" y="298168"/>
                </a:cubicBezTo>
                <a:cubicBezTo>
                  <a:pt x="215025" y="298168"/>
                  <a:pt x="215025" y="298168"/>
                  <a:pt x="215025" y="298168"/>
                </a:cubicBezTo>
                <a:cubicBezTo>
                  <a:pt x="215025" y="296434"/>
                  <a:pt x="215025" y="296434"/>
                  <a:pt x="215025" y="296434"/>
                </a:cubicBezTo>
                <a:lnTo>
                  <a:pt x="217317" y="296434"/>
                </a:lnTo>
                <a:lnTo>
                  <a:pt x="217266" y="296402"/>
                </a:lnTo>
                <a:cubicBezTo>
                  <a:pt x="214957" y="296402"/>
                  <a:pt x="214957" y="296402"/>
                  <a:pt x="214957" y="296402"/>
                </a:cubicBezTo>
                <a:cubicBezTo>
                  <a:pt x="214957" y="298131"/>
                  <a:pt x="214957" y="298131"/>
                  <a:pt x="214957" y="298131"/>
                </a:cubicBezTo>
                <a:cubicBezTo>
                  <a:pt x="204276" y="298131"/>
                  <a:pt x="204276" y="298131"/>
                  <a:pt x="204276" y="298131"/>
                </a:cubicBezTo>
                <a:cubicBezTo>
                  <a:pt x="190708" y="293522"/>
                  <a:pt x="190708" y="293522"/>
                  <a:pt x="190708" y="293522"/>
                </a:cubicBezTo>
                <a:cubicBezTo>
                  <a:pt x="182626" y="293522"/>
                  <a:pt x="182626" y="293522"/>
                  <a:pt x="182626" y="293522"/>
                </a:cubicBezTo>
                <a:cubicBezTo>
                  <a:pt x="180605" y="289777"/>
                  <a:pt x="174254" y="287184"/>
                  <a:pt x="169635" y="285168"/>
                </a:cubicBezTo>
                <a:cubicBezTo>
                  <a:pt x="168769" y="284880"/>
                  <a:pt x="169058" y="283440"/>
                  <a:pt x="168769" y="282575"/>
                </a:cubicBezTo>
                <a:cubicBezTo>
                  <a:pt x="166749" y="277966"/>
                  <a:pt x="163285" y="276526"/>
                  <a:pt x="163862" y="271341"/>
                </a:cubicBezTo>
                <a:cubicBezTo>
                  <a:pt x="161264" y="271053"/>
                  <a:pt x="158377" y="265292"/>
                  <a:pt x="156357" y="261547"/>
                </a:cubicBezTo>
                <a:cubicBezTo>
                  <a:pt x="155779" y="260395"/>
                  <a:pt x="156934" y="259530"/>
                  <a:pt x="157511" y="259242"/>
                </a:cubicBezTo>
                <a:cubicBezTo>
                  <a:pt x="156068" y="256362"/>
                  <a:pt x="157511" y="251753"/>
                  <a:pt x="156357" y="248296"/>
                </a:cubicBezTo>
                <a:cubicBezTo>
                  <a:pt x="155202" y="245415"/>
                  <a:pt x="158377" y="238214"/>
                  <a:pt x="158377" y="234181"/>
                </a:cubicBezTo>
                <a:cubicBezTo>
                  <a:pt x="158377" y="231300"/>
                  <a:pt x="155202" y="230148"/>
                  <a:pt x="155202" y="227556"/>
                </a:cubicBezTo>
                <a:cubicBezTo>
                  <a:pt x="155202" y="226691"/>
                  <a:pt x="156645" y="226691"/>
                  <a:pt x="157223" y="226691"/>
                </a:cubicBezTo>
                <a:cubicBezTo>
                  <a:pt x="158955" y="226691"/>
                  <a:pt x="160109" y="227556"/>
                  <a:pt x="160975" y="228708"/>
                </a:cubicBezTo>
                <a:cubicBezTo>
                  <a:pt x="161553" y="227844"/>
                  <a:pt x="162707" y="226403"/>
                  <a:pt x="162707" y="225251"/>
                </a:cubicBezTo>
                <a:cubicBezTo>
                  <a:pt x="162707" y="224099"/>
                  <a:pt x="161553" y="223811"/>
                  <a:pt x="160975" y="222370"/>
                </a:cubicBezTo>
                <a:lnTo>
                  <a:pt x="160988" y="222370"/>
                </a:lnTo>
                <a:lnTo>
                  <a:pt x="159546" y="221505"/>
                </a:lnTo>
                <a:cubicBezTo>
                  <a:pt x="158392" y="220350"/>
                  <a:pt x="155218" y="220061"/>
                  <a:pt x="154641" y="218906"/>
                </a:cubicBezTo>
                <a:cubicBezTo>
                  <a:pt x="153776" y="215441"/>
                  <a:pt x="149159" y="217174"/>
                  <a:pt x="148582" y="214575"/>
                </a:cubicBezTo>
                <a:cubicBezTo>
                  <a:pt x="144254" y="214575"/>
                  <a:pt x="143965" y="211110"/>
                  <a:pt x="143100" y="208222"/>
                </a:cubicBezTo>
                <a:cubicBezTo>
                  <a:pt x="143100" y="207934"/>
                  <a:pt x="139637" y="205912"/>
                  <a:pt x="139637" y="205912"/>
                </a:cubicBezTo>
                <a:cubicBezTo>
                  <a:pt x="138194" y="204757"/>
                  <a:pt x="139637" y="203025"/>
                  <a:pt x="138483" y="202159"/>
                </a:cubicBezTo>
                <a:cubicBezTo>
                  <a:pt x="137617" y="201293"/>
                  <a:pt x="136752" y="201293"/>
                  <a:pt x="135597" y="201004"/>
                </a:cubicBezTo>
                <a:cubicBezTo>
                  <a:pt x="133866" y="200426"/>
                  <a:pt x="134443" y="196961"/>
                  <a:pt x="134443" y="195518"/>
                </a:cubicBezTo>
                <a:cubicBezTo>
                  <a:pt x="134443" y="194651"/>
                  <a:pt x="133578" y="194363"/>
                  <a:pt x="133578" y="193496"/>
                </a:cubicBezTo>
                <a:cubicBezTo>
                  <a:pt x="133578" y="192630"/>
                  <a:pt x="135309" y="192341"/>
                  <a:pt x="135309" y="191186"/>
                </a:cubicBezTo>
                <a:lnTo>
                  <a:pt x="135208" y="191040"/>
                </a:lnTo>
                <a:lnTo>
                  <a:pt x="133512" y="193306"/>
                </a:lnTo>
                <a:cubicBezTo>
                  <a:pt x="132935" y="193306"/>
                  <a:pt x="132935" y="193595"/>
                  <a:pt x="132358" y="193595"/>
                </a:cubicBezTo>
                <a:cubicBezTo>
                  <a:pt x="130051" y="193595"/>
                  <a:pt x="126879" y="190994"/>
                  <a:pt x="126879" y="189839"/>
                </a:cubicBezTo>
                <a:cubicBezTo>
                  <a:pt x="126879" y="188683"/>
                  <a:pt x="126879" y="188972"/>
                  <a:pt x="126879" y="187816"/>
                </a:cubicBezTo>
                <a:cubicBezTo>
                  <a:pt x="126879" y="185793"/>
                  <a:pt x="125438" y="185793"/>
                  <a:pt x="123131" y="185793"/>
                </a:cubicBezTo>
                <a:cubicBezTo>
                  <a:pt x="121401" y="185793"/>
                  <a:pt x="120824" y="184638"/>
                  <a:pt x="120824" y="184060"/>
                </a:cubicBezTo>
                <a:cubicBezTo>
                  <a:pt x="120824" y="182904"/>
                  <a:pt x="122842" y="182904"/>
                  <a:pt x="122842" y="181748"/>
                </a:cubicBezTo>
                <a:cubicBezTo>
                  <a:pt x="122842" y="180881"/>
                  <a:pt x="122842" y="180303"/>
                  <a:pt x="122842" y="180303"/>
                </a:cubicBezTo>
                <a:cubicBezTo>
                  <a:pt x="120247" y="180303"/>
                  <a:pt x="121112" y="181748"/>
                  <a:pt x="119382" y="181748"/>
                </a:cubicBezTo>
                <a:cubicBezTo>
                  <a:pt x="118805" y="181748"/>
                  <a:pt x="117363" y="180592"/>
                  <a:pt x="117363" y="180014"/>
                </a:cubicBezTo>
                <a:cubicBezTo>
                  <a:pt x="117363" y="178281"/>
                  <a:pt x="118229" y="177992"/>
                  <a:pt x="118805" y="177125"/>
                </a:cubicBezTo>
                <a:cubicBezTo>
                  <a:pt x="117940" y="176547"/>
                  <a:pt x="116787" y="175391"/>
                  <a:pt x="116498" y="176258"/>
                </a:cubicBezTo>
                <a:cubicBezTo>
                  <a:pt x="114480" y="176258"/>
                  <a:pt x="113615" y="175391"/>
                  <a:pt x="112461" y="174524"/>
                </a:cubicBezTo>
                <a:cubicBezTo>
                  <a:pt x="112173" y="175391"/>
                  <a:pt x="111596" y="176836"/>
                  <a:pt x="110731" y="176836"/>
                </a:cubicBezTo>
                <a:cubicBezTo>
                  <a:pt x="108136" y="176836"/>
                  <a:pt x="106117" y="173080"/>
                  <a:pt x="104676" y="171924"/>
                </a:cubicBezTo>
                <a:cubicBezTo>
                  <a:pt x="101504" y="169323"/>
                  <a:pt x="97178" y="169612"/>
                  <a:pt x="93141" y="167301"/>
                </a:cubicBezTo>
                <a:cubicBezTo>
                  <a:pt x="86220" y="167301"/>
                  <a:pt x="86220" y="167301"/>
                  <a:pt x="86220" y="167301"/>
                </a:cubicBezTo>
                <a:cubicBezTo>
                  <a:pt x="82183" y="166145"/>
                  <a:pt x="76416" y="165567"/>
                  <a:pt x="74397" y="160944"/>
                </a:cubicBezTo>
                <a:cubicBezTo>
                  <a:pt x="72667" y="161811"/>
                  <a:pt x="70360" y="162389"/>
                  <a:pt x="69207" y="162967"/>
                </a:cubicBezTo>
                <a:cubicBezTo>
                  <a:pt x="69495" y="163833"/>
                  <a:pt x="69784" y="164122"/>
                  <a:pt x="70360" y="164700"/>
                </a:cubicBezTo>
                <a:cubicBezTo>
                  <a:pt x="68630" y="167301"/>
                  <a:pt x="60556" y="171924"/>
                  <a:pt x="57672" y="171924"/>
                </a:cubicBezTo>
                <a:cubicBezTo>
                  <a:pt x="57096" y="171924"/>
                  <a:pt x="56231" y="171635"/>
                  <a:pt x="56231" y="171057"/>
                </a:cubicBezTo>
                <a:cubicBezTo>
                  <a:pt x="56231" y="170190"/>
                  <a:pt x="57096" y="170190"/>
                  <a:pt x="57384" y="169901"/>
                </a:cubicBezTo>
                <a:cubicBezTo>
                  <a:pt x="56807" y="169034"/>
                  <a:pt x="57384" y="169034"/>
                  <a:pt x="57384" y="168457"/>
                </a:cubicBezTo>
                <a:cubicBezTo>
                  <a:pt x="57384" y="165567"/>
                  <a:pt x="59114" y="163544"/>
                  <a:pt x="62863" y="162389"/>
                </a:cubicBezTo>
                <a:cubicBezTo>
                  <a:pt x="62863" y="161811"/>
                  <a:pt x="62863" y="161522"/>
                  <a:pt x="62863" y="160944"/>
                </a:cubicBezTo>
                <a:cubicBezTo>
                  <a:pt x="61709" y="160944"/>
                  <a:pt x="61998" y="160944"/>
                  <a:pt x="61421" y="160944"/>
                </a:cubicBezTo>
                <a:cubicBezTo>
                  <a:pt x="58537" y="160944"/>
                  <a:pt x="49887" y="168168"/>
                  <a:pt x="49887" y="172213"/>
                </a:cubicBezTo>
                <a:cubicBezTo>
                  <a:pt x="49887" y="172791"/>
                  <a:pt x="49887" y="173658"/>
                  <a:pt x="49887" y="174235"/>
                </a:cubicBezTo>
                <a:cubicBezTo>
                  <a:pt x="49887" y="177125"/>
                  <a:pt x="47291" y="177992"/>
                  <a:pt x="44408" y="179148"/>
                </a:cubicBezTo>
                <a:cubicBezTo>
                  <a:pt x="42678" y="180014"/>
                  <a:pt x="42101" y="181170"/>
                  <a:pt x="41236" y="182326"/>
                </a:cubicBezTo>
                <a:cubicBezTo>
                  <a:pt x="39217" y="184927"/>
                  <a:pt x="34892" y="186082"/>
                  <a:pt x="32873" y="188105"/>
                </a:cubicBezTo>
                <a:cubicBezTo>
                  <a:pt x="30855" y="190128"/>
                  <a:pt x="26241" y="191572"/>
                  <a:pt x="22781" y="192150"/>
                </a:cubicBezTo>
                <a:cubicBezTo>
                  <a:pt x="18167" y="192728"/>
                  <a:pt x="15571" y="198218"/>
                  <a:pt x="10093" y="196484"/>
                </a:cubicBezTo>
                <a:cubicBezTo>
                  <a:pt x="11823" y="194173"/>
                  <a:pt x="14130" y="195329"/>
                  <a:pt x="16437" y="193884"/>
                </a:cubicBezTo>
                <a:cubicBezTo>
                  <a:pt x="17878" y="193017"/>
                  <a:pt x="19032" y="190417"/>
                  <a:pt x="20474" y="189839"/>
                </a:cubicBezTo>
                <a:cubicBezTo>
                  <a:pt x="22492" y="188394"/>
                  <a:pt x="25087" y="189839"/>
                  <a:pt x="26529" y="187816"/>
                </a:cubicBezTo>
                <a:cubicBezTo>
                  <a:pt x="28548" y="184927"/>
                  <a:pt x="33738" y="182904"/>
                  <a:pt x="36622" y="180881"/>
                </a:cubicBezTo>
                <a:cubicBezTo>
                  <a:pt x="39506" y="178859"/>
                  <a:pt x="39506" y="175102"/>
                  <a:pt x="42678" y="173080"/>
                </a:cubicBezTo>
                <a:cubicBezTo>
                  <a:pt x="40659" y="173080"/>
                  <a:pt x="40659" y="173080"/>
                  <a:pt x="40659" y="173080"/>
                </a:cubicBezTo>
                <a:cubicBezTo>
                  <a:pt x="38929" y="173947"/>
                  <a:pt x="38064" y="174813"/>
                  <a:pt x="36045" y="174813"/>
                </a:cubicBezTo>
                <a:cubicBezTo>
                  <a:pt x="34603" y="174813"/>
                  <a:pt x="33738" y="174235"/>
                  <a:pt x="32585" y="173658"/>
                </a:cubicBezTo>
                <a:cubicBezTo>
                  <a:pt x="32297" y="174813"/>
                  <a:pt x="31720" y="175102"/>
                  <a:pt x="31720" y="175969"/>
                </a:cubicBezTo>
                <a:cubicBezTo>
                  <a:pt x="28548" y="174813"/>
                  <a:pt x="27683" y="174235"/>
                  <a:pt x="25664" y="172502"/>
                </a:cubicBezTo>
                <a:cubicBezTo>
                  <a:pt x="25376" y="173369"/>
                  <a:pt x="25376" y="173947"/>
                  <a:pt x="25376" y="174524"/>
                </a:cubicBezTo>
                <a:cubicBezTo>
                  <a:pt x="24222" y="174524"/>
                  <a:pt x="24511" y="174524"/>
                  <a:pt x="23934" y="174524"/>
                </a:cubicBezTo>
                <a:cubicBezTo>
                  <a:pt x="23069" y="174524"/>
                  <a:pt x="22492" y="175391"/>
                  <a:pt x="21915" y="175391"/>
                </a:cubicBezTo>
                <a:cubicBezTo>
                  <a:pt x="21339" y="175391"/>
                  <a:pt x="20762" y="173369"/>
                  <a:pt x="20762" y="172213"/>
                </a:cubicBezTo>
                <a:cubicBezTo>
                  <a:pt x="20762" y="170768"/>
                  <a:pt x="20762" y="170768"/>
                  <a:pt x="20762" y="169612"/>
                </a:cubicBezTo>
                <a:cubicBezTo>
                  <a:pt x="20762" y="169323"/>
                  <a:pt x="20762" y="167879"/>
                  <a:pt x="19609" y="167879"/>
                </a:cubicBezTo>
                <a:cubicBezTo>
                  <a:pt x="18743" y="167879"/>
                  <a:pt x="17590" y="169901"/>
                  <a:pt x="17302" y="169901"/>
                </a:cubicBezTo>
                <a:cubicBezTo>
                  <a:pt x="15571" y="169901"/>
                  <a:pt x="9516" y="165278"/>
                  <a:pt x="8651" y="164122"/>
                </a:cubicBezTo>
                <a:cubicBezTo>
                  <a:pt x="9228" y="164122"/>
                  <a:pt x="10093" y="163833"/>
                  <a:pt x="10669" y="163833"/>
                </a:cubicBezTo>
                <a:cubicBezTo>
                  <a:pt x="9516" y="160944"/>
                  <a:pt x="5479" y="160366"/>
                  <a:pt x="5479" y="158343"/>
                </a:cubicBezTo>
                <a:cubicBezTo>
                  <a:pt x="5479" y="154298"/>
                  <a:pt x="12399" y="151120"/>
                  <a:pt x="14995" y="151120"/>
                </a:cubicBezTo>
                <a:cubicBezTo>
                  <a:pt x="16148" y="151120"/>
                  <a:pt x="24799" y="147941"/>
                  <a:pt x="24799" y="146208"/>
                </a:cubicBezTo>
                <a:cubicBezTo>
                  <a:pt x="24799" y="145341"/>
                  <a:pt x="22781" y="143318"/>
                  <a:pt x="22781" y="143029"/>
                </a:cubicBezTo>
                <a:cubicBezTo>
                  <a:pt x="23934" y="142451"/>
                  <a:pt x="23646" y="142451"/>
                  <a:pt x="24511" y="143029"/>
                </a:cubicBezTo>
                <a:cubicBezTo>
                  <a:pt x="24511" y="141007"/>
                  <a:pt x="24511" y="141007"/>
                  <a:pt x="24511" y="141007"/>
                </a:cubicBezTo>
                <a:cubicBezTo>
                  <a:pt x="23357" y="141007"/>
                  <a:pt x="23357" y="141007"/>
                  <a:pt x="22781" y="141007"/>
                </a:cubicBezTo>
                <a:cubicBezTo>
                  <a:pt x="20762" y="141007"/>
                  <a:pt x="19897" y="143318"/>
                  <a:pt x="17302" y="143318"/>
                </a:cubicBezTo>
                <a:cubicBezTo>
                  <a:pt x="14706" y="143318"/>
                  <a:pt x="13841" y="141873"/>
                  <a:pt x="11823" y="142451"/>
                </a:cubicBezTo>
                <a:cubicBezTo>
                  <a:pt x="9228" y="142451"/>
                  <a:pt x="6056" y="142451"/>
                  <a:pt x="5190" y="142451"/>
                </a:cubicBezTo>
                <a:cubicBezTo>
                  <a:pt x="4902" y="140429"/>
                  <a:pt x="3460" y="139851"/>
                  <a:pt x="3460" y="138695"/>
                </a:cubicBezTo>
                <a:cubicBezTo>
                  <a:pt x="3460" y="138406"/>
                  <a:pt x="3749" y="137828"/>
                  <a:pt x="3749" y="137539"/>
                </a:cubicBezTo>
                <a:cubicBezTo>
                  <a:pt x="1730" y="137539"/>
                  <a:pt x="577" y="136672"/>
                  <a:pt x="0" y="135517"/>
                </a:cubicBezTo>
                <a:cubicBezTo>
                  <a:pt x="3172" y="133494"/>
                  <a:pt x="8362" y="131760"/>
                  <a:pt x="11534" y="129738"/>
                </a:cubicBezTo>
                <a:cubicBezTo>
                  <a:pt x="13841" y="129738"/>
                  <a:pt x="13841" y="129738"/>
                  <a:pt x="13841" y="129738"/>
                </a:cubicBezTo>
                <a:cubicBezTo>
                  <a:pt x="13841" y="133783"/>
                  <a:pt x="15860" y="132627"/>
                  <a:pt x="18455" y="132627"/>
                </a:cubicBezTo>
                <a:cubicBezTo>
                  <a:pt x="20185" y="132627"/>
                  <a:pt x="20474" y="133205"/>
                  <a:pt x="21915" y="132627"/>
                </a:cubicBezTo>
                <a:cubicBezTo>
                  <a:pt x="20762" y="128582"/>
                  <a:pt x="18167" y="128293"/>
                  <a:pt x="14418" y="126559"/>
                </a:cubicBezTo>
                <a:cubicBezTo>
                  <a:pt x="13265" y="126270"/>
                  <a:pt x="11823" y="122225"/>
                  <a:pt x="10669" y="121647"/>
                </a:cubicBezTo>
                <a:cubicBezTo>
                  <a:pt x="8939" y="120780"/>
                  <a:pt x="3749" y="119624"/>
                  <a:pt x="3749" y="118758"/>
                </a:cubicBezTo>
                <a:cubicBezTo>
                  <a:pt x="3749" y="118758"/>
                  <a:pt x="5767" y="115579"/>
                  <a:pt x="5767" y="115290"/>
                </a:cubicBezTo>
                <a:cubicBezTo>
                  <a:pt x="12688" y="115290"/>
                  <a:pt x="12688" y="115290"/>
                  <a:pt x="12688" y="115290"/>
                </a:cubicBezTo>
                <a:cubicBezTo>
                  <a:pt x="16437" y="110089"/>
                  <a:pt x="22204" y="105177"/>
                  <a:pt x="29125" y="103154"/>
                </a:cubicBezTo>
                <a:cubicBezTo>
                  <a:pt x="30855" y="102576"/>
                  <a:pt x="32008" y="103443"/>
                  <a:pt x="33738" y="102865"/>
                </a:cubicBezTo>
                <a:cubicBezTo>
                  <a:pt x="35757" y="101999"/>
                  <a:pt x="36910" y="99109"/>
                  <a:pt x="39217" y="99109"/>
                </a:cubicBezTo>
                <a:cubicBezTo>
                  <a:pt x="40947" y="99109"/>
                  <a:pt x="41524" y="100554"/>
                  <a:pt x="43254" y="101132"/>
                </a:cubicBezTo>
                <a:cubicBezTo>
                  <a:pt x="42389" y="101999"/>
                  <a:pt x="42389" y="102288"/>
                  <a:pt x="42101" y="102865"/>
                </a:cubicBezTo>
                <a:cubicBezTo>
                  <a:pt x="43254" y="103154"/>
                  <a:pt x="44408" y="102288"/>
                  <a:pt x="45273" y="101132"/>
                </a:cubicBezTo>
                <a:cubicBezTo>
                  <a:pt x="46715" y="101710"/>
                  <a:pt x="47003" y="101999"/>
                  <a:pt x="48156" y="102288"/>
                </a:cubicBezTo>
                <a:cubicBezTo>
                  <a:pt x="54500" y="102288"/>
                  <a:pt x="54500" y="102288"/>
                  <a:pt x="54500" y="102288"/>
                </a:cubicBezTo>
                <a:cubicBezTo>
                  <a:pt x="55942" y="103443"/>
                  <a:pt x="56519" y="104021"/>
                  <a:pt x="58249" y="104888"/>
                </a:cubicBezTo>
                <a:cubicBezTo>
                  <a:pt x="68054" y="104888"/>
                  <a:pt x="68054" y="104888"/>
                  <a:pt x="68054" y="104888"/>
                </a:cubicBezTo>
                <a:cubicBezTo>
                  <a:pt x="70649" y="107489"/>
                  <a:pt x="78435" y="108066"/>
                  <a:pt x="82472" y="108066"/>
                </a:cubicBezTo>
                <a:cubicBezTo>
                  <a:pt x="84779" y="108066"/>
                  <a:pt x="86220" y="107200"/>
                  <a:pt x="88527" y="107200"/>
                </a:cubicBezTo>
                <a:cubicBezTo>
                  <a:pt x="91988" y="107200"/>
                  <a:pt x="93141" y="108933"/>
                  <a:pt x="96313" y="109800"/>
                </a:cubicBezTo>
                <a:cubicBezTo>
                  <a:pt x="96313" y="164989"/>
                  <a:pt x="96313" y="164989"/>
                  <a:pt x="96313" y="164989"/>
                </a:cubicBezTo>
                <a:lnTo>
                  <a:pt x="96356" y="164999"/>
                </a:lnTo>
                <a:lnTo>
                  <a:pt x="96356" y="164338"/>
                </a:lnTo>
                <a:cubicBezTo>
                  <a:pt x="96356" y="161752"/>
                  <a:pt x="96356" y="151412"/>
                  <a:pt x="96356" y="110049"/>
                </a:cubicBezTo>
                <a:cubicBezTo>
                  <a:pt x="97799" y="110338"/>
                  <a:pt x="97222" y="110338"/>
                  <a:pt x="98087" y="110049"/>
                </a:cubicBezTo>
                <a:cubicBezTo>
                  <a:pt x="98087" y="110338"/>
                  <a:pt x="99530" y="111493"/>
                  <a:pt x="99818" y="111493"/>
                </a:cubicBezTo>
                <a:cubicBezTo>
                  <a:pt x="105012" y="114669"/>
                  <a:pt x="110783" y="115535"/>
                  <a:pt x="113957" y="115535"/>
                </a:cubicBezTo>
                <a:cubicBezTo>
                  <a:pt x="115111" y="115535"/>
                  <a:pt x="109340" y="112359"/>
                  <a:pt x="117708" y="112070"/>
                </a:cubicBezTo>
                <a:cubicBezTo>
                  <a:pt x="118862" y="112070"/>
                  <a:pt x="118285" y="108028"/>
                  <a:pt x="121459" y="111204"/>
                </a:cubicBezTo>
                <a:cubicBezTo>
                  <a:pt x="122613" y="112359"/>
                  <a:pt x="126076" y="109760"/>
                  <a:pt x="127518" y="109472"/>
                </a:cubicBezTo>
                <a:cubicBezTo>
                  <a:pt x="130981" y="108028"/>
                  <a:pt x="132424" y="108028"/>
                  <a:pt x="136175" y="106873"/>
                </a:cubicBezTo>
                <a:cubicBezTo>
                  <a:pt x="136752" y="108028"/>
                  <a:pt x="137617" y="108894"/>
                  <a:pt x="138483" y="108894"/>
                </a:cubicBezTo>
                <a:cubicBezTo>
                  <a:pt x="141368" y="108894"/>
                  <a:pt x="140503" y="105140"/>
                  <a:pt x="142811" y="105140"/>
                </a:cubicBezTo>
                <a:cubicBezTo>
                  <a:pt x="143677" y="105140"/>
                  <a:pt x="147139" y="110915"/>
                  <a:pt x="149447" y="110915"/>
                </a:cubicBezTo>
                <a:cubicBezTo>
                  <a:pt x="152044" y="110915"/>
                  <a:pt x="152044" y="108028"/>
                  <a:pt x="154641" y="107450"/>
                </a:cubicBezTo>
                <a:cubicBezTo>
                  <a:pt x="154641" y="108605"/>
                  <a:pt x="156084" y="110915"/>
                  <a:pt x="157527" y="110915"/>
                </a:cubicBezTo>
                <a:cubicBezTo>
                  <a:pt x="159546" y="110915"/>
                  <a:pt x="160701" y="109183"/>
                  <a:pt x="163009" y="109183"/>
                </a:cubicBezTo>
                <a:cubicBezTo>
                  <a:pt x="170799" y="109183"/>
                  <a:pt x="174550" y="115535"/>
                  <a:pt x="182341" y="114958"/>
                </a:cubicBezTo>
                <a:cubicBezTo>
                  <a:pt x="189555" y="114380"/>
                  <a:pt x="188978" y="113803"/>
                  <a:pt x="192440" y="118711"/>
                </a:cubicBezTo>
                <a:cubicBezTo>
                  <a:pt x="191863" y="119289"/>
                  <a:pt x="187823" y="119000"/>
                  <a:pt x="187823" y="120155"/>
                </a:cubicBezTo>
                <a:cubicBezTo>
                  <a:pt x="187823" y="120444"/>
                  <a:pt x="187823" y="122176"/>
                  <a:pt x="193017" y="122176"/>
                </a:cubicBezTo>
                <a:cubicBezTo>
                  <a:pt x="195614" y="121888"/>
                  <a:pt x="197345" y="121021"/>
                  <a:pt x="199942" y="121021"/>
                </a:cubicBezTo>
                <a:cubicBezTo>
                  <a:pt x="203116" y="121021"/>
                  <a:pt x="205136" y="121021"/>
                  <a:pt x="208021" y="121021"/>
                </a:cubicBezTo>
                <a:cubicBezTo>
                  <a:pt x="208021" y="121021"/>
                  <a:pt x="208021" y="121021"/>
                  <a:pt x="210041" y="121888"/>
                </a:cubicBezTo>
                <a:cubicBezTo>
                  <a:pt x="212061" y="122754"/>
                  <a:pt x="212638" y="125930"/>
                  <a:pt x="215235" y="125930"/>
                </a:cubicBezTo>
                <a:cubicBezTo>
                  <a:pt x="215812" y="125930"/>
                  <a:pt x="214369" y="123043"/>
                  <a:pt x="214369" y="122176"/>
                </a:cubicBezTo>
                <a:cubicBezTo>
                  <a:pt x="214369" y="117845"/>
                  <a:pt x="221006" y="121310"/>
                  <a:pt x="220428" y="116979"/>
                </a:cubicBezTo>
                <a:cubicBezTo>
                  <a:pt x="218986" y="118134"/>
                  <a:pt x="215523" y="119000"/>
                  <a:pt x="213503" y="119000"/>
                </a:cubicBezTo>
                <a:cubicBezTo>
                  <a:pt x="212638" y="119000"/>
                  <a:pt x="211772" y="118711"/>
                  <a:pt x="211772" y="117845"/>
                </a:cubicBezTo>
                <a:cubicBezTo>
                  <a:pt x="211772" y="114958"/>
                  <a:pt x="219563" y="114669"/>
                  <a:pt x="221871" y="114092"/>
                </a:cubicBezTo>
                <a:cubicBezTo>
                  <a:pt x="223602" y="119289"/>
                  <a:pt x="231393" y="121888"/>
                  <a:pt x="238318" y="121888"/>
                </a:cubicBezTo>
                <a:cubicBezTo>
                  <a:pt x="245531" y="121888"/>
                  <a:pt x="246974" y="121599"/>
                  <a:pt x="249282" y="121888"/>
                </a:cubicBezTo>
                <a:cubicBezTo>
                  <a:pt x="249282" y="119000"/>
                  <a:pt x="250148" y="117845"/>
                  <a:pt x="252456" y="117845"/>
                </a:cubicBezTo>
                <a:cubicBezTo>
                  <a:pt x="254188" y="117845"/>
                  <a:pt x="257650" y="118711"/>
                  <a:pt x="258227" y="119289"/>
                </a:cubicBezTo>
                <a:cubicBezTo>
                  <a:pt x="259093" y="120733"/>
                  <a:pt x="255919" y="124775"/>
                  <a:pt x="259958" y="123620"/>
                </a:cubicBezTo>
                <a:cubicBezTo>
                  <a:pt x="259958" y="117556"/>
                  <a:pt x="268326" y="119866"/>
                  <a:pt x="266883" y="114669"/>
                </a:cubicBezTo>
                <a:cubicBezTo>
                  <a:pt x="265729" y="115247"/>
                  <a:pt x="264864" y="115535"/>
                  <a:pt x="263998" y="116113"/>
                </a:cubicBezTo>
                <a:cubicBezTo>
                  <a:pt x="263998" y="116113"/>
                  <a:pt x="265152" y="112937"/>
                  <a:pt x="265152" y="112359"/>
                </a:cubicBezTo>
                <a:cubicBezTo>
                  <a:pt x="265152" y="108028"/>
                  <a:pt x="256496" y="110338"/>
                  <a:pt x="256496" y="106295"/>
                </a:cubicBezTo>
                <a:cubicBezTo>
                  <a:pt x="256496" y="104563"/>
                  <a:pt x="258227" y="104563"/>
                  <a:pt x="258227" y="103408"/>
                </a:cubicBezTo>
                <a:cubicBezTo>
                  <a:pt x="258227" y="101964"/>
                  <a:pt x="257073" y="101387"/>
                  <a:pt x="257073" y="100232"/>
                </a:cubicBezTo>
                <a:cubicBezTo>
                  <a:pt x="257073" y="98211"/>
                  <a:pt x="259093" y="98499"/>
                  <a:pt x="260536" y="98211"/>
                </a:cubicBezTo>
                <a:cubicBezTo>
                  <a:pt x="260536" y="97056"/>
                  <a:pt x="259381" y="95323"/>
                  <a:pt x="261978" y="95323"/>
                </a:cubicBezTo>
                <a:close/>
                <a:moveTo>
                  <a:pt x="1259446" y="94291"/>
                </a:moveTo>
                <a:cubicBezTo>
                  <a:pt x="1261471" y="94291"/>
                  <a:pt x="1266391" y="95450"/>
                  <a:pt x="1266391" y="97479"/>
                </a:cubicBezTo>
                <a:cubicBezTo>
                  <a:pt x="1266391" y="99218"/>
                  <a:pt x="1256263" y="99797"/>
                  <a:pt x="1254816" y="99797"/>
                </a:cubicBezTo>
                <a:cubicBezTo>
                  <a:pt x="1253947" y="99797"/>
                  <a:pt x="1253658" y="99218"/>
                  <a:pt x="1253658" y="98348"/>
                </a:cubicBezTo>
                <a:cubicBezTo>
                  <a:pt x="1253658" y="96609"/>
                  <a:pt x="1257420" y="94291"/>
                  <a:pt x="1259446" y="94291"/>
                </a:cubicBezTo>
                <a:close/>
                <a:moveTo>
                  <a:pt x="861605" y="81901"/>
                </a:moveTo>
                <a:cubicBezTo>
                  <a:pt x="863054" y="81901"/>
                  <a:pt x="863634" y="83357"/>
                  <a:pt x="864793" y="84231"/>
                </a:cubicBezTo>
                <a:cubicBezTo>
                  <a:pt x="864213" y="84813"/>
                  <a:pt x="861315" y="85687"/>
                  <a:pt x="859867" y="85687"/>
                </a:cubicBezTo>
                <a:cubicBezTo>
                  <a:pt x="859287" y="85687"/>
                  <a:pt x="859867" y="84813"/>
                  <a:pt x="859867" y="84522"/>
                </a:cubicBezTo>
                <a:cubicBezTo>
                  <a:pt x="859867" y="83357"/>
                  <a:pt x="860446" y="81901"/>
                  <a:pt x="861605" y="81901"/>
                </a:cubicBezTo>
                <a:close/>
                <a:moveTo>
                  <a:pt x="247525" y="81790"/>
                </a:moveTo>
                <a:cubicBezTo>
                  <a:pt x="249837" y="81790"/>
                  <a:pt x="252728" y="81790"/>
                  <a:pt x="252728" y="81790"/>
                </a:cubicBezTo>
                <a:cubicBezTo>
                  <a:pt x="253017" y="81790"/>
                  <a:pt x="253884" y="82365"/>
                  <a:pt x="253884" y="82940"/>
                </a:cubicBezTo>
                <a:cubicBezTo>
                  <a:pt x="253884" y="85530"/>
                  <a:pt x="250705" y="86393"/>
                  <a:pt x="249837" y="87544"/>
                </a:cubicBezTo>
                <a:cubicBezTo>
                  <a:pt x="250705" y="87544"/>
                  <a:pt x="254462" y="86393"/>
                  <a:pt x="254462" y="87832"/>
                </a:cubicBezTo>
                <a:cubicBezTo>
                  <a:pt x="254462" y="89558"/>
                  <a:pt x="254173" y="88407"/>
                  <a:pt x="254173" y="89846"/>
                </a:cubicBezTo>
                <a:cubicBezTo>
                  <a:pt x="254751" y="89846"/>
                  <a:pt x="256197" y="90133"/>
                  <a:pt x="257064" y="90421"/>
                </a:cubicBezTo>
                <a:cubicBezTo>
                  <a:pt x="256486" y="97327"/>
                  <a:pt x="256197" y="95312"/>
                  <a:pt x="251861" y="97039"/>
                </a:cubicBezTo>
                <a:cubicBezTo>
                  <a:pt x="250705" y="97327"/>
                  <a:pt x="250705" y="98765"/>
                  <a:pt x="249548" y="98765"/>
                </a:cubicBezTo>
                <a:cubicBezTo>
                  <a:pt x="247525" y="98765"/>
                  <a:pt x="247525" y="97327"/>
                  <a:pt x="246658" y="96751"/>
                </a:cubicBezTo>
                <a:cubicBezTo>
                  <a:pt x="243189" y="93011"/>
                  <a:pt x="239142" y="93586"/>
                  <a:pt x="235384" y="89846"/>
                </a:cubicBezTo>
                <a:cubicBezTo>
                  <a:pt x="235384" y="87832"/>
                  <a:pt x="235384" y="87832"/>
                  <a:pt x="235384" y="87832"/>
                </a:cubicBezTo>
                <a:cubicBezTo>
                  <a:pt x="237118" y="87832"/>
                  <a:pt x="238853" y="89270"/>
                  <a:pt x="241165" y="89270"/>
                </a:cubicBezTo>
                <a:cubicBezTo>
                  <a:pt x="242322" y="89270"/>
                  <a:pt x="242033" y="89270"/>
                  <a:pt x="243189" y="89270"/>
                </a:cubicBezTo>
                <a:cubicBezTo>
                  <a:pt x="243189" y="85818"/>
                  <a:pt x="243189" y="85818"/>
                  <a:pt x="243189" y="85818"/>
                </a:cubicBezTo>
                <a:cubicBezTo>
                  <a:pt x="241454" y="85530"/>
                  <a:pt x="238853" y="85818"/>
                  <a:pt x="238853" y="84379"/>
                </a:cubicBezTo>
                <a:cubicBezTo>
                  <a:pt x="238853" y="83804"/>
                  <a:pt x="239720" y="83516"/>
                  <a:pt x="240009" y="83228"/>
                </a:cubicBezTo>
                <a:cubicBezTo>
                  <a:pt x="242033" y="81214"/>
                  <a:pt x="244634" y="81790"/>
                  <a:pt x="247525" y="81790"/>
                </a:cubicBezTo>
                <a:close/>
                <a:moveTo>
                  <a:pt x="315795" y="81558"/>
                </a:moveTo>
                <a:cubicBezTo>
                  <a:pt x="318663" y="81558"/>
                  <a:pt x="319523" y="82425"/>
                  <a:pt x="322104" y="82425"/>
                </a:cubicBezTo>
                <a:cubicBezTo>
                  <a:pt x="325545" y="82425"/>
                  <a:pt x="328413" y="85316"/>
                  <a:pt x="330707" y="86472"/>
                </a:cubicBezTo>
                <a:cubicBezTo>
                  <a:pt x="330420" y="87629"/>
                  <a:pt x="329560" y="88496"/>
                  <a:pt x="328413" y="88496"/>
                </a:cubicBezTo>
                <a:cubicBezTo>
                  <a:pt x="326692" y="88496"/>
                  <a:pt x="326119" y="87629"/>
                  <a:pt x="324685" y="87629"/>
                </a:cubicBezTo>
                <a:cubicBezTo>
                  <a:pt x="323251" y="87629"/>
                  <a:pt x="322104" y="88785"/>
                  <a:pt x="319810" y="88785"/>
                </a:cubicBezTo>
                <a:cubicBezTo>
                  <a:pt x="317516" y="88785"/>
                  <a:pt x="315222" y="88207"/>
                  <a:pt x="316082" y="86183"/>
                </a:cubicBezTo>
                <a:cubicBezTo>
                  <a:pt x="314935" y="85316"/>
                  <a:pt x="313501" y="84738"/>
                  <a:pt x="313501" y="83293"/>
                </a:cubicBezTo>
                <a:cubicBezTo>
                  <a:pt x="313501" y="82136"/>
                  <a:pt x="314648" y="81558"/>
                  <a:pt x="315795" y="81558"/>
                </a:cubicBezTo>
                <a:close/>
                <a:moveTo>
                  <a:pt x="1115202" y="81232"/>
                </a:moveTo>
                <a:lnTo>
                  <a:pt x="1115458" y="81290"/>
                </a:lnTo>
                <a:lnTo>
                  <a:pt x="1114631" y="81798"/>
                </a:lnTo>
                <a:close/>
                <a:moveTo>
                  <a:pt x="293359" y="81214"/>
                </a:moveTo>
                <a:cubicBezTo>
                  <a:pt x="293359" y="81214"/>
                  <a:pt x="297404" y="82369"/>
                  <a:pt x="297404" y="82369"/>
                </a:cubicBezTo>
                <a:cubicBezTo>
                  <a:pt x="296248" y="85257"/>
                  <a:pt x="291914" y="85257"/>
                  <a:pt x="291914" y="89010"/>
                </a:cubicBezTo>
                <a:cubicBezTo>
                  <a:pt x="291914" y="89877"/>
                  <a:pt x="292492" y="90454"/>
                  <a:pt x="293070" y="90454"/>
                </a:cubicBezTo>
                <a:cubicBezTo>
                  <a:pt x="292781" y="91320"/>
                  <a:pt x="293070" y="92764"/>
                  <a:pt x="293070" y="92764"/>
                </a:cubicBezTo>
                <a:cubicBezTo>
                  <a:pt x="293070" y="93630"/>
                  <a:pt x="292781" y="94785"/>
                  <a:pt x="294226" y="94785"/>
                </a:cubicBezTo>
                <a:cubicBezTo>
                  <a:pt x="295093" y="94785"/>
                  <a:pt x="296826" y="93342"/>
                  <a:pt x="296826" y="92187"/>
                </a:cubicBezTo>
                <a:cubicBezTo>
                  <a:pt x="296826" y="91032"/>
                  <a:pt x="295671" y="90165"/>
                  <a:pt x="295671" y="88722"/>
                </a:cubicBezTo>
                <a:cubicBezTo>
                  <a:pt x="295671" y="84102"/>
                  <a:pt x="304051" y="82369"/>
                  <a:pt x="309253" y="82369"/>
                </a:cubicBezTo>
                <a:cubicBezTo>
                  <a:pt x="312432" y="82369"/>
                  <a:pt x="314455" y="86989"/>
                  <a:pt x="314455" y="89588"/>
                </a:cubicBezTo>
                <a:cubicBezTo>
                  <a:pt x="314455" y="90165"/>
                  <a:pt x="313588" y="92187"/>
                  <a:pt x="314455" y="92187"/>
                </a:cubicBezTo>
                <a:cubicBezTo>
                  <a:pt x="315033" y="92187"/>
                  <a:pt x="315611" y="91032"/>
                  <a:pt x="316767" y="91032"/>
                </a:cubicBezTo>
                <a:cubicBezTo>
                  <a:pt x="318212" y="91032"/>
                  <a:pt x="318790" y="92187"/>
                  <a:pt x="319657" y="92187"/>
                </a:cubicBezTo>
                <a:cubicBezTo>
                  <a:pt x="321969" y="92187"/>
                  <a:pt x="322547" y="89010"/>
                  <a:pt x="324859" y="89010"/>
                </a:cubicBezTo>
                <a:cubicBezTo>
                  <a:pt x="327460" y="89010"/>
                  <a:pt x="332661" y="89877"/>
                  <a:pt x="334395" y="91032"/>
                </a:cubicBezTo>
                <a:cubicBezTo>
                  <a:pt x="337285" y="93053"/>
                  <a:pt x="338152" y="97384"/>
                  <a:pt x="342487" y="97384"/>
                </a:cubicBezTo>
                <a:cubicBezTo>
                  <a:pt x="344221" y="97384"/>
                  <a:pt x="344510" y="97384"/>
                  <a:pt x="345666" y="97384"/>
                </a:cubicBezTo>
                <a:cubicBezTo>
                  <a:pt x="346822" y="97384"/>
                  <a:pt x="350001" y="97673"/>
                  <a:pt x="349712" y="99983"/>
                </a:cubicBezTo>
                <a:cubicBezTo>
                  <a:pt x="353180" y="101138"/>
                  <a:pt x="355203" y="103159"/>
                  <a:pt x="358671" y="103448"/>
                </a:cubicBezTo>
                <a:cubicBezTo>
                  <a:pt x="358671" y="105758"/>
                  <a:pt x="358671" y="105758"/>
                  <a:pt x="358671" y="105758"/>
                </a:cubicBezTo>
                <a:cubicBezTo>
                  <a:pt x="359538" y="105758"/>
                  <a:pt x="360983" y="105758"/>
                  <a:pt x="360983" y="105758"/>
                </a:cubicBezTo>
                <a:cubicBezTo>
                  <a:pt x="362717" y="105758"/>
                  <a:pt x="363584" y="106913"/>
                  <a:pt x="364451" y="108645"/>
                </a:cubicBezTo>
                <a:cubicBezTo>
                  <a:pt x="362717" y="108934"/>
                  <a:pt x="360983" y="108934"/>
                  <a:pt x="359827" y="110378"/>
                </a:cubicBezTo>
                <a:cubicBezTo>
                  <a:pt x="362139" y="110667"/>
                  <a:pt x="362717" y="110667"/>
                  <a:pt x="363873" y="110667"/>
                </a:cubicBezTo>
                <a:cubicBezTo>
                  <a:pt x="364451" y="110667"/>
                  <a:pt x="365317" y="110955"/>
                  <a:pt x="365606" y="111822"/>
                </a:cubicBezTo>
                <a:cubicBezTo>
                  <a:pt x="363584" y="112977"/>
                  <a:pt x="362717" y="112977"/>
                  <a:pt x="361561" y="114709"/>
                </a:cubicBezTo>
                <a:cubicBezTo>
                  <a:pt x="362717" y="115287"/>
                  <a:pt x="363295" y="115864"/>
                  <a:pt x="365028" y="115864"/>
                </a:cubicBezTo>
                <a:cubicBezTo>
                  <a:pt x="365317" y="118752"/>
                  <a:pt x="368785" y="119907"/>
                  <a:pt x="371386" y="120196"/>
                </a:cubicBezTo>
                <a:cubicBezTo>
                  <a:pt x="371675" y="122506"/>
                  <a:pt x="372253" y="124816"/>
                  <a:pt x="374276" y="124816"/>
                </a:cubicBezTo>
                <a:cubicBezTo>
                  <a:pt x="377166" y="124816"/>
                  <a:pt x="377744" y="123083"/>
                  <a:pt x="378611" y="125393"/>
                </a:cubicBezTo>
                <a:cubicBezTo>
                  <a:pt x="379189" y="125971"/>
                  <a:pt x="380345" y="125971"/>
                  <a:pt x="380923" y="125971"/>
                </a:cubicBezTo>
                <a:cubicBezTo>
                  <a:pt x="383524" y="125971"/>
                  <a:pt x="384391" y="126837"/>
                  <a:pt x="384391" y="128858"/>
                </a:cubicBezTo>
                <a:cubicBezTo>
                  <a:pt x="384391" y="130591"/>
                  <a:pt x="382368" y="131168"/>
                  <a:pt x="380634" y="131168"/>
                </a:cubicBezTo>
                <a:cubicBezTo>
                  <a:pt x="380634" y="132612"/>
                  <a:pt x="380634" y="132034"/>
                  <a:pt x="380634" y="132612"/>
                </a:cubicBezTo>
                <a:cubicBezTo>
                  <a:pt x="380634" y="133189"/>
                  <a:pt x="380345" y="134344"/>
                  <a:pt x="377744" y="134344"/>
                </a:cubicBezTo>
                <a:cubicBezTo>
                  <a:pt x="377744" y="135788"/>
                  <a:pt x="377455" y="137809"/>
                  <a:pt x="376010" y="137809"/>
                </a:cubicBezTo>
                <a:cubicBezTo>
                  <a:pt x="369652" y="137809"/>
                  <a:pt x="369652" y="129147"/>
                  <a:pt x="363295" y="129147"/>
                </a:cubicBezTo>
                <a:cubicBezTo>
                  <a:pt x="362717" y="129147"/>
                  <a:pt x="360983" y="130591"/>
                  <a:pt x="360983" y="130591"/>
                </a:cubicBezTo>
                <a:cubicBezTo>
                  <a:pt x="361850" y="131168"/>
                  <a:pt x="362139" y="131168"/>
                  <a:pt x="363295" y="130879"/>
                </a:cubicBezTo>
                <a:cubicBezTo>
                  <a:pt x="363295" y="132323"/>
                  <a:pt x="363295" y="132323"/>
                  <a:pt x="363295" y="132323"/>
                </a:cubicBezTo>
                <a:cubicBezTo>
                  <a:pt x="362717" y="132612"/>
                  <a:pt x="361850" y="132612"/>
                  <a:pt x="361561" y="132323"/>
                </a:cubicBezTo>
                <a:cubicBezTo>
                  <a:pt x="361561" y="134344"/>
                  <a:pt x="361561" y="134344"/>
                  <a:pt x="361561" y="134344"/>
                </a:cubicBezTo>
                <a:cubicBezTo>
                  <a:pt x="363006" y="134344"/>
                  <a:pt x="363006" y="134344"/>
                  <a:pt x="363006" y="134344"/>
                </a:cubicBezTo>
                <a:cubicBezTo>
                  <a:pt x="363295" y="135788"/>
                  <a:pt x="365028" y="138676"/>
                  <a:pt x="365895" y="139253"/>
                </a:cubicBezTo>
                <a:cubicBezTo>
                  <a:pt x="368496" y="140119"/>
                  <a:pt x="369363" y="138387"/>
                  <a:pt x="369652" y="140697"/>
                </a:cubicBezTo>
                <a:cubicBezTo>
                  <a:pt x="370808" y="140697"/>
                  <a:pt x="370808" y="140697"/>
                  <a:pt x="371675" y="140697"/>
                </a:cubicBezTo>
                <a:cubicBezTo>
                  <a:pt x="371675" y="142718"/>
                  <a:pt x="371675" y="142718"/>
                  <a:pt x="371675" y="143296"/>
                </a:cubicBezTo>
                <a:cubicBezTo>
                  <a:pt x="371675" y="144162"/>
                  <a:pt x="373987" y="144739"/>
                  <a:pt x="373987" y="146183"/>
                </a:cubicBezTo>
                <a:cubicBezTo>
                  <a:pt x="373987" y="147338"/>
                  <a:pt x="372542" y="149937"/>
                  <a:pt x="371964" y="151092"/>
                </a:cubicBezTo>
                <a:cubicBezTo>
                  <a:pt x="369652" y="151092"/>
                  <a:pt x="361561" y="147916"/>
                  <a:pt x="360116" y="146183"/>
                </a:cubicBezTo>
                <a:cubicBezTo>
                  <a:pt x="358382" y="146183"/>
                  <a:pt x="358382" y="146183"/>
                  <a:pt x="358382" y="146183"/>
                </a:cubicBezTo>
                <a:cubicBezTo>
                  <a:pt x="360405" y="148782"/>
                  <a:pt x="367629" y="151381"/>
                  <a:pt x="367629" y="155134"/>
                </a:cubicBezTo>
                <a:cubicBezTo>
                  <a:pt x="367629" y="156001"/>
                  <a:pt x="366762" y="156578"/>
                  <a:pt x="366184" y="156578"/>
                </a:cubicBezTo>
                <a:cubicBezTo>
                  <a:pt x="365606" y="156578"/>
                  <a:pt x="365317" y="155134"/>
                  <a:pt x="365028" y="155134"/>
                </a:cubicBezTo>
                <a:cubicBezTo>
                  <a:pt x="361272" y="153113"/>
                  <a:pt x="358960" y="153979"/>
                  <a:pt x="355781" y="151958"/>
                </a:cubicBezTo>
                <a:cubicBezTo>
                  <a:pt x="352602" y="150226"/>
                  <a:pt x="345088" y="150514"/>
                  <a:pt x="347111" y="146472"/>
                </a:cubicBezTo>
                <a:cubicBezTo>
                  <a:pt x="343065" y="144451"/>
                  <a:pt x="341042" y="142141"/>
                  <a:pt x="337285" y="140119"/>
                </a:cubicBezTo>
                <a:cubicBezTo>
                  <a:pt x="336707" y="140986"/>
                  <a:pt x="335840" y="141852"/>
                  <a:pt x="334684" y="141852"/>
                </a:cubicBezTo>
                <a:cubicBezTo>
                  <a:pt x="333528" y="141852"/>
                  <a:pt x="333817" y="140986"/>
                  <a:pt x="332661" y="140986"/>
                </a:cubicBezTo>
                <a:cubicBezTo>
                  <a:pt x="330927" y="140986"/>
                  <a:pt x="330349" y="143007"/>
                  <a:pt x="328616" y="143007"/>
                </a:cubicBezTo>
                <a:cubicBezTo>
                  <a:pt x="327460" y="143007"/>
                  <a:pt x="323125" y="141274"/>
                  <a:pt x="323125" y="139253"/>
                </a:cubicBezTo>
                <a:cubicBezTo>
                  <a:pt x="323125" y="138098"/>
                  <a:pt x="326593" y="135788"/>
                  <a:pt x="328327" y="135788"/>
                </a:cubicBezTo>
                <a:cubicBezTo>
                  <a:pt x="330638" y="135788"/>
                  <a:pt x="332661" y="135788"/>
                  <a:pt x="333817" y="135788"/>
                </a:cubicBezTo>
                <a:cubicBezTo>
                  <a:pt x="334973" y="135788"/>
                  <a:pt x="338152" y="135211"/>
                  <a:pt x="339597" y="134056"/>
                </a:cubicBezTo>
                <a:cubicBezTo>
                  <a:pt x="339019" y="133767"/>
                  <a:pt x="337285" y="132612"/>
                  <a:pt x="337285" y="131457"/>
                </a:cubicBezTo>
                <a:cubicBezTo>
                  <a:pt x="337285" y="129436"/>
                  <a:pt x="339597" y="130591"/>
                  <a:pt x="340464" y="129436"/>
                </a:cubicBezTo>
                <a:cubicBezTo>
                  <a:pt x="341620" y="128281"/>
                  <a:pt x="344221" y="125682"/>
                  <a:pt x="344221" y="123949"/>
                </a:cubicBezTo>
                <a:cubicBezTo>
                  <a:pt x="344221" y="120484"/>
                  <a:pt x="336129" y="114420"/>
                  <a:pt x="333528" y="114420"/>
                </a:cubicBezTo>
                <a:cubicBezTo>
                  <a:pt x="331794" y="114420"/>
                  <a:pt x="330927" y="115864"/>
                  <a:pt x="329483" y="115864"/>
                </a:cubicBezTo>
                <a:cubicBezTo>
                  <a:pt x="328905" y="115864"/>
                  <a:pt x="328327" y="114420"/>
                  <a:pt x="328327" y="114420"/>
                </a:cubicBezTo>
                <a:cubicBezTo>
                  <a:pt x="328327" y="112977"/>
                  <a:pt x="330638" y="112688"/>
                  <a:pt x="331505" y="112688"/>
                </a:cubicBezTo>
                <a:cubicBezTo>
                  <a:pt x="330349" y="111533"/>
                  <a:pt x="323414" y="105758"/>
                  <a:pt x="321969" y="105758"/>
                </a:cubicBezTo>
                <a:cubicBezTo>
                  <a:pt x="320235" y="105758"/>
                  <a:pt x="318212" y="110378"/>
                  <a:pt x="315900" y="110378"/>
                </a:cubicBezTo>
                <a:cubicBezTo>
                  <a:pt x="314455" y="110378"/>
                  <a:pt x="314744" y="108357"/>
                  <a:pt x="315033" y="107490"/>
                </a:cubicBezTo>
                <a:cubicBezTo>
                  <a:pt x="310987" y="107202"/>
                  <a:pt x="301450" y="107490"/>
                  <a:pt x="295671" y="107490"/>
                </a:cubicBezTo>
                <a:cubicBezTo>
                  <a:pt x="294515" y="107490"/>
                  <a:pt x="292492" y="106047"/>
                  <a:pt x="291625" y="104892"/>
                </a:cubicBezTo>
                <a:cubicBezTo>
                  <a:pt x="285556" y="104892"/>
                  <a:pt x="285556" y="104892"/>
                  <a:pt x="285556" y="104892"/>
                </a:cubicBezTo>
                <a:cubicBezTo>
                  <a:pt x="284978" y="103159"/>
                  <a:pt x="282955" y="102870"/>
                  <a:pt x="282955" y="101138"/>
                </a:cubicBezTo>
                <a:cubicBezTo>
                  <a:pt x="284400" y="100560"/>
                  <a:pt x="286423" y="101427"/>
                  <a:pt x="288446" y="101427"/>
                </a:cubicBezTo>
                <a:cubicBezTo>
                  <a:pt x="288446" y="99983"/>
                  <a:pt x="288446" y="99983"/>
                  <a:pt x="288446" y="99983"/>
                </a:cubicBezTo>
                <a:cubicBezTo>
                  <a:pt x="287290" y="99117"/>
                  <a:pt x="281510" y="98539"/>
                  <a:pt x="281510" y="98539"/>
                </a:cubicBezTo>
                <a:cubicBezTo>
                  <a:pt x="281510" y="98539"/>
                  <a:pt x="279776" y="96229"/>
                  <a:pt x="279776" y="95074"/>
                </a:cubicBezTo>
                <a:cubicBezTo>
                  <a:pt x="279776" y="91609"/>
                  <a:pt x="280354" y="90743"/>
                  <a:pt x="282088" y="89588"/>
                </a:cubicBezTo>
                <a:cubicBezTo>
                  <a:pt x="283244" y="88722"/>
                  <a:pt x="282666" y="86412"/>
                  <a:pt x="282955" y="85834"/>
                </a:cubicBezTo>
                <a:cubicBezTo>
                  <a:pt x="285556" y="83235"/>
                  <a:pt x="289024" y="81214"/>
                  <a:pt x="293359" y="81214"/>
                </a:cubicBezTo>
                <a:close/>
                <a:moveTo>
                  <a:pt x="222761" y="81214"/>
                </a:moveTo>
                <a:cubicBezTo>
                  <a:pt x="225063" y="81214"/>
                  <a:pt x="227077" y="82084"/>
                  <a:pt x="227077" y="84115"/>
                </a:cubicBezTo>
                <a:cubicBezTo>
                  <a:pt x="227077" y="85856"/>
                  <a:pt x="224487" y="87016"/>
                  <a:pt x="224487" y="88176"/>
                </a:cubicBezTo>
                <a:cubicBezTo>
                  <a:pt x="224487" y="92818"/>
                  <a:pt x="227941" y="95719"/>
                  <a:pt x="227941" y="99200"/>
                </a:cubicBezTo>
                <a:cubicBezTo>
                  <a:pt x="227941" y="103261"/>
                  <a:pt x="238588" y="105872"/>
                  <a:pt x="240890" y="107902"/>
                </a:cubicBezTo>
                <a:cubicBezTo>
                  <a:pt x="238588" y="109353"/>
                  <a:pt x="238012" y="109063"/>
                  <a:pt x="235710" y="109063"/>
                </a:cubicBezTo>
                <a:cubicBezTo>
                  <a:pt x="234847" y="109063"/>
                  <a:pt x="234271" y="109353"/>
                  <a:pt x="234271" y="110223"/>
                </a:cubicBezTo>
                <a:cubicBezTo>
                  <a:pt x="234271" y="111093"/>
                  <a:pt x="235710" y="111093"/>
                  <a:pt x="235998" y="111093"/>
                </a:cubicBezTo>
                <a:cubicBezTo>
                  <a:pt x="236286" y="112254"/>
                  <a:pt x="236861" y="112544"/>
                  <a:pt x="237437" y="113124"/>
                </a:cubicBezTo>
                <a:cubicBezTo>
                  <a:pt x="236286" y="115445"/>
                  <a:pt x="233408" y="115445"/>
                  <a:pt x="230243" y="115445"/>
                </a:cubicBezTo>
                <a:cubicBezTo>
                  <a:pt x="225063" y="115445"/>
                  <a:pt x="223336" y="111384"/>
                  <a:pt x="219596" y="111384"/>
                </a:cubicBezTo>
                <a:cubicBezTo>
                  <a:pt x="217293" y="111384"/>
                  <a:pt x="218444" y="112834"/>
                  <a:pt x="216430" y="113704"/>
                </a:cubicBezTo>
                <a:cubicBezTo>
                  <a:pt x="212977" y="115445"/>
                  <a:pt x="209812" y="114575"/>
                  <a:pt x="207222" y="116315"/>
                </a:cubicBezTo>
                <a:cubicBezTo>
                  <a:pt x="201466" y="116315"/>
                  <a:pt x="199164" y="116315"/>
                  <a:pt x="195711" y="116315"/>
                </a:cubicBezTo>
                <a:cubicBezTo>
                  <a:pt x="193697" y="116315"/>
                  <a:pt x="195136" y="114284"/>
                  <a:pt x="193697" y="113124"/>
                </a:cubicBezTo>
                <a:cubicBezTo>
                  <a:pt x="192258" y="112254"/>
                  <a:pt x="188229" y="112544"/>
                  <a:pt x="186503" y="112544"/>
                </a:cubicBezTo>
                <a:cubicBezTo>
                  <a:pt x="183913" y="112544"/>
                  <a:pt x="181611" y="109643"/>
                  <a:pt x="180748" y="107902"/>
                </a:cubicBezTo>
                <a:cubicBezTo>
                  <a:pt x="183625" y="105872"/>
                  <a:pt x="187654" y="105002"/>
                  <a:pt x="192834" y="105002"/>
                </a:cubicBezTo>
                <a:cubicBezTo>
                  <a:pt x="194848" y="105002"/>
                  <a:pt x="195711" y="105002"/>
                  <a:pt x="197150" y="104711"/>
                </a:cubicBezTo>
                <a:cubicBezTo>
                  <a:pt x="196287" y="104421"/>
                  <a:pt x="195136" y="103551"/>
                  <a:pt x="193985" y="103551"/>
                </a:cubicBezTo>
                <a:cubicBezTo>
                  <a:pt x="191395" y="103551"/>
                  <a:pt x="188517" y="103551"/>
                  <a:pt x="187078" y="103551"/>
                </a:cubicBezTo>
                <a:cubicBezTo>
                  <a:pt x="184488" y="103551"/>
                  <a:pt x="177582" y="104711"/>
                  <a:pt x="177582" y="101230"/>
                </a:cubicBezTo>
                <a:cubicBezTo>
                  <a:pt x="177582" y="98329"/>
                  <a:pt x="181035" y="99490"/>
                  <a:pt x="182474" y="98620"/>
                </a:cubicBezTo>
                <a:cubicBezTo>
                  <a:pt x="180460" y="98039"/>
                  <a:pt x="179596" y="98329"/>
                  <a:pt x="178158" y="98329"/>
                </a:cubicBezTo>
                <a:cubicBezTo>
                  <a:pt x="176719" y="98329"/>
                  <a:pt x="174129" y="96589"/>
                  <a:pt x="174129" y="96009"/>
                </a:cubicBezTo>
                <a:cubicBezTo>
                  <a:pt x="174129" y="89627"/>
                  <a:pt x="185927" y="84985"/>
                  <a:pt x="190244" y="84985"/>
                </a:cubicBezTo>
                <a:cubicBezTo>
                  <a:pt x="192258" y="84985"/>
                  <a:pt x="191970" y="88756"/>
                  <a:pt x="192546" y="89627"/>
                </a:cubicBezTo>
                <a:cubicBezTo>
                  <a:pt x="193697" y="88756"/>
                  <a:pt x="194560" y="87306"/>
                  <a:pt x="196574" y="87306"/>
                </a:cubicBezTo>
                <a:cubicBezTo>
                  <a:pt x="200028" y="87306"/>
                  <a:pt x="201179" y="88756"/>
                  <a:pt x="202330" y="91077"/>
                </a:cubicBezTo>
                <a:cubicBezTo>
                  <a:pt x="203481" y="90787"/>
                  <a:pt x="204632" y="90497"/>
                  <a:pt x="206071" y="90207"/>
                </a:cubicBezTo>
                <a:cubicBezTo>
                  <a:pt x="205783" y="89047"/>
                  <a:pt x="205495" y="88466"/>
                  <a:pt x="205495" y="87886"/>
                </a:cubicBezTo>
                <a:cubicBezTo>
                  <a:pt x="208085" y="87886"/>
                  <a:pt x="208085" y="87886"/>
                  <a:pt x="208085" y="87886"/>
                </a:cubicBezTo>
                <a:cubicBezTo>
                  <a:pt x="209812" y="88466"/>
                  <a:pt x="211826" y="89917"/>
                  <a:pt x="212401" y="91367"/>
                </a:cubicBezTo>
                <a:cubicBezTo>
                  <a:pt x="212977" y="92818"/>
                  <a:pt x="212114" y="96009"/>
                  <a:pt x="214416" y="96009"/>
                </a:cubicBezTo>
                <a:cubicBezTo>
                  <a:pt x="215567" y="96009"/>
                  <a:pt x="215567" y="95719"/>
                  <a:pt x="216142" y="95138"/>
                </a:cubicBezTo>
                <a:cubicBezTo>
                  <a:pt x="214991" y="93398"/>
                  <a:pt x="213265" y="87306"/>
                  <a:pt x="213265" y="86146"/>
                </a:cubicBezTo>
                <a:cubicBezTo>
                  <a:pt x="213265" y="85275"/>
                  <a:pt x="214416" y="84695"/>
                  <a:pt x="215567" y="84695"/>
                </a:cubicBezTo>
                <a:cubicBezTo>
                  <a:pt x="217869" y="84695"/>
                  <a:pt x="217006" y="85565"/>
                  <a:pt x="219020" y="84695"/>
                </a:cubicBezTo>
                <a:cubicBezTo>
                  <a:pt x="219020" y="84115"/>
                  <a:pt x="219020" y="83825"/>
                  <a:pt x="219020" y="83245"/>
                </a:cubicBezTo>
                <a:cubicBezTo>
                  <a:pt x="219020" y="82084"/>
                  <a:pt x="220747" y="81214"/>
                  <a:pt x="222761" y="81214"/>
                </a:cubicBezTo>
                <a:close/>
                <a:moveTo>
                  <a:pt x="266107" y="78805"/>
                </a:moveTo>
                <a:cubicBezTo>
                  <a:pt x="270395" y="78805"/>
                  <a:pt x="273826" y="80234"/>
                  <a:pt x="278400" y="80234"/>
                </a:cubicBezTo>
                <a:cubicBezTo>
                  <a:pt x="278400" y="81091"/>
                  <a:pt x="278400" y="81376"/>
                  <a:pt x="278400" y="81948"/>
                </a:cubicBezTo>
                <a:cubicBezTo>
                  <a:pt x="278400" y="82234"/>
                  <a:pt x="276113" y="83948"/>
                  <a:pt x="276113" y="83948"/>
                </a:cubicBezTo>
                <a:cubicBezTo>
                  <a:pt x="274397" y="86233"/>
                  <a:pt x="272682" y="88805"/>
                  <a:pt x="268966" y="88805"/>
                </a:cubicBezTo>
                <a:cubicBezTo>
                  <a:pt x="266107" y="88805"/>
                  <a:pt x="266107" y="87376"/>
                  <a:pt x="265535" y="89662"/>
                </a:cubicBezTo>
                <a:cubicBezTo>
                  <a:pt x="266964" y="89662"/>
                  <a:pt x="266964" y="89662"/>
                  <a:pt x="266964" y="89662"/>
                </a:cubicBezTo>
                <a:cubicBezTo>
                  <a:pt x="266678" y="91947"/>
                  <a:pt x="265821" y="92519"/>
                  <a:pt x="264105" y="93947"/>
                </a:cubicBezTo>
                <a:cubicBezTo>
                  <a:pt x="261532" y="93947"/>
                  <a:pt x="261532" y="93947"/>
                  <a:pt x="261532" y="93947"/>
                </a:cubicBezTo>
                <a:cubicBezTo>
                  <a:pt x="261532" y="92233"/>
                  <a:pt x="261532" y="90804"/>
                  <a:pt x="261818" y="90233"/>
                </a:cubicBezTo>
                <a:cubicBezTo>
                  <a:pt x="259817" y="88233"/>
                  <a:pt x="260675" y="86519"/>
                  <a:pt x="259817" y="84233"/>
                </a:cubicBezTo>
                <a:cubicBezTo>
                  <a:pt x="259817" y="81948"/>
                  <a:pt x="259817" y="81948"/>
                  <a:pt x="259817" y="81948"/>
                </a:cubicBezTo>
                <a:cubicBezTo>
                  <a:pt x="260675" y="81948"/>
                  <a:pt x="262104" y="81948"/>
                  <a:pt x="262676" y="81948"/>
                </a:cubicBezTo>
                <a:cubicBezTo>
                  <a:pt x="262390" y="81948"/>
                  <a:pt x="262676" y="81091"/>
                  <a:pt x="262676" y="80805"/>
                </a:cubicBezTo>
                <a:cubicBezTo>
                  <a:pt x="262676" y="80519"/>
                  <a:pt x="263534" y="78805"/>
                  <a:pt x="266107" y="78805"/>
                </a:cubicBezTo>
                <a:close/>
                <a:moveTo>
                  <a:pt x="1120624" y="78114"/>
                </a:moveTo>
                <a:cubicBezTo>
                  <a:pt x="1123763" y="78114"/>
                  <a:pt x="1126331" y="80098"/>
                  <a:pt x="1126331" y="82932"/>
                </a:cubicBezTo>
                <a:cubicBezTo>
                  <a:pt x="1122621" y="82932"/>
                  <a:pt x="1122621" y="82932"/>
                  <a:pt x="1122621" y="82932"/>
                </a:cubicBezTo>
                <a:lnTo>
                  <a:pt x="1115458" y="81290"/>
                </a:lnTo>
                <a:close/>
                <a:moveTo>
                  <a:pt x="1114257" y="76372"/>
                </a:moveTo>
                <a:cubicBezTo>
                  <a:pt x="1114257" y="74333"/>
                  <a:pt x="1117698" y="74624"/>
                  <a:pt x="1117698" y="76372"/>
                </a:cubicBezTo>
                <a:cubicBezTo>
                  <a:pt x="1117698" y="77537"/>
                  <a:pt x="1116551" y="78119"/>
                  <a:pt x="1115691" y="78119"/>
                </a:cubicBezTo>
                <a:cubicBezTo>
                  <a:pt x="1114257" y="78119"/>
                  <a:pt x="1114257" y="77537"/>
                  <a:pt x="1114257" y="76372"/>
                </a:cubicBezTo>
                <a:close/>
                <a:moveTo>
                  <a:pt x="166664" y="76284"/>
                </a:moveTo>
                <a:cubicBezTo>
                  <a:pt x="169550" y="77149"/>
                  <a:pt x="170704" y="78589"/>
                  <a:pt x="173589" y="78877"/>
                </a:cubicBezTo>
                <a:cubicBezTo>
                  <a:pt x="174743" y="80030"/>
                  <a:pt x="176186" y="78589"/>
                  <a:pt x="177917" y="78589"/>
                </a:cubicBezTo>
                <a:cubicBezTo>
                  <a:pt x="180514" y="78589"/>
                  <a:pt x="186862" y="81182"/>
                  <a:pt x="186862" y="84063"/>
                </a:cubicBezTo>
                <a:cubicBezTo>
                  <a:pt x="186862" y="85504"/>
                  <a:pt x="179937" y="86368"/>
                  <a:pt x="178783" y="86656"/>
                </a:cubicBezTo>
                <a:cubicBezTo>
                  <a:pt x="174743" y="88097"/>
                  <a:pt x="169261" y="93283"/>
                  <a:pt x="169261" y="96164"/>
                </a:cubicBezTo>
                <a:cubicBezTo>
                  <a:pt x="169261" y="97316"/>
                  <a:pt x="160316" y="100485"/>
                  <a:pt x="159451" y="100485"/>
                </a:cubicBezTo>
                <a:cubicBezTo>
                  <a:pt x="158585" y="100485"/>
                  <a:pt x="158008" y="99333"/>
                  <a:pt x="157431" y="99333"/>
                </a:cubicBezTo>
                <a:cubicBezTo>
                  <a:pt x="156854" y="99333"/>
                  <a:pt x="155988" y="97316"/>
                  <a:pt x="155700" y="96740"/>
                </a:cubicBezTo>
                <a:cubicBezTo>
                  <a:pt x="154546" y="95299"/>
                  <a:pt x="149352" y="95587"/>
                  <a:pt x="149352" y="94147"/>
                </a:cubicBezTo>
                <a:cubicBezTo>
                  <a:pt x="149352" y="89825"/>
                  <a:pt x="155700" y="86368"/>
                  <a:pt x="155700" y="81758"/>
                </a:cubicBezTo>
                <a:cubicBezTo>
                  <a:pt x="155700" y="80606"/>
                  <a:pt x="153969" y="78589"/>
                  <a:pt x="153969" y="77149"/>
                </a:cubicBezTo>
                <a:cubicBezTo>
                  <a:pt x="157143" y="75996"/>
                  <a:pt x="158585" y="77149"/>
                  <a:pt x="161471" y="77149"/>
                </a:cubicBezTo>
                <a:cubicBezTo>
                  <a:pt x="163202" y="77149"/>
                  <a:pt x="164356" y="75708"/>
                  <a:pt x="166664" y="76284"/>
                </a:cubicBezTo>
                <a:close/>
                <a:moveTo>
                  <a:pt x="1016898" y="76224"/>
                </a:moveTo>
                <a:lnTo>
                  <a:pt x="1016020" y="77084"/>
                </a:lnTo>
                <a:lnTo>
                  <a:pt x="1016470" y="76350"/>
                </a:lnTo>
                <a:close/>
                <a:moveTo>
                  <a:pt x="1013973" y="73643"/>
                </a:moveTo>
                <a:cubicBezTo>
                  <a:pt x="1015728" y="73643"/>
                  <a:pt x="1016898" y="74216"/>
                  <a:pt x="1016898" y="75650"/>
                </a:cubicBezTo>
                <a:lnTo>
                  <a:pt x="1016470" y="76350"/>
                </a:lnTo>
                <a:lnTo>
                  <a:pt x="1013973" y="77084"/>
                </a:lnTo>
                <a:cubicBezTo>
                  <a:pt x="1012510" y="77084"/>
                  <a:pt x="1011048" y="76797"/>
                  <a:pt x="1011048" y="75650"/>
                </a:cubicBezTo>
                <a:cubicBezTo>
                  <a:pt x="1011048" y="74503"/>
                  <a:pt x="1012803" y="73643"/>
                  <a:pt x="1013973" y="73643"/>
                </a:cubicBezTo>
                <a:close/>
                <a:moveTo>
                  <a:pt x="317563" y="70253"/>
                </a:moveTo>
                <a:lnTo>
                  <a:pt x="317974" y="70394"/>
                </a:lnTo>
                <a:lnTo>
                  <a:pt x="317340" y="70521"/>
                </a:lnTo>
                <a:close/>
                <a:moveTo>
                  <a:pt x="317686" y="70105"/>
                </a:moveTo>
                <a:lnTo>
                  <a:pt x="317563" y="70253"/>
                </a:lnTo>
                <a:lnTo>
                  <a:pt x="317461" y="70218"/>
                </a:lnTo>
                <a:close/>
                <a:moveTo>
                  <a:pt x="539730" y="68826"/>
                </a:moveTo>
                <a:cubicBezTo>
                  <a:pt x="542070" y="68826"/>
                  <a:pt x="542070" y="68826"/>
                  <a:pt x="542070" y="68826"/>
                </a:cubicBezTo>
                <a:cubicBezTo>
                  <a:pt x="542070" y="69686"/>
                  <a:pt x="542070" y="69973"/>
                  <a:pt x="542070" y="70260"/>
                </a:cubicBezTo>
                <a:cubicBezTo>
                  <a:pt x="544410" y="70260"/>
                  <a:pt x="544410" y="70260"/>
                  <a:pt x="544410" y="70260"/>
                </a:cubicBezTo>
                <a:cubicBezTo>
                  <a:pt x="543532" y="70833"/>
                  <a:pt x="541485" y="72267"/>
                  <a:pt x="540315" y="72267"/>
                </a:cubicBezTo>
                <a:cubicBezTo>
                  <a:pt x="539145" y="72267"/>
                  <a:pt x="538560" y="71120"/>
                  <a:pt x="538560" y="70260"/>
                </a:cubicBezTo>
                <a:cubicBezTo>
                  <a:pt x="538560" y="69686"/>
                  <a:pt x="539437" y="69113"/>
                  <a:pt x="539730" y="68826"/>
                </a:cubicBezTo>
                <a:close/>
                <a:moveTo>
                  <a:pt x="228708" y="68826"/>
                </a:moveTo>
                <a:cubicBezTo>
                  <a:pt x="228983" y="69399"/>
                  <a:pt x="229534" y="69686"/>
                  <a:pt x="229534" y="70546"/>
                </a:cubicBezTo>
                <a:cubicBezTo>
                  <a:pt x="229534" y="72267"/>
                  <a:pt x="228433" y="72267"/>
                  <a:pt x="227882" y="72267"/>
                </a:cubicBezTo>
                <a:cubicBezTo>
                  <a:pt x="226505" y="72267"/>
                  <a:pt x="226230" y="71980"/>
                  <a:pt x="225404" y="72267"/>
                </a:cubicBezTo>
                <a:cubicBezTo>
                  <a:pt x="225955" y="69973"/>
                  <a:pt x="227056" y="69399"/>
                  <a:pt x="228708" y="68826"/>
                </a:cubicBezTo>
                <a:close/>
                <a:moveTo>
                  <a:pt x="261853" y="67449"/>
                </a:moveTo>
                <a:cubicBezTo>
                  <a:pt x="264160" y="67449"/>
                  <a:pt x="267043" y="70012"/>
                  <a:pt x="267043" y="71721"/>
                </a:cubicBezTo>
                <a:cubicBezTo>
                  <a:pt x="267043" y="73714"/>
                  <a:pt x="266466" y="75708"/>
                  <a:pt x="264736" y="75708"/>
                </a:cubicBezTo>
                <a:cubicBezTo>
                  <a:pt x="263583" y="75708"/>
                  <a:pt x="256375" y="72290"/>
                  <a:pt x="256375" y="72290"/>
                </a:cubicBezTo>
                <a:cubicBezTo>
                  <a:pt x="256375" y="71151"/>
                  <a:pt x="257817" y="70297"/>
                  <a:pt x="258105" y="70297"/>
                </a:cubicBezTo>
                <a:cubicBezTo>
                  <a:pt x="259258" y="70297"/>
                  <a:pt x="258970" y="67449"/>
                  <a:pt x="261853" y="67449"/>
                </a:cubicBezTo>
                <a:close/>
                <a:moveTo>
                  <a:pt x="1137341" y="66415"/>
                </a:moveTo>
                <a:cubicBezTo>
                  <a:pt x="1138496" y="67292"/>
                  <a:pt x="1151782" y="69047"/>
                  <a:pt x="1152360" y="69047"/>
                </a:cubicBezTo>
                <a:cubicBezTo>
                  <a:pt x="1153226" y="69047"/>
                  <a:pt x="1153515" y="69632"/>
                  <a:pt x="1153515" y="70217"/>
                </a:cubicBezTo>
                <a:cubicBezTo>
                  <a:pt x="1153515" y="71680"/>
                  <a:pt x="1150049" y="72265"/>
                  <a:pt x="1148027" y="72265"/>
                </a:cubicBezTo>
                <a:cubicBezTo>
                  <a:pt x="1144562" y="72265"/>
                  <a:pt x="1138496" y="70510"/>
                  <a:pt x="1138496" y="67292"/>
                </a:cubicBezTo>
                <a:close/>
                <a:moveTo>
                  <a:pt x="1099008" y="65603"/>
                </a:moveTo>
                <a:lnTo>
                  <a:pt x="1099145" y="65728"/>
                </a:lnTo>
                <a:lnTo>
                  <a:pt x="1098968" y="65647"/>
                </a:lnTo>
                <a:close/>
                <a:moveTo>
                  <a:pt x="1098844" y="65453"/>
                </a:moveTo>
                <a:lnTo>
                  <a:pt x="1099145" y="65453"/>
                </a:lnTo>
                <a:lnTo>
                  <a:pt x="1099008" y="65603"/>
                </a:lnTo>
                <a:close/>
                <a:moveTo>
                  <a:pt x="178946" y="65040"/>
                </a:moveTo>
                <a:cubicBezTo>
                  <a:pt x="178651" y="66997"/>
                  <a:pt x="176586" y="69514"/>
                  <a:pt x="175112" y="69514"/>
                </a:cubicBezTo>
                <a:cubicBezTo>
                  <a:pt x="173932" y="69514"/>
                  <a:pt x="172752" y="68955"/>
                  <a:pt x="172752" y="68116"/>
                </a:cubicBezTo>
                <a:cubicBezTo>
                  <a:pt x="172752" y="65879"/>
                  <a:pt x="177471" y="65040"/>
                  <a:pt x="178946" y="65040"/>
                </a:cubicBezTo>
                <a:close/>
                <a:moveTo>
                  <a:pt x="1097639" y="64352"/>
                </a:moveTo>
                <a:lnTo>
                  <a:pt x="1098844" y="65453"/>
                </a:lnTo>
                <a:lnTo>
                  <a:pt x="1098543" y="65453"/>
                </a:lnTo>
                <a:lnTo>
                  <a:pt x="1098968" y="65647"/>
                </a:lnTo>
                <a:lnTo>
                  <a:pt x="1097639" y="67105"/>
                </a:lnTo>
                <a:cubicBezTo>
                  <a:pt x="1097037" y="67105"/>
                  <a:pt x="1096736" y="66830"/>
                  <a:pt x="1096736" y="66279"/>
                </a:cubicBezTo>
                <a:cubicBezTo>
                  <a:pt x="1096736" y="65453"/>
                  <a:pt x="1097338" y="64902"/>
                  <a:pt x="1097639" y="64352"/>
                </a:cubicBezTo>
                <a:close/>
                <a:moveTo>
                  <a:pt x="1109021" y="61599"/>
                </a:moveTo>
                <a:cubicBezTo>
                  <a:pt x="1113044" y="61599"/>
                  <a:pt x="1113332" y="65810"/>
                  <a:pt x="1116780" y="65810"/>
                </a:cubicBezTo>
                <a:cubicBezTo>
                  <a:pt x="1116780" y="63845"/>
                  <a:pt x="1117355" y="62441"/>
                  <a:pt x="1118792" y="62441"/>
                </a:cubicBezTo>
                <a:cubicBezTo>
                  <a:pt x="1121090" y="62441"/>
                  <a:pt x="1128562" y="64968"/>
                  <a:pt x="1131148" y="65810"/>
                </a:cubicBezTo>
                <a:cubicBezTo>
                  <a:pt x="1130573" y="67494"/>
                  <a:pt x="1128849" y="68898"/>
                  <a:pt x="1128849" y="69740"/>
                </a:cubicBezTo>
                <a:lnTo>
                  <a:pt x="1125401" y="69740"/>
                </a:lnTo>
                <a:cubicBezTo>
                  <a:pt x="1124539" y="69740"/>
                  <a:pt x="1123964" y="71144"/>
                  <a:pt x="1122240" y="71144"/>
                </a:cubicBezTo>
                <a:cubicBezTo>
                  <a:pt x="1121378" y="71144"/>
                  <a:pt x="1121090" y="69740"/>
                  <a:pt x="1119941" y="69740"/>
                </a:cubicBezTo>
                <a:cubicBezTo>
                  <a:pt x="1119079" y="69740"/>
                  <a:pt x="1118504" y="70582"/>
                  <a:pt x="1117642" y="70582"/>
                </a:cubicBezTo>
                <a:cubicBezTo>
                  <a:pt x="1116780" y="70582"/>
                  <a:pt x="1115918" y="71705"/>
                  <a:pt x="1114768" y="71705"/>
                </a:cubicBezTo>
                <a:cubicBezTo>
                  <a:pt x="1113619" y="71705"/>
                  <a:pt x="1113044" y="71144"/>
                  <a:pt x="1112469" y="70302"/>
                </a:cubicBezTo>
                <a:cubicBezTo>
                  <a:pt x="1111607" y="71144"/>
                  <a:pt x="1111033" y="72267"/>
                  <a:pt x="1109596" y="72267"/>
                </a:cubicBezTo>
                <a:cubicBezTo>
                  <a:pt x="1106435" y="72267"/>
                  <a:pt x="1103274" y="69740"/>
                  <a:pt x="1103274" y="66652"/>
                </a:cubicBezTo>
                <a:cubicBezTo>
                  <a:pt x="1103274" y="63845"/>
                  <a:pt x="1106435" y="61599"/>
                  <a:pt x="1109021" y="61599"/>
                </a:cubicBezTo>
                <a:close/>
                <a:moveTo>
                  <a:pt x="238710" y="60168"/>
                </a:moveTo>
                <a:cubicBezTo>
                  <a:pt x="239571" y="59878"/>
                  <a:pt x="240144" y="60168"/>
                  <a:pt x="241005" y="60168"/>
                </a:cubicBezTo>
                <a:cubicBezTo>
                  <a:pt x="243012" y="60168"/>
                  <a:pt x="244446" y="61331"/>
                  <a:pt x="246740" y="61331"/>
                </a:cubicBezTo>
                <a:cubicBezTo>
                  <a:pt x="247600" y="61331"/>
                  <a:pt x="248174" y="60459"/>
                  <a:pt x="249321" y="60459"/>
                </a:cubicBezTo>
                <a:cubicBezTo>
                  <a:pt x="251615" y="60459"/>
                  <a:pt x="251902" y="61621"/>
                  <a:pt x="251902" y="63656"/>
                </a:cubicBezTo>
                <a:cubicBezTo>
                  <a:pt x="251902" y="66562"/>
                  <a:pt x="250181" y="68015"/>
                  <a:pt x="250755" y="71792"/>
                </a:cubicBezTo>
                <a:cubicBezTo>
                  <a:pt x="248747" y="72374"/>
                  <a:pt x="246166" y="72374"/>
                  <a:pt x="245593" y="72374"/>
                </a:cubicBezTo>
                <a:cubicBezTo>
                  <a:pt x="245019" y="72374"/>
                  <a:pt x="241578" y="72955"/>
                  <a:pt x="241578" y="71792"/>
                </a:cubicBezTo>
                <a:cubicBezTo>
                  <a:pt x="241578" y="71211"/>
                  <a:pt x="242152" y="70630"/>
                  <a:pt x="242438" y="70339"/>
                </a:cubicBezTo>
                <a:cubicBezTo>
                  <a:pt x="242438" y="70049"/>
                  <a:pt x="242438" y="69468"/>
                  <a:pt x="242438" y="69177"/>
                </a:cubicBezTo>
                <a:cubicBezTo>
                  <a:pt x="242438" y="68015"/>
                  <a:pt x="245019" y="68015"/>
                  <a:pt x="245593" y="67143"/>
                </a:cubicBezTo>
                <a:cubicBezTo>
                  <a:pt x="245306" y="66852"/>
                  <a:pt x="244733" y="66852"/>
                  <a:pt x="244159" y="66852"/>
                </a:cubicBezTo>
                <a:cubicBezTo>
                  <a:pt x="241865" y="66852"/>
                  <a:pt x="237563" y="68015"/>
                  <a:pt x="234982" y="68015"/>
                </a:cubicBezTo>
                <a:cubicBezTo>
                  <a:pt x="234122" y="68015"/>
                  <a:pt x="233548" y="67433"/>
                  <a:pt x="233548" y="66562"/>
                </a:cubicBezTo>
                <a:cubicBezTo>
                  <a:pt x="231541" y="66562"/>
                  <a:pt x="231541" y="66562"/>
                  <a:pt x="231541" y="66562"/>
                </a:cubicBezTo>
                <a:cubicBezTo>
                  <a:pt x="231254" y="65399"/>
                  <a:pt x="231254" y="65399"/>
                  <a:pt x="231254" y="65399"/>
                </a:cubicBezTo>
                <a:cubicBezTo>
                  <a:pt x="229820" y="65690"/>
                  <a:pt x="228960" y="64818"/>
                  <a:pt x="228100" y="63946"/>
                </a:cubicBezTo>
                <a:cubicBezTo>
                  <a:pt x="228100" y="61621"/>
                  <a:pt x="228100" y="61621"/>
                  <a:pt x="228100" y="61621"/>
                </a:cubicBezTo>
                <a:lnTo>
                  <a:pt x="228960" y="63074"/>
                </a:lnTo>
                <a:cubicBezTo>
                  <a:pt x="228387" y="62493"/>
                  <a:pt x="227813" y="61621"/>
                  <a:pt x="227813" y="60459"/>
                </a:cubicBezTo>
                <a:cubicBezTo>
                  <a:pt x="228100" y="60459"/>
                  <a:pt x="228673" y="60459"/>
                  <a:pt x="229247" y="60459"/>
                </a:cubicBezTo>
                <a:cubicBezTo>
                  <a:pt x="232975" y="60459"/>
                  <a:pt x="234696" y="66852"/>
                  <a:pt x="238710" y="65690"/>
                </a:cubicBezTo>
                <a:cubicBezTo>
                  <a:pt x="237850" y="65109"/>
                  <a:pt x="236703" y="64237"/>
                  <a:pt x="236129" y="63656"/>
                </a:cubicBezTo>
                <a:cubicBezTo>
                  <a:pt x="236129" y="62203"/>
                  <a:pt x="236129" y="62203"/>
                  <a:pt x="236129" y="62203"/>
                </a:cubicBezTo>
                <a:cubicBezTo>
                  <a:pt x="238997" y="62203"/>
                  <a:pt x="240144" y="64818"/>
                  <a:pt x="243299" y="64818"/>
                </a:cubicBezTo>
                <a:cubicBezTo>
                  <a:pt x="243299" y="62203"/>
                  <a:pt x="243299" y="62203"/>
                  <a:pt x="243299" y="62203"/>
                </a:cubicBezTo>
                <a:cubicBezTo>
                  <a:pt x="241005" y="62203"/>
                  <a:pt x="239284" y="62203"/>
                  <a:pt x="238710" y="60168"/>
                </a:cubicBezTo>
                <a:close/>
                <a:moveTo>
                  <a:pt x="188926" y="58502"/>
                </a:moveTo>
                <a:cubicBezTo>
                  <a:pt x="193744" y="58502"/>
                  <a:pt x="193744" y="58502"/>
                  <a:pt x="193744" y="58502"/>
                </a:cubicBezTo>
                <a:cubicBezTo>
                  <a:pt x="193744" y="60223"/>
                  <a:pt x="193744" y="60223"/>
                  <a:pt x="193744" y="60223"/>
                </a:cubicBezTo>
                <a:cubicBezTo>
                  <a:pt x="193142" y="60223"/>
                  <a:pt x="190733" y="60223"/>
                  <a:pt x="190733" y="60223"/>
                </a:cubicBezTo>
                <a:cubicBezTo>
                  <a:pt x="190130" y="60223"/>
                  <a:pt x="188926" y="59649"/>
                  <a:pt x="188926" y="58502"/>
                </a:cubicBezTo>
                <a:close/>
                <a:moveTo>
                  <a:pt x="210135" y="58158"/>
                </a:moveTo>
                <a:cubicBezTo>
                  <a:pt x="211000" y="58740"/>
                  <a:pt x="211865" y="59323"/>
                  <a:pt x="212730" y="59323"/>
                </a:cubicBezTo>
                <a:cubicBezTo>
                  <a:pt x="212442" y="60196"/>
                  <a:pt x="212730" y="60487"/>
                  <a:pt x="212730" y="60779"/>
                </a:cubicBezTo>
                <a:cubicBezTo>
                  <a:pt x="212730" y="62817"/>
                  <a:pt x="215036" y="65729"/>
                  <a:pt x="217342" y="65729"/>
                </a:cubicBezTo>
                <a:cubicBezTo>
                  <a:pt x="218495" y="65729"/>
                  <a:pt x="219360" y="63982"/>
                  <a:pt x="220801" y="63982"/>
                </a:cubicBezTo>
                <a:cubicBezTo>
                  <a:pt x="222531" y="63982"/>
                  <a:pt x="223684" y="65729"/>
                  <a:pt x="223684" y="67185"/>
                </a:cubicBezTo>
                <a:cubicBezTo>
                  <a:pt x="223684" y="68932"/>
                  <a:pt x="220801" y="73008"/>
                  <a:pt x="219648" y="73299"/>
                </a:cubicBezTo>
                <a:cubicBezTo>
                  <a:pt x="218783" y="73591"/>
                  <a:pt x="211289" y="72717"/>
                  <a:pt x="211289" y="73008"/>
                </a:cubicBezTo>
                <a:cubicBezTo>
                  <a:pt x="211289" y="73299"/>
                  <a:pt x="203217" y="75047"/>
                  <a:pt x="202929" y="75338"/>
                </a:cubicBezTo>
                <a:cubicBezTo>
                  <a:pt x="200334" y="76212"/>
                  <a:pt x="197740" y="77085"/>
                  <a:pt x="194569" y="77085"/>
                </a:cubicBezTo>
                <a:cubicBezTo>
                  <a:pt x="193128" y="77085"/>
                  <a:pt x="191110" y="75920"/>
                  <a:pt x="191110" y="75338"/>
                </a:cubicBezTo>
                <a:cubicBezTo>
                  <a:pt x="191110" y="73299"/>
                  <a:pt x="192839" y="73591"/>
                  <a:pt x="194569" y="73591"/>
                </a:cubicBezTo>
                <a:cubicBezTo>
                  <a:pt x="193704" y="72717"/>
                  <a:pt x="192551" y="72135"/>
                  <a:pt x="192551" y="70679"/>
                </a:cubicBezTo>
                <a:cubicBezTo>
                  <a:pt x="191686" y="70970"/>
                  <a:pt x="191110" y="71552"/>
                  <a:pt x="191110" y="72426"/>
                </a:cubicBezTo>
                <a:cubicBezTo>
                  <a:pt x="188804" y="72717"/>
                  <a:pt x="187074" y="73299"/>
                  <a:pt x="185633" y="73299"/>
                </a:cubicBezTo>
                <a:cubicBezTo>
                  <a:pt x="183903" y="73299"/>
                  <a:pt x="182174" y="72426"/>
                  <a:pt x="181309" y="72426"/>
                </a:cubicBezTo>
                <a:cubicBezTo>
                  <a:pt x="180156" y="72426"/>
                  <a:pt x="179291" y="71552"/>
                  <a:pt x="179291" y="70388"/>
                </a:cubicBezTo>
                <a:cubicBezTo>
                  <a:pt x="179291" y="69223"/>
                  <a:pt x="179868" y="69514"/>
                  <a:pt x="179291" y="68641"/>
                </a:cubicBezTo>
                <a:cubicBezTo>
                  <a:pt x="180732" y="68349"/>
                  <a:pt x="181309" y="67185"/>
                  <a:pt x="182462" y="67185"/>
                </a:cubicBezTo>
                <a:cubicBezTo>
                  <a:pt x="185056" y="67185"/>
                  <a:pt x="186209" y="68349"/>
                  <a:pt x="188227" y="68641"/>
                </a:cubicBezTo>
                <a:cubicBezTo>
                  <a:pt x="186209" y="68349"/>
                  <a:pt x="184191" y="67476"/>
                  <a:pt x="182462" y="66893"/>
                </a:cubicBezTo>
                <a:cubicBezTo>
                  <a:pt x="182462" y="64855"/>
                  <a:pt x="182462" y="64855"/>
                  <a:pt x="182462" y="64855"/>
                </a:cubicBezTo>
                <a:cubicBezTo>
                  <a:pt x="183615" y="64855"/>
                  <a:pt x="184768" y="64855"/>
                  <a:pt x="184768" y="64855"/>
                </a:cubicBezTo>
                <a:cubicBezTo>
                  <a:pt x="185056" y="64855"/>
                  <a:pt x="189092" y="65729"/>
                  <a:pt x="190245" y="65729"/>
                </a:cubicBezTo>
                <a:cubicBezTo>
                  <a:pt x="187939" y="65437"/>
                  <a:pt x="185921" y="65729"/>
                  <a:pt x="183903" y="64564"/>
                </a:cubicBezTo>
                <a:cubicBezTo>
                  <a:pt x="184480" y="63690"/>
                  <a:pt x="185633" y="63108"/>
                  <a:pt x="186498" y="63108"/>
                </a:cubicBezTo>
                <a:cubicBezTo>
                  <a:pt x="188227" y="63108"/>
                  <a:pt x="188515" y="63690"/>
                  <a:pt x="189669" y="63399"/>
                </a:cubicBezTo>
                <a:cubicBezTo>
                  <a:pt x="188227" y="63690"/>
                  <a:pt x="185921" y="63399"/>
                  <a:pt x="185921" y="61652"/>
                </a:cubicBezTo>
                <a:cubicBezTo>
                  <a:pt x="188227" y="61361"/>
                  <a:pt x="189092" y="61652"/>
                  <a:pt x="190245" y="61652"/>
                </a:cubicBezTo>
                <a:cubicBezTo>
                  <a:pt x="190533" y="61652"/>
                  <a:pt x="192263" y="62234"/>
                  <a:pt x="192263" y="63690"/>
                </a:cubicBezTo>
                <a:cubicBezTo>
                  <a:pt x="193704" y="63690"/>
                  <a:pt x="194857" y="63690"/>
                  <a:pt x="195146" y="63690"/>
                </a:cubicBezTo>
                <a:cubicBezTo>
                  <a:pt x="198893" y="63690"/>
                  <a:pt x="201776" y="68641"/>
                  <a:pt x="207253" y="68641"/>
                </a:cubicBezTo>
                <a:cubicBezTo>
                  <a:pt x="208982" y="68641"/>
                  <a:pt x="209559" y="68058"/>
                  <a:pt x="210135" y="66893"/>
                </a:cubicBezTo>
                <a:cubicBezTo>
                  <a:pt x="208694" y="66893"/>
                  <a:pt x="208118" y="66893"/>
                  <a:pt x="207541" y="66602"/>
                </a:cubicBezTo>
                <a:cubicBezTo>
                  <a:pt x="207541" y="66311"/>
                  <a:pt x="208406" y="66020"/>
                  <a:pt x="208694" y="66020"/>
                </a:cubicBezTo>
                <a:cubicBezTo>
                  <a:pt x="208694" y="64273"/>
                  <a:pt x="208694" y="64273"/>
                  <a:pt x="208694" y="64273"/>
                </a:cubicBezTo>
                <a:cubicBezTo>
                  <a:pt x="207829" y="64273"/>
                  <a:pt x="205523" y="63690"/>
                  <a:pt x="205523" y="62526"/>
                </a:cubicBezTo>
                <a:cubicBezTo>
                  <a:pt x="205523" y="60196"/>
                  <a:pt x="208982" y="59323"/>
                  <a:pt x="210135" y="58158"/>
                </a:cubicBezTo>
                <a:close/>
                <a:moveTo>
                  <a:pt x="259436" y="57125"/>
                </a:moveTo>
                <a:cubicBezTo>
                  <a:pt x="265203" y="57125"/>
                  <a:pt x="266068" y="61452"/>
                  <a:pt x="270394" y="61452"/>
                </a:cubicBezTo>
                <a:cubicBezTo>
                  <a:pt x="271835" y="61452"/>
                  <a:pt x="272412" y="61452"/>
                  <a:pt x="272989" y="60586"/>
                </a:cubicBezTo>
                <a:cubicBezTo>
                  <a:pt x="273854" y="60586"/>
                  <a:pt x="275296" y="60586"/>
                  <a:pt x="275296" y="60586"/>
                </a:cubicBezTo>
                <a:cubicBezTo>
                  <a:pt x="274431" y="63471"/>
                  <a:pt x="280198" y="62606"/>
                  <a:pt x="281352" y="64336"/>
                </a:cubicBezTo>
                <a:cubicBezTo>
                  <a:pt x="276161" y="64336"/>
                  <a:pt x="276161" y="64336"/>
                  <a:pt x="276161" y="64336"/>
                </a:cubicBezTo>
                <a:cubicBezTo>
                  <a:pt x="277026" y="67798"/>
                  <a:pt x="280198" y="65779"/>
                  <a:pt x="281928" y="67221"/>
                </a:cubicBezTo>
                <a:cubicBezTo>
                  <a:pt x="281640" y="67509"/>
                  <a:pt x="281063" y="67509"/>
                  <a:pt x="281063" y="68086"/>
                </a:cubicBezTo>
                <a:cubicBezTo>
                  <a:pt x="281063" y="69817"/>
                  <a:pt x="282505" y="68952"/>
                  <a:pt x="283082" y="68663"/>
                </a:cubicBezTo>
                <a:cubicBezTo>
                  <a:pt x="286254" y="69240"/>
                  <a:pt x="288561" y="70105"/>
                  <a:pt x="291733" y="70105"/>
                </a:cubicBezTo>
                <a:cubicBezTo>
                  <a:pt x="298942" y="70105"/>
                  <a:pt x="301249" y="66932"/>
                  <a:pt x="307881" y="66932"/>
                </a:cubicBezTo>
                <a:lnTo>
                  <a:pt x="317461" y="70218"/>
                </a:lnTo>
                <a:lnTo>
                  <a:pt x="316532" y="70682"/>
                </a:lnTo>
                <a:lnTo>
                  <a:pt x="317340" y="70521"/>
                </a:lnTo>
                <a:lnTo>
                  <a:pt x="316244" y="71836"/>
                </a:lnTo>
                <a:cubicBezTo>
                  <a:pt x="317109" y="72125"/>
                  <a:pt x="317974" y="72125"/>
                  <a:pt x="317974" y="72125"/>
                </a:cubicBezTo>
                <a:cubicBezTo>
                  <a:pt x="317686" y="76452"/>
                  <a:pt x="311918" y="76452"/>
                  <a:pt x="307304" y="76452"/>
                </a:cubicBezTo>
                <a:cubicBezTo>
                  <a:pt x="305863" y="76452"/>
                  <a:pt x="304998" y="75586"/>
                  <a:pt x="304709" y="74432"/>
                </a:cubicBezTo>
                <a:cubicBezTo>
                  <a:pt x="302979" y="74721"/>
                  <a:pt x="302691" y="75586"/>
                  <a:pt x="301537" y="76163"/>
                </a:cubicBezTo>
                <a:cubicBezTo>
                  <a:pt x="291444" y="76163"/>
                  <a:pt x="291444" y="76163"/>
                  <a:pt x="291444" y="76163"/>
                </a:cubicBezTo>
                <a:cubicBezTo>
                  <a:pt x="288849" y="76740"/>
                  <a:pt x="284812" y="76452"/>
                  <a:pt x="285100" y="74432"/>
                </a:cubicBezTo>
                <a:cubicBezTo>
                  <a:pt x="283658" y="74432"/>
                  <a:pt x="283658" y="74432"/>
                  <a:pt x="283658" y="74432"/>
                </a:cubicBezTo>
                <a:cubicBezTo>
                  <a:pt x="283082" y="75009"/>
                  <a:pt x="281063" y="76452"/>
                  <a:pt x="279910" y="76452"/>
                </a:cubicBezTo>
                <a:cubicBezTo>
                  <a:pt x="277314" y="76452"/>
                  <a:pt x="270970" y="73278"/>
                  <a:pt x="270970" y="70682"/>
                </a:cubicBezTo>
                <a:cubicBezTo>
                  <a:pt x="270970" y="69817"/>
                  <a:pt x="271835" y="68952"/>
                  <a:pt x="272412" y="68663"/>
                </a:cubicBezTo>
                <a:cubicBezTo>
                  <a:pt x="270105" y="66355"/>
                  <a:pt x="269529" y="64336"/>
                  <a:pt x="267222" y="62317"/>
                </a:cubicBezTo>
                <a:cubicBezTo>
                  <a:pt x="266645" y="62894"/>
                  <a:pt x="265780" y="63471"/>
                  <a:pt x="264915" y="63471"/>
                </a:cubicBezTo>
                <a:cubicBezTo>
                  <a:pt x="263473" y="63471"/>
                  <a:pt x="255687" y="60298"/>
                  <a:pt x="255687" y="59144"/>
                </a:cubicBezTo>
                <a:cubicBezTo>
                  <a:pt x="255687" y="57125"/>
                  <a:pt x="257994" y="57125"/>
                  <a:pt x="259436" y="57125"/>
                </a:cubicBezTo>
                <a:close/>
                <a:moveTo>
                  <a:pt x="850954" y="56093"/>
                </a:moveTo>
                <a:cubicBezTo>
                  <a:pt x="852393" y="56093"/>
                  <a:pt x="855847" y="57824"/>
                  <a:pt x="855847" y="59267"/>
                </a:cubicBezTo>
                <a:cubicBezTo>
                  <a:pt x="855847" y="63595"/>
                  <a:pt x="846061" y="64172"/>
                  <a:pt x="842895" y="65904"/>
                </a:cubicBezTo>
                <a:cubicBezTo>
                  <a:pt x="838578" y="67924"/>
                  <a:pt x="835412" y="67058"/>
                  <a:pt x="831095" y="69078"/>
                </a:cubicBezTo>
                <a:cubicBezTo>
                  <a:pt x="830519" y="69366"/>
                  <a:pt x="829943" y="71963"/>
                  <a:pt x="828504" y="71963"/>
                </a:cubicBezTo>
                <a:cubicBezTo>
                  <a:pt x="825050" y="71963"/>
                  <a:pt x="824475" y="74561"/>
                  <a:pt x="822172" y="75426"/>
                </a:cubicBezTo>
                <a:cubicBezTo>
                  <a:pt x="815840" y="77157"/>
                  <a:pt x="806918" y="85526"/>
                  <a:pt x="806918" y="93894"/>
                </a:cubicBezTo>
                <a:cubicBezTo>
                  <a:pt x="806918" y="98510"/>
                  <a:pt x="811523" y="99665"/>
                  <a:pt x="814401" y="102550"/>
                </a:cubicBezTo>
                <a:cubicBezTo>
                  <a:pt x="814401" y="102550"/>
                  <a:pt x="814401" y="102550"/>
                  <a:pt x="804615" y="102550"/>
                </a:cubicBezTo>
                <a:cubicBezTo>
                  <a:pt x="804327" y="102550"/>
                  <a:pt x="804040" y="101684"/>
                  <a:pt x="803752" y="101684"/>
                </a:cubicBezTo>
                <a:cubicBezTo>
                  <a:pt x="802601" y="101684"/>
                  <a:pt x="800586" y="102550"/>
                  <a:pt x="800298" y="101684"/>
                </a:cubicBezTo>
                <a:cubicBezTo>
                  <a:pt x="799435" y="99953"/>
                  <a:pt x="800586" y="97933"/>
                  <a:pt x="798571" y="97356"/>
                </a:cubicBezTo>
                <a:cubicBezTo>
                  <a:pt x="798283" y="97356"/>
                  <a:pt x="794829" y="97356"/>
                  <a:pt x="794829" y="97356"/>
                </a:cubicBezTo>
                <a:cubicBezTo>
                  <a:pt x="794829" y="97356"/>
                  <a:pt x="792527" y="96202"/>
                  <a:pt x="792527" y="94759"/>
                </a:cubicBezTo>
                <a:cubicBezTo>
                  <a:pt x="792527" y="91874"/>
                  <a:pt x="796269" y="91874"/>
                  <a:pt x="796269" y="89854"/>
                </a:cubicBezTo>
                <a:cubicBezTo>
                  <a:pt x="796269" y="89854"/>
                  <a:pt x="796269" y="89277"/>
                  <a:pt x="796269" y="87834"/>
                </a:cubicBezTo>
                <a:cubicBezTo>
                  <a:pt x="796269" y="85526"/>
                  <a:pt x="800298" y="84660"/>
                  <a:pt x="802313" y="84371"/>
                </a:cubicBezTo>
                <a:cubicBezTo>
                  <a:pt x="802313" y="82640"/>
                  <a:pt x="800298" y="82351"/>
                  <a:pt x="800298" y="81486"/>
                </a:cubicBezTo>
                <a:cubicBezTo>
                  <a:pt x="800298" y="79177"/>
                  <a:pt x="806918" y="77446"/>
                  <a:pt x="806918" y="73695"/>
                </a:cubicBezTo>
                <a:cubicBezTo>
                  <a:pt x="806918" y="72829"/>
                  <a:pt x="806054" y="72252"/>
                  <a:pt x="806054" y="71386"/>
                </a:cubicBezTo>
                <a:cubicBezTo>
                  <a:pt x="806054" y="71098"/>
                  <a:pt x="806630" y="70232"/>
                  <a:pt x="807493" y="70232"/>
                </a:cubicBezTo>
                <a:cubicBezTo>
                  <a:pt x="809220" y="70232"/>
                  <a:pt x="810659" y="69366"/>
                  <a:pt x="812386" y="69366"/>
                </a:cubicBezTo>
                <a:cubicBezTo>
                  <a:pt x="815552" y="69366"/>
                  <a:pt x="819294" y="63307"/>
                  <a:pt x="823899" y="63307"/>
                </a:cubicBezTo>
                <a:cubicBezTo>
                  <a:pt x="825626" y="63307"/>
                  <a:pt x="825626" y="61575"/>
                  <a:pt x="827929" y="61575"/>
                </a:cubicBezTo>
                <a:cubicBezTo>
                  <a:pt x="829368" y="61575"/>
                  <a:pt x="830231" y="63307"/>
                  <a:pt x="831670" y="63307"/>
                </a:cubicBezTo>
                <a:cubicBezTo>
                  <a:pt x="838578" y="63307"/>
                  <a:pt x="844622" y="56093"/>
                  <a:pt x="850954" y="56093"/>
                </a:cubicBezTo>
                <a:close/>
                <a:moveTo>
                  <a:pt x="953209" y="54716"/>
                </a:moveTo>
                <a:cubicBezTo>
                  <a:pt x="954956" y="54716"/>
                  <a:pt x="954956" y="54716"/>
                  <a:pt x="954956" y="54716"/>
                </a:cubicBezTo>
                <a:cubicBezTo>
                  <a:pt x="954665" y="56551"/>
                  <a:pt x="954082" y="57469"/>
                  <a:pt x="952626" y="57469"/>
                </a:cubicBezTo>
                <a:cubicBezTo>
                  <a:pt x="951752" y="57469"/>
                  <a:pt x="951461" y="56857"/>
                  <a:pt x="951170" y="56245"/>
                </a:cubicBezTo>
                <a:cubicBezTo>
                  <a:pt x="952044" y="55634"/>
                  <a:pt x="952626" y="55022"/>
                  <a:pt x="953209" y="54716"/>
                </a:cubicBezTo>
                <a:close/>
                <a:moveTo>
                  <a:pt x="175645" y="54380"/>
                </a:moveTo>
                <a:cubicBezTo>
                  <a:pt x="176513" y="54380"/>
                  <a:pt x="176803" y="54667"/>
                  <a:pt x="177960" y="54667"/>
                </a:cubicBezTo>
                <a:cubicBezTo>
                  <a:pt x="177960" y="54667"/>
                  <a:pt x="185484" y="52652"/>
                  <a:pt x="185484" y="54955"/>
                </a:cubicBezTo>
                <a:cubicBezTo>
                  <a:pt x="185484" y="55819"/>
                  <a:pt x="184905" y="56683"/>
                  <a:pt x="183748" y="56971"/>
                </a:cubicBezTo>
                <a:cubicBezTo>
                  <a:pt x="184037" y="58123"/>
                  <a:pt x="184905" y="58411"/>
                  <a:pt x="184905" y="59562"/>
                </a:cubicBezTo>
                <a:cubicBezTo>
                  <a:pt x="179407" y="63594"/>
                  <a:pt x="179407" y="63594"/>
                  <a:pt x="179407" y="63594"/>
                </a:cubicBezTo>
                <a:cubicBezTo>
                  <a:pt x="177381" y="63594"/>
                  <a:pt x="177381" y="60714"/>
                  <a:pt x="176224" y="60138"/>
                </a:cubicBezTo>
                <a:cubicBezTo>
                  <a:pt x="175935" y="62154"/>
                  <a:pt x="173909" y="64169"/>
                  <a:pt x="171883" y="63881"/>
                </a:cubicBezTo>
                <a:cubicBezTo>
                  <a:pt x="171594" y="65321"/>
                  <a:pt x="170726" y="66761"/>
                  <a:pt x="169279" y="66761"/>
                </a:cubicBezTo>
                <a:cubicBezTo>
                  <a:pt x="168121" y="66761"/>
                  <a:pt x="167253" y="65321"/>
                  <a:pt x="166964" y="64745"/>
                </a:cubicBezTo>
                <a:cubicBezTo>
                  <a:pt x="165517" y="65609"/>
                  <a:pt x="164649" y="64745"/>
                  <a:pt x="163491" y="64745"/>
                </a:cubicBezTo>
                <a:cubicBezTo>
                  <a:pt x="162623" y="64745"/>
                  <a:pt x="162334" y="65609"/>
                  <a:pt x="161176" y="65897"/>
                </a:cubicBezTo>
                <a:cubicBezTo>
                  <a:pt x="161176" y="65033"/>
                  <a:pt x="160019" y="64457"/>
                  <a:pt x="160019" y="63881"/>
                </a:cubicBezTo>
                <a:cubicBezTo>
                  <a:pt x="160019" y="63594"/>
                  <a:pt x="162334" y="61866"/>
                  <a:pt x="162913" y="61578"/>
                </a:cubicBezTo>
                <a:cubicBezTo>
                  <a:pt x="164938" y="60714"/>
                  <a:pt x="166675" y="60426"/>
                  <a:pt x="168990" y="59274"/>
                </a:cubicBezTo>
                <a:cubicBezTo>
                  <a:pt x="171305" y="57835"/>
                  <a:pt x="171883" y="54380"/>
                  <a:pt x="175645" y="54380"/>
                </a:cubicBezTo>
                <a:close/>
                <a:moveTo>
                  <a:pt x="266021" y="51619"/>
                </a:moveTo>
                <a:cubicBezTo>
                  <a:pt x="267447" y="51619"/>
                  <a:pt x="266306" y="51894"/>
                  <a:pt x="267732" y="51619"/>
                </a:cubicBezTo>
                <a:cubicBezTo>
                  <a:pt x="267732" y="52445"/>
                  <a:pt x="267732" y="52995"/>
                  <a:pt x="267732" y="53271"/>
                </a:cubicBezTo>
                <a:cubicBezTo>
                  <a:pt x="267732" y="53821"/>
                  <a:pt x="266877" y="54372"/>
                  <a:pt x="265736" y="54372"/>
                </a:cubicBezTo>
                <a:cubicBezTo>
                  <a:pt x="265166" y="54372"/>
                  <a:pt x="257752" y="52995"/>
                  <a:pt x="257752" y="52995"/>
                </a:cubicBezTo>
                <a:cubicBezTo>
                  <a:pt x="259178" y="51894"/>
                  <a:pt x="263740" y="51619"/>
                  <a:pt x="266021" y="51619"/>
                </a:cubicBezTo>
                <a:close/>
                <a:moveTo>
                  <a:pt x="221618" y="51619"/>
                </a:moveTo>
                <a:cubicBezTo>
                  <a:pt x="224862" y="51619"/>
                  <a:pt x="225157" y="54200"/>
                  <a:pt x="227812" y="55060"/>
                </a:cubicBezTo>
                <a:cubicBezTo>
                  <a:pt x="227812" y="56207"/>
                  <a:pt x="226927" y="56781"/>
                  <a:pt x="226042" y="56781"/>
                </a:cubicBezTo>
                <a:cubicBezTo>
                  <a:pt x="224567" y="56781"/>
                  <a:pt x="221618" y="53340"/>
                  <a:pt x="221618" y="51619"/>
                </a:cubicBezTo>
                <a:close/>
                <a:moveTo>
                  <a:pt x="983873" y="51275"/>
                </a:moveTo>
                <a:cubicBezTo>
                  <a:pt x="989357" y="51275"/>
                  <a:pt x="992243" y="54740"/>
                  <a:pt x="993686" y="58204"/>
                </a:cubicBezTo>
                <a:cubicBezTo>
                  <a:pt x="993686" y="58204"/>
                  <a:pt x="993686" y="58204"/>
                  <a:pt x="1006963" y="58204"/>
                </a:cubicBezTo>
                <a:cubicBezTo>
                  <a:pt x="1038423" y="66000"/>
                  <a:pt x="1000036" y="76394"/>
                  <a:pt x="995995" y="81302"/>
                </a:cubicBezTo>
                <a:cubicBezTo>
                  <a:pt x="995995" y="81302"/>
                  <a:pt x="992243" y="89675"/>
                  <a:pt x="1008983" y="76105"/>
                </a:cubicBezTo>
                <a:cubicBezTo>
                  <a:pt x="1011869" y="80725"/>
                  <a:pt x="1033805" y="83323"/>
                  <a:pt x="1038134" y="84478"/>
                </a:cubicBezTo>
                <a:cubicBezTo>
                  <a:pt x="1038134" y="84478"/>
                  <a:pt x="1038134" y="84478"/>
                  <a:pt x="1051988" y="84478"/>
                </a:cubicBezTo>
                <a:cubicBezTo>
                  <a:pt x="1051988" y="80436"/>
                  <a:pt x="1054009" y="78992"/>
                  <a:pt x="1057183" y="79281"/>
                </a:cubicBezTo>
                <a:cubicBezTo>
                  <a:pt x="1083448" y="81591"/>
                  <a:pt x="1073058" y="87943"/>
                  <a:pt x="1073058" y="88809"/>
                </a:cubicBezTo>
                <a:cubicBezTo>
                  <a:pt x="1073058" y="92562"/>
                  <a:pt x="1075367" y="99203"/>
                  <a:pt x="1080851" y="99203"/>
                </a:cubicBezTo>
                <a:cubicBezTo>
                  <a:pt x="1082871" y="99203"/>
                  <a:pt x="1083448" y="95161"/>
                  <a:pt x="1084025" y="93429"/>
                </a:cubicBezTo>
                <a:cubicBezTo>
                  <a:pt x="1088066" y="93717"/>
                  <a:pt x="1088643" y="96604"/>
                  <a:pt x="1092107" y="96604"/>
                </a:cubicBezTo>
                <a:cubicBezTo>
                  <a:pt x="1098457" y="96604"/>
                  <a:pt x="1103075" y="96604"/>
                  <a:pt x="1112599" y="96604"/>
                </a:cubicBezTo>
                <a:cubicBezTo>
                  <a:pt x="1113465" y="91696"/>
                  <a:pt x="1114620" y="86210"/>
                  <a:pt x="1124721" y="86210"/>
                </a:cubicBezTo>
                <a:cubicBezTo>
                  <a:pt x="1134535" y="86210"/>
                  <a:pt x="1142905" y="88232"/>
                  <a:pt x="1150698" y="90830"/>
                </a:cubicBezTo>
                <a:cubicBezTo>
                  <a:pt x="1154450" y="91985"/>
                  <a:pt x="1154738" y="94872"/>
                  <a:pt x="1157047" y="97182"/>
                </a:cubicBezTo>
                <a:cubicBezTo>
                  <a:pt x="1159934" y="99492"/>
                  <a:pt x="1167149" y="97759"/>
                  <a:pt x="1171767" y="97759"/>
                </a:cubicBezTo>
                <a:cubicBezTo>
                  <a:pt x="1180426" y="97759"/>
                  <a:pt x="1184755" y="100069"/>
                  <a:pt x="1186487" y="106710"/>
                </a:cubicBezTo>
                <a:cubicBezTo>
                  <a:pt x="1186487" y="106710"/>
                  <a:pt x="1186487" y="106710"/>
                  <a:pt x="1215638" y="107287"/>
                </a:cubicBezTo>
                <a:cubicBezTo>
                  <a:pt x="1218236" y="107287"/>
                  <a:pt x="1228049" y="119702"/>
                  <a:pt x="1224008" y="107287"/>
                </a:cubicBezTo>
                <a:cubicBezTo>
                  <a:pt x="1223431" y="105555"/>
                  <a:pt x="1226317" y="104689"/>
                  <a:pt x="1230358" y="104689"/>
                </a:cubicBezTo>
                <a:cubicBezTo>
                  <a:pt x="1245078" y="104689"/>
                  <a:pt x="1258354" y="111041"/>
                  <a:pt x="1268456" y="116815"/>
                </a:cubicBezTo>
                <a:cubicBezTo>
                  <a:pt x="1275672" y="121146"/>
                  <a:pt x="1290680" y="124611"/>
                  <a:pt x="1295298" y="130674"/>
                </a:cubicBezTo>
                <a:cubicBezTo>
                  <a:pt x="1291835" y="131829"/>
                  <a:pt x="1289814" y="131540"/>
                  <a:pt x="1287505" y="134138"/>
                </a:cubicBezTo>
                <a:cubicBezTo>
                  <a:pt x="1286351" y="135871"/>
                  <a:pt x="1285774" y="140490"/>
                  <a:pt x="1283176" y="140490"/>
                </a:cubicBezTo>
                <a:cubicBezTo>
                  <a:pt x="1277403" y="140490"/>
                  <a:pt x="1270765" y="129519"/>
                  <a:pt x="1262684" y="129519"/>
                </a:cubicBezTo>
                <a:cubicBezTo>
                  <a:pt x="1260375" y="129519"/>
                  <a:pt x="1261529" y="132695"/>
                  <a:pt x="1260952" y="134138"/>
                </a:cubicBezTo>
                <a:cubicBezTo>
                  <a:pt x="1259509" y="137026"/>
                  <a:pt x="1252005" y="136159"/>
                  <a:pt x="1252005" y="141645"/>
                </a:cubicBezTo>
                <a:cubicBezTo>
                  <a:pt x="1252005" y="143666"/>
                  <a:pt x="1267013" y="150884"/>
                  <a:pt x="1248252" y="151173"/>
                </a:cubicBezTo>
                <a:cubicBezTo>
                  <a:pt x="1238151" y="151462"/>
                  <a:pt x="1230358" y="165898"/>
                  <a:pt x="1218813" y="165898"/>
                </a:cubicBezTo>
                <a:cubicBezTo>
                  <a:pt x="1215061" y="165898"/>
                  <a:pt x="1205536" y="154060"/>
                  <a:pt x="1195434" y="176003"/>
                </a:cubicBezTo>
                <a:cubicBezTo>
                  <a:pt x="1193991" y="178890"/>
                  <a:pt x="1195434" y="180334"/>
                  <a:pt x="1195434" y="181777"/>
                </a:cubicBezTo>
                <a:cubicBezTo>
                  <a:pt x="1195434" y="184087"/>
                  <a:pt x="1190816" y="185242"/>
                  <a:pt x="1190816" y="189573"/>
                </a:cubicBezTo>
                <a:cubicBezTo>
                  <a:pt x="1190816" y="192171"/>
                  <a:pt x="1185044" y="193038"/>
                  <a:pt x="1185910" y="196502"/>
                </a:cubicBezTo>
                <a:cubicBezTo>
                  <a:pt x="1180426" y="197657"/>
                  <a:pt x="1178694" y="204875"/>
                  <a:pt x="1176097" y="208629"/>
                </a:cubicBezTo>
                <a:cubicBezTo>
                  <a:pt x="1172633" y="205741"/>
                  <a:pt x="1171190" y="190439"/>
                  <a:pt x="1171190" y="185531"/>
                </a:cubicBezTo>
                <a:cubicBezTo>
                  <a:pt x="1171190" y="180334"/>
                  <a:pt x="1175519" y="177158"/>
                  <a:pt x="1178694" y="175426"/>
                </a:cubicBezTo>
                <a:cubicBezTo>
                  <a:pt x="1182735" y="173405"/>
                  <a:pt x="1185044" y="168496"/>
                  <a:pt x="1187641" y="164743"/>
                </a:cubicBezTo>
                <a:cubicBezTo>
                  <a:pt x="1189950" y="161278"/>
                  <a:pt x="1193125" y="162433"/>
                  <a:pt x="1196589" y="160123"/>
                </a:cubicBezTo>
                <a:cubicBezTo>
                  <a:pt x="1206691" y="153771"/>
                  <a:pt x="1200052" y="151173"/>
                  <a:pt x="1198609" y="151173"/>
                </a:cubicBezTo>
                <a:cubicBezTo>
                  <a:pt x="1184755" y="168496"/>
                  <a:pt x="1185621" y="157525"/>
                  <a:pt x="1187641" y="155792"/>
                </a:cubicBezTo>
                <a:cubicBezTo>
                  <a:pt x="1183312" y="155215"/>
                  <a:pt x="1182446" y="155792"/>
                  <a:pt x="1180137" y="155792"/>
                </a:cubicBezTo>
                <a:cubicBezTo>
                  <a:pt x="1171190" y="155792"/>
                  <a:pt x="1167438" y="160701"/>
                  <a:pt x="1165417" y="169074"/>
                </a:cubicBezTo>
                <a:cubicBezTo>
                  <a:pt x="1161377" y="169074"/>
                  <a:pt x="1160222" y="169074"/>
                  <a:pt x="1158490" y="169074"/>
                </a:cubicBezTo>
                <a:cubicBezTo>
                  <a:pt x="1155316" y="169074"/>
                  <a:pt x="1152718" y="166475"/>
                  <a:pt x="1147523" y="166475"/>
                </a:cubicBezTo>
                <a:cubicBezTo>
                  <a:pt x="1143482" y="166475"/>
                  <a:pt x="1128185" y="167919"/>
                  <a:pt x="1123278" y="169074"/>
                </a:cubicBezTo>
                <a:cubicBezTo>
                  <a:pt x="1117795" y="170517"/>
                  <a:pt x="1112599" y="177158"/>
                  <a:pt x="1108847" y="181200"/>
                </a:cubicBezTo>
                <a:cubicBezTo>
                  <a:pt x="1105961" y="183799"/>
                  <a:pt x="1099322" y="187841"/>
                  <a:pt x="1099322" y="191305"/>
                </a:cubicBezTo>
                <a:cubicBezTo>
                  <a:pt x="1099322" y="192171"/>
                  <a:pt x="1103075" y="200833"/>
                  <a:pt x="1110579" y="195347"/>
                </a:cubicBezTo>
                <a:cubicBezTo>
                  <a:pt x="1113176" y="193326"/>
                  <a:pt x="1118660" y="199967"/>
                  <a:pt x="1118660" y="203432"/>
                </a:cubicBezTo>
                <a:cubicBezTo>
                  <a:pt x="1118660" y="206319"/>
                  <a:pt x="1117217" y="209206"/>
                  <a:pt x="1116640" y="210361"/>
                </a:cubicBezTo>
                <a:cubicBezTo>
                  <a:pt x="1114620" y="214114"/>
                  <a:pt x="1116063" y="216424"/>
                  <a:pt x="1115197" y="220178"/>
                </a:cubicBezTo>
                <a:cubicBezTo>
                  <a:pt x="1114331" y="223353"/>
                  <a:pt x="1111445" y="227396"/>
                  <a:pt x="1109424" y="229705"/>
                </a:cubicBezTo>
                <a:cubicBezTo>
                  <a:pt x="1104518" y="234614"/>
                  <a:pt x="1097591" y="249916"/>
                  <a:pt x="1090375" y="249916"/>
                </a:cubicBezTo>
                <a:lnTo>
                  <a:pt x="1081533" y="248774"/>
                </a:lnTo>
                <a:lnTo>
                  <a:pt x="1081505" y="248819"/>
                </a:lnTo>
                <a:cubicBezTo>
                  <a:pt x="1078330" y="251124"/>
                  <a:pt x="1077464" y="253142"/>
                  <a:pt x="1075733" y="256600"/>
                </a:cubicBezTo>
                <a:cubicBezTo>
                  <a:pt x="1075155" y="257753"/>
                  <a:pt x="1072846" y="258905"/>
                  <a:pt x="1071980" y="259770"/>
                </a:cubicBezTo>
                <a:cubicBezTo>
                  <a:pt x="1071114" y="260923"/>
                  <a:pt x="1069671" y="261787"/>
                  <a:pt x="1068228" y="261787"/>
                </a:cubicBezTo>
                <a:cubicBezTo>
                  <a:pt x="1067939" y="263805"/>
                  <a:pt x="1069382" y="264957"/>
                  <a:pt x="1070537" y="266110"/>
                </a:cubicBezTo>
                <a:cubicBezTo>
                  <a:pt x="1073135" y="268992"/>
                  <a:pt x="1075155" y="271874"/>
                  <a:pt x="1075155" y="276773"/>
                </a:cubicBezTo>
                <a:cubicBezTo>
                  <a:pt x="1075155" y="279655"/>
                  <a:pt x="1074289" y="281096"/>
                  <a:pt x="1072557" y="281672"/>
                </a:cubicBezTo>
                <a:cubicBezTo>
                  <a:pt x="1071692" y="281960"/>
                  <a:pt x="1068517" y="281960"/>
                  <a:pt x="1068517" y="283113"/>
                </a:cubicBezTo>
                <a:cubicBezTo>
                  <a:pt x="1067073" y="283690"/>
                  <a:pt x="1066785" y="283690"/>
                  <a:pt x="1066207" y="284266"/>
                </a:cubicBezTo>
                <a:cubicBezTo>
                  <a:pt x="1066207" y="284266"/>
                  <a:pt x="1066207" y="284266"/>
                  <a:pt x="1064187" y="284266"/>
                </a:cubicBezTo>
                <a:cubicBezTo>
                  <a:pt x="1064187" y="283690"/>
                  <a:pt x="1064764" y="283401"/>
                  <a:pt x="1065053" y="282825"/>
                </a:cubicBezTo>
                <a:cubicBezTo>
                  <a:pt x="1064187" y="282537"/>
                  <a:pt x="1064187" y="281960"/>
                  <a:pt x="1064187" y="281384"/>
                </a:cubicBezTo>
                <a:cubicBezTo>
                  <a:pt x="1064187" y="280520"/>
                  <a:pt x="1065342" y="278790"/>
                  <a:pt x="1065342" y="278502"/>
                </a:cubicBezTo>
                <a:cubicBezTo>
                  <a:pt x="1065342" y="277638"/>
                  <a:pt x="1064764" y="277061"/>
                  <a:pt x="1064764" y="276485"/>
                </a:cubicBezTo>
                <a:cubicBezTo>
                  <a:pt x="1063898" y="276197"/>
                  <a:pt x="1063898" y="275620"/>
                  <a:pt x="1063610" y="275332"/>
                </a:cubicBezTo>
                <a:cubicBezTo>
                  <a:pt x="1063610" y="275332"/>
                  <a:pt x="1063610" y="275332"/>
                  <a:pt x="1063610" y="274179"/>
                </a:cubicBezTo>
                <a:cubicBezTo>
                  <a:pt x="1064476" y="274179"/>
                  <a:pt x="1065630" y="273315"/>
                  <a:pt x="1065630" y="272450"/>
                </a:cubicBezTo>
                <a:cubicBezTo>
                  <a:pt x="1065630" y="271009"/>
                  <a:pt x="1063610" y="269857"/>
                  <a:pt x="1062167" y="269857"/>
                </a:cubicBezTo>
                <a:cubicBezTo>
                  <a:pt x="1061301" y="269857"/>
                  <a:pt x="1060723" y="270721"/>
                  <a:pt x="1060435" y="270721"/>
                </a:cubicBezTo>
                <a:cubicBezTo>
                  <a:pt x="1059569" y="270721"/>
                  <a:pt x="1058991" y="268992"/>
                  <a:pt x="1058991" y="268416"/>
                </a:cubicBezTo>
                <a:cubicBezTo>
                  <a:pt x="1058991" y="266975"/>
                  <a:pt x="1060435" y="266975"/>
                  <a:pt x="1060435" y="265822"/>
                </a:cubicBezTo>
                <a:cubicBezTo>
                  <a:pt x="1060435" y="264381"/>
                  <a:pt x="1059857" y="264381"/>
                  <a:pt x="1060435" y="262940"/>
                </a:cubicBezTo>
                <a:cubicBezTo>
                  <a:pt x="1058414" y="262940"/>
                  <a:pt x="1057837" y="261499"/>
                  <a:pt x="1056394" y="261499"/>
                </a:cubicBezTo>
                <a:cubicBezTo>
                  <a:pt x="1052353" y="261499"/>
                  <a:pt x="1049466" y="265534"/>
                  <a:pt x="1045714" y="265534"/>
                </a:cubicBezTo>
                <a:cubicBezTo>
                  <a:pt x="1045714" y="263228"/>
                  <a:pt x="1048312" y="262364"/>
                  <a:pt x="1048312" y="260346"/>
                </a:cubicBezTo>
                <a:cubicBezTo>
                  <a:pt x="1048312" y="259482"/>
                  <a:pt x="1046869" y="257753"/>
                  <a:pt x="1045714" y="257753"/>
                </a:cubicBezTo>
                <a:cubicBezTo>
                  <a:pt x="1044560" y="257753"/>
                  <a:pt x="1043982" y="259194"/>
                  <a:pt x="1043694" y="259482"/>
                </a:cubicBezTo>
                <a:cubicBezTo>
                  <a:pt x="1042828" y="261211"/>
                  <a:pt x="1039941" y="262940"/>
                  <a:pt x="1038210" y="264093"/>
                </a:cubicBezTo>
                <a:cubicBezTo>
                  <a:pt x="1036478" y="265534"/>
                  <a:pt x="1032725" y="264669"/>
                  <a:pt x="1032725" y="267263"/>
                </a:cubicBezTo>
                <a:cubicBezTo>
                  <a:pt x="1032725" y="268416"/>
                  <a:pt x="1035034" y="268992"/>
                  <a:pt x="1035612" y="269280"/>
                </a:cubicBezTo>
                <a:cubicBezTo>
                  <a:pt x="1037055" y="270433"/>
                  <a:pt x="1036478" y="271874"/>
                  <a:pt x="1037921" y="272738"/>
                </a:cubicBezTo>
                <a:cubicBezTo>
                  <a:pt x="1039075" y="273315"/>
                  <a:pt x="1040230" y="273027"/>
                  <a:pt x="1041385" y="273027"/>
                </a:cubicBezTo>
                <a:cubicBezTo>
                  <a:pt x="1042250" y="273027"/>
                  <a:pt x="1042250" y="270145"/>
                  <a:pt x="1043116" y="270145"/>
                </a:cubicBezTo>
                <a:cubicBezTo>
                  <a:pt x="1044560" y="270145"/>
                  <a:pt x="1045137" y="271297"/>
                  <a:pt x="1046003" y="271874"/>
                </a:cubicBezTo>
                <a:cubicBezTo>
                  <a:pt x="1047735" y="273027"/>
                  <a:pt x="1049755" y="271586"/>
                  <a:pt x="1050621" y="273027"/>
                </a:cubicBezTo>
                <a:cubicBezTo>
                  <a:pt x="1048023" y="275332"/>
                  <a:pt x="1042539" y="275332"/>
                  <a:pt x="1041385" y="278790"/>
                </a:cubicBezTo>
                <a:cubicBezTo>
                  <a:pt x="1041096" y="280520"/>
                  <a:pt x="1038787" y="280520"/>
                  <a:pt x="1038787" y="281960"/>
                </a:cubicBezTo>
                <a:cubicBezTo>
                  <a:pt x="1038787" y="283978"/>
                  <a:pt x="1041385" y="285131"/>
                  <a:pt x="1042250" y="285131"/>
                </a:cubicBezTo>
                <a:cubicBezTo>
                  <a:pt x="1042250" y="285707"/>
                  <a:pt x="1042250" y="287724"/>
                  <a:pt x="1042250" y="287724"/>
                </a:cubicBezTo>
                <a:cubicBezTo>
                  <a:pt x="1042250" y="287724"/>
                  <a:pt x="1042250" y="287724"/>
                  <a:pt x="1042539" y="287724"/>
                </a:cubicBezTo>
                <a:cubicBezTo>
                  <a:pt x="1043694" y="288301"/>
                  <a:pt x="1043694" y="290030"/>
                  <a:pt x="1043982" y="290606"/>
                </a:cubicBezTo>
                <a:cubicBezTo>
                  <a:pt x="1046291" y="294064"/>
                  <a:pt x="1047735" y="296082"/>
                  <a:pt x="1047735" y="301557"/>
                </a:cubicBezTo>
                <a:cubicBezTo>
                  <a:pt x="1047735" y="305304"/>
                  <a:pt x="1045714" y="306457"/>
                  <a:pt x="1045714" y="309338"/>
                </a:cubicBezTo>
                <a:cubicBezTo>
                  <a:pt x="1043694" y="309627"/>
                  <a:pt x="1040230" y="314814"/>
                  <a:pt x="1039653" y="316255"/>
                </a:cubicBezTo>
                <a:cubicBezTo>
                  <a:pt x="1038498" y="318560"/>
                  <a:pt x="1037632" y="323460"/>
                  <a:pt x="1034457" y="323460"/>
                </a:cubicBezTo>
                <a:cubicBezTo>
                  <a:pt x="1034169" y="324612"/>
                  <a:pt x="1033591" y="325189"/>
                  <a:pt x="1032725" y="325765"/>
                </a:cubicBezTo>
                <a:cubicBezTo>
                  <a:pt x="1028973" y="327783"/>
                  <a:pt x="1027530" y="331241"/>
                  <a:pt x="1021757" y="331241"/>
                </a:cubicBezTo>
                <a:cubicBezTo>
                  <a:pt x="1020603" y="331241"/>
                  <a:pt x="1019737" y="330376"/>
                  <a:pt x="1018582" y="330376"/>
                </a:cubicBezTo>
                <a:cubicBezTo>
                  <a:pt x="1018293" y="330376"/>
                  <a:pt x="1017139" y="332682"/>
                  <a:pt x="1017139" y="332682"/>
                </a:cubicBezTo>
                <a:cubicBezTo>
                  <a:pt x="1015407" y="334123"/>
                  <a:pt x="1013098" y="333546"/>
                  <a:pt x="1010789" y="334699"/>
                </a:cubicBezTo>
                <a:cubicBezTo>
                  <a:pt x="1009634" y="335275"/>
                  <a:pt x="1007037" y="335852"/>
                  <a:pt x="1006171" y="336716"/>
                </a:cubicBezTo>
                <a:cubicBezTo>
                  <a:pt x="1005305" y="337581"/>
                  <a:pt x="1005882" y="339310"/>
                  <a:pt x="1004439" y="339310"/>
                </a:cubicBezTo>
                <a:cubicBezTo>
                  <a:pt x="1003573" y="339310"/>
                  <a:pt x="1003862" y="336716"/>
                  <a:pt x="1003862" y="336140"/>
                </a:cubicBezTo>
                <a:cubicBezTo>
                  <a:pt x="1001552" y="334987"/>
                  <a:pt x="1000109" y="335852"/>
                  <a:pt x="997800" y="334699"/>
                </a:cubicBezTo>
                <a:cubicBezTo>
                  <a:pt x="995780" y="334123"/>
                  <a:pt x="993471" y="332970"/>
                  <a:pt x="993471" y="329800"/>
                </a:cubicBezTo>
                <a:cubicBezTo>
                  <a:pt x="991161" y="329800"/>
                  <a:pt x="990007" y="328359"/>
                  <a:pt x="987986" y="328359"/>
                </a:cubicBezTo>
                <a:cubicBezTo>
                  <a:pt x="985966" y="328359"/>
                  <a:pt x="984523" y="330953"/>
                  <a:pt x="982791" y="330088"/>
                </a:cubicBezTo>
                <a:cubicBezTo>
                  <a:pt x="982791" y="330088"/>
                  <a:pt x="982791" y="330088"/>
                  <a:pt x="978750" y="330088"/>
                </a:cubicBezTo>
                <a:cubicBezTo>
                  <a:pt x="978173" y="330088"/>
                  <a:pt x="975286" y="330953"/>
                  <a:pt x="975286" y="330953"/>
                </a:cubicBezTo>
                <a:lnTo>
                  <a:pt x="975286" y="331185"/>
                </a:lnTo>
                <a:lnTo>
                  <a:pt x="978545" y="330370"/>
                </a:lnTo>
                <a:cubicBezTo>
                  <a:pt x="982577" y="330370"/>
                  <a:pt x="982577" y="330370"/>
                  <a:pt x="982577" y="330370"/>
                </a:cubicBezTo>
                <a:cubicBezTo>
                  <a:pt x="984304" y="331234"/>
                  <a:pt x="985744" y="328642"/>
                  <a:pt x="987760" y="328642"/>
                </a:cubicBezTo>
                <a:cubicBezTo>
                  <a:pt x="989775" y="328642"/>
                  <a:pt x="990927" y="330082"/>
                  <a:pt x="993231" y="330082"/>
                </a:cubicBezTo>
                <a:cubicBezTo>
                  <a:pt x="993231" y="333250"/>
                  <a:pt x="995534" y="334402"/>
                  <a:pt x="997550" y="334978"/>
                </a:cubicBezTo>
                <a:cubicBezTo>
                  <a:pt x="994958" y="339010"/>
                  <a:pt x="988911" y="339874"/>
                  <a:pt x="988911" y="345346"/>
                </a:cubicBezTo>
                <a:cubicBezTo>
                  <a:pt x="988911" y="346498"/>
                  <a:pt x="989487" y="346786"/>
                  <a:pt x="990063" y="347074"/>
                </a:cubicBezTo>
                <a:cubicBezTo>
                  <a:pt x="992943" y="349954"/>
                  <a:pt x="994095" y="353410"/>
                  <a:pt x="997262" y="355425"/>
                </a:cubicBezTo>
                <a:cubicBezTo>
                  <a:pt x="1000429" y="357441"/>
                  <a:pt x="1002445" y="362913"/>
                  <a:pt x="1002445" y="367233"/>
                </a:cubicBezTo>
                <a:cubicBezTo>
                  <a:pt x="1002445" y="370113"/>
                  <a:pt x="1001005" y="371265"/>
                  <a:pt x="1001005" y="373569"/>
                </a:cubicBezTo>
                <a:cubicBezTo>
                  <a:pt x="996686" y="374721"/>
                  <a:pt x="996398" y="375873"/>
                  <a:pt x="993231" y="377601"/>
                </a:cubicBezTo>
                <a:cubicBezTo>
                  <a:pt x="991503" y="378465"/>
                  <a:pt x="991791" y="380481"/>
                  <a:pt x="990351" y="380481"/>
                </a:cubicBezTo>
                <a:cubicBezTo>
                  <a:pt x="990063" y="380481"/>
                  <a:pt x="990063" y="379617"/>
                  <a:pt x="990063" y="379329"/>
                </a:cubicBezTo>
                <a:cubicBezTo>
                  <a:pt x="990063" y="380193"/>
                  <a:pt x="990063" y="380481"/>
                  <a:pt x="990063" y="380769"/>
                </a:cubicBezTo>
                <a:cubicBezTo>
                  <a:pt x="990063" y="381921"/>
                  <a:pt x="987472" y="383937"/>
                  <a:pt x="986896" y="383937"/>
                </a:cubicBezTo>
                <a:cubicBezTo>
                  <a:pt x="986320" y="383937"/>
                  <a:pt x="986032" y="382209"/>
                  <a:pt x="986032" y="381345"/>
                </a:cubicBezTo>
                <a:cubicBezTo>
                  <a:pt x="986032" y="380193"/>
                  <a:pt x="986032" y="379905"/>
                  <a:pt x="986320" y="379617"/>
                </a:cubicBezTo>
                <a:cubicBezTo>
                  <a:pt x="986032" y="379329"/>
                  <a:pt x="985744" y="378177"/>
                  <a:pt x="985456" y="377601"/>
                </a:cubicBezTo>
                <a:cubicBezTo>
                  <a:pt x="983728" y="377601"/>
                  <a:pt x="981137" y="377025"/>
                  <a:pt x="981137" y="375009"/>
                </a:cubicBezTo>
                <a:cubicBezTo>
                  <a:pt x="978258" y="375009"/>
                  <a:pt x="979697" y="373281"/>
                  <a:pt x="978258" y="371553"/>
                </a:cubicBezTo>
                <a:cubicBezTo>
                  <a:pt x="976242" y="369825"/>
                  <a:pt x="974514" y="369825"/>
                  <a:pt x="972499" y="369249"/>
                </a:cubicBezTo>
                <a:cubicBezTo>
                  <a:pt x="972211" y="369249"/>
                  <a:pt x="971923" y="367521"/>
                  <a:pt x="971923" y="367521"/>
                </a:cubicBezTo>
                <a:cubicBezTo>
                  <a:pt x="971635" y="366081"/>
                  <a:pt x="969907" y="365793"/>
                  <a:pt x="968755" y="365793"/>
                </a:cubicBezTo>
                <a:cubicBezTo>
                  <a:pt x="967604" y="365793"/>
                  <a:pt x="967891" y="366657"/>
                  <a:pt x="967891" y="367233"/>
                </a:cubicBezTo>
                <a:cubicBezTo>
                  <a:pt x="967891" y="368385"/>
                  <a:pt x="968467" y="368673"/>
                  <a:pt x="968467" y="369537"/>
                </a:cubicBezTo>
                <a:cubicBezTo>
                  <a:pt x="968467" y="373569"/>
                  <a:pt x="964724" y="374433"/>
                  <a:pt x="964724" y="377889"/>
                </a:cubicBezTo>
                <a:cubicBezTo>
                  <a:pt x="964724" y="381921"/>
                  <a:pt x="969043" y="380193"/>
                  <a:pt x="969043" y="383937"/>
                </a:cubicBezTo>
                <a:cubicBezTo>
                  <a:pt x="968755" y="383937"/>
                  <a:pt x="968755" y="383937"/>
                  <a:pt x="968755" y="383937"/>
                </a:cubicBezTo>
                <a:cubicBezTo>
                  <a:pt x="969331" y="384801"/>
                  <a:pt x="969331" y="387105"/>
                  <a:pt x="970195" y="387969"/>
                </a:cubicBezTo>
                <a:cubicBezTo>
                  <a:pt x="973650" y="391425"/>
                  <a:pt x="981137" y="392289"/>
                  <a:pt x="981137" y="398624"/>
                </a:cubicBezTo>
                <a:cubicBezTo>
                  <a:pt x="981137" y="399776"/>
                  <a:pt x="980561" y="399776"/>
                  <a:pt x="980561" y="400928"/>
                </a:cubicBezTo>
                <a:cubicBezTo>
                  <a:pt x="980561" y="403232"/>
                  <a:pt x="982577" y="404096"/>
                  <a:pt x="983153" y="405536"/>
                </a:cubicBezTo>
                <a:cubicBezTo>
                  <a:pt x="983728" y="407264"/>
                  <a:pt x="983728" y="407840"/>
                  <a:pt x="984304" y="409280"/>
                </a:cubicBezTo>
                <a:cubicBezTo>
                  <a:pt x="983153" y="409280"/>
                  <a:pt x="983153" y="409280"/>
                  <a:pt x="982577" y="409280"/>
                </a:cubicBezTo>
                <a:cubicBezTo>
                  <a:pt x="982289" y="409280"/>
                  <a:pt x="982001" y="409856"/>
                  <a:pt x="981713" y="409856"/>
                </a:cubicBezTo>
                <a:cubicBezTo>
                  <a:pt x="980561" y="409856"/>
                  <a:pt x="980273" y="408992"/>
                  <a:pt x="979697" y="408704"/>
                </a:cubicBezTo>
                <a:cubicBezTo>
                  <a:pt x="975666" y="407552"/>
                  <a:pt x="971923" y="403808"/>
                  <a:pt x="970771" y="399488"/>
                </a:cubicBezTo>
                <a:cubicBezTo>
                  <a:pt x="969619" y="395744"/>
                  <a:pt x="969331" y="393153"/>
                  <a:pt x="967891" y="390273"/>
                </a:cubicBezTo>
                <a:cubicBezTo>
                  <a:pt x="967028" y="388545"/>
                  <a:pt x="966164" y="383937"/>
                  <a:pt x="964148" y="383937"/>
                </a:cubicBezTo>
                <a:cubicBezTo>
                  <a:pt x="962708" y="383937"/>
                  <a:pt x="963572" y="384513"/>
                  <a:pt x="962421" y="383937"/>
                </a:cubicBezTo>
                <a:cubicBezTo>
                  <a:pt x="962133" y="383937"/>
                  <a:pt x="962421" y="383361"/>
                  <a:pt x="962421" y="383073"/>
                </a:cubicBezTo>
                <a:cubicBezTo>
                  <a:pt x="962421" y="381345"/>
                  <a:pt x="962708" y="380193"/>
                  <a:pt x="962996" y="378177"/>
                </a:cubicBezTo>
                <a:cubicBezTo>
                  <a:pt x="963284" y="378177"/>
                  <a:pt x="963284" y="378177"/>
                  <a:pt x="963284" y="378177"/>
                </a:cubicBezTo>
                <a:lnTo>
                  <a:pt x="963572" y="378177"/>
                </a:lnTo>
                <a:lnTo>
                  <a:pt x="963667" y="377966"/>
                </a:lnTo>
                <a:lnTo>
                  <a:pt x="963667" y="373389"/>
                </a:lnTo>
                <a:cubicBezTo>
                  <a:pt x="963667" y="367631"/>
                  <a:pt x="960492" y="364464"/>
                  <a:pt x="960492" y="360434"/>
                </a:cubicBezTo>
                <a:cubicBezTo>
                  <a:pt x="958759" y="360434"/>
                  <a:pt x="961069" y="356403"/>
                  <a:pt x="959626" y="354676"/>
                </a:cubicBezTo>
                <a:cubicBezTo>
                  <a:pt x="959337" y="354100"/>
                  <a:pt x="958182" y="354100"/>
                  <a:pt x="958182" y="354100"/>
                </a:cubicBezTo>
                <a:cubicBezTo>
                  <a:pt x="957316" y="353236"/>
                  <a:pt x="957605" y="352660"/>
                  <a:pt x="957027" y="352085"/>
                </a:cubicBezTo>
                <a:cubicBezTo>
                  <a:pt x="954718" y="354100"/>
                  <a:pt x="953852" y="357843"/>
                  <a:pt x="950387" y="357843"/>
                </a:cubicBezTo>
                <a:cubicBezTo>
                  <a:pt x="948367" y="357843"/>
                  <a:pt x="948367" y="356115"/>
                  <a:pt x="948367" y="354676"/>
                </a:cubicBezTo>
                <a:cubicBezTo>
                  <a:pt x="948367" y="352948"/>
                  <a:pt x="948944" y="352085"/>
                  <a:pt x="948944" y="350933"/>
                </a:cubicBezTo>
                <a:cubicBezTo>
                  <a:pt x="948944" y="350069"/>
                  <a:pt x="948367" y="349782"/>
                  <a:pt x="948078" y="349206"/>
                </a:cubicBezTo>
                <a:cubicBezTo>
                  <a:pt x="947212" y="346615"/>
                  <a:pt x="945768" y="344599"/>
                  <a:pt x="944325" y="342296"/>
                </a:cubicBezTo>
                <a:cubicBezTo>
                  <a:pt x="942593" y="341145"/>
                  <a:pt x="941149" y="339993"/>
                  <a:pt x="940283" y="338266"/>
                </a:cubicBezTo>
                <a:cubicBezTo>
                  <a:pt x="939129" y="336826"/>
                  <a:pt x="939417" y="334811"/>
                  <a:pt x="938840" y="333372"/>
                </a:cubicBezTo>
                <a:cubicBezTo>
                  <a:pt x="938551" y="331644"/>
                  <a:pt x="936242" y="330781"/>
                  <a:pt x="934221" y="330493"/>
                </a:cubicBezTo>
                <a:cubicBezTo>
                  <a:pt x="934221" y="334235"/>
                  <a:pt x="930757" y="334811"/>
                  <a:pt x="927581" y="334811"/>
                </a:cubicBezTo>
                <a:cubicBezTo>
                  <a:pt x="925560" y="334811"/>
                  <a:pt x="925560" y="334235"/>
                  <a:pt x="924405" y="333660"/>
                </a:cubicBezTo>
                <a:cubicBezTo>
                  <a:pt x="923539" y="335675"/>
                  <a:pt x="920941" y="335675"/>
                  <a:pt x="920364" y="336826"/>
                </a:cubicBezTo>
                <a:cubicBezTo>
                  <a:pt x="920075" y="338554"/>
                  <a:pt x="920075" y="339993"/>
                  <a:pt x="918920" y="341145"/>
                </a:cubicBezTo>
                <a:cubicBezTo>
                  <a:pt x="916611" y="343448"/>
                  <a:pt x="912858" y="344024"/>
                  <a:pt x="910837" y="346039"/>
                </a:cubicBezTo>
                <a:cubicBezTo>
                  <a:pt x="908239" y="348630"/>
                  <a:pt x="906218" y="351221"/>
                  <a:pt x="903620" y="353524"/>
                </a:cubicBezTo>
                <a:cubicBezTo>
                  <a:pt x="902754" y="354676"/>
                  <a:pt x="901310" y="356115"/>
                  <a:pt x="900444" y="356403"/>
                </a:cubicBezTo>
                <a:cubicBezTo>
                  <a:pt x="898135" y="357267"/>
                  <a:pt x="895536" y="357555"/>
                  <a:pt x="895536" y="360146"/>
                </a:cubicBezTo>
                <a:cubicBezTo>
                  <a:pt x="895536" y="362449"/>
                  <a:pt x="896403" y="363888"/>
                  <a:pt x="896403" y="365904"/>
                </a:cubicBezTo>
                <a:cubicBezTo>
                  <a:pt x="896403" y="369070"/>
                  <a:pt x="894670" y="371086"/>
                  <a:pt x="894670" y="373389"/>
                </a:cubicBezTo>
                <a:cubicBezTo>
                  <a:pt x="894670" y="373389"/>
                  <a:pt x="894670" y="373389"/>
                  <a:pt x="895536" y="376843"/>
                </a:cubicBezTo>
                <a:cubicBezTo>
                  <a:pt x="895536" y="376843"/>
                  <a:pt x="895536" y="376843"/>
                  <a:pt x="894670" y="376843"/>
                </a:cubicBezTo>
                <a:cubicBezTo>
                  <a:pt x="894670" y="377131"/>
                  <a:pt x="893804" y="377131"/>
                  <a:pt x="893516" y="377419"/>
                </a:cubicBezTo>
                <a:cubicBezTo>
                  <a:pt x="891783" y="377707"/>
                  <a:pt x="892072" y="381162"/>
                  <a:pt x="890917" y="381738"/>
                </a:cubicBezTo>
                <a:cubicBezTo>
                  <a:pt x="889474" y="382313"/>
                  <a:pt x="889185" y="382026"/>
                  <a:pt x="888608" y="383177"/>
                </a:cubicBezTo>
                <a:cubicBezTo>
                  <a:pt x="888031" y="384329"/>
                  <a:pt x="888031" y="385768"/>
                  <a:pt x="886876" y="385768"/>
                </a:cubicBezTo>
                <a:cubicBezTo>
                  <a:pt x="886010" y="385768"/>
                  <a:pt x="885144" y="385480"/>
                  <a:pt x="885144" y="384329"/>
                </a:cubicBezTo>
                <a:cubicBezTo>
                  <a:pt x="884566" y="384329"/>
                  <a:pt x="883989" y="383465"/>
                  <a:pt x="883989" y="383177"/>
                </a:cubicBezTo>
                <a:cubicBezTo>
                  <a:pt x="882834" y="380010"/>
                  <a:pt x="881391" y="377707"/>
                  <a:pt x="880525" y="374828"/>
                </a:cubicBezTo>
                <a:cubicBezTo>
                  <a:pt x="880236" y="373101"/>
                  <a:pt x="878215" y="371949"/>
                  <a:pt x="877926" y="370798"/>
                </a:cubicBezTo>
                <a:cubicBezTo>
                  <a:pt x="876772" y="368782"/>
                  <a:pt x="877349" y="367055"/>
                  <a:pt x="876483" y="365616"/>
                </a:cubicBezTo>
                <a:cubicBezTo>
                  <a:pt x="875328" y="363888"/>
                  <a:pt x="875328" y="363312"/>
                  <a:pt x="874751" y="361585"/>
                </a:cubicBezTo>
                <a:cubicBezTo>
                  <a:pt x="874173" y="359570"/>
                  <a:pt x="871864" y="355539"/>
                  <a:pt x="870998" y="352660"/>
                </a:cubicBezTo>
                <a:cubicBezTo>
                  <a:pt x="870420" y="350069"/>
                  <a:pt x="868977" y="347766"/>
                  <a:pt x="868977" y="345463"/>
                </a:cubicBezTo>
                <a:lnTo>
                  <a:pt x="868733" y="343758"/>
                </a:lnTo>
                <a:lnTo>
                  <a:pt x="869266" y="344024"/>
                </a:lnTo>
                <a:lnTo>
                  <a:pt x="868742" y="343502"/>
                </a:lnTo>
                <a:lnTo>
                  <a:pt x="869554" y="339993"/>
                </a:lnTo>
                <a:cubicBezTo>
                  <a:pt x="869554" y="337978"/>
                  <a:pt x="868111" y="336538"/>
                  <a:pt x="868111" y="334811"/>
                </a:cubicBezTo>
                <a:cubicBezTo>
                  <a:pt x="868111" y="334523"/>
                  <a:pt x="868977" y="333660"/>
                  <a:pt x="868977" y="333084"/>
                </a:cubicBezTo>
                <a:cubicBezTo>
                  <a:pt x="868977" y="333084"/>
                  <a:pt x="868977" y="333084"/>
                  <a:pt x="867822" y="333084"/>
                </a:cubicBezTo>
                <a:cubicBezTo>
                  <a:pt x="866379" y="334811"/>
                  <a:pt x="866090" y="339130"/>
                  <a:pt x="862915" y="339130"/>
                </a:cubicBezTo>
                <a:cubicBezTo>
                  <a:pt x="858873" y="339130"/>
                  <a:pt x="857429" y="335099"/>
                  <a:pt x="855409" y="333084"/>
                </a:cubicBezTo>
                <a:cubicBezTo>
                  <a:pt x="856563" y="332508"/>
                  <a:pt x="857429" y="333084"/>
                  <a:pt x="858584" y="332508"/>
                </a:cubicBezTo>
                <a:cubicBezTo>
                  <a:pt x="859739" y="332508"/>
                  <a:pt x="859739" y="331356"/>
                  <a:pt x="860316" y="330781"/>
                </a:cubicBezTo>
                <a:cubicBezTo>
                  <a:pt x="859162" y="330493"/>
                  <a:pt x="858295" y="330493"/>
                  <a:pt x="857429" y="330493"/>
                </a:cubicBezTo>
                <a:cubicBezTo>
                  <a:pt x="854831" y="330493"/>
                  <a:pt x="851078" y="327902"/>
                  <a:pt x="849923" y="326174"/>
                </a:cubicBezTo>
                <a:cubicBezTo>
                  <a:pt x="848769" y="324447"/>
                  <a:pt x="847903" y="321568"/>
                  <a:pt x="846459" y="320992"/>
                </a:cubicBezTo>
                <a:cubicBezTo>
                  <a:pt x="845016" y="320704"/>
                  <a:pt x="844150" y="320704"/>
                  <a:pt x="842706" y="320704"/>
                </a:cubicBezTo>
                <a:cubicBezTo>
                  <a:pt x="841263" y="320704"/>
                  <a:pt x="840685" y="321856"/>
                  <a:pt x="839531" y="321856"/>
                </a:cubicBezTo>
                <a:cubicBezTo>
                  <a:pt x="839531" y="321856"/>
                  <a:pt x="839531" y="321856"/>
                  <a:pt x="836066" y="320992"/>
                </a:cubicBezTo>
                <a:cubicBezTo>
                  <a:pt x="835778" y="321280"/>
                  <a:pt x="835200" y="321568"/>
                  <a:pt x="834912" y="321856"/>
                </a:cubicBezTo>
                <a:cubicBezTo>
                  <a:pt x="834912" y="321856"/>
                  <a:pt x="834912" y="321856"/>
                  <a:pt x="830581" y="322144"/>
                </a:cubicBezTo>
                <a:lnTo>
                  <a:pt x="830562" y="322066"/>
                </a:lnTo>
                <a:lnTo>
                  <a:pt x="830054" y="322066"/>
                </a:lnTo>
                <a:cubicBezTo>
                  <a:pt x="827454" y="322066"/>
                  <a:pt x="821965" y="320626"/>
                  <a:pt x="818499" y="320626"/>
                </a:cubicBezTo>
                <a:cubicBezTo>
                  <a:pt x="817921" y="320626"/>
                  <a:pt x="814166" y="319474"/>
                  <a:pt x="814166" y="319474"/>
                </a:cubicBezTo>
                <a:cubicBezTo>
                  <a:pt x="812722" y="318033"/>
                  <a:pt x="812722" y="314289"/>
                  <a:pt x="810122" y="314289"/>
                </a:cubicBezTo>
                <a:cubicBezTo>
                  <a:pt x="808678" y="314289"/>
                  <a:pt x="808100" y="315441"/>
                  <a:pt x="807522" y="316305"/>
                </a:cubicBezTo>
                <a:cubicBezTo>
                  <a:pt x="801167" y="316305"/>
                  <a:pt x="801167" y="316305"/>
                  <a:pt x="801167" y="316305"/>
                </a:cubicBezTo>
                <a:cubicBezTo>
                  <a:pt x="799145" y="315441"/>
                  <a:pt x="797990" y="314001"/>
                  <a:pt x="796835" y="312560"/>
                </a:cubicBezTo>
                <a:cubicBezTo>
                  <a:pt x="795101" y="311120"/>
                  <a:pt x="793079" y="311984"/>
                  <a:pt x="791635" y="310544"/>
                </a:cubicBezTo>
                <a:cubicBezTo>
                  <a:pt x="791057" y="309680"/>
                  <a:pt x="791346" y="308816"/>
                  <a:pt x="791057" y="308240"/>
                </a:cubicBezTo>
                <a:cubicBezTo>
                  <a:pt x="789613" y="305359"/>
                  <a:pt x="787013" y="301326"/>
                  <a:pt x="783258" y="301326"/>
                </a:cubicBezTo>
                <a:cubicBezTo>
                  <a:pt x="781525" y="301326"/>
                  <a:pt x="780947" y="303631"/>
                  <a:pt x="780947" y="305647"/>
                </a:cubicBezTo>
                <a:cubicBezTo>
                  <a:pt x="780947" y="306799"/>
                  <a:pt x="780947" y="307375"/>
                  <a:pt x="780947" y="308528"/>
                </a:cubicBezTo>
                <a:cubicBezTo>
                  <a:pt x="781814" y="311408"/>
                  <a:pt x="785280" y="316881"/>
                  <a:pt x="788458" y="317457"/>
                </a:cubicBezTo>
                <a:cubicBezTo>
                  <a:pt x="788458" y="318897"/>
                  <a:pt x="789035" y="319474"/>
                  <a:pt x="789324" y="320626"/>
                </a:cubicBezTo>
                <a:cubicBezTo>
                  <a:pt x="790769" y="320050"/>
                  <a:pt x="790480" y="318609"/>
                  <a:pt x="791635" y="318321"/>
                </a:cubicBezTo>
                <a:cubicBezTo>
                  <a:pt x="791924" y="318609"/>
                  <a:pt x="791924" y="319185"/>
                  <a:pt x="791924" y="319474"/>
                </a:cubicBezTo>
                <a:cubicBezTo>
                  <a:pt x="791924" y="321202"/>
                  <a:pt x="791057" y="322066"/>
                  <a:pt x="791057" y="323794"/>
                </a:cubicBezTo>
                <a:cubicBezTo>
                  <a:pt x="791057" y="325523"/>
                  <a:pt x="794235" y="326387"/>
                  <a:pt x="796257" y="326387"/>
                </a:cubicBezTo>
                <a:cubicBezTo>
                  <a:pt x="804634" y="326387"/>
                  <a:pt x="805500" y="321202"/>
                  <a:pt x="810122" y="317745"/>
                </a:cubicBezTo>
                <a:cubicBezTo>
                  <a:pt x="810122" y="322354"/>
                  <a:pt x="810122" y="322354"/>
                  <a:pt x="810122" y="322354"/>
                </a:cubicBezTo>
                <a:cubicBezTo>
                  <a:pt x="811855" y="326099"/>
                  <a:pt x="814166" y="326675"/>
                  <a:pt x="817921" y="327827"/>
                </a:cubicBezTo>
                <a:cubicBezTo>
                  <a:pt x="819366" y="328115"/>
                  <a:pt x="819366" y="330419"/>
                  <a:pt x="820232" y="330996"/>
                </a:cubicBezTo>
                <a:cubicBezTo>
                  <a:pt x="820232" y="330707"/>
                  <a:pt x="820232" y="330707"/>
                  <a:pt x="820232" y="330707"/>
                </a:cubicBezTo>
                <a:cubicBezTo>
                  <a:pt x="820810" y="331860"/>
                  <a:pt x="822832" y="331572"/>
                  <a:pt x="822832" y="332724"/>
                </a:cubicBezTo>
                <a:cubicBezTo>
                  <a:pt x="822832" y="335892"/>
                  <a:pt x="819077" y="336756"/>
                  <a:pt x="819077" y="339925"/>
                </a:cubicBezTo>
                <a:cubicBezTo>
                  <a:pt x="817055" y="339925"/>
                  <a:pt x="815899" y="340213"/>
                  <a:pt x="815322" y="341941"/>
                </a:cubicBezTo>
                <a:cubicBezTo>
                  <a:pt x="814744" y="343382"/>
                  <a:pt x="815033" y="345398"/>
                  <a:pt x="813300" y="345398"/>
                </a:cubicBezTo>
                <a:cubicBezTo>
                  <a:pt x="811566" y="345398"/>
                  <a:pt x="811566" y="349143"/>
                  <a:pt x="809833" y="349143"/>
                </a:cubicBezTo>
                <a:cubicBezTo>
                  <a:pt x="808678" y="349143"/>
                  <a:pt x="806078" y="351447"/>
                  <a:pt x="806078" y="352887"/>
                </a:cubicBezTo>
                <a:cubicBezTo>
                  <a:pt x="802612" y="353463"/>
                  <a:pt x="795101" y="354904"/>
                  <a:pt x="795101" y="357784"/>
                </a:cubicBezTo>
                <a:cubicBezTo>
                  <a:pt x="795101" y="358072"/>
                  <a:pt x="795101" y="358648"/>
                  <a:pt x="795390" y="358936"/>
                </a:cubicBezTo>
                <a:cubicBezTo>
                  <a:pt x="792502" y="360377"/>
                  <a:pt x="788458" y="361241"/>
                  <a:pt x="785569" y="361817"/>
                </a:cubicBezTo>
                <a:cubicBezTo>
                  <a:pt x="784125" y="362393"/>
                  <a:pt x="778925" y="365849"/>
                  <a:pt x="777192" y="366714"/>
                </a:cubicBezTo>
                <a:cubicBezTo>
                  <a:pt x="773437" y="366714"/>
                  <a:pt x="773437" y="366714"/>
                  <a:pt x="773437" y="366714"/>
                </a:cubicBezTo>
                <a:cubicBezTo>
                  <a:pt x="771126" y="368154"/>
                  <a:pt x="770837" y="369306"/>
                  <a:pt x="768237" y="369306"/>
                </a:cubicBezTo>
                <a:cubicBezTo>
                  <a:pt x="767371" y="369594"/>
                  <a:pt x="767371" y="369594"/>
                  <a:pt x="767371" y="369594"/>
                </a:cubicBezTo>
                <a:cubicBezTo>
                  <a:pt x="766793" y="369594"/>
                  <a:pt x="763616" y="368154"/>
                  <a:pt x="763327" y="367866"/>
                </a:cubicBezTo>
                <a:cubicBezTo>
                  <a:pt x="763038" y="367866"/>
                  <a:pt x="763904" y="367866"/>
                  <a:pt x="763327" y="366426"/>
                </a:cubicBezTo>
                <a:cubicBezTo>
                  <a:pt x="761882" y="364409"/>
                  <a:pt x="761016" y="362393"/>
                  <a:pt x="761016" y="360088"/>
                </a:cubicBezTo>
                <a:cubicBezTo>
                  <a:pt x="759572" y="359800"/>
                  <a:pt x="760438" y="357496"/>
                  <a:pt x="760727" y="356344"/>
                </a:cubicBezTo>
                <a:cubicBezTo>
                  <a:pt x="761305" y="353463"/>
                  <a:pt x="759283" y="352311"/>
                  <a:pt x="757838" y="350871"/>
                </a:cubicBezTo>
                <a:cubicBezTo>
                  <a:pt x="756394" y="349431"/>
                  <a:pt x="752928" y="345110"/>
                  <a:pt x="752928" y="341941"/>
                </a:cubicBezTo>
                <a:cubicBezTo>
                  <a:pt x="748306" y="341077"/>
                  <a:pt x="747439" y="338485"/>
                  <a:pt x="747439" y="333588"/>
                </a:cubicBezTo>
                <a:cubicBezTo>
                  <a:pt x="747439" y="330707"/>
                  <a:pt x="745706" y="330131"/>
                  <a:pt x="745129" y="327539"/>
                </a:cubicBezTo>
                <a:cubicBezTo>
                  <a:pt x="744551" y="327251"/>
                  <a:pt x="743973" y="326387"/>
                  <a:pt x="743395" y="326099"/>
                </a:cubicBezTo>
                <a:cubicBezTo>
                  <a:pt x="743106" y="325523"/>
                  <a:pt x="741373" y="325811"/>
                  <a:pt x="741084" y="325235"/>
                </a:cubicBezTo>
                <a:cubicBezTo>
                  <a:pt x="740218" y="324658"/>
                  <a:pt x="740507" y="322642"/>
                  <a:pt x="740218" y="321778"/>
                </a:cubicBezTo>
                <a:cubicBezTo>
                  <a:pt x="739929" y="320626"/>
                  <a:pt x="738774" y="319474"/>
                  <a:pt x="738485" y="318897"/>
                </a:cubicBezTo>
                <a:cubicBezTo>
                  <a:pt x="736752" y="316593"/>
                  <a:pt x="735596" y="314577"/>
                  <a:pt x="734152" y="312560"/>
                </a:cubicBezTo>
                <a:cubicBezTo>
                  <a:pt x="733863" y="311984"/>
                  <a:pt x="732130" y="309968"/>
                  <a:pt x="732130" y="309392"/>
                </a:cubicBezTo>
                <a:lnTo>
                  <a:pt x="732761" y="304983"/>
                </a:lnTo>
                <a:lnTo>
                  <a:pt x="730301" y="311819"/>
                </a:lnTo>
                <a:cubicBezTo>
                  <a:pt x="727703" y="311531"/>
                  <a:pt x="725394" y="305756"/>
                  <a:pt x="723374" y="303446"/>
                </a:cubicBezTo>
                <a:cubicBezTo>
                  <a:pt x="723374" y="305756"/>
                  <a:pt x="723374" y="305756"/>
                  <a:pt x="723374" y="305756"/>
                </a:cubicBezTo>
                <a:cubicBezTo>
                  <a:pt x="735497" y="327123"/>
                  <a:pt x="735497" y="327123"/>
                  <a:pt x="735497" y="327123"/>
                </a:cubicBezTo>
                <a:cubicBezTo>
                  <a:pt x="734631" y="329722"/>
                  <a:pt x="738672" y="335497"/>
                  <a:pt x="740404" y="336941"/>
                </a:cubicBezTo>
                <a:cubicBezTo>
                  <a:pt x="740404" y="343582"/>
                  <a:pt x="740404" y="343582"/>
                  <a:pt x="740404" y="343582"/>
                </a:cubicBezTo>
                <a:cubicBezTo>
                  <a:pt x="741847" y="347047"/>
                  <a:pt x="744156" y="347047"/>
                  <a:pt x="746177" y="349646"/>
                </a:cubicBezTo>
                <a:cubicBezTo>
                  <a:pt x="748486" y="352822"/>
                  <a:pt x="747043" y="355998"/>
                  <a:pt x="749352" y="358308"/>
                </a:cubicBezTo>
                <a:cubicBezTo>
                  <a:pt x="751373" y="360330"/>
                  <a:pt x="752816" y="360618"/>
                  <a:pt x="755125" y="362062"/>
                </a:cubicBezTo>
                <a:cubicBezTo>
                  <a:pt x="757146" y="363795"/>
                  <a:pt x="758300" y="368992"/>
                  <a:pt x="762341" y="368992"/>
                </a:cubicBezTo>
                <a:cubicBezTo>
                  <a:pt x="762341" y="371013"/>
                  <a:pt x="763496" y="371591"/>
                  <a:pt x="762341" y="373035"/>
                </a:cubicBezTo>
                <a:cubicBezTo>
                  <a:pt x="764073" y="374190"/>
                  <a:pt x="765805" y="378232"/>
                  <a:pt x="767826" y="378232"/>
                </a:cubicBezTo>
                <a:cubicBezTo>
                  <a:pt x="769846" y="378232"/>
                  <a:pt x="770135" y="376788"/>
                  <a:pt x="771578" y="376211"/>
                </a:cubicBezTo>
                <a:cubicBezTo>
                  <a:pt x="773599" y="375633"/>
                  <a:pt x="774753" y="376500"/>
                  <a:pt x="776774" y="376211"/>
                </a:cubicBezTo>
                <a:cubicBezTo>
                  <a:pt x="781681" y="375345"/>
                  <a:pt x="786299" y="373612"/>
                  <a:pt x="790629" y="372457"/>
                </a:cubicBezTo>
                <a:cubicBezTo>
                  <a:pt x="791206" y="373035"/>
                  <a:pt x="791495" y="373612"/>
                  <a:pt x="791495" y="374190"/>
                </a:cubicBezTo>
                <a:cubicBezTo>
                  <a:pt x="791495" y="381408"/>
                  <a:pt x="786011" y="390937"/>
                  <a:pt x="782835" y="395268"/>
                </a:cubicBezTo>
                <a:cubicBezTo>
                  <a:pt x="778794" y="400466"/>
                  <a:pt x="777351" y="405086"/>
                  <a:pt x="772444" y="408551"/>
                </a:cubicBezTo>
                <a:cubicBezTo>
                  <a:pt x="764073" y="415192"/>
                  <a:pt x="755125" y="417214"/>
                  <a:pt x="751950" y="428764"/>
                </a:cubicBezTo>
                <a:cubicBezTo>
                  <a:pt x="751084" y="431940"/>
                  <a:pt x="747620" y="432806"/>
                  <a:pt x="747620" y="436271"/>
                </a:cubicBezTo>
                <a:cubicBezTo>
                  <a:pt x="747620" y="440314"/>
                  <a:pt x="748775" y="442046"/>
                  <a:pt x="748775" y="445800"/>
                </a:cubicBezTo>
                <a:cubicBezTo>
                  <a:pt x="748775" y="450131"/>
                  <a:pt x="753393" y="452441"/>
                  <a:pt x="753393" y="454751"/>
                </a:cubicBezTo>
                <a:cubicBezTo>
                  <a:pt x="753393" y="455617"/>
                  <a:pt x="752816" y="456484"/>
                  <a:pt x="752527" y="456772"/>
                </a:cubicBezTo>
                <a:cubicBezTo>
                  <a:pt x="752527" y="459949"/>
                  <a:pt x="752527" y="459949"/>
                  <a:pt x="752527" y="459949"/>
                </a:cubicBezTo>
                <a:cubicBezTo>
                  <a:pt x="752527" y="461970"/>
                  <a:pt x="752239" y="464280"/>
                  <a:pt x="752239" y="467745"/>
                </a:cubicBezTo>
                <a:cubicBezTo>
                  <a:pt x="752816" y="468611"/>
                  <a:pt x="753105" y="469478"/>
                  <a:pt x="753105" y="470344"/>
                </a:cubicBezTo>
                <a:cubicBezTo>
                  <a:pt x="753105" y="480450"/>
                  <a:pt x="736363" y="479295"/>
                  <a:pt x="734920" y="487669"/>
                </a:cubicBezTo>
                <a:cubicBezTo>
                  <a:pt x="733188" y="487958"/>
                  <a:pt x="731167" y="489979"/>
                  <a:pt x="731167" y="491423"/>
                </a:cubicBezTo>
                <a:cubicBezTo>
                  <a:pt x="731167" y="494310"/>
                  <a:pt x="734631" y="496043"/>
                  <a:pt x="734631" y="500085"/>
                </a:cubicBezTo>
                <a:cubicBezTo>
                  <a:pt x="734631" y="502106"/>
                  <a:pt x="734342" y="506149"/>
                  <a:pt x="733765" y="507304"/>
                </a:cubicBezTo>
                <a:cubicBezTo>
                  <a:pt x="732899" y="508459"/>
                  <a:pt x="730879" y="507881"/>
                  <a:pt x="730013" y="508170"/>
                </a:cubicBezTo>
                <a:cubicBezTo>
                  <a:pt x="726837" y="509903"/>
                  <a:pt x="725106" y="511058"/>
                  <a:pt x="723662" y="514234"/>
                </a:cubicBezTo>
                <a:cubicBezTo>
                  <a:pt x="724528" y="514811"/>
                  <a:pt x="725394" y="515678"/>
                  <a:pt x="725394" y="516833"/>
                </a:cubicBezTo>
                <a:cubicBezTo>
                  <a:pt x="725394" y="520587"/>
                  <a:pt x="721930" y="523185"/>
                  <a:pt x="720487" y="524918"/>
                </a:cubicBezTo>
                <a:cubicBezTo>
                  <a:pt x="717601" y="527517"/>
                  <a:pt x="717312" y="530404"/>
                  <a:pt x="715291" y="533003"/>
                </a:cubicBezTo>
                <a:cubicBezTo>
                  <a:pt x="712116" y="537045"/>
                  <a:pt x="710673" y="540799"/>
                  <a:pt x="705477" y="543398"/>
                </a:cubicBezTo>
                <a:cubicBezTo>
                  <a:pt x="703168" y="544264"/>
                  <a:pt x="699993" y="543398"/>
                  <a:pt x="699704" y="545708"/>
                </a:cubicBezTo>
                <a:cubicBezTo>
                  <a:pt x="697972" y="545708"/>
                  <a:pt x="697107" y="546574"/>
                  <a:pt x="695952" y="546574"/>
                </a:cubicBezTo>
                <a:cubicBezTo>
                  <a:pt x="694509" y="546574"/>
                  <a:pt x="693643" y="545130"/>
                  <a:pt x="692199" y="545130"/>
                </a:cubicBezTo>
                <a:cubicBezTo>
                  <a:pt x="687004" y="545130"/>
                  <a:pt x="683829" y="548884"/>
                  <a:pt x="678922" y="548884"/>
                </a:cubicBezTo>
                <a:cubicBezTo>
                  <a:pt x="676901" y="548884"/>
                  <a:pt x="675746" y="547729"/>
                  <a:pt x="674881" y="546574"/>
                </a:cubicBezTo>
                <a:cubicBezTo>
                  <a:pt x="674015" y="546574"/>
                  <a:pt x="674015" y="546863"/>
                  <a:pt x="673726" y="547152"/>
                </a:cubicBezTo>
                <a:cubicBezTo>
                  <a:pt x="673726" y="544553"/>
                  <a:pt x="672283" y="541665"/>
                  <a:pt x="671417" y="540799"/>
                </a:cubicBezTo>
                <a:cubicBezTo>
                  <a:pt x="672283" y="539644"/>
                  <a:pt x="672860" y="538778"/>
                  <a:pt x="672860" y="537334"/>
                </a:cubicBezTo>
                <a:cubicBezTo>
                  <a:pt x="672860" y="535313"/>
                  <a:pt x="669396" y="531559"/>
                  <a:pt x="668819" y="530404"/>
                </a:cubicBezTo>
                <a:cubicBezTo>
                  <a:pt x="664200" y="522608"/>
                  <a:pt x="658427" y="515100"/>
                  <a:pt x="658427" y="503839"/>
                </a:cubicBezTo>
                <a:cubicBezTo>
                  <a:pt x="658427" y="501818"/>
                  <a:pt x="658427" y="501240"/>
                  <a:pt x="658427" y="500374"/>
                </a:cubicBezTo>
                <a:cubicBezTo>
                  <a:pt x="658427" y="498641"/>
                  <a:pt x="656696" y="498064"/>
                  <a:pt x="655830" y="496043"/>
                </a:cubicBezTo>
                <a:cubicBezTo>
                  <a:pt x="652366" y="490268"/>
                  <a:pt x="648325" y="485359"/>
                  <a:pt x="648325" y="476985"/>
                </a:cubicBezTo>
                <a:cubicBezTo>
                  <a:pt x="648325" y="468034"/>
                  <a:pt x="656407" y="466013"/>
                  <a:pt x="656407" y="459082"/>
                </a:cubicBezTo>
                <a:cubicBezTo>
                  <a:pt x="656407" y="455906"/>
                  <a:pt x="655252" y="454751"/>
                  <a:pt x="654675" y="451864"/>
                </a:cubicBezTo>
                <a:cubicBezTo>
                  <a:pt x="653809" y="446377"/>
                  <a:pt x="652943" y="444645"/>
                  <a:pt x="651500" y="441469"/>
                </a:cubicBezTo>
                <a:cubicBezTo>
                  <a:pt x="650634" y="438870"/>
                  <a:pt x="651211" y="435982"/>
                  <a:pt x="649479" y="433672"/>
                </a:cubicBezTo>
                <a:cubicBezTo>
                  <a:pt x="646016" y="429630"/>
                  <a:pt x="638799" y="425010"/>
                  <a:pt x="638799" y="419235"/>
                </a:cubicBezTo>
                <a:cubicBezTo>
                  <a:pt x="638799" y="417791"/>
                  <a:pt x="640820" y="414615"/>
                  <a:pt x="641686" y="414037"/>
                </a:cubicBezTo>
                <a:cubicBezTo>
                  <a:pt x="641397" y="412882"/>
                  <a:pt x="641686" y="412594"/>
                  <a:pt x="641686" y="412016"/>
                </a:cubicBezTo>
                <a:cubicBezTo>
                  <a:pt x="641686" y="410572"/>
                  <a:pt x="641686" y="406818"/>
                  <a:pt x="643129" y="405663"/>
                </a:cubicBezTo>
                <a:cubicBezTo>
                  <a:pt x="641686" y="402776"/>
                  <a:pt x="639377" y="400466"/>
                  <a:pt x="635047" y="400466"/>
                </a:cubicBezTo>
                <a:cubicBezTo>
                  <a:pt x="632738" y="400466"/>
                  <a:pt x="630717" y="400466"/>
                  <a:pt x="629563" y="400466"/>
                </a:cubicBezTo>
                <a:cubicBezTo>
                  <a:pt x="625810" y="400466"/>
                  <a:pt x="624944" y="392958"/>
                  <a:pt x="619748" y="392958"/>
                </a:cubicBezTo>
                <a:cubicBezTo>
                  <a:pt x="613398" y="392958"/>
                  <a:pt x="608780" y="395846"/>
                  <a:pt x="603873" y="397578"/>
                </a:cubicBezTo>
                <a:cubicBezTo>
                  <a:pt x="601852" y="398156"/>
                  <a:pt x="601275" y="399600"/>
                  <a:pt x="599543" y="399600"/>
                </a:cubicBezTo>
                <a:cubicBezTo>
                  <a:pt x="597522" y="399600"/>
                  <a:pt x="594347" y="397867"/>
                  <a:pt x="591749" y="397867"/>
                </a:cubicBezTo>
                <a:cubicBezTo>
                  <a:pt x="586842" y="397867"/>
                  <a:pt x="584533" y="400466"/>
                  <a:pt x="579626" y="400466"/>
                </a:cubicBezTo>
                <a:cubicBezTo>
                  <a:pt x="578183" y="400466"/>
                  <a:pt x="576451" y="399600"/>
                  <a:pt x="575874" y="399311"/>
                </a:cubicBezTo>
                <a:cubicBezTo>
                  <a:pt x="572410" y="396712"/>
                  <a:pt x="564905" y="392381"/>
                  <a:pt x="562307" y="388338"/>
                </a:cubicBezTo>
                <a:cubicBezTo>
                  <a:pt x="559709" y="384585"/>
                  <a:pt x="559132" y="381408"/>
                  <a:pt x="555957" y="379098"/>
                </a:cubicBezTo>
                <a:cubicBezTo>
                  <a:pt x="555091" y="378232"/>
                  <a:pt x="548163" y="372457"/>
                  <a:pt x="548163" y="371880"/>
                </a:cubicBezTo>
                <a:cubicBezTo>
                  <a:pt x="547586" y="371013"/>
                  <a:pt x="547297" y="370725"/>
                  <a:pt x="546431" y="370147"/>
                </a:cubicBezTo>
                <a:cubicBezTo>
                  <a:pt x="547009" y="370147"/>
                  <a:pt x="547009" y="370147"/>
                  <a:pt x="547009" y="370147"/>
                </a:cubicBezTo>
                <a:cubicBezTo>
                  <a:pt x="547009" y="368126"/>
                  <a:pt x="546431" y="367260"/>
                  <a:pt x="546431" y="366105"/>
                </a:cubicBezTo>
                <a:cubicBezTo>
                  <a:pt x="546431" y="364083"/>
                  <a:pt x="545277" y="363506"/>
                  <a:pt x="544411" y="361773"/>
                </a:cubicBezTo>
                <a:cubicBezTo>
                  <a:pt x="547297" y="360330"/>
                  <a:pt x="549607" y="353399"/>
                  <a:pt x="549607" y="350223"/>
                </a:cubicBezTo>
                <a:cubicBezTo>
                  <a:pt x="549607" y="344737"/>
                  <a:pt x="547297" y="341272"/>
                  <a:pt x="547297" y="336074"/>
                </a:cubicBezTo>
                <a:cubicBezTo>
                  <a:pt x="547297" y="333476"/>
                  <a:pt x="550184" y="332032"/>
                  <a:pt x="550761" y="330011"/>
                </a:cubicBezTo>
                <a:cubicBezTo>
                  <a:pt x="552493" y="325102"/>
                  <a:pt x="556246" y="318172"/>
                  <a:pt x="559421" y="314129"/>
                </a:cubicBezTo>
                <a:cubicBezTo>
                  <a:pt x="561153" y="311531"/>
                  <a:pt x="564328" y="311819"/>
                  <a:pt x="566637" y="310664"/>
                </a:cubicBezTo>
                <a:cubicBezTo>
                  <a:pt x="568657" y="309509"/>
                  <a:pt x="571833" y="306911"/>
                  <a:pt x="572410" y="304889"/>
                </a:cubicBezTo>
                <a:cubicBezTo>
                  <a:pt x="573853" y="300269"/>
                  <a:pt x="572121" y="298248"/>
                  <a:pt x="574430" y="294783"/>
                </a:cubicBezTo>
                <a:cubicBezTo>
                  <a:pt x="577894" y="290740"/>
                  <a:pt x="582224" y="286698"/>
                  <a:pt x="585399" y="282944"/>
                </a:cubicBezTo>
                <a:cubicBezTo>
                  <a:pt x="585111" y="282944"/>
                  <a:pt x="585111" y="282944"/>
                  <a:pt x="585111" y="282944"/>
                </a:cubicBezTo>
                <a:cubicBezTo>
                  <a:pt x="586265" y="281500"/>
                  <a:pt x="586554" y="280345"/>
                  <a:pt x="587708" y="279479"/>
                </a:cubicBezTo>
                <a:cubicBezTo>
                  <a:pt x="590884" y="281789"/>
                  <a:pt x="594059" y="282655"/>
                  <a:pt x="598388" y="282655"/>
                </a:cubicBezTo>
                <a:cubicBezTo>
                  <a:pt x="601275" y="282655"/>
                  <a:pt x="601564" y="280923"/>
                  <a:pt x="603295" y="280345"/>
                </a:cubicBezTo>
                <a:cubicBezTo>
                  <a:pt x="608202" y="277747"/>
                  <a:pt x="617728" y="274282"/>
                  <a:pt x="623212" y="274282"/>
                </a:cubicBezTo>
                <a:cubicBezTo>
                  <a:pt x="625233" y="274282"/>
                  <a:pt x="626676" y="275437"/>
                  <a:pt x="627831" y="275437"/>
                </a:cubicBezTo>
                <a:cubicBezTo>
                  <a:pt x="629274" y="275437"/>
                  <a:pt x="631294" y="273704"/>
                  <a:pt x="633026" y="273704"/>
                </a:cubicBezTo>
                <a:cubicBezTo>
                  <a:pt x="634758" y="273704"/>
                  <a:pt x="635624" y="274570"/>
                  <a:pt x="637067" y="274570"/>
                </a:cubicBezTo>
                <a:cubicBezTo>
                  <a:pt x="639377" y="274570"/>
                  <a:pt x="639665" y="272549"/>
                  <a:pt x="641974" y="272549"/>
                </a:cubicBezTo>
                <a:cubicBezTo>
                  <a:pt x="644572" y="272549"/>
                  <a:pt x="643706" y="274859"/>
                  <a:pt x="645727" y="274859"/>
                </a:cubicBezTo>
                <a:cubicBezTo>
                  <a:pt x="646593" y="274859"/>
                  <a:pt x="646882" y="274282"/>
                  <a:pt x="647747" y="274282"/>
                </a:cubicBezTo>
                <a:cubicBezTo>
                  <a:pt x="647747" y="276014"/>
                  <a:pt x="645727" y="275725"/>
                  <a:pt x="645727" y="277458"/>
                </a:cubicBezTo>
                <a:cubicBezTo>
                  <a:pt x="645727" y="278613"/>
                  <a:pt x="647459" y="279190"/>
                  <a:pt x="647459" y="280345"/>
                </a:cubicBezTo>
                <a:cubicBezTo>
                  <a:pt x="647459" y="282078"/>
                  <a:pt x="645727" y="283233"/>
                  <a:pt x="645727" y="285254"/>
                </a:cubicBezTo>
                <a:cubicBezTo>
                  <a:pt x="645727" y="288430"/>
                  <a:pt x="649191" y="291029"/>
                  <a:pt x="651500" y="291029"/>
                </a:cubicBezTo>
                <a:cubicBezTo>
                  <a:pt x="653232" y="291029"/>
                  <a:pt x="654098" y="291029"/>
                  <a:pt x="655252" y="291029"/>
                </a:cubicBezTo>
                <a:cubicBezTo>
                  <a:pt x="663335" y="291029"/>
                  <a:pt x="666510" y="301424"/>
                  <a:pt x="675746" y="301424"/>
                </a:cubicBezTo>
                <a:cubicBezTo>
                  <a:pt x="676901" y="301424"/>
                  <a:pt x="678344" y="299981"/>
                  <a:pt x="678344" y="299403"/>
                </a:cubicBezTo>
                <a:cubicBezTo>
                  <a:pt x="678344" y="298537"/>
                  <a:pt x="678344" y="297670"/>
                  <a:pt x="678344" y="296804"/>
                </a:cubicBezTo>
                <a:cubicBezTo>
                  <a:pt x="678344" y="292762"/>
                  <a:pt x="681519" y="292762"/>
                  <a:pt x="685272" y="291607"/>
                </a:cubicBezTo>
                <a:lnTo>
                  <a:pt x="685849" y="291607"/>
                </a:lnTo>
                <a:cubicBezTo>
                  <a:pt x="688447" y="291607"/>
                  <a:pt x="688447" y="291607"/>
                  <a:pt x="688447" y="291607"/>
                </a:cubicBezTo>
                <a:cubicBezTo>
                  <a:pt x="688447" y="293628"/>
                  <a:pt x="689890" y="293917"/>
                  <a:pt x="690468" y="294783"/>
                </a:cubicBezTo>
                <a:cubicBezTo>
                  <a:pt x="691622" y="296227"/>
                  <a:pt x="694509" y="295072"/>
                  <a:pt x="696529" y="295938"/>
                </a:cubicBezTo>
                <a:cubicBezTo>
                  <a:pt x="700570" y="297382"/>
                  <a:pt x="706343" y="299403"/>
                  <a:pt x="710673" y="299403"/>
                </a:cubicBezTo>
                <a:cubicBezTo>
                  <a:pt x="715003" y="299403"/>
                  <a:pt x="716157" y="297382"/>
                  <a:pt x="720198" y="297382"/>
                </a:cubicBezTo>
                <a:cubicBezTo>
                  <a:pt x="722508" y="297382"/>
                  <a:pt x="723951" y="299114"/>
                  <a:pt x="726837" y="299114"/>
                </a:cubicBezTo>
                <a:cubicBezTo>
                  <a:pt x="728569" y="299114"/>
                  <a:pt x="728569" y="298537"/>
                  <a:pt x="730301" y="298248"/>
                </a:cubicBezTo>
                <a:lnTo>
                  <a:pt x="732838" y="304450"/>
                </a:lnTo>
                <a:lnTo>
                  <a:pt x="732934" y="303776"/>
                </a:lnTo>
                <a:lnTo>
                  <a:pt x="732996" y="303919"/>
                </a:lnTo>
                <a:lnTo>
                  <a:pt x="732996" y="303343"/>
                </a:lnTo>
                <a:lnTo>
                  <a:pt x="732934" y="303776"/>
                </a:lnTo>
                <a:lnTo>
                  <a:pt x="730469" y="298122"/>
                </a:lnTo>
                <a:cubicBezTo>
                  <a:pt x="730108" y="297294"/>
                  <a:pt x="730108" y="297294"/>
                  <a:pt x="730108" y="297294"/>
                </a:cubicBezTo>
                <a:cubicBezTo>
                  <a:pt x="730108" y="296430"/>
                  <a:pt x="730974" y="296430"/>
                  <a:pt x="731263" y="295853"/>
                </a:cubicBezTo>
                <a:cubicBezTo>
                  <a:pt x="732130" y="292973"/>
                  <a:pt x="732419" y="291533"/>
                  <a:pt x="733285" y="289228"/>
                </a:cubicBezTo>
                <a:cubicBezTo>
                  <a:pt x="733863" y="286636"/>
                  <a:pt x="736463" y="286060"/>
                  <a:pt x="736463" y="282891"/>
                </a:cubicBezTo>
                <a:cubicBezTo>
                  <a:pt x="736463" y="280875"/>
                  <a:pt x="735885" y="279147"/>
                  <a:pt x="735885" y="277706"/>
                </a:cubicBezTo>
                <a:cubicBezTo>
                  <a:pt x="735885" y="276842"/>
                  <a:pt x="736463" y="276554"/>
                  <a:pt x="736752" y="276266"/>
                </a:cubicBezTo>
                <a:cubicBezTo>
                  <a:pt x="736752" y="275114"/>
                  <a:pt x="736752" y="275114"/>
                  <a:pt x="736752" y="275114"/>
                </a:cubicBezTo>
                <a:cubicBezTo>
                  <a:pt x="735596" y="275402"/>
                  <a:pt x="735307" y="276266"/>
                  <a:pt x="734441" y="276266"/>
                </a:cubicBezTo>
                <a:cubicBezTo>
                  <a:pt x="732996" y="276266"/>
                  <a:pt x="732419" y="275690"/>
                  <a:pt x="731841" y="275114"/>
                </a:cubicBezTo>
                <a:cubicBezTo>
                  <a:pt x="729819" y="276554"/>
                  <a:pt x="728952" y="278282"/>
                  <a:pt x="725486" y="278282"/>
                </a:cubicBezTo>
                <a:cubicBezTo>
                  <a:pt x="722597" y="278282"/>
                  <a:pt x="721731" y="275114"/>
                  <a:pt x="719131" y="275114"/>
                </a:cubicBezTo>
                <a:cubicBezTo>
                  <a:pt x="716242" y="275114"/>
                  <a:pt x="716820" y="277994"/>
                  <a:pt x="714509" y="277994"/>
                </a:cubicBezTo>
                <a:cubicBezTo>
                  <a:pt x="712198" y="277994"/>
                  <a:pt x="710754" y="274538"/>
                  <a:pt x="708443" y="275690"/>
                </a:cubicBezTo>
                <a:cubicBezTo>
                  <a:pt x="706999" y="275690"/>
                  <a:pt x="706999" y="275690"/>
                  <a:pt x="706999" y="275690"/>
                </a:cubicBezTo>
                <a:cubicBezTo>
                  <a:pt x="707577" y="275690"/>
                  <a:pt x="707865" y="275402"/>
                  <a:pt x="708154" y="275114"/>
                </a:cubicBezTo>
                <a:cubicBezTo>
                  <a:pt x="707288" y="274250"/>
                  <a:pt x="703533" y="272233"/>
                  <a:pt x="704977" y="271081"/>
                </a:cubicBezTo>
                <a:cubicBezTo>
                  <a:pt x="703821" y="269353"/>
                  <a:pt x="702377" y="269641"/>
                  <a:pt x="700644" y="268777"/>
                </a:cubicBezTo>
                <a:cubicBezTo>
                  <a:pt x="701799" y="267337"/>
                  <a:pt x="703244" y="267625"/>
                  <a:pt x="703244" y="265320"/>
                </a:cubicBezTo>
                <a:cubicBezTo>
                  <a:pt x="703244" y="264456"/>
                  <a:pt x="702955" y="264456"/>
                  <a:pt x="703244" y="263592"/>
                </a:cubicBezTo>
                <a:cubicBezTo>
                  <a:pt x="702377" y="263592"/>
                  <a:pt x="700933" y="263880"/>
                  <a:pt x="700933" y="263016"/>
                </a:cubicBezTo>
                <a:cubicBezTo>
                  <a:pt x="700933" y="259271"/>
                  <a:pt x="710176" y="259847"/>
                  <a:pt x="712487" y="258695"/>
                </a:cubicBezTo>
                <a:cubicBezTo>
                  <a:pt x="712198" y="257831"/>
                  <a:pt x="711621" y="258119"/>
                  <a:pt x="711621" y="257255"/>
                </a:cubicBezTo>
                <a:cubicBezTo>
                  <a:pt x="711621" y="256103"/>
                  <a:pt x="713932" y="256679"/>
                  <a:pt x="714509" y="256679"/>
                </a:cubicBezTo>
                <a:cubicBezTo>
                  <a:pt x="715954" y="256679"/>
                  <a:pt x="718553" y="256679"/>
                  <a:pt x="718553" y="256679"/>
                </a:cubicBezTo>
                <a:cubicBezTo>
                  <a:pt x="719998" y="256679"/>
                  <a:pt x="722308" y="254950"/>
                  <a:pt x="723753" y="254086"/>
                </a:cubicBezTo>
                <a:cubicBezTo>
                  <a:pt x="725486" y="252934"/>
                  <a:pt x="728952" y="252934"/>
                  <a:pt x="731263" y="252934"/>
                </a:cubicBezTo>
                <a:cubicBezTo>
                  <a:pt x="734441" y="252934"/>
                  <a:pt x="734441" y="254950"/>
                  <a:pt x="737329" y="254950"/>
                </a:cubicBezTo>
                <a:cubicBezTo>
                  <a:pt x="737329" y="256391"/>
                  <a:pt x="742240" y="257255"/>
                  <a:pt x="743684" y="257255"/>
                </a:cubicBezTo>
                <a:cubicBezTo>
                  <a:pt x="747439" y="257255"/>
                  <a:pt x="749750" y="257255"/>
                  <a:pt x="750906" y="257255"/>
                </a:cubicBezTo>
                <a:cubicBezTo>
                  <a:pt x="754372" y="257255"/>
                  <a:pt x="756105" y="253798"/>
                  <a:pt x="759860" y="253798"/>
                </a:cubicBezTo>
                <a:cubicBezTo>
                  <a:pt x="763904" y="253798"/>
                  <a:pt x="763616" y="256391"/>
                  <a:pt x="765060" y="258983"/>
                </a:cubicBezTo>
                <a:cubicBezTo>
                  <a:pt x="765349" y="259559"/>
                  <a:pt x="767949" y="261000"/>
                  <a:pt x="767949" y="261000"/>
                </a:cubicBezTo>
                <a:cubicBezTo>
                  <a:pt x="770259" y="261864"/>
                  <a:pt x="770837" y="265608"/>
                  <a:pt x="774592" y="265608"/>
                </a:cubicBezTo>
                <a:cubicBezTo>
                  <a:pt x="777192" y="265608"/>
                  <a:pt x="777192" y="263304"/>
                  <a:pt x="778925" y="262728"/>
                </a:cubicBezTo>
                <a:cubicBezTo>
                  <a:pt x="780081" y="262440"/>
                  <a:pt x="779792" y="262440"/>
                  <a:pt x="780947" y="262440"/>
                </a:cubicBezTo>
                <a:cubicBezTo>
                  <a:pt x="781236" y="263016"/>
                  <a:pt x="781236" y="264168"/>
                  <a:pt x="781814" y="264744"/>
                </a:cubicBezTo>
                <a:cubicBezTo>
                  <a:pt x="781525" y="264744"/>
                  <a:pt x="781814" y="265032"/>
                  <a:pt x="781814" y="265320"/>
                </a:cubicBezTo>
                <a:cubicBezTo>
                  <a:pt x="781814" y="266760"/>
                  <a:pt x="782680" y="266472"/>
                  <a:pt x="783258" y="267625"/>
                </a:cubicBezTo>
                <a:cubicBezTo>
                  <a:pt x="784414" y="269065"/>
                  <a:pt x="783258" y="269929"/>
                  <a:pt x="784125" y="271657"/>
                </a:cubicBezTo>
                <a:cubicBezTo>
                  <a:pt x="784702" y="273098"/>
                  <a:pt x="786436" y="272233"/>
                  <a:pt x="787591" y="272521"/>
                </a:cubicBezTo>
                <a:cubicBezTo>
                  <a:pt x="788746" y="272810"/>
                  <a:pt x="789035" y="273962"/>
                  <a:pt x="789902" y="274826"/>
                </a:cubicBezTo>
                <a:cubicBezTo>
                  <a:pt x="790769" y="275690"/>
                  <a:pt x="793946" y="275402"/>
                  <a:pt x="795679" y="275402"/>
                </a:cubicBezTo>
                <a:cubicBezTo>
                  <a:pt x="797990" y="275402"/>
                  <a:pt x="800301" y="275114"/>
                  <a:pt x="801745" y="274826"/>
                </a:cubicBezTo>
                <a:cubicBezTo>
                  <a:pt x="801745" y="273674"/>
                  <a:pt x="801745" y="273386"/>
                  <a:pt x="801745" y="272521"/>
                </a:cubicBezTo>
                <a:cubicBezTo>
                  <a:pt x="801745" y="271369"/>
                  <a:pt x="803190" y="271369"/>
                  <a:pt x="804345" y="271081"/>
                </a:cubicBezTo>
                <a:cubicBezTo>
                  <a:pt x="805789" y="270505"/>
                  <a:pt x="805500" y="269929"/>
                  <a:pt x="806945" y="269353"/>
                </a:cubicBezTo>
                <a:cubicBezTo>
                  <a:pt x="809256" y="268489"/>
                  <a:pt x="810700" y="269065"/>
                  <a:pt x="812433" y="267625"/>
                </a:cubicBezTo>
                <a:cubicBezTo>
                  <a:pt x="815322" y="269353"/>
                  <a:pt x="817055" y="269353"/>
                  <a:pt x="819655" y="270217"/>
                </a:cubicBezTo>
                <a:cubicBezTo>
                  <a:pt x="822832" y="271369"/>
                  <a:pt x="823699" y="274250"/>
                  <a:pt x="827454" y="274250"/>
                </a:cubicBezTo>
                <a:lnTo>
                  <a:pt x="828602" y="275681"/>
                </a:lnTo>
                <a:lnTo>
                  <a:pt x="828593" y="275612"/>
                </a:lnTo>
                <a:cubicBezTo>
                  <a:pt x="828305" y="275035"/>
                  <a:pt x="827439" y="274746"/>
                  <a:pt x="827439" y="274169"/>
                </a:cubicBezTo>
                <a:cubicBezTo>
                  <a:pt x="823687" y="274169"/>
                  <a:pt x="822821" y="271281"/>
                  <a:pt x="819646" y="270126"/>
                </a:cubicBezTo>
                <a:cubicBezTo>
                  <a:pt x="817049" y="269260"/>
                  <a:pt x="815317" y="269260"/>
                  <a:pt x="812431" y="267528"/>
                </a:cubicBezTo>
                <a:cubicBezTo>
                  <a:pt x="810699" y="268972"/>
                  <a:pt x="809256" y="268394"/>
                  <a:pt x="806947" y="269260"/>
                </a:cubicBezTo>
                <a:cubicBezTo>
                  <a:pt x="805504" y="269838"/>
                  <a:pt x="805792" y="270415"/>
                  <a:pt x="804349" y="270993"/>
                </a:cubicBezTo>
                <a:cubicBezTo>
                  <a:pt x="803195" y="271281"/>
                  <a:pt x="801751" y="271281"/>
                  <a:pt x="801751" y="272436"/>
                </a:cubicBezTo>
                <a:cubicBezTo>
                  <a:pt x="801463" y="272147"/>
                  <a:pt x="800308" y="270993"/>
                  <a:pt x="800308" y="269838"/>
                </a:cubicBezTo>
                <a:cubicBezTo>
                  <a:pt x="800308" y="268683"/>
                  <a:pt x="801463" y="268105"/>
                  <a:pt x="801463" y="266662"/>
                </a:cubicBezTo>
                <a:cubicBezTo>
                  <a:pt x="801463" y="264352"/>
                  <a:pt x="799442" y="261753"/>
                  <a:pt x="796845" y="261465"/>
                </a:cubicBezTo>
                <a:cubicBezTo>
                  <a:pt x="797134" y="259444"/>
                  <a:pt x="798288" y="258289"/>
                  <a:pt x="799442" y="258289"/>
                </a:cubicBezTo>
                <a:cubicBezTo>
                  <a:pt x="799442" y="258289"/>
                  <a:pt x="799442" y="258289"/>
                  <a:pt x="803195" y="258289"/>
                </a:cubicBezTo>
                <a:cubicBezTo>
                  <a:pt x="803195" y="256268"/>
                  <a:pt x="801174" y="255402"/>
                  <a:pt x="801174" y="253381"/>
                </a:cubicBezTo>
                <a:cubicBezTo>
                  <a:pt x="800308" y="253669"/>
                  <a:pt x="797711" y="254824"/>
                  <a:pt x="796845" y="255402"/>
                </a:cubicBezTo>
                <a:cubicBezTo>
                  <a:pt x="796845" y="250493"/>
                  <a:pt x="793381" y="248761"/>
                  <a:pt x="790784" y="244430"/>
                </a:cubicBezTo>
                <a:cubicBezTo>
                  <a:pt x="790207" y="242987"/>
                  <a:pt x="788186" y="243275"/>
                  <a:pt x="787898" y="240677"/>
                </a:cubicBezTo>
                <a:cubicBezTo>
                  <a:pt x="788475" y="240677"/>
                  <a:pt x="793381" y="237501"/>
                  <a:pt x="796845" y="237501"/>
                </a:cubicBezTo>
                <a:cubicBezTo>
                  <a:pt x="799154" y="237501"/>
                  <a:pt x="801751" y="238944"/>
                  <a:pt x="803772" y="237501"/>
                </a:cubicBezTo>
                <a:cubicBezTo>
                  <a:pt x="801174" y="233459"/>
                  <a:pt x="800020" y="230283"/>
                  <a:pt x="793093" y="230283"/>
                </a:cubicBezTo>
                <a:cubicBezTo>
                  <a:pt x="788763" y="230283"/>
                  <a:pt x="786743" y="231149"/>
                  <a:pt x="783568" y="232304"/>
                </a:cubicBezTo>
                <a:cubicBezTo>
                  <a:pt x="783280" y="232593"/>
                  <a:pt x="779239" y="234614"/>
                  <a:pt x="778662" y="234325"/>
                </a:cubicBezTo>
                <a:cubicBezTo>
                  <a:pt x="778084" y="235191"/>
                  <a:pt x="775487" y="239811"/>
                  <a:pt x="775487" y="240388"/>
                </a:cubicBezTo>
                <a:cubicBezTo>
                  <a:pt x="775487" y="242409"/>
                  <a:pt x="778373" y="244141"/>
                  <a:pt x="778373" y="245585"/>
                </a:cubicBezTo>
                <a:cubicBezTo>
                  <a:pt x="778373" y="249916"/>
                  <a:pt x="783568" y="257423"/>
                  <a:pt x="787032" y="259444"/>
                </a:cubicBezTo>
                <a:cubicBezTo>
                  <a:pt x="785011" y="260310"/>
                  <a:pt x="785011" y="263486"/>
                  <a:pt x="783568" y="265507"/>
                </a:cubicBezTo>
                <a:cubicBezTo>
                  <a:pt x="783568" y="265507"/>
                  <a:pt x="783568" y="265507"/>
                  <a:pt x="781836" y="265218"/>
                </a:cubicBezTo>
                <a:cubicBezTo>
                  <a:pt x="781836" y="264929"/>
                  <a:pt x="781548" y="264641"/>
                  <a:pt x="781836" y="264641"/>
                </a:cubicBezTo>
                <a:cubicBezTo>
                  <a:pt x="781259" y="264063"/>
                  <a:pt x="781259" y="262908"/>
                  <a:pt x="780971" y="262331"/>
                </a:cubicBezTo>
                <a:cubicBezTo>
                  <a:pt x="779816" y="262331"/>
                  <a:pt x="780105" y="262331"/>
                  <a:pt x="778950" y="262620"/>
                </a:cubicBezTo>
                <a:cubicBezTo>
                  <a:pt x="777218" y="263197"/>
                  <a:pt x="777218" y="265507"/>
                  <a:pt x="774621" y="265507"/>
                </a:cubicBezTo>
                <a:cubicBezTo>
                  <a:pt x="770869" y="265507"/>
                  <a:pt x="770292" y="261753"/>
                  <a:pt x="767983" y="260887"/>
                </a:cubicBezTo>
                <a:cubicBezTo>
                  <a:pt x="767983" y="260887"/>
                  <a:pt x="765385" y="259444"/>
                  <a:pt x="765096" y="258866"/>
                </a:cubicBezTo>
                <a:cubicBezTo>
                  <a:pt x="763653" y="256268"/>
                  <a:pt x="763942" y="253669"/>
                  <a:pt x="759901" y="253669"/>
                </a:cubicBezTo>
                <a:cubicBezTo>
                  <a:pt x="758747" y="253669"/>
                  <a:pt x="758169" y="253958"/>
                  <a:pt x="757303" y="254247"/>
                </a:cubicBezTo>
                <a:cubicBezTo>
                  <a:pt x="757303" y="254247"/>
                  <a:pt x="757303" y="254247"/>
                  <a:pt x="756726" y="254535"/>
                </a:cubicBezTo>
                <a:cubicBezTo>
                  <a:pt x="756726" y="244430"/>
                  <a:pt x="742295" y="245585"/>
                  <a:pt x="738832" y="238078"/>
                </a:cubicBezTo>
                <a:cubicBezTo>
                  <a:pt x="746336" y="236346"/>
                  <a:pt x="743161" y="232881"/>
                  <a:pt x="742872" y="232015"/>
                </a:cubicBezTo>
                <a:cubicBezTo>
                  <a:pt x="743450" y="231726"/>
                  <a:pt x="745181" y="229994"/>
                  <a:pt x="745181" y="229994"/>
                </a:cubicBezTo>
                <a:cubicBezTo>
                  <a:pt x="741718" y="231149"/>
                  <a:pt x="732482" y="234614"/>
                  <a:pt x="732482" y="235480"/>
                </a:cubicBezTo>
                <a:cubicBezTo>
                  <a:pt x="732482" y="237212"/>
                  <a:pt x="733925" y="237501"/>
                  <a:pt x="734502" y="237501"/>
                </a:cubicBezTo>
                <a:cubicBezTo>
                  <a:pt x="734502" y="237501"/>
                  <a:pt x="737677" y="238078"/>
                  <a:pt x="737966" y="238078"/>
                </a:cubicBezTo>
                <a:cubicBezTo>
                  <a:pt x="737100" y="239233"/>
                  <a:pt x="731039" y="241832"/>
                  <a:pt x="729018" y="241832"/>
                </a:cubicBezTo>
                <a:cubicBezTo>
                  <a:pt x="727287" y="241832"/>
                  <a:pt x="721514" y="232304"/>
                  <a:pt x="719205" y="232304"/>
                </a:cubicBezTo>
                <a:cubicBezTo>
                  <a:pt x="716319" y="232304"/>
                  <a:pt x="716030" y="235768"/>
                  <a:pt x="713433" y="236346"/>
                </a:cubicBezTo>
                <a:lnTo>
                  <a:pt x="713378" y="236361"/>
                </a:lnTo>
                <a:lnTo>
                  <a:pt x="713378" y="238286"/>
                </a:lnTo>
                <a:cubicBezTo>
                  <a:pt x="712223" y="238574"/>
                  <a:pt x="710779" y="239151"/>
                  <a:pt x="710779" y="240594"/>
                </a:cubicBezTo>
                <a:cubicBezTo>
                  <a:pt x="710201" y="242615"/>
                  <a:pt x="710490" y="241460"/>
                  <a:pt x="709913" y="242326"/>
                </a:cubicBezTo>
                <a:cubicBezTo>
                  <a:pt x="709913" y="245500"/>
                  <a:pt x="709913" y="245500"/>
                  <a:pt x="709913" y="245500"/>
                </a:cubicBezTo>
                <a:cubicBezTo>
                  <a:pt x="708757" y="246943"/>
                  <a:pt x="706447" y="249252"/>
                  <a:pt x="706447" y="251272"/>
                </a:cubicBezTo>
                <a:cubicBezTo>
                  <a:pt x="706447" y="253581"/>
                  <a:pt x="709913" y="255601"/>
                  <a:pt x="710779" y="256756"/>
                </a:cubicBezTo>
                <a:cubicBezTo>
                  <a:pt x="710201" y="257044"/>
                  <a:pt x="709624" y="257044"/>
                  <a:pt x="709046" y="257044"/>
                </a:cubicBezTo>
                <a:cubicBezTo>
                  <a:pt x="707891" y="257621"/>
                  <a:pt x="707025" y="257044"/>
                  <a:pt x="705870" y="257621"/>
                </a:cubicBezTo>
                <a:cubicBezTo>
                  <a:pt x="704137" y="258199"/>
                  <a:pt x="703848" y="259930"/>
                  <a:pt x="702115" y="259930"/>
                </a:cubicBezTo>
                <a:cubicBezTo>
                  <a:pt x="700094" y="259930"/>
                  <a:pt x="698939" y="257333"/>
                  <a:pt x="696629" y="257333"/>
                </a:cubicBezTo>
                <a:cubicBezTo>
                  <a:pt x="694607" y="257333"/>
                  <a:pt x="694318" y="258487"/>
                  <a:pt x="692586" y="259064"/>
                </a:cubicBezTo>
                <a:cubicBezTo>
                  <a:pt x="692874" y="260219"/>
                  <a:pt x="692874" y="260796"/>
                  <a:pt x="692586" y="261950"/>
                </a:cubicBezTo>
                <a:cubicBezTo>
                  <a:pt x="690564" y="261950"/>
                  <a:pt x="690275" y="259930"/>
                  <a:pt x="689120" y="259930"/>
                </a:cubicBezTo>
                <a:cubicBezTo>
                  <a:pt x="688543" y="259930"/>
                  <a:pt x="687965" y="260796"/>
                  <a:pt x="687965" y="261373"/>
                </a:cubicBezTo>
                <a:cubicBezTo>
                  <a:pt x="690275" y="264259"/>
                  <a:pt x="690275" y="264259"/>
                  <a:pt x="690275" y="264259"/>
                </a:cubicBezTo>
                <a:cubicBezTo>
                  <a:pt x="690275" y="264836"/>
                  <a:pt x="689698" y="265413"/>
                  <a:pt x="689698" y="265702"/>
                </a:cubicBezTo>
                <a:cubicBezTo>
                  <a:pt x="689698" y="265991"/>
                  <a:pt x="693163" y="269165"/>
                  <a:pt x="694318" y="269165"/>
                </a:cubicBezTo>
                <a:cubicBezTo>
                  <a:pt x="694318" y="269742"/>
                  <a:pt x="694607" y="270031"/>
                  <a:pt x="694607" y="270320"/>
                </a:cubicBezTo>
                <a:cubicBezTo>
                  <a:pt x="694030" y="270897"/>
                  <a:pt x="692874" y="270320"/>
                  <a:pt x="692586" y="271185"/>
                </a:cubicBezTo>
                <a:cubicBezTo>
                  <a:pt x="692297" y="271185"/>
                  <a:pt x="692297" y="271185"/>
                  <a:pt x="692297" y="271185"/>
                </a:cubicBezTo>
                <a:cubicBezTo>
                  <a:pt x="690853" y="270897"/>
                  <a:pt x="689698" y="269742"/>
                  <a:pt x="689120" y="269165"/>
                </a:cubicBezTo>
                <a:cubicBezTo>
                  <a:pt x="689120" y="270320"/>
                  <a:pt x="689120" y="270320"/>
                  <a:pt x="689120" y="270320"/>
                </a:cubicBezTo>
                <a:cubicBezTo>
                  <a:pt x="689409" y="270897"/>
                  <a:pt x="689698" y="271474"/>
                  <a:pt x="689698" y="272340"/>
                </a:cubicBezTo>
                <a:cubicBezTo>
                  <a:pt x="689698" y="273205"/>
                  <a:pt x="688543" y="274648"/>
                  <a:pt x="689698" y="275226"/>
                </a:cubicBezTo>
                <a:cubicBezTo>
                  <a:pt x="689120" y="275226"/>
                  <a:pt x="687965" y="275226"/>
                  <a:pt x="687965" y="275226"/>
                </a:cubicBezTo>
                <a:cubicBezTo>
                  <a:pt x="685944" y="275226"/>
                  <a:pt x="684211" y="273205"/>
                  <a:pt x="684211" y="271185"/>
                </a:cubicBezTo>
                <a:cubicBezTo>
                  <a:pt x="684211" y="270320"/>
                  <a:pt x="685366" y="269742"/>
                  <a:pt x="685944" y="269165"/>
                </a:cubicBezTo>
                <a:cubicBezTo>
                  <a:pt x="685077" y="269165"/>
                  <a:pt x="684500" y="269165"/>
                  <a:pt x="683633" y="269165"/>
                </a:cubicBezTo>
                <a:cubicBezTo>
                  <a:pt x="683056" y="269165"/>
                  <a:pt x="682767" y="268011"/>
                  <a:pt x="682767" y="267722"/>
                </a:cubicBezTo>
                <a:cubicBezTo>
                  <a:pt x="682478" y="265991"/>
                  <a:pt x="681323" y="264836"/>
                  <a:pt x="680168" y="263682"/>
                </a:cubicBezTo>
                <a:cubicBezTo>
                  <a:pt x="678724" y="262239"/>
                  <a:pt x="676703" y="261085"/>
                  <a:pt x="676703" y="258487"/>
                </a:cubicBezTo>
                <a:cubicBezTo>
                  <a:pt x="676703" y="256756"/>
                  <a:pt x="676703" y="256178"/>
                  <a:pt x="676703" y="255024"/>
                </a:cubicBezTo>
                <a:cubicBezTo>
                  <a:pt x="676703" y="253292"/>
                  <a:pt x="673815" y="250695"/>
                  <a:pt x="672082" y="249829"/>
                </a:cubicBezTo>
                <a:cubicBezTo>
                  <a:pt x="670349" y="248964"/>
                  <a:pt x="668328" y="248675"/>
                  <a:pt x="668328" y="246943"/>
                </a:cubicBezTo>
                <a:cubicBezTo>
                  <a:pt x="667462" y="246943"/>
                  <a:pt x="667173" y="246943"/>
                  <a:pt x="666595" y="246943"/>
                </a:cubicBezTo>
                <a:cubicBezTo>
                  <a:pt x="663708" y="246943"/>
                  <a:pt x="660531" y="242615"/>
                  <a:pt x="660531" y="239729"/>
                </a:cubicBezTo>
                <a:cubicBezTo>
                  <a:pt x="659087" y="239729"/>
                  <a:pt x="657932" y="239729"/>
                  <a:pt x="656777" y="239729"/>
                </a:cubicBezTo>
                <a:cubicBezTo>
                  <a:pt x="655044" y="239729"/>
                  <a:pt x="655622" y="237131"/>
                  <a:pt x="655044" y="236265"/>
                </a:cubicBezTo>
                <a:cubicBezTo>
                  <a:pt x="653600" y="237131"/>
                  <a:pt x="650712" y="237131"/>
                  <a:pt x="650712" y="238574"/>
                </a:cubicBezTo>
                <a:cubicBezTo>
                  <a:pt x="650712" y="238863"/>
                  <a:pt x="651290" y="239440"/>
                  <a:pt x="651290" y="239440"/>
                </a:cubicBezTo>
                <a:cubicBezTo>
                  <a:pt x="651290" y="240017"/>
                  <a:pt x="651001" y="240883"/>
                  <a:pt x="651001" y="241749"/>
                </a:cubicBezTo>
                <a:cubicBezTo>
                  <a:pt x="651001" y="243480"/>
                  <a:pt x="652156" y="244346"/>
                  <a:pt x="653600" y="244923"/>
                </a:cubicBezTo>
                <a:cubicBezTo>
                  <a:pt x="655622" y="245500"/>
                  <a:pt x="656488" y="247521"/>
                  <a:pt x="656777" y="248675"/>
                </a:cubicBezTo>
                <a:cubicBezTo>
                  <a:pt x="657354" y="250407"/>
                  <a:pt x="658221" y="252427"/>
                  <a:pt x="659376" y="253004"/>
                </a:cubicBezTo>
                <a:cubicBezTo>
                  <a:pt x="661108" y="253870"/>
                  <a:pt x="662552" y="253292"/>
                  <a:pt x="664285" y="253292"/>
                </a:cubicBezTo>
                <a:cubicBezTo>
                  <a:pt x="664285" y="253581"/>
                  <a:pt x="664285" y="254158"/>
                  <a:pt x="664285" y="254447"/>
                </a:cubicBezTo>
                <a:cubicBezTo>
                  <a:pt x="663708" y="255890"/>
                  <a:pt x="666595" y="256467"/>
                  <a:pt x="667462" y="256756"/>
                </a:cubicBezTo>
                <a:cubicBezTo>
                  <a:pt x="670061" y="258199"/>
                  <a:pt x="672949" y="259064"/>
                  <a:pt x="672660" y="261950"/>
                </a:cubicBezTo>
                <a:cubicBezTo>
                  <a:pt x="671505" y="261662"/>
                  <a:pt x="670638" y="259930"/>
                  <a:pt x="668617" y="259930"/>
                </a:cubicBezTo>
                <a:cubicBezTo>
                  <a:pt x="667173" y="259930"/>
                  <a:pt x="665729" y="260796"/>
                  <a:pt x="665729" y="261950"/>
                </a:cubicBezTo>
                <a:cubicBezTo>
                  <a:pt x="665729" y="263682"/>
                  <a:pt x="668039" y="263970"/>
                  <a:pt x="668039" y="265702"/>
                </a:cubicBezTo>
                <a:cubicBezTo>
                  <a:pt x="668039" y="266279"/>
                  <a:pt x="666595" y="266279"/>
                  <a:pt x="666595" y="266279"/>
                </a:cubicBezTo>
                <a:cubicBezTo>
                  <a:pt x="665440" y="267434"/>
                  <a:pt x="665440" y="270031"/>
                  <a:pt x="663708" y="270031"/>
                </a:cubicBezTo>
                <a:cubicBezTo>
                  <a:pt x="662841" y="270031"/>
                  <a:pt x="662264" y="269742"/>
                  <a:pt x="662264" y="269165"/>
                </a:cubicBezTo>
                <a:cubicBezTo>
                  <a:pt x="663996" y="269165"/>
                  <a:pt x="664574" y="267434"/>
                  <a:pt x="664574" y="265702"/>
                </a:cubicBezTo>
                <a:cubicBezTo>
                  <a:pt x="664574" y="263970"/>
                  <a:pt x="663419" y="263393"/>
                  <a:pt x="663130" y="262239"/>
                </a:cubicBezTo>
                <a:cubicBezTo>
                  <a:pt x="662841" y="262239"/>
                  <a:pt x="659953" y="259353"/>
                  <a:pt x="659665" y="258487"/>
                </a:cubicBezTo>
                <a:cubicBezTo>
                  <a:pt x="659087" y="258487"/>
                  <a:pt x="657354" y="257910"/>
                  <a:pt x="657354" y="257044"/>
                </a:cubicBezTo>
                <a:cubicBezTo>
                  <a:pt x="653311" y="256178"/>
                  <a:pt x="652445" y="255024"/>
                  <a:pt x="650135" y="253004"/>
                </a:cubicBezTo>
                <a:cubicBezTo>
                  <a:pt x="649268" y="252138"/>
                  <a:pt x="647536" y="251561"/>
                  <a:pt x="647247" y="250695"/>
                </a:cubicBezTo>
                <a:cubicBezTo>
                  <a:pt x="644937" y="247809"/>
                  <a:pt x="644070" y="242615"/>
                  <a:pt x="639450" y="242615"/>
                </a:cubicBezTo>
                <a:cubicBezTo>
                  <a:pt x="637140" y="242615"/>
                  <a:pt x="636851" y="244057"/>
                  <a:pt x="635696" y="244635"/>
                </a:cubicBezTo>
                <a:cubicBezTo>
                  <a:pt x="633385" y="245789"/>
                  <a:pt x="631653" y="248098"/>
                  <a:pt x="628765" y="248098"/>
                </a:cubicBezTo>
                <a:cubicBezTo>
                  <a:pt x="626166" y="248098"/>
                  <a:pt x="624433" y="246655"/>
                  <a:pt x="621834" y="246655"/>
                </a:cubicBezTo>
                <a:cubicBezTo>
                  <a:pt x="619813" y="246655"/>
                  <a:pt x="617791" y="248098"/>
                  <a:pt x="617791" y="249829"/>
                </a:cubicBezTo>
                <a:cubicBezTo>
                  <a:pt x="618658" y="252715"/>
                  <a:pt x="618658" y="252715"/>
                  <a:pt x="618658" y="252715"/>
                </a:cubicBezTo>
                <a:cubicBezTo>
                  <a:pt x="617791" y="255313"/>
                  <a:pt x="614903" y="256178"/>
                  <a:pt x="612304" y="256756"/>
                </a:cubicBezTo>
                <a:cubicBezTo>
                  <a:pt x="609994" y="257333"/>
                  <a:pt x="606240" y="262527"/>
                  <a:pt x="606240" y="265413"/>
                </a:cubicBezTo>
                <a:cubicBezTo>
                  <a:pt x="606240" y="266279"/>
                  <a:pt x="607106" y="266568"/>
                  <a:pt x="607684" y="266856"/>
                </a:cubicBezTo>
                <a:cubicBezTo>
                  <a:pt x="605951" y="269454"/>
                  <a:pt x="605085" y="270897"/>
                  <a:pt x="602486" y="272340"/>
                </a:cubicBezTo>
                <a:cubicBezTo>
                  <a:pt x="601042" y="272917"/>
                  <a:pt x="600753" y="276380"/>
                  <a:pt x="598154" y="275514"/>
                </a:cubicBezTo>
                <a:cubicBezTo>
                  <a:pt x="596999" y="275226"/>
                  <a:pt x="594978" y="275803"/>
                  <a:pt x="594111" y="275803"/>
                </a:cubicBezTo>
                <a:cubicBezTo>
                  <a:pt x="591223" y="275803"/>
                  <a:pt x="589491" y="278400"/>
                  <a:pt x="586603" y="278400"/>
                </a:cubicBezTo>
                <a:cubicBezTo>
                  <a:pt x="584870" y="278400"/>
                  <a:pt x="584581" y="273783"/>
                  <a:pt x="581694" y="273783"/>
                </a:cubicBezTo>
                <a:cubicBezTo>
                  <a:pt x="579672" y="273783"/>
                  <a:pt x="578228" y="274648"/>
                  <a:pt x="576207" y="274648"/>
                </a:cubicBezTo>
                <a:cubicBezTo>
                  <a:pt x="575629" y="274648"/>
                  <a:pt x="575340" y="274071"/>
                  <a:pt x="575340" y="273494"/>
                </a:cubicBezTo>
                <a:cubicBezTo>
                  <a:pt x="575340" y="270897"/>
                  <a:pt x="575340" y="270031"/>
                  <a:pt x="575340" y="268588"/>
                </a:cubicBezTo>
                <a:cubicBezTo>
                  <a:pt x="574185" y="268588"/>
                  <a:pt x="573319" y="267722"/>
                  <a:pt x="573319" y="266568"/>
                </a:cubicBezTo>
                <a:cubicBezTo>
                  <a:pt x="573319" y="265125"/>
                  <a:pt x="574474" y="264548"/>
                  <a:pt x="574474" y="263682"/>
                </a:cubicBezTo>
                <a:cubicBezTo>
                  <a:pt x="574474" y="260507"/>
                  <a:pt x="575629" y="257333"/>
                  <a:pt x="575629" y="253870"/>
                </a:cubicBezTo>
                <a:cubicBezTo>
                  <a:pt x="575629" y="252138"/>
                  <a:pt x="574474" y="250407"/>
                  <a:pt x="574474" y="249252"/>
                </a:cubicBezTo>
                <a:cubicBezTo>
                  <a:pt x="574474" y="248386"/>
                  <a:pt x="578806" y="245789"/>
                  <a:pt x="579383" y="245789"/>
                </a:cubicBezTo>
                <a:cubicBezTo>
                  <a:pt x="579961" y="245789"/>
                  <a:pt x="580538" y="246366"/>
                  <a:pt x="581405" y="246078"/>
                </a:cubicBezTo>
                <a:cubicBezTo>
                  <a:pt x="587180" y="246078"/>
                  <a:pt x="587180" y="246078"/>
                  <a:pt x="587180" y="246078"/>
                </a:cubicBezTo>
                <a:cubicBezTo>
                  <a:pt x="587469" y="246655"/>
                  <a:pt x="588624" y="246943"/>
                  <a:pt x="589202" y="246943"/>
                </a:cubicBezTo>
                <a:cubicBezTo>
                  <a:pt x="595266" y="246943"/>
                  <a:pt x="595266" y="246943"/>
                  <a:pt x="595266" y="246943"/>
                </a:cubicBezTo>
                <a:cubicBezTo>
                  <a:pt x="596999" y="246655"/>
                  <a:pt x="597577" y="247521"/>
                  <a:pt x="599020" y="247521"/>
                </a:cubicBezTo>
                <a:cubicBezTo>
                  <a:pt x="599887" y="247521"/>
                  <a:pt x="601620" y="246943"/>
                  <a:pt x="602197" y="246943"/>
                </a:cubicBezTo>
                <a:cubicBezTo>
                  <a:pt x="602197" y="244346"/>
                  <a:pt x="603641" y="243480"/>
                  <a:pt x="603641" y="241172"/>
                </a:cubicBezTo>
                <a:cubicBezTo>
                  <a:pt x="603641" y="240594"/>
                  <a:pt x="603641" y="238286"/>
                  <a:pt x="603641" y="237708"/>
                </a:cubicBezTo>
                <a:cubicBezTo>
                  <a:pt x="603352" y="237708"/>
                  <a:pt x="603352" y="237708"/>
                  <a:pt x="603352" y="237708"/>
                </a:cubicBezTo>
                <a:cubicBezTo>
                  <a:pt x="603641" y="237420"/>
                  <a:pt x="603930" y="236265"/>
                  <a:pt x="603930" y="235977"/>
                </a:cubicBezTo>
                <a:cubicBezTo>
                  <a:pt x="603930" y="234822"/>
                  <a:pt x="603063" y="235111"/>
                  <a:pt x="603063" y="233957"/>
                </a:cubicBezTo>
                <a:cubicBezTo>
                  <a:pt x="600464" y="233957"/>
                  <a:pt x="599887" y="231648"/>
                  <a:pt x="599887" y="229628"/>
                </a:cubicBezTo>
                <a:cubicBezTo>
                  <a:pt x="599020" y="229628"/>
                  <a:pt x="599020" y="228762"/>
                  <a:pt x="598443" y="228762"/>
                </a:cubicBezTo>
                <a:cubicBezTo>
                  <a:pt x="596133" y="228185"/>
                  <a:pt x="590646" y="227030"/>
                  <a:pt x="590646" y="225299"/>
                </a:cubicBezTo>
                <a:cubicBezTo>
                  <a:pt x="590646" y="225299"/>
                  <a:pt x="590646" y="224722"/>
                  <a:pt x="590646" y="224722"/>
                </a:cubicBezTo>
                <a:cubicBezTo>
                  <a:pt x="590646" y="223567"/>
                  <a:pt x="594111" y="222702"/>
                  <a:pt x="595266" y="222413"/>
                </a:cubicBezTo>
                <a:cubicBezTo>
                  <a:pt x="595844" y="223279"/>
                  <a:pt x="597865" y="223567"/>
                  <a:pt x="598732" y="223567"/>
                </a:cubicBezTo>
                <a:cubicBezTo>
                  <a:pt x="599887" y="223567"/>
                  <a:pt x="601331" y="223279"/>
                  <a:pt x="601620" y="222990"/>
                </a:cubicBezTo>
                <a:cubicBezTo>
                  <a:pt x="601620" y="222124"/>
                  <a:pt x="601620" y="222124"/>
                  <a:pt x="601620" y="222124"/>
                </a:cubicBezTo>
                <a:cubicBezTo>
                  <a:pt x="600753" y="221836"/>
                  <a:pt x="601331" y="220104"/>
                  <a:pt x="601042" y="219527"/>
                </a:cubicBezTo>
                <a:cubicBezTo>
                  <a:pt x="601042" y="218661"/>
                  <a:pt x="601042" y="218661"/>
                  <a:pt x="601042" y="218661"/>
                </a:cubicBezTo>
                <a:cubicBezTo>
                  <a:pt x="602486" y="218661"/>
                  <a:pt x="602486" y="218661"/>
                  <a:pt x="602486" y="218661"/>
                </a:cubicBezTo>
                <a:cubicBezTo>
                  <a:pt x="603352" y="219527"/>
                  <a:pt x="604796" y="220104"/>
                  <a:pt x="606240" y="220104"/>
                </a:cubicBezTo>
                <a:cubicBezTo>
                  <a:pt x="607106" y="220104"/>
                  <a:pt x="607973" y="219238"/>
                  <a:pt x="608261" y="218373"/>
                </a:cubicBezTo>
                <a:cubicBezTo>
                  <a:pt x="612304" y="218373"/>
                  <a:pt x="613171" y="215487"/>
                  <a:pt x="614037" y="212601"/>
                </a:cubicBezTo>
                <a:cubicBezTo>
                  <a:pt x="614615" y="212601"/>
                  <a:pt x="615192" y="212312"/>
                  <a:pt x="615770" y="212312"/>
                </a:cubicBezTo>
                <a:cubicBezTo>
                  <a:pt x="616636" y="212024"/>
                  <a:pt x="621545" y="210003"/>
                  <a:pt x="622123" y="209426"/>
                </a:cubicBezTo>
                <a:cubicBezTo>
                  <a:pt x="623278" y="208272"/>
                  <a:pt x="622701" y="206829"/>
                  <a:pt x="622701" y="205386"/>
                </a:cubicBezTo>
                <a:cubicBezTo>
                  <a:pt x="622701" y="204809"/>
                  <a:pt x="623856" y="203943"/>
                  <a:pt x="624144" y="203943"/>
                </a:cubicBezTo>
                <a:cubicBezTo>
                  <a:pt x="625877" y="202211"/>
                  <a:pt x="627610" y="200191"/>
                  <a:pt x="630498" y="200191"/>
                </a:cubicBezTo>
                <a:cubicBezTo>
                  <a:pt x="632230" y="200191"/>
                  <a:pt x="631364" y="200480"/>
                  <a:pt x="632230" y="200191"/>
                </a:cubicBezTo>
                <a:cubicBezTo>
                  <a:pt x="632808" y="200480"/>
                  <a:pt x="633097" y="199614"/>
                  <a:pt x="633385" y="199325"/>
                </a:cubicBezTo>
                <a:cubicBezTo>
                  <a:pt x="634252" y="198460"/>
                  <a:pt x="635407" y="199037"/>
                  <a:pt x="636562" y="199037"/>
                </a:cubicBezTo>
                <a:cubicBezTo>
                  <a:pt x="637140" y="199037"/>
                  <a:pt x="639450" y="197882"/>
                  <a:pt x="639450" y="197017"/>
                </a:cubicBezTo>
                <a:cubicBezTo>
                  <a:pt x="639450" y="196440"/>
                  <a:pt x="638295" y="193842"/>
                  <a:pt x="638295" y="193842"/>
                </a:cubicBezTo>
                <a:cubicBezTo>
                  <a:pt x="638006" y="190379"/>
                  <a:pt x="635985" y="189225"/>
                  <a:pt x="635985" y="186339"/>
                </a:cubicBezTo>
                <a:cubicBezTo>
                  <a:pt x="635985" y="180855"/>
                  <a:pt x="640894" y="180567"/>
                  <a:pt x="644070" y="178258"/>
                </a:cubicBezTo>
                <a:cubicBezTo>
                  <a:pt x="644070" y="179701"/>
                  <a:pt x="644070" y="179701"/>
                  <a:pt x="644070" y="179701"/>
                </a:cubicBezTo>
                <a:cubicBezTo>
                  <a:pt x="643493" y="181144"/>
                  <a:pt x="643204" y="181721"/>
                  <a:pt x="643204" y="183164"/>
                </a:cubicBezTo>
                <a:cubicBezTo>
                  <a:pt x="643204" y="184319"/>
                  <a:pt x="644648" y="184607"/>
                  <a:pt x="645803" y="184607"/>
                </a:cubicBezTo>
                <a:cubicBezTo>
                  <a:pt x="645803" y="184896"/>
                  <a:pt x="645803" y="185184"/>
                  <a:pt x="645803" y="185473"/>
                </a:cubicBezTo>
                <a:cubicBezTo>
                  <a:pt x="645803" y="186050"/>
                  <a:pt x="644648" y="186339"/>
                  <a:pt x="644070" y="186627"/>
                </a:cubicBezTo>
                <a:cubicBezTo>
                  <a:pt x="642915" y="188070"/>
                  <a:pt x="641471" y="189225"/>
                  <a:pt x="641471" y="191533"/>
                </a:cubicBezTo>
                <a:cubicBezTo>
                  <a:pt x="641471" y="192688"/>
                  <a:pt x="642049" y="193554"/>
                  <a:pt x="642626" y="193842"/>
                </a:cubicBezTo>
                <a:cubicBezTo>
                  <a:pt x="642626" y="194419"/>
                  <a:pt x="642915" y="194708"/>
                  <a:pt x="642626" y="195285"/>
                </a:cubicBezTo>
                <a:cubicBezTo>
                  <a:pt x="644070" y="195285"/>
                  <a:pt x="644648" y="195574"/>
                  <a:pt x="645803" y="195574"/>
                </a:cubicBezTo>
                <a:cubicBezTo>
                  <a:pt x="646092" y="196440"/>
                  <a:pt x="646381" y="197305"/>
                  <a:pt x="646669" y="197305"/>
                </a:cubicBezTo>
                <a:cubicBezTo>
                  <a:pt x="650135" y="197305"/>
                  <a:pt x="652445" y="194419"/>
                  <a:pt x="655622" y="194708"/>
                </a:cubicBezTo>
                <a:cubicBezTo>
                  <a:pt x="655333" y="195285"/>
                  <a:pt x="654755" y="195574"/>
                  <a:pt x="654755" y="196151"/>
                </a:cubicBezTo>
                <a:cubicBezTo>
                  <a:pt x="654755" y="196440"/>
                  <a:pt x="656777" y="197882"/>
                  <a:pt x="656777" y="197882"/>
                </a:cubicBezTo>
                <a:cubicBezTo>
                  <a:pt x="658221" y="197882"/>
                  <a:pt x="658509" y="197017"/>
                  <a:pt x="659087" y="196728"/>
                </a:cubicBezTo>
                <a:cubicBezTo>
                  <a:pt x="661108" y="195574"/>
                  <a:pt x="662841" y="196151"/>
                  <a:pt x="664863" y="195285"/>
                </a:cubicBezTo>
                <a:cubicBezTo>
                  <a:pt x="666018" y="194708"/>
                  <a:pt x="668039" y="192688"/>
                  <a:pt x="669483" y="192688"/>
                </a:cubicBezTo>
                <a:cubicBezTo>
                  <a:pt x="671216" y="192688"/>
                  <a:pt x="672949" y="192976"/>
                  <a:pt x="673815" y="193265"/>
                </a:cubicBezTo>
                <a:cubicBezTo>
                  <a:pt x="673526" y="193842"/>
                  <a:pt x="673237" y="194419"/>
                  <a:pt x="673237" y="194708"/>
                </a:cubicBezTo>
                <a:lnTo>
                  <a:pt x="677969" y="194412"/>
                </a:lnTo>
                <a:lnTo>
                  <a:pt x="680205" y="190223"/>
                </a:lnTo>
                <a:cubicBezTo>
                  <a:pt x="681251" y="189212"/>
                  <a:pt x="682261" y="188129"/>
                  <a:pt x="682261" y="185531"/>
                </a:cubicBezTo>
                <a:cubicBezTo>
                  <a:pt x="682261" y="182644"/>
                  <a:pt x="685148" y="176869"/>
                  <a:pt x="687457" y="176869"/>
                </a:cubicBezTo>
                <a:cubicBezTo>
                  <a:pt x="689477" y="176869"/>
                  <a:pt x="690054" y="180045"/>
                  <a:pt x="692363" y="180045"/>
                </a:cubicBezTo>
                <a:cubicBezTo>
                  <a:pt x="694095" y="180045"/>
                  <a:pt x="697270" y="177735"/>
                  <a:pt x="690920" y="171672"/>
                </a:cubicBezTo>
                <a:cubicBezTo>
                  <a:pt x="688900" y="169651"/>
                  <a:pt x="695538" y="167341"/>
                  <a:pt x="698136" y="167341"/>
                </a:cubicBezTo>
                <a:cubicBezTo>
                  <a:pt x="701022" y="167341"/>
                  <a:pt x="702465" y="168208"/>
                  <a:pt x="704485" y="168208"/>
                </a:cubicBezTo>
                <a:cubicBezTo>
                  <a:pt x="706217" y="168208"/>
                  <a:pt x="709969" y="166186"/>
                  <a:pt x="711701" y="165320"/>
                </a:cubicBezTo>
                <a:lnTo>
                  <a:pt x="708643" y="160872"/>
                </a:lnTo>
                <a:lnTo>
                  <a:pt x="708629" y="160887"/>
                </a:lnTo>
                <a:cubicBezTo>
                  <a:pt x="707182" y="163488"/>
                  <a:pt x="701394" y="164066"/>
                  <a:pt x="699079" y="163488"/>
                </a:cubicBezTo>
                <a:cubicBezTo>
                  <a:pt x="696474" y="164355"/>
                  <a:pt x="693580" y="165510"/>
                  <a:pt x="691265" y="165510"/>
                </a:cubicBezTo>
                <a:cubicBezTo>
                  <a:pt x="689529" y="165510"/>
                  <a:pt x="688371" y="165221"/>
                  <a:pt x="688371" y="163777"/>
                </a:cubicBezTo>
                <a:cubicBezTo>
                  <a:pt x="685766" y="163777"/>
                  <a:pt x="682872" y="162043"/>
                  <a:pt x="682872" y="159443"/>
                </a:cubicBezTo>
                <a:cubicBezTo>
                  <a:pt x="682872" y="157998"/>
                  <a:pt x="684319" y="157131"/>
                  <a:pt x="684898" y="156553"/>
                </a:cubicBezTo>
                <a:cubicBezTo>
                  <a:pt x="683451" y="155975"/>
                  <a:pt x="682293" y="153086"/>
                  <a:pt x="682293" y="151641"/>
                </a:cubicBezTo>
                <a:cubicBezTo>
                  <a:pt x="682293" y="150774"/>
                  <a:pt x="682583" y="150196"/>
                  <a:pt x="682293" y="149041"/>
                </a:cubicBezTo>
                <a:cubicBezTo>
                  <a:pt x="687792" y="149041"/>
                  <a:pt x="690397" y="142106"/>
                  <a:pt x="693870" y="140373"/>
                </a:cubicBezTo>
                <a:cubicBezTo>
                  <a:pt x="695606" y="139217"/>
                  <a:pt x="698789" y="138639"/>
                  <a:pt x="698789" y="136327"/>
                </a:cubicBezTo>
                <a:cubicBezTo>
                  <a:pt x="698789" y="133149"/>
                  <a:pt x="694448" y="132571"/>
                  <a:pt x="691265" y="132571"/>
                </a:cubicBezTo>
                <a:cubicBezTo>
                  <a:pt x="686924" y="132571"/>
                  <a:pt x="683740" y="134016"/>
                  <a:pt x="683740" y="137772"/>
                </a:cubicBezTo>
                <a:cubicBezTo>
                  <a:pt x="683740" y="139217"/>
                  <a:pt x="684030" y="139795"/>
                  <a:pt x="683740" y="140661"/>
                </a:cubicBezTo>
                <a:cubicBezTo>
                  <a:pt x="683740" y="143551"/>
                  <a:pt x="677663" y="146151"/>
                  <a:pt x="675058" y="147596"/>
                </a:cubicBezTo>
                <a:cubicBezTo>
                  <a:pt x="673033" y="149041"/>
                  <a:pt x="670717" y="149330"/>
                  <a:pt x="669270" y="151641"/>
                </a:cubicBezTo>
                <a:cubicBezTo>
                  <a:pt x="668402" y="153375"/>
                  <a:pt x="669560" y="155975"/>
                  <a:pt x="667534" y="156842"/>
                </a:cubicBezTo>
                <a:cubicBezTo>
                  <a:pt x="667534" y="159443"/>
                  <a:pt x="667534" y="159443"/>
                  <a:pt x="667534" y="159443"/>
                </a:cubicBezTo>
                <a:cubicBezTo>
                  <a:pt x="668402" y="160020"/>
                  <a:pt x="668691" y="160887"/>
                  <a:pt x="668691" y="161754"/>
                </a:cubicBezTo>
                <a:cubicBezTo>
                  <a:pt x="671007" y="162043"/>
                  <a:pt x="674480" y="164355"/>
                  <a:pt x="674480" y="166666"/>
                </a:cubicBezTo>
                <a:cubicBezTo>
                  <a:pt x="674480" y="168689"/>
                  <a:pt x="670717" y="171867"/>
                  <a:pt x="669270" y="171867"/>
                </a:cubicBezTo>
                <a:cubicBezTo>
                  <a:pt x="666666" y="171867"/>
                  <a:pt x="665797" y="175623"/>
                  <a:pt x="665797" y="178224"/>
                </a:cubicBezTo>
                <a:cubicBezTo>
                  <a:pt x="665797" y="179668"/>
                  <a:pt x="666955" y="180246"/>
                  <a:pt x="667534" y="180535"/>
                </a:cubicBezTo>
                <a:cubicBezTo>
                  <a:pt x="667244" y="183714"/>
                  <a:pt x="664350" y="184003"/>
                  <a:pt x="663772" y="186603"/>
                </a:cubicBezTo>
                <a:cubicBezTo>
                  <a:pt x="662035" y="186603"/>
                  <a:pt x="661456" y="186603"/>
                  <a:pt x="660299" y="186603"/>
                </a:cubicBezTo>
                <a:cubicBezTo>
                  <a:pt x="658273" y="186603"/>
                  <a:pt x="657405" y="190648"/>
                  <a:pt x="654221" y="190648"/>
                </a:cubicBezTo>
                <a:cubicBezTo>
                  <a:pt x="653353" y="190648"/>
                  <a:pt x="651327" y="185158"/>
                  <a:pt x="651327" y="184580"/>
                </a:cubicBezTo>
                <a:cubicBezTo>
                  <a:pt x="651327" y="184291"/>
                  <a:pt x="651617" y="183714"/>
                  <a:pt x="651617" y="183425"/>
                </a:cubicBezTo>
                <a:cubicBezTo>
                  <a:pt x="649591" y="181113"/>
                  <a:pt x="649880" y="179379"/>
                  <a:pt x="649012" y="176490"/>
                </a:cubicBezTo>
                <a:cubicBezTo>
                  <a:pt x="648144" y="174756"/>
                  <a:pt x="646407" y="174179"/>
                  <a:pt x="646407" y="171867"/>
                </a:cubicBezTo>
                <a:lnTo>
                  <a:pt x="647122" y="169965"/>
                </a:lnTo>
                <a:lnTo>
                  <a:pt x="647276" y="170133"/>
                </a:lnTo>
                <a:lnTo>
                  <a:pt x="647276" y="169555"/>
                </a:lnTo>
                <a:lnTo>
                  <a:pt x="647122" y="169965"/>
                </a:lnTo>
                <a:lnTo>
                  <a:pt x="644382" y="166955"/>
                </a:lnTo>
                <a:cubicBezTo>
                  <a:pt x="641777" y="170711"/>
                  <a:pt x="637725" y="175623"/>
                  <a:pt x="632227" y="175623"/>
                </a:cubicBezTo>
                <a:cubicBezTo>
                  <a:pt x="631648" y="175623"/>
                  <a:pt x="626439" y="172734"/>
                  <a:pt x="626439" y="172156"/>
                </a:cubicBezTo>
                <a:cubicBezTo>
                  <a:pt x="626439" y="171000"/>
                  <a:pt x="628175" y="170422"/>
                  <a:pt x="628754" y="170133"/>
                </a:cubicBezTo>
                <a:cubicBezTo>
                  <a:pt x="628754" y="168400"/>
                  <a:pt x="628754" y="168400"/>
                  <a:pt x="628754" y="168400"/>
                </a:cubicBezTo>
                <a:cubicBezTo>
                  <a:pt x="627017" y="168400"/>
                  <a:pt x="627017" y="168400"/>
                  <a:pt x="625281" y="168978"/>
                </a:cubicBezTo>
                <a:cubicBezTo>
                  <a:pt x="625281" y="168111"/>
                  <a:pt x="626728" y="166377"/>
                  <a:pt x="627596" y="165510"/>
                </a:cubicBezTo>
                <a:cubicBezTo>
                  <a:pt x="625570" y="163199"/>
                  <a:pt x="625281" y="160020"/>
                  <a:pt x="625281" y="156553"/>
                </a:cubicBezTo>
                <a:cubicBezTo>
                  <a:pt x="625281" y="154531"/>
                  <a:pt x="627307" y="154820"/>
                  <a:pt x="628175" y="153664"/>
                </a:cubicBezTo>
                <a:cubicBezTo>
                  <a:pt x="629622" y="151352"/>
                  <a:pt x="631069" y="149908"/>
                  <a:pt x="633963" y="149041"/>
                </a:cubicBezTo>
                <a:cubicBezTo>
                  <a:pt x="636278" y="148463"/>
                  <a:pt x="636568" y="145573"/>
                  <a:pt x="641198" y="145862"/>
                </a:cubicBezTo>
                <a:cubicBezTo>
                  <a:pt x="639751" y="145573"/>
                  <a:pt x="639462" y="145285"/>
                  <a:pt x="638304" y="144996"/>
                </a:cubicBezTo>
                <a:cubicBezTo>
                  <a:pt x="643803" y="143551"/>
                  <a:pt x="645829" y="139217"/>
                  <a:pt x="649880" y="136038"/>
                </a:cubicBezTo>
                <a:cubicBezTo>
                  <a:pt x="651327" y="135172"/>
                  <a:pt x="651038" y="131126"/>
                  <a:pt x="652195" y="131126"/>
                </a:cubicBezTo>
                <a:cubicBezTo>
                  <a:pt x="652195" y="131126"/>
                  <a:pt x="653353" y="128237"/>
                  <a:pt x="653353" y="128237"/>
                </a:cubicBezTo>
                <a:cubicBezTo>
                  <a:pt x="654800" y="125637"/>
                  <a:pt x="656826" y="123903"/>
                  <a:pt x="659431" y="122747"/>
                </a:cubicBezTo>
                <a:cubicBezTo>
                  <a:pt x="662035" y="121880"/>
                  <a:pt x="665508" y="117546"/>
                  <a:pt x="666376" y="114657"/>
                </a:cubicBezTo>
                <a:cubicBezTo>
                  <a:pt x="663193" y="115524"/>
                  <a:pt x="661746" y="116968"/>
                  <a:pt x="658852" y="116968"/>
                </a:cubicBezTo>
                <a:cubicBezTo>
                  <a:pt x="659431" y="116102"/>
                  <a:pt x="660878" y="115524"/>
                  <a:pt x="661167" y="115235"/>
                </a:cubicBezTo>
                <a:cubicBezTo>
                  <a:pt x="660588" y="115235"/>
                  <a:pt x="659431" y="114946"/>
                  <a:pt x="659431" y="114946"/>
                </a:cubicBezTo>
                <a:cubicBezTo>
                  <a:pt x="659720" y="113501"/>
                  <a:pt x="660299" y="112923"/>
                  <a:pt x="661167" y="112923"/>
                </a:cubicBezTo>
                <a:cubicBezTo>
                  <a:pt x="661746" y="112923"/>
                  <a:pt x="662035" y="113212"/>
                  <a:pt x="662325" y="113212"/>
                </a:cubicBezTo>
                <a:cubicBezTo>
                  <a:pt x="662614" y="112345"/>
                  <a:pt x="663193" y="112056"/>
                  <a:pt x="663482" y="111478"/>
                </a:cubicBezTo>
                <a:cubicBezTo>
                  <a:pt x="664061" y="112345"/>
                  <a:pt x="664350" y="112923"/>
                  <a:pt x="663772" y="113790"/>
                </a:cubicBezTo>
                <a:cubicBezTo>
                  <a:pt x="665797" y="113790"/>
                  <a:pt x="666376" y="115235"/>
                  <a:pt x="668113" y="115235"/>
                </a:cubicBezTo>
                <a:cubicBezTo>
                  <a:pt x="668691" y="115235"/>
                  <a:pt x="670139" y="112056"/>
                  <a:pt x="670428" y="112056"/>
                </a:cubicBezTo>
                <a:cubicBezTo>
                  <a:pt x="669560" y="111767"/>
                  <a:pt x="669560" y="111478"/>
                  <a:pt x="668402" y="111767"/>
                </a:cubicBezTo>
                <a:cubicBezTo>
                  <a:pt x="668981" y="110612"/>
                  <a:pt x="669849" y="109745"/>
                  <a:pt x="671296" y="109745"/>
                </a:cubicBezTo>
                <a:cubicBezTo>
                  <a:pt x="672164" y="109745"/>
                  <a:pt x="673033" y="110034"/>
                  <a:pt x="673901" y="109456"/>
                </a:cubicBezTo>
                <a:cubicBezTo>
                  <a:pt x="673033" y="108878"/>
                  <a:pt x="673322" y="108878"/>
                  <a:pt x="672743" y="108300"/>
                </a:cubicBezTo>
                <a:cubicBezTo>
                  <a:pt x="674190" y="107144"/>
                  <a:pt x="676216" y="107144"/>
                  <a:pt x="678242" y="106855"/>
                </a:cubicBezTo>
                <a:cubicBezTo>
                  <a:pt x="678242" y="108300"/>
                  <a:pt x="678242" y="108300"/>
                  <a:pt x="678242" y="108300"/>
                </a:cubicBezTo>
                <a:cubicBezTo>
                  <a:pt x="679978" y="108011"/>
                  <a:pt x="680268" y="105122"/>
                  <a:pt x="682872" y="104833"/>
                </a:cubicBezTo>
                <a:cubicBezTo>
                  <a:pt x="682872" y="107144"/>
                  <a:pt x="682872" y="107144"/>
                  <a:pt x="682872" y="107144"/>
                </a:cubicBezTo>
                <a:cubicBezTo>
                  <a:pt x="684609" y="103966"/>
                  <a:pt x="686924" y="104833"/>
                  <a:pt x="689239" y="103677"/>
                </a:cubicBezTo>
                <a:cubicBezTo>
                  <a:pt x="688082" y="103099"/>
                  <a:pt x="687213" y="102810"/>
                  <a:pt x="687213" y="101943"/>
                </a:cubicBezTo>
                <a:cubicBezTo>
                  <a:pt x="687213" y="101366"/>
                  <a:pt x="689529" y="100788"/>
                  <a:pt x="689818" y="100210"/>
                </a:cubicBezTo>
                <a:cubicBezTo>
                  <a:pt x="690686" y="101077"/>
                  <a:pt x="691265" y="101943"/>
                  <a:pt x="692423" y="101943"/>
                </a:cubicBezTo>
                <a:cubicBezTo>
                  <a:pt x="694448" y="101943"/>
                  <a:pt x="699368" y="98765"/>
                  <a:pt x="699368" y="100499"/>
                </a:cubicBezTo>
                <a:cubicBezTo>
                  <a:pt x="699368" y="102232"/>
                  <a:pt x="697053" y="102810"/>
                  <a:pt x="696764" y="104544"/>
                </a:cubicBezTo>
                <a:cubicBezTo>
                  <a:pt x="699079" y="104833"/>
                  <a:pt x="699947" y="101943"/>
                  <a:pt x="702262" y="100788"/>
                </a:cubicBezTo>
                <a:cubicBezTo>
                  <a:pt x="702552" y="101655"/>
                  <a:pt x="702552" y="102232"/>
                  <a:pt x="702841" y="103099"/>
                </a:cubicBezTo>
                <a:cubicBezTo>
                  <a:pt x="704578" y="101366"/>
                  <a:pt x="705446" y="100788"/>
                  <a:pt x="707761" y="99343"/>
                </a:cubicBezTo>
                <a:cubicBezTo>
                  <a:pt x="707761" y="101077"/>
                  <a:pt x="707472" y="102232"/>
                  <a:pt x="708919" y="102521"/>
                </a:cubicBezTo>
                <a:cubicBezTo>
                  <a:pt x="709208" y="101366"/>
                  <a:pt x="709787" y="100499"/>
                  <a:pt x="710944" y="100499"/>
                </a:cubicBezTo>
                <a:cubicBezTo>
                  <a:pt x="711523" y="100499"/>
                  <a:pt x="714128" y="101943"/>
                  <a:pt x="715285" y="102521"/>
                </a:cubicBezTo>
                <a:cubicBezTo>
                  <a:pt x="714128" y="105700"/>
                  <a:pt x="712970" y="104544"/>
                  <a:pt x="710076" y="105700"/>
                </a:cubicBezTo>
                <a:cubicBezTo>
                  <a:pt x="711523" y="106567"/>
                  <a:pt x="712391" y="106855"/>
                  <a:pt x="712391" y="107433"/>
                </a:cubicBezTo>
                <a:lnTo>
                  <a:pt x="716211" y="107978"/>
                </a:lnTo>
                <a:lnTo>
                  <a:pt x="716319" y="107865"/>
                </a:lnTo>
                <a:cubicBezTo>
                  <a:pt x="719494" y="107576"/>
                  <a:pt x="719494" y="107865"/>
                  <a:pt x="719782" y="107865"/>
                </a:cubicBezTo>
                <a:cubicBezTo>
                  <a:pt x="724112" y="107865"/>
                  <a:pt x="737966" y="114794"/>
                  <a:pt x="744027" y="116815"/>
                </a:cubicBezTo>
                <a:cubicBezTo>
                  <a:pt x="765674" y="123744"/>
                  <a:pt x="751531" y="132695"/>
                  <a:pt x="744315" y="130962"/>
                </a:cubicBezTo>
                <a:cubicBezTo>
                  <a:pt x="739120" y="129519"/>
                  <a:pt x="736234" y="129519"/>
                  <a:pt x="730750" y="129519"/>
                </a:cubicBezTo>
                <a:cubicBezTo>
                  <a:pt x="733348" y="133272"/>
                  <a:pt x="732482" y="141068"/>
                  <a:pt x="739697" y="141645"/>
                </a:cubicBezTo>
                <a:cubicBezTo>
                  <a:pt x="739697" y="141645"/>
                  <a:pt x="739697" y="141645"/>
                  <a:pt x="739697" y="136737"/>
                </a:cubicBezTo>
                <a:cubicBezTo>
                  <a:pt x="754417" y="143089"/>
                  <a:pt x="752685" y="130674"/>
                  <a:pt x="756149" y="129519"/>
                </a:cubicBezTo>
                <a:cubicBezTo>
                  <a:pt x="759612" y="128364"/>
                  <a:pt x="766251" y="131540"/>
                  <a:pt x="766251" y="127209"/>
                </a:cubicBezTo>
                <a:cubicBezTo>
                  <a:pt x="766251" y="124899"/>
                  <a:pt x="763942" y="124322"/>
                  <a:pt x="764519" y="123167"/>
                </a:cubicBezTo>
                <a:cubicBezTo>
                  <a:pt x="770003" y="106421"/>
                  <a:pt x="772889" y="117392"/>
                  <a:pt x="770869" y="122589"/>
                </a:cubicBezTo>
                <a:cubicBezTo>
                  <a:pt x="770292" y="124033"/>
                  <a:pt x="772312" y="125188"/>
                  <a:pt x="774044" y="125188"/>
                </a:cubicBezTo>
                <a:cubicBezTo>
                  <a:pt x="778662" y="125188"/>
                  <a:pt x="797711" y="108153"/>
                  <a:pt x="800597" y="115660"/>
                </a:cubicBezTo>
                <a:cubicBezTo>
                  <a:pt x="806369" y="118547"/>
                  <a:pt x="814451" y="113062"/>
                  <a:pt x="818492" y="113062"/>
                </a:cubicBezTo>
                <a:cubicBezTo>
                  <a:pt x="820801" y="113062"/>
                  <a:pt x="824841" y="120857"/>
                  <a:pt x="825419" y="111041"/>
                </a:cubicBezTo>
                <a:cubicBezTo>
                  <a:pt x="825707" y="110174"/>
                  <a:pt x="819935" y="104400"/>
                  <a:pt x="837252" y="109020"/>
                </a:cubicBezTo>
                <a:cubicBezTo>
                  <a:pt x="843602" y="110463"/>
                  <a:pt x="860631" y="122878"/>
                  <a:pt x="853415" y="111907"/>
                </a:cubicBezTo>
                <a:cubicBezTo>
                  <a:pt x="850529" y="108731"/>
                  <a:pt x="847931" y="104977"/>
                  <a:pt x="847931" y="99203"/>
                </a:cubicBezTo>
                <a:cubicBezTo>
                  <a:pt x="847931" y="94295"/>
                  <a:pt x="858322" y="85344"/>
                  <a:pt x="863806" y="86210"/>
                </a:cubicBezTo>
                <a:cubicBezTo>
                  <a:pt x="874485" y="88520"/>
                  <a:pt x="867558" y="90253"/>
                  <a:pt x="867558" y="94583"/>
                </a:cubicBezTo>
                <a:cubicBezTo>
                  <a:pt x="867558" y="98626"/>
                  <a:pt x="869001" y="117681"/>
                  <a:pt x="874196" y="117681"/>
                </a:cubicBezTo>
                <a:cubicBezTo>
                  <a:pt x="878525" y="117681"/>
                  <a:pt x="870444" y="108442"/>
                  <a:pt x="873330" y="105555"/>
                </a:cubicBezTo>
                <a:cubicBezTo>
                  <a:pt x="877082" y="101224"/>
                  <a:pt x="871598" y="97471"/>
                  <a:pt x="870733" y="94006"/>
                </a:cubicBezTo>
                <a:cubicBezTo>
                  <a:pt x="873907" y="92274"/>
                  <a:pt x="876794" y="90541"/>
                  <a:pt x="877371" y="86210"/>
                </a:cubicBezTo>
                <a:cubicBezTo>
                  <a:pt x="879103" y="88520"/>
                  <a:pt x="878525" y="100358"/>
                  <a:pt x="886030" y="90253"/>
                </a:cubicBezTo>
                <a:cubicBezTo>
                  <a:pt x="894977" y="90253"/>
                  <a:pt x="895843" y="91985"/>
                  <a:pt x="898729" y="90253"/>
                </a:cubicBezTo>
                <a:cubicBezTo>
                  <a:pt x="898152" y="88232"/>
                  <a:pt x="896709" y="86499"/>
                  <a:pt x="896709" y="85056"/>
                </a:cubicBezTo>
                <a:cubicBezTo>
                  <a:pt x="896709" y="77838"/>
                  <a:pt x="912583" y="79281"/>
                  <a:pt x="916912" y="79281"/>
                </a:cubicBezTo>
                <a:cubicBezTo>
                  <a:pt x="919799" y="79281"/>
                  <a:pt x="920376" y="74084"/>
                  <a:pt x="922396" y="72352"/>
                </a:cubicBezTo>
                <a:cubicBezTo>
                  <a:pt x="931632" y="63979"/>
                  <a:pt x="949527" y="62824"/>
                  <a:pt x="953856" y="61380"/>
                </a:cubicBezTo>
                <a:cubicBezTo>
                  <a:pt x="952413" y="67443"/>
                  <a:pt x="968865" y="60803"/>
                  <a:pt x="971174" y="59070"/>
                </a:cubicBezTo>
                <a:cubicBezTo>
                  <a:pt x="974637" y="56183"/>
                  <a:pt x="977523" y="51275"/>
                  <a:pt x="983873" y="51275"/>
                </a:cubicBezTo>
                <a:close/>
                <a:moveTo>
                  <a:pt x="190139" y="49818"/>
                </a:moveTo>
                <a:cubicBezTo>
                  <a:pt x="191146" y="50243"/>
                  <a:pt x="192265" y="51093"/>
                  <a:pt x="192712" y="51235"/>
                </a:cubicBezTo>
                <a:cubicBezTo>
                  <a:pt x="192115" y="52085"/>
                  <a:pt x="191817" y="52652"/>
                  <a:pt x="190922" y="52652"/>
                </a:cubicBezTo>
                <a:cubicBezTo>
                  <a:pt x="189729" y="52652"/>
                  <a:pt x="188238" y="51518"/>
                  <a:pt x="188238" y="50951"/>
                </a:cubicBezTo>
                <a:cubicBezTo>
                  <a:pt x="188238" y="49393"/>
                  <a:pt x="189133" y="49393"/>
                  <a:pt x="190139" y="49818"/>
                </a:cubicBezTo>
                <a:close/>
                <a:moveTo>
                  <a:pt x="235698" y="49555"/>
                </a:moveTo>
                <a:cubicBezTo>
                  <a:pt x="237119" y="49555"/>
                  <a:pt x="237688" y="50440"/>
                  <a:pt x="238825" y="50735"/>
                </a:cubicBezTo>
                <a:cubicBezTo>
                  <a:pt x="237972" y="51620"/>
                  <a:pt x="236551" y="51620"/>
                  <a:pt x="234560" y="51620"/>
                </a:cubicBezTo>
                <a:cubicBezTo>
                  <a:pt x="232286" y="51620"/>
                  <a:pt x="235413" y="49555"/>
                  <a:pt x="235698" y="49555"/>
                </a:cubicBezTo>
                <a:close/>
                <a:moveTo>
                  <a:pt x="204850" y="48866"/>
                </a:moveTo>
                <a:cubicBezTo>
                  <a:pt x="206297" y="48866"/>
                  <a:pt x="206876" y="49719"/>
                  <a:pt x="207165" y="50287"/>
                </a:cubicBezTo>
                <a:cubicBezTo>
                  <a:pt x="205718" y="51425"/>
                  <a:pt x="203692" y="51709"/>
                  <a:pt x="201667" y="51709"/>
                </a:cubicBezTo>
                <a:lnTo>
                  <a:pt x="205429" y="51709"/>
                </a:lnTo>
                <a:cubicBezTo>
                  <a:pt x="205429" y="54268"/>
                  <a:pt x="201377" y="55405"/>
                  <a:pt x="198483" y="55405"/>
                </a:cubicBezTo>
                <a:cubicBezTo>
                  <a:pt x="196747" y="55405"/>
                  <a:pt x="194432" y="53130"/>
                  <a:pt x="194432" y="51993"/>
                </a:cubicBezTo>
                <a:cubicBezTo>
                  <a:pt x="194432" y="49150"/>
                  <a:pt x="202245" y="48866"/>
                  <a:pt x="204850" y="48866"/>
                </a:cubicBezTo>
                <a:close/>
                <a:moveTo>
                  <a:pt x="996595" y="46408"/>
                </a:moveTo>
                <a:cubicBezTo>
                  <a:pt x="996297" y="47293"/>
                  <a:pt x="995700" y="48178"/>
                  <a:pt x="994805" y="48178"/>
                </a:cubicBezTo>
                <a:cubicBezTo>
                  <a:pt x="993314" y="48178"/>
                  <a:pt x="992419" y="47293"/>
                  <a:pt x="992121" y="46703"/>
                </a:cubicBezTo>
                <a:cubicBezTo>
                  <a:pt x="994805" y="46113"/>
                  <a:pt x="995402" y="46703"/>
                  <a:pt x="996595" y="46408"/>
                </a:cubicBezTo>
                <a:close/>
                <a:moveTo>
                  <a:pt x="203338" y="43704"/>
                </a:moveTo>
                <a:cubicBezTo>
                  <a:pt x="205939" y="43704"/>
                  <a:pt x="208252" y="45195"/>
                  <a:pt x="208541" y="46985"/>
                </a:cubicBezTo>
                <a:cubicBezTo>
                  <a:pt x="207674" y="47283"/>
                  <a:pt x="206807" y="48178"/>
                  <a:pt x="205361" y="48178"/>
                </a:cubicBezTo>
                <a:cubicBezTo>
                  <a:pt x="201893" y="48178"/>
                  <a:pt x="202471" y="48178"/>
                  <a:pt x="199869" y="48178"/>
                </a:cubicBezTo>
                <a:cubicBezTo>
                  <a:pt x="198135" y="48178"/>
                  <a:pt x="197846" y="47283"/>
                  <a:pt x="196690" y="47283"/>
                </a:cubicBezTo>
                <a:cubicBezTo>
                  <a:pt x="195533" y="47283"/>
                  <a:pt x="194955" y="48178"/>
                  <a:pt x="194088" y="48178"/>
                </a:cubicBezTo>
                <a:cubicBezTo>
                  <a:pt x="194088" y="46388"/>
                  <a:pt x="201604" y="43704"/>
                  <a:pt x="203338" y="43704"/>
                </a:cubicBezTo>
                <a:close/>
                <a:moveTo>
                  <a:pt x="253035" y="41984"/>
                </a:moveTo>
                <a:cubicBezTo>
                  <a:pt x="253320" y="43152"/>
                  <a:pt x="256174" y="44028"/>
                  <a:pt x="257315" y="44028"/>
                </a:cubicBezTo>
                <a:cubicBezTo>
                  <a:pt x="257315" y="46948"/>
                  <a:pt x="261881" y="44028"/>
                  <a:pt x="261881" y="46948"/>
                </a:cubicBezTo>
                <a:cubicBezTo>
                  <a:pt x="261881" y="47824"/>
                  <a:pt x="261310" y="48700"/>
                  <a:pt x="261881" y="50160"/>
                </a:cubicBezTo>
                <a:cubicBezTo>
                  <a:pt x="257315" y="51036"/>
                  <a:pt x="253035" y="51620"/>
                  <a:pt x="253035" y="50160"/>
                </a:cubicBezTo>
                <a:cubicBezTo>
                  <a:pt x="253035" y="49576"/>
                  <a:pt x="253891" y="48992"/>
                  <a:pt x="254176" y="48700"/>
                </a:cubicBezTo>
                <a:cubicBezTo>
                  <a:pt x="252749" y="47240"/>
                  <a:pt x="250181" y="46364"/>
                  <a:pt x="250181" y="44028"/>
                </a:cubicBezTo>
                <a:cubicBezTo>
                  <a:pt x="250181" y="42568"/>
                  <a:pt x="251893" y="41984"/>
                  <a:pt x="253035" y="41984"/>
                </a:cubicBezTo>
                <a:close/>
                <a:moveTo>
                  <a:pt x="227049" y="38886"/>
                </a:moveTo>
                <a:cubicBezTo>
                  <a:pt x="229945" y="38886"/>
                  <a:pt x="230524" y="41191"/>
                  <a:pt x="231972" y="41191"/>
                </a:cubicBezTo>
                <a:cubicBezTo>
                  <a:pt x="233130" y="41191"/>
                  <a:pt x="233420" y="40038"/>
                  <a:pt x="234578" y="40038"/>
                </a:cubicBezTo>
                <a:cubicBezTo>
                  <a:pt x="237184" y="40038"/>
                  <a:pt x="236894" y="43208"/>
                  <a:pt x="238342" y="43208"/>
                </a:cubicBezTo>
                <a:cubicBezTo>
                  <a:pt x="239211" y="43208"/>
                  <a:pt x="239501" y="42055"/>
                  <a:pt x="240369" y="42055"/>
                </a:cubicBezTo>
                <a:cubicBezTo>
                  <a:pt x="242107" y="42055"/>
                  <a:pt x="243555" y="44360"/>
                  <a:pt x="244134" y="44936"/>
                </a:cubicBezTo>
                <a:cubicBezTo>
                  <a:pt x="243844" y="45224"/>
                  <a:pt x="243265" y="45801"/>
                  <a:pt x="243265" y="46377"/>
                </a:cubicBezTo>
                <a:cubicBezTo>
                  <a:pt x="244134" y="47241"/>
                  <a:pt x="246740" y="48394"/>
                  <a:pt x="246740" y="49546"/>
                </a:cubicBezTo>
                <a:cubicBezTo>
                  <a:pt x="246740" y="50987"/>
                  <a:pt x="245292" y="51275"/>
                  <a:pt x="244423" y="51275"/>
                </a:cubicBezTo>
                <a:cubicBezTo>
                  <a:pt x="241238" y="51275"/>
                  <a:pt x="241528" y="48106"/>
                  <a:pt x="238632" y="48106"/>
                </a:cubicBezTo>
                <a:cubicBezTo>
                  <a:pt x="236315" y="48106"/>
                  <a:pt x="234867" y="47241"/>
                  <a:pt x="232551" y="47529"/>
                </a:cubicBezTo>
                <a:cubicBezTo>
                  <a:pt x="231972" y="46377"/>
                  <a:pt x="230234" y="47241"/>
                  <a:pt x="228497" y="47241"/>
                </a:cubicBezTo>
                <a:cubicBezTo>
                  <a:pt x="226759" y="47241"/>
                  <a:pt x="226180" y="47241"/>
                  <a:pt x="225022" y="46089"/>
                </a:cubicBezTo>
                <a:cubicBezTo>
                  <a:pt x="226180" y="44936"/>
                  <a:pt x="227339" y="45224"/>
                  <a:pt x="228786" y="44648"/>
                </a:cubicBezTo>
                <a:cubicBezTo>
                  <a:pt x="228497" y="44072"/>
                  <a:pt x="228497" y="43496"/>
                  <a:pt x="228786" y="43208"/>
                </a:cubicBezTo>
                <a:cubicBezTo>
                  <a:pt x="225891" y="43208"/>
                  <a:pt x="225312" y="43784"/>
                  <a:pt x="224443" y="43208"/>
                </a:cubicBezTo>
                <a:cubicBezTo>
                  <a:pt x="224732" y="42920"/>
                  <a:pt x="225022" y="42343"/>
                  <a:pt x="225312" y="41767"/>
                </a:cubicBezTo>
                <a:cubicBezTo>
                  <a:pt x="223574" y="41767"/>
                  <a:pt x="222995" y="41479"/>
                  <a:pt x="222995" y="39750"/>
                </a:cubicBezTo>
                <a:cubicBezTo>
                  <a:pt x="224732" y="39750"/>
                  <a:pt x="225601" y="38886"/>
                  <a:pt x="227049" y="38886"/>
                </a:cubicBezTo>
                <a:close/>
                <a:moveTo>
                  <a:pt x="977436" y="36477"/>
                </a:moveTo>
                <a:cubicBezTo>
                  <a:pt x="978577" y="36477"/>
                  <a:pt x="978577" y="36477"/>
                  <a:pt x="979148" y="36477"/>
                </a:cubicBezTo>
                <a:cubicBezTo>
                  <a:pt x="979148" y="38494"/>
                  <a:pt x="979718" y="38494"/>
                  <a:pt x="978863" y="39358"/>
                </a:cubicBezTo>
                <a:cubicBezTo>
                  <a:pt x="979718" y="39070"/>
                  <a:pt x="980289" y="38206"/>
                  <a:pt x="981145" y="38206"/>
                </a:cubicBezTo>
                <a:cubicBezTo>
                  <a:pt x="982856" y="38206"/>
                  <a:pt x="987991" y="41375"/>
                  <a:pt x="987991" y="43104"/>
                </a:cubicBezTo>
                <a:cubicBezTo>
                  <a:pt x="987991" y="46273"/>
                  <a:pt x="981430" y="46849"/>
                  <a:pt x="979148" y="46273"/>
                </a:cubicBezTo>
                <a:cubicBezTo>
                  <a:pt x="978577" y="46273"/>
                  <a:pt x="974869" y="47137"/>
                  <a:pt x="974869" y="47137"/>
                </a:cubicBezTo>
                <a:lnTo>
                  <a:pt x="968023" y="48866"/>
                </a:lnTo>
                <a:cubicBezTo>
                  <a:pt x="966596" y="48866"/>
                  <a:pt x="966311" y="48290"/>
                  <a:pt x="966311" y="47137"/>
                </a:cubicBezTo>
                <a:cubicBezTo>
                  <a:pt x="966311" y="45120"/>
                  <a:pt x="967737" y="45120"/>
                  <a:pt x="968593" y="44256"/>
                </a:cubicBezTo>
                <a:cubicBezTo>
                  <a:pt x="971446" y="41375"/>
                  <a:pt x="972587" y="36477"/>
                  <a:pt x="977436" y="36477"/>
                </a:cubicBezTo>
                <a:close/>
                <a:moveTo>
                  <a:pt x="245707" y="33380"/>
                </a:moveTo>
                <a:cubicBezTo>
                  <a:pt x="247385" y="33380"/>
                  <a:pt x="249342" y="33380"/>
                  <a:pt x="250181" y="33380"/>
                </a:cubicBezTo>
                <a:cubicBezTo>
                  <a:pt x="250181" y="36133"/>
                  <a:pt x="250181" y="36133"/>
                  <a:pt x="250181" y="36133"/>
                </a:cubicBezTo>
                <a:cubicBezTo>
                  <a:pt x="247944" y="36133"/>
                  <a:pt x="247944" y="36133"/>
                  <a:pt x="247944" y="36133"/>
                </a:cubicBezTo>
                <a:cubicBezTo>
                  <a:pt x="247385" y="35521"/>
                  <a:pt x="245707" y="35215"/>
                  <a:pt x="245707" y="33380"/>
                </a:cubicBezTo>
                <a:close/>
                <a:moveTo>
                  <a:pt x="665388" y="32348"/>
                </a:moveTo>
                <a:cubicBezTo>
                  <a:pt x="667124" y="32348"/>
                  <a:pt x="670597" y="33497"/>
                  <a:pt x="670597" y="34934"/>
                </a:cubicBezTo>
                <a:cubicBezTo>
                  <a:pt x="670597" y="35796"/>
                  <a:pt x="670018" y="36658"/>
                  <a:pt x="670018" y="37521"/>
                </a:cubicBezTo>
                <a:cubicBezTo>
                  <a:pt x="671175" y="36946"/>
                  <a:pt x="671465" y="35796"/>
                  <a:pt x="672333" y="35796"/>
                </a:cubicBezTo>
                <a:cubicBezTo>
                  <a:pt x="674359" y="35796"/>
                  <a:pt x="674069" y="37808"/>
                  <a:pt x="674069" y="38957"/>
                </a:cubicBezTo>
                <a:cubicBezTo>
                  <a:pt x="674359" y="38957"/>
                  <a:pt x="674937" y="38957"/>
                  <a:pt x="675227" y="38957"/>
                </a:cubicBezTo>
                <a:cubicBezTo>
                  <a:pt x="677252" y="38957"/>
                  <a:pt x="684197" y="42693"/>
                  <a:pt x="685355" y="44130"/>
                </a:cubicBezTo>
                <a:cubicBezTo>
                  <a:pt x="685065" y="44417"/>
                  <a:pt x="684487" y="44417"/>
                  <a:pt x="684197" y="44417"/>
                </a:cubicBezTo>
                <a:cubicBezTo>
                  <a:pt x="685065" y="44705"/>
                  <a:pt x="685644" y="44417"/>
                  <a:pt x="686512" y="44417"/>
                </a:cubicBezTo>
                <a:cubicBezTo>
                  <a:pt x="686802" y="44992"/>
                  <a:pt x="686802" y="45854"/>
                  <a:pt x="686512" y="46429"/>
                </a:cubicBezTo>
                <a:cubicBezTo>
                  <a:pt x="688249" y="46429"/>
                  <a:pt x="689117" y="46429"/>
                  <a:pt x="690564" y="46429"/>
                </a:cubicBezTo>
                <a:cubicBezTo>
                  <a:pt x="690564" y="50165"/>
                  <a:pt x="694325" y="49303"/>
                  <a:pt x="695483" y="50740"/>
                </a:cubicBezTo>
                <a:cubicBezTo>
                  <a:pt x="692010" y="51889"/>
                  <a:pt x="690564" y="54188"/>
                  <a:pt x="687380" y="55050"/>
                </a:cubicBezTo>
                <a:cubicBezTo>
                  <a:pt x="687091" y="54188"/>
                  <a:pt x="687091" y="53613"/>
                  <a:pt x="687380" y="52751"/>
                </a:cubicBezTo>
                <a:cubicBezTo>
                  <a:pt x="685934" y="52751"/>
                  <a:pt x="683329" y="52751"/>
                  <a:pt x="681593" y="52751"/>
                </a:cubicBezTo>
                <a:cubicBezTo>
                  <a:pt x="681882" y="50452"/>
                  <a:pt x="683329" y="51027"/>
                  <a:pt x="683619" y="49015"/>
                </a:cubicBezTo>
                <a:cubicBezTo>
                  <a:pt x="682750" y="48728"/>
                  <a:pt x="681593" y="46429"/>
                  <a:pt x="681014" y="45567"/>
                </a:cubicBezTo>
                <a:cubicBezTo>
                  <a:pt x="681593" y="45280"/>
                  <a:pt x="682172" y="45280"/>
                  <a:pt x="682750" y="45280"/>
                </a:cubicBezTo>
                <a:cubicBezTo>
                  <a:pt x="680725" y="44992"/>
                  <a:pt x="679567" y="43268"/>
                  <a:pt x="679567" y="43268"/>
                </a:cubicBezTo>
                <a:cubicBezTo>
                  <a:pt x="675227" y="43268"/>
                  <a:pt x="674069" y="49015"/>
                  <a:pt x="672622" y="52176"/>
                </a:cubicBezTo>
                <a:cubicBezTo>
                  <a:pt x="672333" y="53039"/>
                  <a:pt x="671465" y="52751"/>
                  <a:pt x="670597" y="53326"/>
                </a:cubicBezTo>
                <a:cubicBezTo>
                  <a:pt x="668571" y="55050"/>
                  <a:pt x="668860" y="58499"/>
                  <a:pt x="667124" y="60223"/>
                </a:cubicBezTo>
                <a:cubicBezTo>
                  <a:pt x="663941" y="58211"/>
                  <a:pt x="656996" y="56487"/>
                  <a:pt x="656996" y="52176"/>
                </a:cubicBezTo>
                <a:cubicBezTo>
                  <a:pt x="658732" y="51889"/>
                  <a:pt x="661915" y="52464"/>
                  <a:pt x="661915" y="52464"/>
                </a:cubicBezTo>
                <a:cubicBezTo>
                  <a:pt x="663073" y="51314"/>
                  <a:pt x="664520" y="51602"/>
                  <a:pt x="665967" y="51314"/>
                </a:cubicBezTo>
                <a:cubicBezTo>
                  <a:pt x="665388" y="50740"/>
                  <a:pt x="661047" y="50740"/>
                  <a:pt x="660179" y="50740"/>
                </a:cubicBezTo>
                <a:cubicBezTo>
                  <a:pt x="658732" y="50740"/>
                  <a:pt x="655549" y="52176"/>
                  <a:pt x="655549" y="49015"/>
                </a:cubicBezTo>
                <a:cubicBezTo>
                  <a:pt x="655549" y="47866"/>
                  <a:pt x="658443" y="47866"/>
                  <a:pt x="659022" y="47866"/>
                </a:cubicBezTo>
                <a:cubicBezTo>
                  <a:pt x="660758" y="47291"/>
                  <a:pt x="664230" y="45854"/>
                  <a:pt x="665388" y="44705"/>
                </a:cubicBezTo>
                <a:cubicBezTo>
                  <a:pt x="663652" y="44705"/>
                  <a:pt x="662784" y="44705"/>
                  <a:pt x="662205" y="44705"/>
                </a:cubicBezTo>
                <a:cubicBezTo>
                  <a:pt x="661915" y="44705"/>
                  <a:pt x="660758" y="43843"/>
                  <a:pt x="660179" y="43555"/>
                </a:cubicBezTo>
                <a:cubicBezTo>
                  <a:pt x="659890" y="43555"/>
                  <a:pt x="659600" y="43555"/>
                  <a:pt x="659311" y="43555"/>
                </a:cubicBezTo>
                <a:cubicBezTo>
                  <a:pt x="658154" y="44130"/>
                  <a:pt x="658154" y="47004"/>
                  <a:pt x="655549" y="47004"/>
                </a:cubicBezTo>
                <a:cubicBezTo>
                  <a:pt x="653524" y="47004"/>
                  <a:pt x="652077" y="46142"/>
                  <a:pt x="651209" y="44992"/>
                </a:cubicBezTo>
                <a:cubicBezTo>
                  <a:pt x="651787" y="44705"/>
                  <a:pt x="652077" y="44705"/>
                  <a:pt x="652366" y="44705"/>
                </a:cubicBezTo>
                <a:cubicBezTo>
                  <a:pt x="650051" y="43555"/>
                  <a:pt x="648315" y="42406"/>
                  <a:pt x="648894" y="40394"/>
                </a:cubicBezTo>
                <a:cubicBezTo>
                  <a:pt x="648315" y="40394"/>
                  <a:pt x="648025" y="39820"/>
                  <a:pt x="647736" y="39820"/>
                </a:cubicBezTo>
                <a:cubicBezTo>
                  <a:pt x="646868" y="39820"/>
                  <a:pt x="645421" y="37808"/>
                  <a:pt x="644553" y="36946"/>
                </a:cubicBezTo>
                <a:cubicBezTo>
                  <a:pt x="645132" y="36371"/>
                  <a:pt x="647736" y="33785"/>
                  <a:pt x="649183" y="33785"/>
                </a:cubicBezTo>
                <a:cubicBezTo>
                  <a:pt x="651209" y="33785"/>
                  <a:pt x="652366" y="33785"/>
                  <a:pt x="655549" y="34359"/>
                </a:cubicBezTo>
                <a:cubicBezTo>
                  <a:pt x="654681" y="35222"/>
                  <a:pt x="654392" y="35509"/>
                  <a:pt x="653813" y="36084"/>
                </a:cubicBezTo>
                <a:cubicBezTo>
                  <a:pt x="655260" y="37233"/>
                  <a:pt x="656417" y="37233"/>
                  <a:pt x="657285" y="38095"/>
                </a:cubicBezTo>
                <a:cubicBezTo>
                  <a:pt x="656707" y="37808"/>
                  <a:pt x="656417" y="37233"/>
                  <a:pt x="656417" y="36371"/>
                </a:cubicBezTo>
                <a:cubicBezTo>
                  <a:pt x="656417" y="35222"/>
                  <a:pt x="657575" y="34359"/>
                  <a:pt x="658732" y="34359"/>
                </a:cubicBezTo>
                <a:cubicBezTo>
                  <a:pt x="661915" y="34359"/>
                  <a:pt x="661047" y="38670"/>
                  <a:pt x="664230" y="39820"/>
                </a:cubicBezTo>
                <a:cubicBezTo>
                  <a:pt x="663652" y="37808"/>
                  <a:pt x="662784" y="36658"/>
                  <a:pt x="662784" y="34359"/>
                </a:cubicBezTo>
                <a:cubicBezTo>
                  <a:pt x="662784" y="32348"/>
                  <a:pt x="663652" y="32348"/>
                  <a:pt x="665388" y="32348"/>
                </a:cubicBezTo>
                <a:close/>
                <a:moveTo>
                  <a:pt x="938781" y="30627"/>
                </a:moveTo>
                <a:cubicBezTo>
                  <a:pt x="939355" y="30627"/>
                  <a:pt x="942796" y="32305"/>
                  <a:pt x="943943" y="32584"/>
                </a:cubicBezTo>
                <a:cubicBezTo>
                  <a:pt x="943656" y="34821"/>
                  <a:pt x="939355" y="35101"/>
                  <a:pt x="937921" y="35101"/>
                </a:cubicBezTo>
                <a:cubicBezTo>
                  <a:pt x="937061" y="35101"/>
                  <a:pt x="935340" y="33143"/>
                  <a:pt x="935340" y="32025"/>
                </a:cubicBezTo>
                <a:cubicBezTo>
                  <a:pt x="935340" y="30627"/>
                  <a:pt x="937921" y="30627"/>
                  <a:pt x="938781" y="30627"/>
                </a:cubicBezTo>
                <a:close/>
                <a:moveTo>
                  <a:pt x="787774" y="28881"/>
                </a:moveTo>
                <a:lnTo>
                  <a:pt x="786916" y="29760"/>
                </a:lnTo>
                <a:lnTo>
                  <a:pt x="786916" y="29027"/>
                </a:lnTo>
                <a:close/>
                <a:moveTo>
                  <a:pt x="814591" y="28562"/>
                </a:moveTo>
                <a:cubicBezTo>
                  <a:pt x="816291" y="28562"/>
                  <a:pt x="817425" y="29135"/>
                  <a:pt x="817992" y="29996"/>
                </a:cubicBezTo>
                <a:cubicBezTo>
                  <a:pt x="815441" y="29996"/>
                  <a:pt x="815725" y="32003"/>
                  <a:pt x="814024" y="32003"/>
                </a:cubicBezTo>
                <a:cubicBezTo>
                  <a:pt x="813174" y="32003"/>
                  <a:pt x="812324" y="30569"/>
                  <a:pt x="811473" y="30569"/>
                </a:cubicBezTo>
                <a:cubicBezTo>
                  <a:pt x="811190" y="32003"/>
                  <a:pt x="810623" y="32003"/>
                  <a:pt x="809490" y="32003"/>
                </a:cubicBezTo>
                <a:cubicBezTo>
                  <a:pt x="808923" y="32003"/>
                  <a:pt x="808356" y="31429"/>
                  <a:pt x="808356" y="31143"/>
                </a:cubicBezTo>
                <a:cubicBezTo>
                  <a:pt x="808356" y="29135"/>
                  <a:pt x="813174" y="28562"/>
                  <a:pt x="814591" y="28562"/>
                </a:cubicBezTo>
                <a:close/>
                <a:moveTo>
                  <a:pt x="689174" y="27874"/>
                </a:moveTo>
                <a:cubicBezTo>
                  <a:pt x="690608" y="27874"/>
                  <a:pt x="690608" y="27874"/>
                  <a:pt x="690608" y="27874"/>
                </a:cubicBezTo>
                <a:cubicBezTo>
                  <a:pt x="690608" y="29637"/>
                  <a:pt x="690321" y="30224"/>
                  <a:pt x="690608" y="31399"/>
                </a:cubicBezTo>
                <a:cubicBezTo>
                  <a:pt x="691755" y="31399"/>
                  <a:pt x="692328" y="29930"/>
                  <a:pt x="694336" y="29930"/>
                </a:cubicBezTo>
                <a:cubicBezTo>
                  <a:pt x="697490" y="29930"/>
                  <a:pt x="696630" y="29930"/>
                  <a:pt x="698637" y="29930"/>
                </a:cubicBezTo>
                <a:cubicBezTo>
                  <a:pt x="700931" y="29930"/>
                  <a:pt x="703512" y="31987"/>
                  <a:pt x="704086" y="33456"/>
                </a:cubicBezTo>
                <a:cubicBezTo>
                  <a:pt x="701218" y="35512"/>
                  <a:pt x="694909" y="39919"/>
                  <a:pt x="691181" y="39919"/>
                </a:cubicBezTo>
                <a:cubicBezTo>
                  <a:pt x="688887" y="39919"/>
                  <a:pt x="687740" y="39331"/>
                  <a:pt x="686880" y="37862"/>
                </a:cubicBezTo>
                <a:cubicBezTo>
                  <a:pt x="679424" y="37862"/>
                  <a:pt x="679424" y="37862"/>
                  <a:pt x="679424" y="37862"/>
                </a:cubicBezTo>
                <a:cubicBezTo>
                  <a:pt x="678563" y="37275"/>
                  <a:pt x="677990" y="36687"/>
                  <a:pt x="677990" y="35512"/>
                </a:cubicBezTo>
                <a:cubicBezTo>
                  <a:pt x="678850" y="35512"/>
                  <a:pt x="680284" y="35512"/>
                  <a:pt x="680571" y="35512"/>
                </a:cubicBezTo>
                <a:cubicBezTo>
                  <a:pt x="681718" y="35218"/>
                  <a:pt x="682865" y="35218"/>
                  <a:pt x="683725" y="34925"/>
                </a:cubicBezTo>
                <a:cubicBezTo>
                  <a:pt x="683152" y="34925"/>
                  <a:pt x="677990" y="34631"/>
                  <a:pt x="677703" y="34631"/>
                </a:cubicBezTo>
                <a:cubicBezTo>
                  <a:pt x="675409" y="34631"/>
                  <a:pt x="673115" y="36100"/>
                  <a:pt x="673115" y="33162"/>
                </a:cubicBezTo>
                <a:cubicBezTo>
                  <a:pt x="672254" y="32281"/>
                  <a:pt x="671394" y="31399"/>
                  <a:pt x="671394" y="29930"/>
                </a:cubicBezTo>
                <a:cubicBezTo>
                  <a:pt x="673115" y="29930"/>
                  <a:pt x="673115" y="29930"/>
                  <a:pt x="673115" y="29930"/>
                </a:cubicBezTo>
                <a:cubicBezTo>
                  <a:pt x="673975" y="30518"/>
                  <a:pt x="675122" y="30812"/>
                  <a:pt x="675696" y="30224"/>
                </a:cubicBezTo>
                <a:cubicBezTo>
                  <a:pt x="675696" y="29637"/>
                  <a:pt x="675696" y="29637"/>
                  <a:pt x="675696" y="29637"/>
                </a:cubicBezTo>
                <a:cubicBezTo>
                  <a:pt x="677990" y="29637"/>
                  <a:pt x="677990" y="29637"/>
                  <a:pt x="677990" y="29637"/>
                </a:cubicBezTo>
                <a:cubicBezTo>
                  <a:pt x="677416" y="28461"/>
                  <a:pt x="677416" y="28461"/>
                  <a:pt x="677416" y="28461"/>
                </a:cubicBezTo>
                <a:cubicBezTo>
                  <a:pt x="680857" y="28461"/>
                  <a:pt x="680857" y="28461"/>
                  <a:pt x="680857" y="28461"/>
                </a:cubicBezTo>
                <a:cubicBezTo>
                  <a:pt x="681718" y="29049"/>
                  <a:pt x="685159" y="31105"/>
                  <a:pt x="686019" y="31105"/>
                </a:cubicBezTo>
                <a:cubicBezTo>
                  <a:pt x="687453" y="31105"/>
                  <a:pt x="688313" y="28461"/>
                  <a:pt x="689174" y="27874"/>
                </a:cubicBezTo>
                <a:close/>
                <a:moveTo>
                  <a:pt x="775757" y="24777"/>
                </a:moveTo>
                <a:cubicBezTo>
                  <a:pt x="778904" y="24777"/>
                  <a:pt x="780907" y="26536"/>
                  <a:pt x="783196" y="26536"/>
                </a:cubicBezTo>
                <a:cubicBezTo>
                  <a:pt x="785199" y="26536"/>
                  <a:pt x="786058" y="24777"/>
                  <a:pt x="787774" y="24777"/>
                </a:cubicBezTo>
                <a:cubicBezTo>
                  <a:pt x="789491" y="24777"/>
                  <a:pt x="790922" y="25949"/>
                  <a:pt x="791494" y="26243"/>
                </a:cubicBezTo>
                <a:cubicBezTo>
                  <a:pt x="791494" y="28588"/>
                  <a:pt x="789777" y="27415"/>
                  <a:pt x="788347" y="28588"/>
                </a:cubicBezTo>
                <a:cubicBezTo>
                  <a:pt x="787774" y="28588"/>
                  <a:pt x="787488" y="28588"/>
                  <a:pt x="786916" y="28588"/>
                </a:cubicBezTo>
                <a:lnTo>
                  <a:pt x="786916" y="29027"/>
                </a:lnTo>
                <a:lnTo>
                  <a:pt x="782624" y="29760"/>
                </a:lnTo>
                <a:cubicBezTo>
                  <a:pt x="781480" y="30347"/>
                  <a:pt x="781193" y="32692"/>
                  <a:pt x="780049" y="32692"/>
                </a:cubicBezTo>
                <a:cubicBezTo>
                  <a:pt x="779477" y="32399"/>
                  <a:pt x="778904" y="31812"/>
                  <a:pt x="778618" y="31519"/>
                </a:cubicBezTo>
                <a:cubicBezTo>
                  <a:pt x="776902" y="31519"/>
                  <a:pt x="775471" y="30933"/>
                  <a:pt x="775185" y="29760"/>
                </a:cubicBezTo>
                <a:cubicBezTo>
                  <a:pt x="776329" y="29174"/>
                  <a:pt x="776902" y="29174"/>
                  <a:pt x="777760" y="28881"/>
                </a:cubicBezTo>
                <a:cubicBezTo>
                  <a:pt x="776616" y="28881"/>
                  <a:pt x="776043" y="28588"/>
                  <a:pt x="775471" y="28588"/>
                </a:cubicBezTo>
                <a:cubicBezTo>
                  <a:pt x="776329" y="28002"/>
                  <a:pt x="776902" y="28002"/>
                  <a:pt x="777474" y="27415"/>
                </a:cubicBezTo>
                <a:cubicBezTo>
                  <a:pt x="776329" y="27122"/>
                  <a:pt x="775757" y="26243"/>
                  <a:pt x="774613" y="26243"/>
                </a:cubicBezTo>
                <a:cubicBezTo>
                  <a:pt x="773182" y="26243"/>
                  <a:pt x="770893" y="28002"/>
                  <a:pt x="768890" y="28002"/>
                </a:cubicBezTo>
                <a:cubicBezTo>
                  <a:pt x="768032" y="28002"/>
                  <a:pt x="767173" y="27415"/>
                  <a:pt x="766029" y="27415"/>
                </a:cubicBezTo>
                <a:cubicBezTo>
                  <a:pt x="767173" y="25363"/>
                  <a:pt x="773182" y="24777"/>
                  <a:pt x="775757" y="24777"/>
                </a:cubicBezTo>
                <a:close/>
                <a:moveTo>
                  <a:pt x="823717" y="23745"/>
                </a:moveTo>
                <a:cubicBezTo>
                  <a:pt x="827805" y="23745"/>
                  <a:pt x="827805" y="23745"/>
                  <a:pt x="827805" y="23745"/>
                </a:cubicBezTo>
                <a:cubicBezTo>
                  <a:pt x="827513" y="24295"/>
                  <a:pt x="826929" y="24846"/>
                  <a:pt x="826637" y="24846"/>
                </a:cubicBezTo>
                <a:cubicBezTo>
                  <a:pt x="827513" y="24846"/>
                  <a:pt x="829557" y="24846"/>
                  <a:pt x="830725" y="24846"/>
                </a:cubicBezTo>
                <a:cubicBezTo>
                  <a:pt x="830725" y="25947"/>
                  <a:pt x="830725" y="25947"/>
                  <a:pt x="830725" y="26498"/>
                </a:cubicBezTo>
                <a:cubicBezTo>
                  <a:pt x="829849" y="27599"/>
                  <a:pt x="828681" y="27048"/>
                  <a:pt x="827513" y="27048"/>
                </a:cubicBezTo>
                <a:cubicBezTo>
                  <a:pt x="828097" y="28700"/>
                  <a:pt x="828097" y="28700"/>
                  <a:pt x="828097" y="28700"/>
                </a:cubicBezTo>
                <a:cubicBezTo>
                  <a:pt x="827513" y="28976"/>
                  <a:pt x="821089" y="29251"/>
                  <a:pt x="821089" y="28700"/>
                </a:cubicBezTo>
                <a:cubicBezTo>
                  <a:pt x="821089" y="26773"/>
                  <a:pt x="821965" y="25947"/>
                  <a:pt x="823717" y="25397"/>
                </a:cubicBezTo>
                <a:cubicBezTo>
                  <a:pt x="823425" y="24295"/>
                  <a:pt x="823717" y="24020"/>
                  <a:pt x="823717" y="23745"/>
                </a:cubicBezTo>
                <a:close/>
                <a:moveTo>
                  <a:pt x="265328" y="22024"/>
                </a:moveTo>
                <a:cubicBezTo>
                  <a:pt x="268510" y="22316"/>
                  <a:pt x="271113" y="22607"/>
                  <a:pt x="273427" y="23483"/>
                </a:cubicBezTo>
                <a:cubicBezTo>
                  <a:pt x="275741" y="24650"/>
                  <a:pt x="275452" y="28151"/>
                  <a:pt x="277477" y="29026"/>
                </a:cubicBezTo>
                <a:cubicBezTo>
                  <a:pt x="279213" y="29901"/>
                  <a:pt x="280659" y="28443"/>
                  <a:pt x="282394" y="29318"/>
                </a:cubicBezTo>
                <a:cubicBezTo>
                  <a:pt x="284419" y="30193"/>
                  <a:pt x="283552" y="31652"/>
                  <a:pt x="284709" y="32819"/>
                </a:cubicBezTo>
                <a:cubicBezTo>
                  <a:pt x="286155" y="32819"/>
                  <a:pt x="286155" y="32819"/>
                  <a:pt x="286155" y="32819"/>
                </a:cubicBezTo>
                <a:cubicBezTo>
                  <a:pt x="286155" y="31360"/>
                  <a:pt x="286155" y="31360"/>
                  <a:pt x="286155" y="31360"/>
                </a:cubicBezTo>
                <a:cubicBezTo>
                  <a:pt x="285576" y="30193"/>
                  <a:pt x="285576" y="30193"/>
                  <a:pt x="285576" y="30193"/>
                </a:cubicBezTo>
                <a:cubicBezTo>
                  <a:pt x="286155" y="30193"/>
                  <a:pt x="286444" y="30193"/>
                  <a:pt x="287023" y="30193"/>
                </a:cubicBezTo>
                <a:cubicBezTo>
                  <a:pt x="288758" y="30193"/>
                  <a:pt x="288469" y="31068"/>
                  <a:pt x="288469" y="32527"/>
                </a:cubicBezTo>
                <a:cubicBezTo>
                  <a:pt x="288469" y="33403"/>
                  <a:pt x="290205" y="33403"/>
                  <a:pt x="290205" y="34570"/>
                </a:cubicBezTo>
                <a:cubicBezTo>
                  <a:pt x="290205" y="35445"/>
                  <a:pt x="289337" y="35445"/>
                  <a:pt x="289337" y="36320"/>
                </a:cubicBezTo>
                <a:cubicBezTo>
                  <a:pt x="289337" y="37487"/>
                  <a:pt x="291073" y="36320"/>
                  <a:pt x="291362" y="36320"/>
                </a:cubicBezTo>
                <a:cubicBezTo>
                  <a:pt x="292808" y="36320"/>
                  <a:pt x="295990" y="37779"/>
                  <a:pt x="297726" y="38071"/>
                </a:cubicBezTo>
                <a:cubicBezTo>
                  <a:pt x="297726" y="38946"/>
                  <a:pt x="298015" y="39530"/>
                  <a:pt x="297436" y="39821"/>
                </a:cubicBezTo>
                <a:cubicBezTo>
                  <a:pt x="297147" y="40697"/>
                  <a:pt x="295701" y="40405"/>
                  <a:pt x="294544" y="40697"/>
                </a:cubicBezTo>
                <a:cubicBezTo>
                  <a:pt x="291940" y="40988"/>
                  <a:pt x="290205" y="44781"/>
                  <a:pt x="288469" y="44781"/>
                </a:cubicBezTo>
                <a:cubicBezTo>
                  <a:pt x="287023" y="44781"/>
                  <a:pt x="287023" y="43614"/>
                  <a:pt x="286444" y="42155"/>
                </a:cubicBezTo>
                <a:cubicBezTo>
                  <a:pt x="285866" y="42739"/>
                  <a:pt x="285576" y="43322"/>
                  <a:pt x="284998" y="44198"/>
                </a:cubicBezTo>
                <a:cubicBezTo>
                  <a:pt x="285866" y="45365"/>
                  <a:pt x="286155" y="45657"/>
                  <a:pt x="286734" y="46532"/>
                </a:cubicBezTo>
                <a:cubicBezTo>
                  <a:pt x="284419" y="46532"/>
                  <a:pt x="284419" y="46532"/>
                  <a:pt x="284419" y="46532"/>
                </a:cubicBezTo>
                <a:cubicBezTo>
                  <a:pt x="284419" y="48282"/>
                  <a:pt x="284419" y="48282"/>
                  <a:pt x="284419" y="48282"/>
                </a:cubicBezTo>
                <a:cubicBezTo>
                  <a:pt x="283262" y="48574"/>
                  <a:pt x="280948" y="46824"/>
                  <a:pt x="279791" y="45948"/>
                </a:cubicBezTo>
                <a:cubicBezTo>
                  <a:pt x="279791" y="48282"/>
                  <a:pt x="278634" y="48866"/>
                  <a:pt x="276609" y="48866"/>
                </a:cubicBezTo>
                <a:cubicBezTo>
                  <a:pt x="274584" y="48866"/>
                  <a:pt x="271981" y="48574"/>
                  <a:pt x="271692" y="46532"/>
                </a:cubicBezTo>
                <a:cubicBezTo>
                  <a:pt x="272559" y="46532"/>
                  <a:pt x="272849" y="46240"/>
                  <a:pt x="273427" y="45657"/>
                </a:cubicBezTo>
                <a:cubicBezTo>
                  <a:pt x="271113" y="45657"/>
                  <a:pt x="267642" y="44489"/>
                  <a:pt x="267642" y="42447"/>
                </a:cubicBezTo>
                <a:cubicBezTo>
                  <a:pt x="267642" y="40113"/>
                  <a:pt x="275452" y="40405"/>
                  <a:pt x="277188" y="39821"/>
                </a:cubicBezTo>
                <a:cubicBezTo>
                  <a:pt x="275452" y="39530"/>
                  <a:pt x="274006" y="38946"/>
                  <a:pt x="271981" y="38946"/>
                </a:cubicBezTo>
                <a:cubicBezTo>
                  <a:pt x="269956" y="38946"/>
                  <a:pt x="269667" y="39821"/>
                  <a:pt x="268220" y="39821"/>
                </a:cubicBezTo>
                <a:cubicBezTo>
                  <a:pt x="266774" y="39821"/>
                  <a:pt x="266774" y="38946"/>
                  <a:pt x="266485" y="38362"/>
                </a:cubicBezTo>
                <a:cubicBezTo>
                  <a:pt x="265038" y="38946"/>
                  <a:pt x="264749" y="39238"/>
                  <a:pt x="263592" y="39238"/>
                </a:cubicBezTo>
                <a:cubicBezTo>
                  <a:pt x="262724" y="39238"/>
                  <a:pt x="262724" y="38946"/>
                  <a:pt x="262724" y="38071"/>
                </a:cubicBezTo>
                <a:cubicBezTo>
                  <a:pt x="263881" y="37487"/>
                  <a:pt x="264749" y="37487"/>
                  <a:pt x="265617" y="36320"/>
                </a:cubicBezTo>
                <a:cubicBezTo>
                  <a:pt x="261278" y="36320"/>
                  <a:pt x="258675" y="36028"/>
                  <a:pt x="258096" y="32236"/>
                </a:cubicBezTo>
                <a:cubicBezTo>
                  <a:pt x="260121" y="32236"/>
                  <a:pt x="260121" y="32236"/>
                  <a:pt x="260121" y="32236"/>
                </a:cubicBezTo>
                <a:cubicBezTo>
                  <a:pt x="260699" y="32819"/>
                  <a:pt x="262724" y="33403"/>
                  <a:pt x="263881" y="33403"/>
                </a:cubicBezTo>
                <a:cubicBezTo>
                  <a:pt x="264460" y="33403"/>
                  <a:pt x="265038" y="32527"/>
                  <a:pt x="265038" y="32527"/>
                </a:cubicBezTo>
                <a:cubicBezTo>
                  <a:pt x="263592" y="31944"/>
                  <a:pt x="259542" y="31068"/>
                  <a:pt x="259542" y="29610"/>
                </a:cubicBezTo>
                <a:cubicBezTo>
                  <a:pt x="259542" y="28151"/>
                  <a:pt x="261278" y="28443"/>
                  <a:pt x="262435" y="28443"/>
                </a:cubicBezTo>
                <a:cubicBezTo>
                  <a:pt x="264171" y="28443"/>
                  <a:pt x="264749" y="29318"/>
                  <a:pt x="265906" y="29318"/>
                </a:cubicBezTo>
                <a:cubicBezTo>
                  <a:pt x="266774" y="29318"/>
                  <a:pt x="266774" y="28443"/>
                  <a:pt x="267353" y="27859"/>
                </a:cubicBezTo>
                <a:cubicBezTo>
                  <a:pt x="265906" y="27276"/>
                  <a:pt x="264460" y="27859"/>
                  <a:pt x="263592" y="27859"/>
                </a:cubicBezTo>
                <a:cubicBezTo>
                  <a:pt x="263303" y="27859"/>
                  <a:pt x="262146" y="26109"/>
                  <a:pt x="262146" y="25817"/>
                </a:cubicBezTo>
                <a:cubicBezTo>
                  <a:pt x="263592" y="24941"/>
                  <a:pt x="264749" y="24358"/>
                  <a:pt x="266774" y="24650"/>
                </a:cubicBezTo>
                <a:cubicBezTo>
                  <a:pt x="269088" y="24650"/>
                  <a:pt x="269088" y="24650"/>
                  <a:pt x="269088" y="24650"/>
                </a:cubicBezTo>
                <a:cubicBezTo>
                  <a:pt x="267642" y="24066"/>
                  <a:pt x="265328" y="23774"/>
                  <a:pt x="265328" y="22024"/>
                </a:cubicBezTo>
                <a:close/>
                <a:moveTo>
                  <a:pt x="932243" y="21680"/>
                </a:moveTo>
                <a:cubicBezTo>
                  <a:pt x="936831" y="21680"/>
                  <a:pt x="936831" y="21680"/>
                  <a:pt x="936831" y="21680"/>
                </a:cubicBezTo>
                <a:lnTo>
                  <a:pt x="937405" y="22827"/>
                </a:lnTo>
                <a:cubicBezTo>
                  <a:pt x="935397" y="23114"/>
                  <a:pt x="933103" y="23401"/>
                  <a:pt x="932243" y="21680"/>
                </a:cubicBezTo>
                <a:close/>
                <a:moveTo>
                  <a:pt x="951360" y="20992"/>
                </a:moveTo>
                <a:cubicBezTo>
                  <a:pt x="954821" y="20992"/>
                  <a:pt x="956840" y="24452"/>
                  <a:pt x="958858" y="25893"/>
                </a:cubicBezTo>
                <a:cubicBezTo>
                  <a:pt x="957705" y="26470"/>
                  <a:pt x="957993" y="26182"/>
                  <a:pt x="957416" y="26182"/>
                </a:cubicBezTo>
                <a:cubicBezTo>
                  <a:pt x="957705" y="27623"/>
                  <a:pt x="957416" y="27912"/>
                  <a:pt x="957416" y="28777"/>
                </a:cubicBezTo>
                <a:cubicBezTo>
                  <a:pt x="957416" y="29353"/>
                  <a:pt x="955974" y="30507"/>
                  <a:pt x="955109" y="31083"/>
                </a:cubicBezTo>
                <a:cubicBezTo>
                  <a:pt x="956263" y="30507"/>
                  <a:pt x="956840" y="31083"/>
                  <a:pt x="957705" y="31083"/>
                </a:cubicBezTo>
                <a:cubicBezTo>
                  <a:pt x="959147" y="31083"/>
                  <a:pt x="960012" y="32237"/>
                  <a:pt x="961454" y="32237"/>
                </a:cubicBezTo>
                <a:cubicBezTo>
                  <a:pt x="962319" y="32237"/>
                  <a:pt x="963185" y="32237"/>
                  <a:pt x="964050" y="32237"/>
                </a:cubicBezTo>
                <a:cubicBezTo>
                  <a:pt x="966645" y="32237"/>
                  <a:pt x="966645" y="33101"/>
                  <a:pt x="968376" y="34831"/>
                </a:cubicBezTo>
                <a:cubicBezTo>
                  <a:pt x="966934" y="35696"/>
                  <a:pt x="967222" y="35985"/>
                  <a:pt x="967222" y="37426"/>
                </a:cubicBezTo>
                <a:cubicBezTo>
                  <a:pt x="967222" y="38580"/>
                  <a:pt x="965492" y="38868"/>
                  <a:pt x="964627" y="38868"/>
                </a:cubicBezTo>
                <a:cubicBezTo>
                  <a:pt x="965492" y="39156"/>
                  <a:pt x="966645" y="39733"/>
                  <a:pt x="966645" y="40598"/>
                </a:cubicBezTo>
                <a:cubicBezTo>
                  <a:pt x="966645" y="41751"/>
                  <a:pt x="965203" y="42328"/>
                  <a:pt x="964050" y="42328"/>
                </a:cubicBezTo>
                <a:cubicBezTo>
                  <a:pt x="958570" y="42328"/>
                  <a:pt x="954532" y="40021"/>
                  <a:pt x="949918" y="40021"/>
                </a:cubicBezTo>
                <a:cubicBezTo>
                  <a:pt x="948187" y="40021"/>
                  <a:pt x="945015" y="36561"/>
                  <a:pt x="942996" y="35408"/>
                </a:cubicBezTo>
                <a:cubicBezTo>
                  <a:pt x="947322" y="34255"/>
                  <a:pt x="948476" y="32813"/>
                  <a:pt x="952513" y="31372"/>
                </a:cubicBezTo>
                <a:cubicBezTo>
                  <a:pt x="951360" y="31372"/>
                  <a:pt x="948187" y="31372"/>
                  <a:pt x="947322" y="31372"/>
                </a:cubicBezTo>
                <a:cubicBezTo>
                  <a:pt x="943861" y="31372"/>
                  <a:pt x="941265" y="30218"/>
                  <a:pt x="938093" y="28488"/>
                </a:cubicBezTo>
                <a:cubicBezTo>
                  <a:pt x="943284" y="27047"/>
                  <a:pt x="945303" y="20992"/>
                  <a:pt x="951360" y="20992"/>
                </a:cubicBezTo>
                <a:close/>
                <a:moveTo>
                  <a:pt x="840005" y="19959"/>
                </a:moveTo>
                <a:cubicBezTo>
                  <a:pt x="841737" y="24054"/>
                  <a:pt x="841737" y="24054"/>
                  <a:pt x="841737" y="24054"/>
                </a:cubicBezTo>
                <a:cubicBezTo>
                  <a:pt x="840871" y="24639"/>
                  <a:pt x="835965" y="25809"/>
                  <a:pt x="834810" y="25809"/>
                </a:cubicBezTo>
                <a:cubicBezTo>
                  <a:pt x="833367" y="25809"/>
                  <a:pt x="832790" y="24931"/>
                  <a:pt x="832790" y="23761"/>
                </a:cubicBezTo>
                <a:cubicBezTo>
                  <a:pt x="832790" y="22006"/>
                  <a:pt x="837985" y="19959"/>
                  <a:pt x="840005" y="19959"/>
                </a:cubicBezTo>
                <a:close/>
                <a:moveTo>
                  <a:pt x="817408" y="16862"/>
                </a:moveTo>
                <a:cubicBezTo>
                  <a:pt x="817700" y="16862"/>
                  <a:pt x="817700" y="18047"/>
                  <a:pt x="817700" y="18344"/>
                </a:cubicBezTo>
                <a:cubicBezTo>
                  <a:pt x="817115" y="18936"/>
                  <a:pt x="816531" y="19529"/>
                  <a:pt x="816531" y="20122"/>
                </a:cubicBezTo>
                <a:cubicBezTo>
                  <a:pt x="814486" y="21603"/>
                  <a:pt x="811856" y="22196"/>
                  <a:pt x="810687" y="23678"/>
                </a:cubicBezTo>
                <a:cubicBezTo>
                  <a:pt x="814193" y="23974"/>
                  <a:pt x="815070" y="24270"/>
                  <a:pt x="817992" y="25456"/>
                </a:cubicBezTo>
                <a:cubicBezTo>
                  <a:pt x="816823" y="26345"/>
                  <a:pt x="815654" y="26048"/>
                  <a:pt x="814193" y="26048"/>
                </a:cubicBezTo>
                <a:cubicBezTo>
                  <a:pt x="812440" y="26048"/>
                  <a:pt x="810395" y="27530"/>
                  <a:pt x="808934" y="27530"/>
                </a:cubicBezTo>
                <a:cubicBezTo>
                  <a:pt x="808058" y="27530"/>
                  <a:pt x="802798" y="25159"/>
                  <a:pt x="802506" y="25159"/>
                </a:cubicBezTo>
                <a:cubicBezTo>
                  <a:pt x="803383" y="24567"/>
                  <a:pt x="803675" y="24270"/>
                  <a:pt x="804259" y="23678"/>
                </a:cubicBezTo>
                <a:cubicBezTo>
                  <a:pt x="809518" y="23678"/>
                  <a:pt x="809518" y="23678"/>
                  <a:pt x="809518" y="23678"/>
                </a:cubicBezTo>
                <a:cubicBezTo>
                  <a:pt x="808058" y="23085"/>
                  <a:pt x="808642" y="22789"/>
                  <a:pt x="807473" y="23381"/>
                </a:cubicBezTo>
                <a:cubicBezTo>
                  <a:pt x="807473" y="21603"/>
                  <a:pt x="807473" y="21603"/>
                  <a:pt x="807473" y="21603"/>
                </a:cubicBezTo>
                <a:cubicBezTo>
                  <a:pt x="811272" y="21603"/>
                  <a:pt x="811272" y="19233"/>
                  <a:pt x="815070" y="19233"/>
                </a:cubicBezTo>
                <a:cubicBezTo>
                  <a:pt x="815362" y="18047"/>
                  <a:pt x="816239" y="16862"/>
                  <a:pt x="817408" y="16862"/>
                </a:cubicBezTo>
                <a:close/>
                <a:moveTo>
                  <a:pt x="340596" y="5506"/>
                </a:moveTo>
                <a:cubicBezTo>
                  <a:pt x="342618" y="5506"/>
                  <a:pt x="343195" y="6370"/>
                  <a:pt x="344351" y="6370"/>
                </a:cubicBezTo>
                <a:cubicBezTo>
                  <a:pt x="345795" y="6370"/>
                  <a:pt x="346662" y="6370"/>
                  <a:pt x="348106" y="6370"/>
                </a:cubicBezTo>
                <a:cubicBezTo>
                  <a:pt x="350994" y="6370"/>
                  <a:pt x="361971" y="6082"/>
                  <a:pt x="364570" y="8676"/>
                </a:cubicBezTo>
                <a:cubicBezTo>
                  <a:pt x="363704" y="9540"/>
                  <a:pt x="363126" y="9829"/>
                  <a:pt x="362260" y="10117"/>
                </a:cubicBezTo>
                <a:cubicBezTo>
                  <a:pt x="372369" y="7235"/>
                  <a:pt x="372369" y="7235"/>
                  <a:pt x="372369" y="7235"/>
                </a:cubicBezTo>
                <a:cubicBezTo>
                  <a:pt x="373236" y="7523"/>
                  <a:pt x="373814" y="7811"/>
                  <a:pt x="374680" y="8100"/>
                </a:cubicBezTo>
                <a:cubicBezTo>
                  <a:pt x="376125" y="8676"/>
                  <a:pt x="376125" y="9540"/>
                  <a:pt x="376991" y="10405"/>
                </a:cubicBezTo>
                <a:cubicBezTo>
                  <a:pt x="378435" y="11846"/>
                  <a:pt x="385079" y="11270"/>
                  <a:pt x="385079" y="13575"/>
                </a:cubicBezTo>
                <a:cubicBezTo>
                  <a:pt x="385079" y="15016"/>
                  <a:pt x="382768" y="14728"/>
                  <a:pt x="381902" y="15304"/>
                </a:cubicBezTo>
                <a:cubicBezTo>
                  <a:pt x="376991" y="19339"/>
                  <a:pt x="370636" y="17033"/>
                  <a:pt x="363993" y="20203"/>
                </a:cubicBezTo>
                <a:cubicBezTo>
                  <a:pt x="365148" y="21644"/>
                  <a:pt x="370347" y="20492"/>
                  <a:pt x="373525" y="20492"/>
                </a:cubicBezTo>
                <a:cubicBezTo>
                  <a:pt x="370636" y="23662"/>
                  <a:pt x="363415" y="25391"/>
                  <a:pt x="358793" y="26832"/>
                </a:cubicBezTo>
                <a:cubicBezTo>
                  <a:pt x="353594" y="28561"/>
                  <a:pt x="350706" y="33460"/>
                  <a:pt x="346950" y="36342"/>
                </a:cubicBezTo>
                <a:cubicBezTo>
                  <a:pt x="345217" y="37783"/>
                  <a:pt x="342329" y="36054"/>
                  <a:pt x="340307" y="36630"/>
                </a:cubicBezTo>
                <a:cubicBezTo>
                  <a:pt x="337418" y="37783"/>
                  <a:pt x="334241" y="37783"/>
                  <a:pt x="332219" y="39512"/>
                </a:cubicBezTo>
                <a:cubicBezTo>
                  <a:pt x="335974" y="39512"/>
                  <a:pt x="335974" y="39512"/>
                  <a:pt x="335974" y="39512"/>
                </a:cubicBezTo>
                <a:cubicBezTo>
                  <a:pt x="336263" y="42394"/>
                  <a:pt x="334530" y="42106"/>
                  <a:pt x="332219" y="41817"/>
                </a:cubicBezTo>
                <a:cubicBezTo>
                  <a:pt x="333663" y="42682"/>
                  <a:pt x="335107" y="43258"/>
                  <a:pt x="335974" y="44988"/>
                </a:cubicBezTo>
                <a:cubicBezTo>
                  <a:pt x="333086" y="46140"/>
                  <a:pt x="332219" y="49310"/>
                  <a:pt x="330197" y="50751"/>
                </a:cubicBezTo>
                <a:cubicBezTo>
                  <a:pt x="324709" y="50751"/>
                  <a:pt x="324709" y="50751"/>
                  <a:pt x="323842" y="50751"/>
                </a:cubicBezTo>
                <a:cubicBezTo>
                  <a:pt x="324131" y="51616"/>
                  <a:pt x="324709" y="51904"/>
                  <a:pt x="324709" y="52769"/>
                </a:cubicBezTo>
                <a:cubicBezTo>
                  <a:pt x="324709" y="56803"/>
                  <a:pt x="319221" y="54210"/>
                  <a:pt x="319221" y="58532"/>
                </a:cubicBezTo>
                <a:cubicBezTo>
                  <a:pt x="321243" y="58532"/>
                  <a:pt x="321531" y="58532"/>
                  <a:pt x="322398" y="58532"/>
                </a:cubicBezTo>
                <a:cubicBezTo>
                  <a:pt x="322976" y="58532"/>
                  <a:pt x="324420" y="58532"/>
                  <a:pt x="324420" y="59685"/>
                </a:cubicBezTo>
                <a:cubicBezTo>
                  <a:pt x="324420" y="61702"/>
                  <a:pt x="317199" y="64008"/>
                  <a:pt x="314310" y="64008"/>
                </a:cubicBezTo>
                <a:cubicBezTo>
                  <a:pt x="311422" y="64008"/>
                  <a:pt x="312577" y="62279"/>
                  <a:pt x="309977" y="62279"/>
                </a:cubicBezTo>
                <a:cubicBezTo>
                  <a:pt x="306222" y="62279"/>
                  <a:pt x="303623" y="62279"/>
                  <a:pt x="300445" y="62279"/>
                </a:cubicBezTo>
                <a:cubicBezTo>
                  <a:pt x="299290" y="62279"/>
                  <a:pt x="298423" y="63431"/>
                  <a:pt x="296690" y="63431"/>
                </a:cubicBezTo>
                <a:cubicBezTo>
                  <a:pt x="292357" y="63431"/>
                  <a:pt x="288891" y="62279"/>
                  <a:pt x="284558" y="60838"/>
                </a:cubicBezTo>
                <a:cubicBezTo>
                  <a:pt x="284270" y="61414"/>
                  <a:pt x="283692" y="62279"/>
                  <a:pt x="283114" y="62279"/>
                </a:cubicBezTo>
                <a:cubicBezTo>
                  <a:pt x="281959" y="62279"/>
                  <a:pt x="281670" y="61414"/>
                  <a:pt x="281670" y="61126"/>
                </a:cubicBezTo>
                <a:cubicBezTo>
                  <a:pt x="281670" y="56227"/>
                  <a:pt x="288313" y="57956"/>
                  <a:pt x="290913" y="56227"/>
                </a:cubicBezTo>
                <a:cubicBezTo>
                  <a:pt x="289469" y="55074"/>
                  <a:pt x="286869" y="54498"/>
                  <a:pt x="286869" y="52192"/>
                </a:cubicBezTo>
                <a:cubicBezTo>
                  <a:pt x="286869" y="50463"/>
                  <a:pt x="288602" y="51039"/>
                  <a:pt x="290047" y="51039"/>
                </a:cubicBezTo>
                <a:cubicBezTo>
                  <a:pt x="294090" y="51039"/>
                  <a:pt x="295535" y="53057"/>
                  <a:pt x="297846" y="54498"/>
                </a:cubicBezTo>
                <a:cubicBezTo>
                  <a:pt x="300156" y="54498"/>
                  <a:pt x="300156" y="54498"/>
                  <a:pt x="300156" y="54498"/>
                </a:cubicBezTo>
                <a:cubicBezTo>
                  <a:pt x="298423" y="52769"/>
                  <a:pt x="294379" y="51328"/>
                  <a:pt x="294379" y="48158"/>
                </a:cubicBezTo>
                <a:cubicBezTo>
                  <a:pt x="292646" y="48158"/>
                  <a:pt x="292646" y="48158"/>
                  <a:pt x="292646" y="48158"/>
                </a:cubicBezTo>
                <a:cubicBezTo>
                  <a:pt x="291780" y="48446"/>
                  <a:pt x="291780" y="48446"/>
                  <a:pt x="291202" y="49022"/>
                </a:cubicBezTo>
                <a:cubicBezTo>
                  <a:pt x="289469" y="49022"/>
                  <a:pt x="289469" y="49022"/>
                  <a:pt x="289469" y="49022"/>
                </a:cubicBezTo>
                <a:cubicBezTo>
                  <a:pt x="289469" y="47581"/>
                  <a:pt x="289469" y="47581"/>
                  <a:pt x="289469" y="47581"/>
                </a:cubicBezTo>
                <a:cubicBezTo>
                  <a:pt x="290335" y="45276"/>
                  <a:pt x="291202" y="44123"/>
                  <a:pt x="293224" y="43258"/>
                </a:cubicBezTo>
                <a:cubicBezTo>
                  <a:pt x="296401" y="42394"/>
                  <a:pt x="300156" y="43547"/>
                  <a:pt x="300156" y="39800"/>
                </a:cubicBezTo>
                <a:cubicBezTo>
                  <a:pt x="300156" y="35766"/>
                  <a:pt x="291491" y="35766"/>
                  <a:pt x="291491" y="33460"/>
                </a:cubicBezTo>
                <a:cubicBezTo>
                  <a:pt x="291491" y="32307"/>
                  <a:pt x="293513" y="32595"/>
                  <a:pt x="294668" y="32595"/>
                </a:cubicBezTo>
                <a:cubicBezTo>
                  <a:pt x="293224" y="32595"/>
                  <a:pt x="292935" y="32019"/>
                  <a:pt x="292935" y="31155"/>
                </a:cubicBezTo>
                <a:cubicBezTo>
                  <a:pt x="293513" y="30866"/>
                  <a:pt x="294090" y="31155"/>
                  <a:pt x="294668" y="31155"/>
                </a:cubicBezTo>
                <a:cubicBezTo>
                  <a:pt x="296112" y="31155"/>
                  <a:pt x="299001" y="30578"/>
                  <a:pt x="301601" y="31443"/>
                </a:cubicBezTo>
                <a:cubicBezTo>
                  <a:pt x="304778" y="32307"/>
                  <a:pt x="305933" y="36054"/>
                  <a:pt x="309400" y="35477"/>
                </a:cubicBezTo>
                <a:cubicBezTo>
                  <a:pt x="308822" y="34901"/>
                  <a:pt x="304778" y="32307"/>
                  <a:pt x="304778" y="31731"/>
                </a:cubicBezTo>
                <a:cubicBezTo>
                  <a:pt x="304778" y="31155"/>
                  <a:pt x="305356" y="30866"/>
                  <a:pt x="305645" y="30290"/>
                </a:cubicBezTo>
                <a:cubicBezTo>
                  <a:pt x="311999" y="30290"/>
                  <a:pt x="311999" y="30290"/>
                  <a:pt x="311999" y="30290"/>
                </a:cubicBezTo>
                <a:cubicBezTo>
                  <a:pt x="314310" y="29425"/>
                  <a:pt x="316621" y="28849"/>
                  <a:pt x="318065" y="26832"/>
                </a:cubicBezTo>
                <a:cubicBezTo>
                  <a:pt x="316043" y="26832"/>
                  <a:pt x="316043" y="26832"/>
                  <a:pt x="316043" y="26832"/>
                </a:cubicBezTo>
                <a:cubicBezTo>
                  <a:pt x="313444" y="28849"/>
                  <a:pt x="310555" y="29714"/>
                  <a:pt x="306511" y="29714"/>
                </a:cubicBezTo>
                <a:cubicBezTo>
                  <a:pt x="304200" y="29714"/>
                  <a:pt x="303334" y="28849"/>
                  <a:pt x="302178" y="28849"/>
                </a:cubicBezTo>
                <a:cubicBezTo>
                  <a:pt x="301023" y="28849"/>
                  <a:pt x="300445" y="30002"/>
                  <a:pt x="299579" y="30002"/>
                </a:cubicBezTo>
                <a:cubicBezTo>
                  <a:pt x="296979" y="30002"/>
                  <a:pt x="293802" y="29137"/>
                  <a:pt x="294379" y="27408"/>
                </a:cubicBezTo>
                <a:cubicBezTo>
                  <a:pt x="292935" y="27408"/>
                  <a:pt x="292935" y="27408"/>
                  <a:pt x="292935" y="27408"/>
                </a:cubicBezTo>
                <a:cubicBezTo>
                  <a:pt x="291780" y="27984"/>
                  <a:pt x="291202" y="28849"/>
                  <a:pt x="290047" y="28849"/>
                </a:cubicBezTo>
                <a:cubicBezTo>
                  <a:pt x="287447" y="28849"/>
                  <a:pt x="283981" y="27120"/>
                  <a:pt x="283114" y="25967"/>
                </a:cubicBezTo>
                <a:cubicBezTo>
                  <a:pt x="283981" y="25391"/>
                  <a:pt x="284847" y="24814"/>
                  <a:pt x="286291" y="24814"/>
                </a:cubicBezTo>
                <a:cubicBezTo>
                  <a:pt x="283981" y="24814"/>
                  <a:pt x="281381" y="24526"/>
                  <a:pt x="280514" y="24814"/>
                </a:cubicBezTo>
                <a:cubicBezTo>
                  <a:pt x="281959" y="21356"/>
                  <a:pt x="285136" y="21644"/>
                  <a:pt x="288313" y="20780"/>
                </a:cubicBezTo>
                <a:cubicBezTo>
                  <a:pt x="287158" y="20492"/>
                  <a:pt x="286869" y="20492"/>
                  <a:pt x="285714" y="20492"/>
                </a:cubicBezTo>
                <a:cubicBezTo>
                  <a:pt x="283114" y="20492"/>
                  <a:pt x="283114" y="22797"/>
                  <a:pt x="280803" y="22797"/>
                </a:cubicBezTo>
                <a:cubicBezTo>
                  <a:pt x="279937" y="22797"/>
                  <a:pt x="278781" y="21933"/>
                  <a:pt x="278492" y="21644"/>
                </a:cubicBezTo>
                <a:cubicBezTo>
                  <a:pt x="279648" y="20492"/>
                  <a:pt x="280514" y="20203"/>
                  <a:pt x="281959" y="19627"/>
                </a:cubicBezTo>
                <a:cubicBezTo>
                  <a:pt x="278204" y="19627"/>
                  <a:pt x="278204" y="19627"/>
                  <a:pt x="278204" y="19627"/>
                </a:cubicBezTo>
                <a:cubicBezTo>
                  <a:pt x="277337" y="19915"/>
                  <a:pt x="276759" y="20203"/>
                  <a:pt x="276182" y="20492"/>
                </a:cubicBezTo>
                <a:cubicBezTo>
                  <a:pt x="275604" y="20492"/>
                  <a:pt x="274160" y="20492"/>
                  <a:pt x="273582" y="20492"/>
                </a:cubicBezTo>
                <a:cubicBezTo>
                  <a:pt x="274160" y="17322"/>
                  <a:pt x="282536" y="15881"/>
                  <a:pt x="286291" y="15881"/>
                </a:cubicBezTo>
                <a:cubicBezTo>
                  <a:pt x="287736" y="15881"/>
                  <a:pt x="288602" y="15881"/>
                  <a:pt x="288891" y="15881"/>
                </a:cubicBezTo>
                <a:cubicBezTo>
                  <a:pt x="289469" y="15881"/>
                  <a:pt x="290047" y="15304"/>
                  <a:pt x="290047" y="14728"/>
                </a:cubicBezTo>
                <a:cubicBezTo>
                  <a:pt x="294090" y="14728"/>
                  <a:pt x="292357" y="11846"/>
                  <a:pt x="294957" y="11846"/>
                </a:cubicBezTo>
                <a:cubicBezTo>
                  <a:pt x="297557" y="11846"/>
                  <a:pt x="302467" y="14440"/>
                  <a:pt x="303623" y="14728"/>
                </a:cubicBezTo>
                <a:cubicBezTo>
                  <a:pt x="304778" y="11846"/>
                  <a:pt x="306222" y="8964"/>
                  <a:pt x="309977" y="8964"/>
                </a:cubicBezTo>
                <a:cubicBezTo>
                  <a:pt x="312288" y="8964"/>
                  <a:pt x="310844" y="10117"/>
                  <a:pt x="312577" y="8676"/>
                </a:cubicBezTo>
                <a:cubicBezTo>
                  <a:pt x="313155" y="7523"/>
                  <a:pt x="314310" y="7235"/>
                  <a:pt x="315466" y="7235"/>
                </a:cubicBezTo>
                <a:cubicBezTo>
                  <a:pt x="322109" y="7235"/>
                  <a:pt x="323553" y="7235"/>
                  <a:pt x="330197" y="7235"/>
                </a:cubicBezTo>
                <a:cubicBezTo>
                  <a:pt x="330486" y="6659"/>
                  <a:pt x="331064" y="6370"/>
                  <a:pt x="331641" y="6370"/>
                </a:cubicBezTo>
                <a:cubicBezTo>
                  <a:pt x="333952" y="6370"/>
                  <a:pt x="334530" y="7811"/>
                  <a:pt x="336552" y="7811"/>
                </a:cubicBezTo>
                <a:cubicBezTo>
                  <a:pt x="338285" y="7811"/>
                  <a:pt x="338863" y="5506"/>
                  <a:pt x="340596" y="5506"/>
                </a:cubicBezTo>
                <a:close/>
                <a:moveTo>
                  <a:pt x="479079" y="0"/>
                </a:moveTo>
                <a:cubicBezTo>
                  <a:pt x="486294" y="0"/>
                  <a:pt x="491200" y="0"/>
                  <a:pt x="497549" y="0"/>
                </a:cubicBezTo>
                <a:cubicBezTo>
                  <a:pt x="505053" y="0"/>
                  <a:pt x="510536" y="4904"/>
                  <a:pt x="516596" y="7500"/>
                </a:cubicBezTo>
                <a:cubicBezTo>
                  <a:pt x="520059" y="8942"/>
                  <a:pt x="524388" y="8077"/>
                  <a:pt x="527563" y="8654"/>
                </a:cubicBezTo>
                <a:cubicBezTo>
                  <a:pt x="526986" y="13269"/>
                  <a:pt x="518328" y="12693"/>
                  <a:pt x="514865" y="13846"/>
                </a:cubicBezTo>
                <a:cubicBezTo>
                  <a:pt x="486871" y="15289"/>
                  <a:pt x="486871" y="15289"/>
                  <a:pt x="486871" y="15289"/>
                </a:cubicBezTo>
                <a:cubicBezTo>
                  <a:pt x="489180" y="17020"/>
                  <a:pt x="510536" y="14423"/>
                  <a:pt x="512845" y="15289"/>
                </a:cubicBezTo>
                <a:cubicBezTo>
                  <a:pt x="512556" y="16443"/>
                  <a:pt x="507073" y="21635"/>
                  <a:pt x="507938" y="21635"/>
                </a:cubicBezTo>
                <a:cubicBezTo>
                  <a:pt x="511113" y="21635"/>
                  <a:pt x="518616" y="14423"/>
                  <a:pt x="522945" y="14423"/>
                </a:cubicBezTo>
                <a:cubicBezTo>
                  <a:pt x="525254" y="14423"/>
                  <a:pt x="526120" y="16443"/>
                  <a:pt x="526120" y="18462"/>
                </a:cubicBezTo>
                <a:cubicBezTo>
                  <a:pt x="526120" y="19327"/>
                  <a:pt x="518039" y="27981"/>
                  <a:pt x="517462" y="29424"/>
                </a:cubicBezTo>
                <a:cubicBezTo>
                  <a:pt x="520925" y="28558"/>
                  <a:pt x="527274" y="20193"/>
                  <a:pt x="529294" y="18462"/>
                </a:cubicBezTo>
                <a:cubicBezTo>
                  <a:pt x="532469" y="18462"/>
                  <a:pt x="537952" y="18462"/>
                  <a:pt x="537952" y="18462"/>
                </a:cubicBezTo>
                <a:cubicBezTo>
                  <a:pt x="537952" y="18462"/>
                  <a:pt x="540261" y="19039"/>
                  <a:pt x="540838" y="19039"/>
                </a:cubicBezTo>
                <a:cubicBezTo>
                  <a:pt x="543147" y="18173"/>
                  <a:pt x="543436" y="17308"/>
                  <a:pt x="545456" y="16443"/>
                </a:cubicBezTo>
                <a:cubicBezTo>
                  <a:pt x="551516" y="16443"/>
                  <a:pt x="551516" y="16443"/>
                  <a:pt x="551516" y="16443"/>
                </a:cubicBezTo>
                <a:cubicBezTo>
                  <a:pt x="552093" y="15000"/>
                  <a:pt x="552959" y="14712"/>
                  <a:pt x="554113" y="14712"/>
                </a:cubicBezTo>
                <a:cubicBezTo>
                  <a:pt x="555845" y="14712"/>
                  <a:pt x="561617" y="17597"/>
                  <a:pt x="561617" y="19327"/>
                </a:cubicBezTo>
                <a:cubicBezTo>
                  <a:pt x="561617" y="20770"/>
                  <a:pt x="559308" y="21924"/>
                  <a:pt x="558442" y="22212"/>
                </a:cubicBezTo>
                <a:cubicBezTo>
                  <a:pt x="554402" y="23654"/>
                  <a:pt x="551805" y="27116"/>
                  <a:pt x="546033" y="27116"/>
                </a:cubicBezTo>
                <a:cubicBezTo>
                  <a:pt x="547476" y="27981"/>
                  <a:pt x="547764" y="27981"/>
                  <a:pt x="548630" y="27116"/>
                </a:cubicBezTo>
                <a:cubicBezTo>
                  <a:pt x="548630" y="30866"/>
                  <a:pt x="545167" y="30866"/>
                  <a:pt x="542858" y="31443"/>
                </a:cubicBezTo>
                <a:cubicBezTo>
                  <a:pt x="543724" y="33174"/>
                  <a:pt x="542858" y="31732"/>
                  <a:pt x="542858" y="32885"/>
                </a:cubicBezTo>
                <a:cubicBezTo>
                  <a:pt x="542858" y="34905"/>
                  <a:pt x="539684" y="35482"/>
                  <a:pt x="537086" y="36059"/>
                </a:cubicBezTo>
                <a:cubicBezTo>
                  <a:pt x="537375" y="37501"/>
                  <a:pt x="537086" y="37501"/>
                  <a:pt x="537086" y="38078"/>
                </a:cubicBezTo>
                <a:cubicBezTo>
                  <a:pt x="537086" y="40674"/>
                  <a:pt x="534489" y="41539"/>
                  <a:pt x="532180" y="43270"/>
                </a:cubicBezTo>
                <a:cubicBezTo>
                  <a:pt x="530449" y="44424"/>
                  <a:pt x="530737" y="47597"/>
                  <a:pt x="529872" y="48751"/>
                </a:cubicBezTo>
                <a:cubicBezTo>
                  <a:pt x="531315" y="49617"/>
                  <a:pt x="532469" y="48751"/>
                  <a:pt x="533623" y="48751"/>
                </a:cubicBezTo>
                <a:cubicBezTo>
                  <a:pt x="535932" y="48751"/>
                  <a:pt x="537664" y="50194"/>
                  <a:pt x="538818" y="51347"/>
                </a:cubicBezTo>
                <a:cubicBezTo>
                  <a:pt x="538241" y="51636"/>
                  <a:pt x="537375" y="51924"/>
                  <a:pt x="536509" y="51924"/>
                </a:cubicBezTo>
                <a:cubicBezTo>
                  <a:pt x="537086" y="53944"/>
                  <a:pt x="541993" y="53367"/>
                  <a:pt x="541993" y="56540"/>
                </a:cubicBezTo>
                <a:cubicBezTo>
                  <a:pt x="541993" y="59425"/>
                  <a:pt x="535355" y="58271"/>
                  <a:pt x="533046" y="58271"/>
                </a:cubicBezTo>
                <a:cubicBezTo>
                  <a:pt x="531603" y="58271"/>
                  <a:pt x="530449" y="59425"/>
                  <a:pt x="530449" y="60290"/>
                </a:cubicBezTo>
                <a:cubicBezTo>
                  <a:pt x="530449" y="62598"/>
                  <a:pt x="532758" y="62598"/>
                  <a:pt x="534778" y="62598"/>
                </a:cubicBezTo>
                <a:cubicBezTo>
                  <a:pt x="534778" y="65194"/>
                  <a:pt x="536509" y="66059"/>
                  <a:pt x="536509" y="68079"/>
                </a:cubicBezTo>
                <a:cubicBezTo>
                  <a:pt x="536509" y="68944"/>
                  <a:pt x="535932" y="70098"/>
                  <a:pt x="536509" y="70675"/>
                </a:cubicBezTo>
                <a:cubicBezTo>
                  <a:pt x="534489" y="70675"/>
                  <a:pt x="532469" y="70675"/>
                  <a:pt x="532469" y="72406"/>
                </a:cubicBezTo>
                <a:cubicBezTo>
                  <a:pt x="532469" y="74425"/>
                  <a:pt x="535932" y="74425"/>
                  <a:pt x="537664" y="75002"/>
                </a:cubicBezTo>
                <a:cubicBezTo>
                  <a:pt x="536798" y="77022"/>
                  <a:pt x="534201" y="78175"/>
                  <a:pt x="531892" y="78464"/>
                </a:cubicBezTo>
                <a:cubicBezTo>
                  <a:pt x="531892" y="79329"/>
                  <a:pt x="532469" y="79906"/>
                  <a:pt x="533046" y="80195"/>
                </a:cubicBezTo>
                <a:cubicBezTo>
                  <a:pt x="532180" y="84233"/>
                  <a:pt x="527274" y="82502"/>
                  <a:pt x="526120" y="85099"/>
                </a:cubicBezTo>
                <a:cubicBezTo>
                  <a:pt x="524677" y="84233"/>
                  <a:pt x="523234" y="83656"/>
                  <a:pt x="522368" y="82214"/>
                </a:cubicBezTo>
                <a:cubicBezTo>
                  <a:pt x="520348" y="82214"/>
                  <a:pt x="520348" y="82214"/>
                  <a:pt x="520348" y="82214"/>
                </a:cubicBezTo>
                <a:cubicBezTo>
                  <a:pt x="521791" y="85676"/>
                  <a:pt x="527274" y="84522"/>
                  <a:pt x="527274" y="87983"/>
                </a:cubicBezTo>
                <a:cubicBezTo>
                  <a:pt x="527274" y="89426"/>
                  <a:pt x="526986" y="91445"/>
                  <a:pt x="525543" y="91445"/>
                </a:cubicBezTo>
                <a:cubicBezTo>
                  <a:pt x="523234" y="91445"/>
                  <a:pt x="519194" y="88272"/>
                  <a:pt x="518616" y="85676"/>
                </a:cubicBezTo>
                <a:cubicBezTo>
                  <a:pt x="517462" y="85964"/>
                  <a:pt x="517173" y="85676"/>
                  <a:pt x="516885" y="85676"/>
                </a:cubicBezTo>
                <a:cubicBezTo>
                  <a:pt x="516885" y="87695"/>
                  <a:pt x="516885" y="87695"/>
                  <a:pt x="516885" y="87695"/>
                </a:cubicBezTo>
                <a:cubicBezTo>
                  <a:pt x="521502" y="92310"/>
                  <a:pt x="529583" y="94330"/>
                  <a:pt x="529583" y="101541"/>
                </a:cubicBezTo>
                <a:cubicBezTo>
                  <a:pt x="529583" y="102984"/>
                  <a:pt x="527563" y="103272"/>
                  <a:pt x="526120" y="103272"/>
                </a:cubicBezTo>
                <a:cubicBezTo>
                  <a:pt x="520059" y="103272"/>
                  <a:pt x="521502" y="96926"/>
                  <a:pt x="516308" y="96926"/>
                </a:cubicBezTo>
                <a:cubicBezTo>
                  <a:pt x="515442" y="96926"/>
                  <a:pt x="514865" y="97214"/>
                  <a:pt x="514288" y="96926"/>
                </a:cubicBezTo>
                <a:cubicBezTo>
                  <a:pt x="514288" y="98657"/>
                  <a:pt x="515442" y="98945"/>
                  <a:pt x="515442" y="100099"/>
                </a:cubicBezTo>
                <a:cubicBezTo>
                  <a:pt x="515442" y="101253"/>
                  <a:pt x="513422" y="101541"/>
                  <a:pt x="512845" y="101541"/>
                </a:cubicBezTo>
                <a:cubicBezTo>
                  <a:pt x="512845" y="105580"/>
                  <a:pt x="524100" y="105003"/>
                  <a:pt x="526697" y="105868"/>
                </a:cubicBezTo>
                <a:cubicBezTo>
                  <a:pt x="524966" y="107311"/>
                  <a:pt x="523523" y="107599"/>
                  <a:pt x="521214" y="108176"/>
                </a:cubicBezTo>
                <a:cubicBezTo>
                  <a:pt x="517173" y="109619"/>
                  <a:pt x="515730" y="113369"/>
                  <a:pt x="511979" y="114523"/>
                </a:cubicBezTo>
                <a:cubicBezTo>
                  <a:pt x="507650" y="115965"/>
                  <a:pt x="503898" y="115388"/>
                  <a:pt x="498992" y="117696"/>
                </a:cubicBezTo>
                <a:cubicBezTo>
                  <a:pt x="492932" y="117696"/>
                  <a:pt x="492932" y="117696"/>
                  <a:pt x="492932" y="117696"/>
                </a:cubicBezTo>
                <a:cubicBezTo>
                  <a:pt x="491777" y="118273"/>
                  <a:pt x="490623" y="118850"/>
                  <a:pt x="490623" y="119715"/>
                </a:cubicBezTo>
                <a:cubicBezTo>
                  <a:pt x="487160" y="122023"/>
                  <a:pt x="487160" y="122023"/>
                  <a:pt x="487160" y="122023"/>
                </a:cubicBezTo>
                <a:cubicBezTo>
                  <a:pt x="484851" y="124042"/>
                  <a:pt x="484851" y="126350"/>
                  <a:pt x="482831" y="128369"/>
                </a:cubicBezTo>
                <a:cubicBezTo>
                  <a:pt x="480233" y="130965"/>
                  <a:pt x="475905" y="130388"/>
                  <a:pt x="473307" y="132119"/>
                </a:cubicBezTo>
                <a:cubicBezTo>
                  <a:pt x="471287" y="132119"/>
                  <a:pt x="471287" y="132119"/>
                  <a:pt x="471287" y="132119"/>
                </a:cubicBezTo>
                <a:cubicBezTo>
                  <a:pt x="471287" y="129523"/>
                  <a:pt x="471287" y="129523"/>
                  <a:pt x="471287" y="129523"/>
                </a:cubicBezTo>
                <a:cubicBezTo>
                  <a:pt x="469555" y="130388"/>
                  <a:pt x="469844" y="131831"/>
                  <a:pt x="468978" y="132696"/>
                </a:cubicBezTo>
                <a:cubicBezTo>
                  <a:pt x="466092" y="135581"/>
                  <a:pt x="459166" y="134427"/>
                  <a:pt x="459166" y="138466"/>
                </a:cubicBezTo>
                <a:cubicBezTo>
                  <a:pt x="459166" y="139042"/>
                  <a:pt x="459455" y="139331"/>
                  <a:pt x="459455" y="139908"/>
                </a:cubicBezTo>
                <a:cubicBezTo>
                  <a:pt x="459166" y="140196"/>
                  <a:pt x="458589" y="140773"/>
                  <a:pt x="458589" y="141350"/>
                </a:cubicBezTo>
                <a:cubicBezTo>
                  <a:pt x="458589" y="142216"/>
                  <a:pt x="460320" y="142793"/>
                  <a:pt x="460320" y="144235"/>
                </a:cubicBezTo>
                <a:cubicBezTo>
                  <a:pt x="460320" y="148562"/>
                  <a:pt x="454260" y="147120"/>
                  <a:pt x="454260" y="150870"/>
                </a:cubicBezTo>
                <a:cubicBezTo>
                  <a:pt x="454260" y="153177"/>
                  <a:pt x="453971" y="156639"/>
                  <a:pt x="454260" y="157793"/>
                </a:cubicBezTo>
                <a:cubicBezTo>
                  <a:pt x="451374" y="159235"/>
                  <a:pt x="452817" y="165870"/>
                  <a:pt x="449354" y="165870"/>
                </a:cubicBezTo>
                <a:cubicBezTo>
                  <a:pt x="448488" y="165870"/>
                  <a:pt x="448200" y="165293"/>
                  <a:pt x="447911" y="164716"/>
                </a:cubicBezTo>
                <a:cubicBezTo>
                  <a:pt x="446179" y="164716"/>
                  <a:pt x="446179" y="165582"/>
                  <a:pt x="445314" y="165582"/>
                </a:cubicBezTo>
                <a:cubicBezTo>
                  <a:pt x="442139" y="165582"/>
                  <a:pt x="442428" y="159812"/>
                  <a:pt x="439253" y="159812"/>
                </a:cubicBezTo>
                <a:cubicBezTo>
                  <a:pt x="437522" y="159812"/>
                  <a:pt x="435501" y="161255"/>
                  <a:pt x="433770" y="161543"/>
                </a:cubicBezTo>
                <a:cubicBezTo>
                  <a:pt x="432904" y="158658"/>
                  <a:pt x="431750" y="159524"/>
                  <a:pt x="429730" y="157793"/>
                </a:cubicBezTo>
                <a:cubicBezTo>
                  <a:pt x="428864" y="157505"/>
                  <a:pt x="429152" y="155485"/>
                  <a:pt x="428864" y="155485"/>
                </a:cubicBezTo>
                <a:cubicBezTo>
                  <a:pt x="426266" y="153177"/>
                  <a:pt x="421360" y="147697"/>
                  <a:pt x="421360" y="143946"/>
                </a:cubicBezTo>
                <a:cubicBezTo>
                  <a:pt x="421360" y="142216"/>
                  <a:pt x="422515" y="142504"/>
                  <a:pt x="423380" y="141350"/>
                </a:cubicBezTo>
                <a:cubicBezTo>
                  <a:pt x="421360" y="139042"/>
                  <a:pt x="420783" y="142216"/>
                  <a:pt x="418474" y="141062"/>
                </a:cubicBezTo>
                <a:cubicBezTo>
                  <a:pt x="418186" y="140485"/>
                  <a:pt x="417609" y="138177"/>
                  <a:pt x="417320" y="137023"/>
                </a:cubicBezTo>
                <a:cubicBezTo>
                  <a:pt x="416454" y="134427"/>
                  <a:pt x="412991" y="132985"/>
                  <a:pt x="412991" y="129523"/>
                </a:cubicBezTo>
                <a:cubicBezTo>
                  <a:pt x="412991" y="128369"/>
                  <a:pt x="413857" y="127792"/>
                  <a:pt x="414434" y="126350"/>
                </a:cubicBezTo>
                <a:cubicBezTo>
                  <a:pt x="413568" y="126061"/>
                  <a:pt x="412702" y="125773"/>
                  <a:pt x="411837" y="126350"/>
                </a:cubicBezTo>
                <a:cubicBezTo>
                  <a:pt x="411837" y="123465"/>
                  <a:pt x="411837" y="123465"/>
                  <a:pt x="411837" y="123465"/>
                </a:cubicBezTo>
                <a:cubicBezTo>
                  <a:pt x="413568" y="121157"/>
                  <a:pt x="414434" y="118561"/>
                  <a:pt x="417031" y="116542"/>
                </a:cubicBezTo>
                <a:lnTo>
                  <a:pt x="417031" y="116253"/>
                </a:lnTo>
                <a:cubicBezTo>
                  <a:pt x="418763" y="115388"/>
                  <a:pt x="418763" y="115388"/>
                  <a:pt x="420495" y="115965"/>
                </a:cubicBezTo>
                <a:cubicBezTo>
                  <a:pt x="421360" y="112215"/>
                  <a:pt x="423092" y="111061"/>
                  <a:pt x="424246" y="107311"/>
                </a:cubicBezTo>
                <a:cubicBezTo>
                  <a:pt x="420206" y="106157"/>
                  <a:pt x="410971" y="105580"/>
                  <a:pt x="410682" y="101830"/>
                </a:cubicBezTo>
                <a:cubicBezTo>
                  <a:pt x="411837" y="101541"/>
                  <a:pt x="411548" y="101830"/>
                  <a:pt x="412702" y="101830"/>
                </a:cubicBezTo>
                <a:cubicBezTo>
                  <a:pt x="415588" y="101830"/>
                  <a:pt x="417320" y="103849"/>
                  <a:pt x="420495" y="103849"/>
                </a:cubicBezTo>
                <a:cubicBezTo>
                  <a:pt x="421649" y="103849"/>
                  <a:pt x="421649" y="102695"/>
                  <a:pt x="421649" y="101830"/>
                </a:cubicBezTo>
                <a:cubicBezTo>
                  <a:pt x="417897" y="100676"/>
                  <a:pt x="416743" y="94618"/>
                  <a:pt x="412414" y="94618"/>
                </a:cubicBezTo>
                <a:cubicBezTo>
                  <a:pt x="411260" y="94618"/>
                  <a:pt x="410971" y="96926"/>
                  <a:pt x="409239" y="96926"/>
                </a:cubicBezTo>
                <a:cubicBezTo>
                  <a:pt x="406931" y="96926"/>
                  <a:pt x="405776" y="96637"/>
                  <a:pt x="405776" y="94618"/>
                </a:cubicBezTo>
                <a:cubicBezTo>
                  <a:pt x="405776" y="91733"/>
                  <a:pt x="408662" y="92022"/>
                  <a:pt x="408662" y="89137"/>
                </a:cubicBezTo>
                <a:cubicBezTo>
                  <a:pt x="408662" y="87406"/>
                  <a:pt x="406642" y="87118"/>
                  <a:pt x="405488" y="87118"/>
                </a:cubicBezTo>
                <a:cubicBezTo>
                  <a:pt x="405488" y="85099"/>
                  <a:pt x="405488" y="85099"/>
                  <a:pt x="405488" y="85099"/>
                </a:cubicBezTo>
                <a:cubicBezTo>
                  <a:pt x="402025" y="74137"/>
                  <a:pt x="393078" y="63175"/>
                  <a:pt x="378648" y="63175"/>
                </a:cubicBezTo>
                <a:cubicBezTo>
                  <a:pt x="376628" y="63175"/>
                  <a:pt x="376051" y="63175"/>
                  <a:pt x="374897" y="63175"/>
                </a:cubicBezTo>
                <a:cubicBezTo>
                  <a:pt x="373165" y="63175"/>
                  <a:pt x="372588" y="64617"/>
                  <a:pt x="370856" y="64617"/>
                </a:cubicBezTo>
                <a:cubicBezTo>
                  <a:pt x="369702" y="64617"/>
                  <a:pt x="368548" y="63752"/>
                  <a:pt x="367105" y="63752"/>
                </a:cubicBezTo>
                <a:cubicBezTo>
                  <a:pt x="365662" y="63752"/>
                  <a:pt x="365084" y="64040"/>
                  <a:pt x="364507" y="64329"/>
                </a:cubicBezTo>
                <a:cubicBezTo>
                  <a:pt x="364796" y="64617"/>
                  <a:pt x="365373" y="65194"/>
                  <a:pt x="365662" y="65194"/>
                </a:cubicBezTo>
                <a:cubicBezTo>
                  <a:pt x="365084" y="66059"/>
                  <a:pt x="365084" y="65771"/>
                  <a:pt x="364219" y="65771"/>
                </a:cubicBezTo>
                <a:cubicBezTo>
                  <a:pt x="361333" y="65771"/>
                  <a:pt x="357292" y="64617"/>
                  <a:pt x="355849" y="62598"/>
                </a:cubicBezTo>
                <a:cubicBezTo>
                  <a:pt x="357004" y="61732"/>
                  <a:pt x="357870" y="61732"/>
                  <a:pt x="358447" y="60578"/>
                </a:cubicBezTo>
                <a:cubicBezTo>
                  <a:pt x="356427" y="59713"/>
                  <a:pt x="354695" y="58271"/>
                  <a:pt x="353252" y="58271"/>
                </a:cubicBezTo>
                <a:cubicBezTo>
                  <a:pt x="350366" y="58271"/>
                  <a:pt x="351232" y="59425"/>
                  <a:pt x="348923" y="58271"/>
                </a:cubicBezTo>
                <a:cubicBezTo>
                  <a:pt x="348923" y="56540"/>
                  <a:pt x="351521" y="55963"/>
                  <a:pt x="352675" y="55963"/>
                </a:cubicBezTo>
                <a:cubicBezTo>
                  <a:pt x="354118" y="55963"/>
                  <a:pt x="354984" y="55963"/>
                  <a:pt x="355849" y="55963"/>
                </a:cubicBezTo>
                <a:cubicBezTo>
                  <a:pt x="357004" y="55963"/>
                  <a:pt x="357581" y="55674"/>
                  <a:pt x="358158" y="54809"/>
                </a:cubicBezTo>
                <a:cubicBezTo>
                  <a:pt x="365373" y="54809"/>
                  <a:pt x="365373" y="54809"/>
                  <a:pt x="365373" y="54809"/>
                </a:cubicBezTo>
                <a:cubicBezTo>
                  <a:pt x="366527" y="53944"/>
                  <a:pt x="366527" y="53367"/>
                  <a:pt x="367105" y="51924"/>
                </a:cubicBezTo>
                <a:cubicBezTo>
                  <a:pt x="361910" y="51924"/>
                  <a:pt x="361910" y="51924"/>
                  <a:pt x="361910" y="51924"/>
                </a:cubicBezTo>
                <a:cubicBezTo>
                  <a:pt x="361621" y="52790"/>
                  <a:pt x="361333" y="53367"/>
                  <a:pt x="360756" y="53367"/>
                </a:cubicBezTo>
                <a:cubicBezTo>
                  <a:pt x="358735" y="53367"/>
                  <a:pt x="357870" y="53367"/>
                  <a:pt x="356138" y="53367"/>
                </a:cubicBezTo>
                <a:cubicBezTo>
                  <a:pt x="355561" y="53367"/>
                  <a:pt x="343440" y="49905"/>
                  <a:pt x="343440" y="47886"/>
                </a:cubicBezTo>
                <a:cubicBezTo>
                  <a:pt x="343440" y="43847"/>
                  <a:pt x="348057" y="45290"/>
                  <a:pt x="350655" y="44424"/>
                </a:cubicBezTo>
                <a:cubicBezTo>
                  <a:pt x="352964" y="43559"/>
                  <a:pt x="354407" y="42116"/>
                  <a:pt x="356715" y="41539"/>
                </a:cubicBezTo>
                <a:cubicBezTo>
                  <a:pt x="360178" y="40386"/>
                  <a:pt x="364796" y="42116"/>
                  <a:pt x="367682" y="40674"/>
                </a:cubicBezTo>
                <a:cubicBezTo>
                  <a:pt x="369702" y="39232"/>
                  <a:pt x="371145" y="36924"/>
                  <a:pt x="371145" y="33751"/>
                </a:cubicBezTo>
                <a:cubicBezTo>
                  <a:pt x="368836" y="33462"/>
                  <a:pt x="361621" y="33751"/>
                  <a:pt x="361621" y="31443"/>
                </a:cubicBezTo>
                <a:cubicBezTo>
                  <a:pt x="361621" y="30289"/>
                  <a:pt x="363353" y="29424"/>
                  <a:pt x="364219" y="29424"/>
                </a:cubicBezTo>
                <a:cubicBezTo>
                  <a:pt x="368548" y="27981"/>
                  <a:pt x="374031" y="24808"/>
                  <a:pt x="376628" y="22501"/>
                </a:cubicBezTo>
                <a:cubicBezTo>
                  <a:pt x="377783" y="23077"/>
                  <a:pt x="378648" y="23366"/>
                  <a:pt x="380091" y="23366"/>
                </a:cubicBezTo>
                <a:cubicBezTo>
                  <a:pt x="384420" y="23366"/>
                  <a:pt x="380957" y="17597"/>
                  <a:pt x="384997" y="17020"/>
                </a:cubicBezTo>
                <a:cubicBezTo>
                  <a:pt x="390192" y="16443"/>
                  <a:pt x="392212" y="15000"/>
                  <a:pt x="396830" y="15000"/>
                </a:cubicBezTo>
                <a:cubicBezTo>
                  <a:pt x="400582" y="14135"/>
                  <a:pt x="402890" y="12116"/>
                  <a:pt x="406353" y="12116"/>
                </a:cubicBezTo>
                <a:cubicBezTo>
                  <a:pt x="408662" y="12116"/>
                  <a:pt x="409528" y="16154"/>
                  <a:pt x="411837" y="16154"/>
                </a:cubicBezTo>
                <a:cubicBezTo>
                  <a:pt x="411837" y="15000"/>
                  <a:pt x="411260" y="14423"/>
                  <a:pt x="411260" y="13558"/>
                </a:cubicBezTo>
                <a:cubicBezTo>
                  <a:pt x="412414" y="12116"/>
                  <a:pt x="412414" y="12116"/>
                  <a:pt x="412414" y="12116"/>
                </a:cubicBezTo>
                <a:cubicBezTo>
                  <a:pt x="413857" y="14712"/>
                  <a:pt x="416166" y="14423"/>
                  <a:pt x="418474" y="15289"/>
                </a:cubicBezTo>
                <a:cubicBezTo>
                  <a:pt x="419052" y="15289"/>
                  <a:pt x="420495" y="15289"/>
                  <a:pt x="420495" y="15289"/>
                </a:cubicBezTo>
                <a:cubicBezTo>
                  <a:pt x="420206" y="14423"/>
                  <a:pt x="419340" y="13558"/>
                  <a:pt x="419340" y="12693"/>
                </a:cubicBezTo>
                <a:cubicBezTo>
                  <a:pt x="419340" y="10962"/>
                  <a:pt x="421360" y="10962"/>
                  <a:pt x="422515" y="10962"/>
                </a:cubicBezTo>
                <a:cubicBezTo>
                  <a:pt x="427998" y="10962"/>
                  <a:pt x="430884" y="13846"/>
                  <a:pt x="434058" y="15289"/>
                </a:cubicBezTo>
                <a:cubicBezTo>
                  <a:pt x="439830" y="15289"/>
                  <a:pt x="439830" y="15289"/>
                  <a:pt x="439830" y="15289"/>
                </a:cubicBezTo>
                <a:cubicBezTo>
                  <a:pt x="437810" y="14423"/>
                  <a:pt x="432615" y="12693"/>
                  <a:pt x="432615" y="10385"/>
                </a:cubicBezTo>
                <a:cubicBezTo>
                  <a:pt x="432615" y="8365"/>
                  <a:pt x="436367" y="8942"/>
                  <a:pt x="437522" y="8654"/>
                </a:cubicBezTo>
                <a:cubicBezTo>
                  <a:pt x="436656" y="7789"/>
                  <a:pt x="435790" y="7789"/>
                  <a:pt x="435213" y="6923"/>
                </a:cubicBezTo>
                <a:cubicBezTo>
                  <a:pt x="438676" y="5192"/>
                  <a:pt x="441850" y="4327"/>
                  <a:pt x="445891" y="4327"/>
                </a:cubicBezTo>
                <a:cubicBezTo>
                  <a:pt x="449065" y="4327"/>
                  <a:pt x="451085" y="4327"/>
                  <a:pt x="453683" y="5192"/>
                </a:cubicBezTo>
                <a:cubicBezTo>
                  <a:pt x="456280" y="5192"/>
                  <a:pt x="456280" y="5192"/>
                  <a:pt x="456280" y="5192"/>
                </a:cubicBezTo>
                <a:cubicBezTo>
                  <a:pt x="456280" y="3750"/>
                  <a:pt x="456280" y="3750"/>
                  <a:pt x="456280" y="3750"/>
                </a:cubicBezTo>
                <a:cubicBezTo>
                  <a:pt x="458300" y="3462"/>
                  <a:pt x="459455" y="3750"/>
                  <a:pt x="461475" y="3750"/>
                </a:cubicBezTo>
                <a:cubicBezTo>
                  <a:pt x="467535" y="3750"/>
                  <a:pt x="472441" y="0"/>
                  <a:pt x="479079" y="0"/>
                </a:cubicBezTo>
                <a:close/>
              </a:path>
            </a:pathLst>
          </a:custGeom>
          <a:solidFill>
            <a:schemeClr val="tx1">
              <a:lumMod val="90000"/>
              <a:lumOff val="1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100" name="Freeform 10"/>
          <p:cNvSpPr>
            <a:spLocks noEditPoints="1"/>
          </p:cNvSpPr>
          <p:nvPr/>
        </p:nvSpPr>
        <p:spPr bwMode="auto">
          <a:xfrm>
            <a:off x="8317746" y="2744509"/>
            <a:ext cx="319524" cy="320032"/>
          </a:xfrm>
          <a:custGeom>
            <a:avLst/>
            <a:gdLst>
              <a:gd name="T0" fmla="*/ 278 w 534"/>
              <a:gd name="T1" fmla="*/ 0 h 534"/>
              <a:gd name="T2" fmla="*/ 267 w 534"/>
              <a:gd name="T3" fmla="*/ 11 h 534"/>
              <a:gd name="T4" fmla="*/ 267 w 534"/>
              <a:gd name="T5" fmla="*/ 256 h 534"/>
              <a:gd name="T6" fmla="*/ 278 w 534"/>
              <a:gd name="T7" fmla="*/ 267 h 534"/>
              <a:gd name="T8" fmla="*/ 523 w 534"/>
              <a:gd name="T9" fmla="*/ 267 h 534"/>
              <a:gd name="T10" fmla="*/ 534 w 534"/>
              <a:gd name="T11" fmla="*/ 256 h 534"/>
              <a:gd name="T12" fmla="*/ 278 w 534"/>
              <a:gd name="T13" fmla="*/ 0 h 534"/>
              <a:gd name="T14" fmla="*/ 398 w 534"/>
              <a:gd name="T15" fmla="*/ 472 h 534"/>
              <a:gd name="T16" fmla="*/ 244 w 534"/>
              <a:gd name="T17" fmla="*/ 275 h 534"/>
              <a:gd name="T18" fmla="*/ 244 w 534"/>
              <a:gd name="T19" fmla="*/ 34 h 534"/>
              <a:gd name="T20" fmla="*/ 233 w 534"/>
              <a:gd name="T21" fmla="*/ 22 h 534"/>
              <a:gd name="T22" fmla="*/ 0 w 534"/>
              <a:gd name="T23" fmla="*/ 278 h 534"/>
              <a:gd name="T24" fmla="*/ 256 w 534"/>
              <a:gd name="T25" fmla="*/ 534 h 534"/>
              <a:gd name="T26" fmla="*/ 396 w 534"/>
              <a:gd name="T27" fmla="*/ 487 h 534"/>
              <a:gd name="T28" fmla="*/ 398 w 534"/>
              <a:gd name="T29" fmla="*/ 472 h 534"/>
              <a:gd name="T30" fmla="*/ 523 w 534"/>
              <a:gd name="T31" fmla="*/ 289 h 534"/>
              <a:gd name="T32" fmla="*/ 300 w 534"/>
              <a:gd name="T33" fmla="*/ 289 h 534"/>
              <a:gd name="T34" fmla="*/ 290 w 534"/>
              <a:gd name="T35" fmla="*/ 296 h 534"/>
              <a:gd name="T36" fmla="*/ 291 w 534"/>
              <a:gd name="T37" fmla="*/ 308 h 534"/>
              <a:gd name="T38" fmla="*/ 436 w 534"/>
              <a:gd name="T39" fmla="*/ 487 h 534"/>
              <a:gd name="T40" fmla="*/ 444 w 534"/>
              <a:gd name="T41" fmla="*/ 491 h 534"/>
              <a:gd name="T42" fmla="*/ 445 w 534"/>
              <a:gd name="T43" fmla="*/ 491 h 534"/>
              <a:gd name="T44" fmla="*/ 452 w 534"/>
              <a:gd name="T45" fmla="*/ 488 h 534"/>
              <a:gd name="T46" fmla="*/ 534 w 534"/>
              <a:gd name="T47" fmla="*/ 301 h 534"/>
              <a:gd name="T48" fmla="*/ 523 w 534"/>
              <a:gd name="T49" fmla="*/ 289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534" h="534">
                <a:moveTo>
                  <a:pt x="278" y="0"/>
                </a:moveTo>
                <a:cubicBezTo>
                  <a:pt x="272" y="0"/>
                  <a:pt x="267" y="5"/>
                  <a:pt x="267" y="11"/>
                </a:cubicBezTo>
                <a:cubicBezTo>
                  <a:pt x="267" y="256"/>
                  <a:pt x="267" y="256"/>
                  <a:pt x="267" y="256"/>
                </a:cubicBezTo>
                <a:cubicBezTo>
                  <a:pt x="267" y="262"/>
                  <a:pt x="272" y="267"/>
                  <a:pt x="278" y="267"/>
                </a:cubicBezTo>
                <a:cubicBezTo>
                  <a:pt x="523" y="267"/>
                  <a:pt x="523" y="267"/>
                  <a:pt x="523" y="267"/>
                </a:cubicBezTo>
                <a:cubicBezTo>
                  <a:pt x="529" y="267"/>
                  <a:pt x="534" y="262"/>
                  <a:pt x="534" y="256"/>
                </a:cubicBezTo>
                <a:cubicBezTo>
                  <a:pt x="534" y="115"/>
                  <a:pt x="419" y="0"/>
                  <a:pt x="278" y="0"/>
                </a:cubicBezTo>
                <a:close/>
                <a:moveTo>
                  <a:pt x="398" y="472"/>
                </a:moveTo>
                <a:cubicBezTo>
                  <a:pt x="244" y="275"/>
                  <a:pt x="244" y="275"/>
                  <a:pt x="244" y="275"/>
                </a:cubicBezTo>
                <a:cubicBezTo>
                  <a:pt x="244" y="34"/>
                  <a:pt x="244" y="34"/>
                  <a:pt x="244" y="34"/>
                </a:cubicBezTo>
                <a:cubicBezTo>
                  <a:pt x="244" y="27"/>
                  <a:pt x="240" y="22"/>
                  <a:pt x="233" y="22"/>
                </a:cubicBezTo>
                <a:cubicBezTo>
                  <a:pt x="105" y="22"/>
                  <a:pt x="0" y="137"/>
                  <a:pt x="0" y="278"/>
                </a:cubicBezTo>
                <a:cubicBezTo>
                  <a:pt x="0" y="419"/>
                  <a:pt x="115" y="534"/>
                  <a:pt x="256" y="534"/>
                </a:cubicBezTo>
                <a:cubicBezTo>
                  <a:pt x="319" y="534"/>
                  <a:pt x="353" y="523"/>
                  <a:pt x="396" y="487"/>
                </a:cubicBezTo>
                <a:cubicBezTo>
                  <a:pt x="401" y="483"/>
                  <a:pt x="402" y="477"/>
                  <a:pt x="398" y="472"/>
                </a:cubicBezTo>
                <a:close/>
                <a:moveTo>
                  <a:pt x="523" y="289"/>
                </a:moveTo>
                <a:cubicBezTo>
                  <a:pt x="300" y="289"/>
                  <a:pt x="300" y="289"/>
                  <a:pt x="300" y="289"/>
                </a:cubicBezTo>
                <a:cubicBezTo>
                  <a:pt x="296" y="289"/>
                  <a:pt x="292" y="292"/>
                  <a:pt x="290" y="296"/>
                </a:cubicBezTo>
                <a:cubicBezTo>
                  <a:pt x="288" y="300"/>
                  <a:pt x="289" y="304"/>
                  <a:pt x="291" y="308"/>
                </a:cubicBezTo>
                <a:cubicBezTo>
                  <a:pt x="436" y="487"/>
                  <a:pt x="436" y="487"/>
                  <a:pt x="436" y="487"/>
                </a:cubicBezTo>
                <a:cubicBezTo>
                  <a:pt x="438" y="489"/>
                  <a:pt x="441" y="490"/>
                  <a:pt x="444" y="491"/>
                </a:cubicBezTo>
                <a:cubicBezTo>
                  <a:pt x="444" y="491"/>
                  <a:pt x="444" y="491"/>
                  <a:pt x="445" y="491"/>
                </a:cubicBezTo>
                <a:cubicBezTo>
                  <a:pt x="448" y="491"/>
                  <a:pt x="450" y="490"/>
                  <a:pt x="452" y="488"/>
                </a:cubicBezTo>
                <a:cubicBezTo>
                  <a:pt x="504" y="440"/>
                  <a:pt x="534" y="371"/>
                  <a:pt x="534" y="301"/>
                </a:cubicBezTo>
                <a:cubicBezTo>
                  <a:pt x="534" y="294"/>
                  <a:pt x="529" y="289"/>
                  <a:pt x="523" y="28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13"/>
          <p:cNvSpPr>
            <a:spLocks/>
          </p:cNvSpPr>
          <p:nvPr/>
        </p:nvSpPr>
        <p:spPr bwMode="auto">
          <a:xfrm>
            <a:off x="5914128" y="919635"/>
            <a:ext cx="363744" cy="358908"/>
          </a:xfrm>
          <a:custGeom>
            <a:avLst/>
            <a:gdLst>
              <a:gd name="T0" fmla="*/ 527 w 541"/>
              <a:gd name="T1" fmla="*/ 242 h 533"/>
              <a:gd name="T2" fmla="*/ 304 w 541"/>
              <a:gd name="T3" fmla="*/ 19 h 533"/>
              <a:gd name="T4" fmla="*/ 237 w 541"/>
              <a:gd name="T5" fmla="*/ 19 h 533"/>
              <a:gd name="T6" fmla="*/ 14 w 541"/>
              <a:gd name="T7" fmla="*/ 242 h 533"/>
              <a:gd name="T8" fmla="*/ 14 w 541"/>
              <a:gd name="T9" fmla="*/ 292 h 533"/>
              <a:gd name="T10" fmla="*/ 65 w 541"/>
              <a:gd name="T11" fmla="*/ 292 h 533"/>
              <a:gd name="T12" fmla="*/ 95 w 541"/>
              <a:gd name="T13" fmla="*/ 262 h 533"/>
              <a:gd name="T14" fmla="*/ 95 w 541"/>
              <a:gd name="T15" fmla="*/ 495 h 533"/>
              <a:gd name="T16" fmla="*/ 133 w 541"/>
              <a:gd name="T17" fmla="*/ 533 h 533"/>
              <a:gd name="T18" fmla="*/ 214 w 541"/>
              <a:gd name="T19" fmla="*/ 533 h 533"/>
              <a:gd name="T20" fmla="*/ 214 w 541"/>
              <a:gd name="T21" fmla="*/ 427 h 533"/>
              <a:gd name="T22" fmla="*/ 229 w 541"/>
              <a:gd name="T23" fmla="*/ 412 h 533"/>
              <a:gd name="T24" fmla="*/ 312 w 541"/>
              <a:gd name="T25" fmla="*/ 412 h 533"/>
              <a:gd name="T26" fmla="*/ 327 w 541"/>
              <a:gd name="T27" fmla="*/ 427 h 533"/>
              <a:gd name="T28" fmla="*/ 327 w 541"/>
              <a:gd name="T29" fmla="*/ 533 h 533"/>
              <a:gd name="T30" fmla="*/ 408 w 541"/>
              <a:gd name="T31" fmla="*/ 533 h 533"/>
              <a:gd name="T32" fmla="*/ 446 w 541"/>
              <a:gd name="T33" fmla="*/ 495 h 533"/>
              <a:gd name="T34" fmla="*/ 446 w 541"/>
              <a:gd name="T35" fmla="*/ 262 h 533"/>
              <a:gd name="T36" fmla="*/ 476 w 541"/>
              <a:gd name="T37" fmla="*/ 292 h 533"/>
              <a:gd name="T38" fmla="*/ 502 w 541"/>
              <a:gd name="T39" fmla="*/ 303 h 533"/>
              <a:gd name="T40" fmla="*/ 527 w 541"/>
              <a:gd name="T41" fmla="*/ 292 h 533"/>
              <a:gd name="T42" fmla="*/ 527 w 541"/>
              <a:gd name="T43" fmla="*/ 242 h 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41" h="533">
                <a:moveTo>
                  <a:pt x="527" y="242"/>
                </a:moveTo>
                <a:cubicBezTo>
                  <a:pt x="304" y="19"/>
                  <a:pt x="304" y="19"/>
                  <a:pt x="304" y="19"/>
                </a:cubicBezTo>
                <a:cubicBezTo>
                  <a:pt x="286" y="1"/>
                  <a:pt x="256" y="0"/>
                  <a:pt x="237" y="19"/>
                </a:cubicBezTo>
                <a:cubicBezTo>
                  <a:pt x="14" y="242"/>
                  <a:pt x="14" y="242"/>
                  <a:pt x="14" y="242"/>
                </a:cubicBezTo>
                <a:cubicBezTo>
                  <a:pt x="0" y="256"/>
                  <a:pt x="0" y="278"/>
                  <a:pt x="14" y="292"/>
                </a:cubicBezTo>
                <a:cubicBezTo>
                  <a:pt x="28" y="306"/>
                  <a:pt x="51" y="306"/>
                  <a:pt x="65" y="292"/>
                </a:cubicBezTo>
                <a:cubicBezTo>
                  <a:pt x="95" y="262"/>
                  <a:pt x="95" y="262"/>
                  <a:pt x="95" y="262"/>
                </a:cubicBezTo>
                <a:cubicBezTo>
                  <a:pt x="95" y="495"/>
                  <a:pt x="95" y="495"/>
                  <a:pt x="95" y="495"/>
                </a:cubicBezTo>
                <a:cubicBezTo>
                  <a:pt x="95" y="516"/>
                  <a:pt x="112" y="533"/>
                  <a:pt x="133" y="533"/>
                </a:cubicBezTo>
                <a:cubicBezTo>
                  <a:pt x="214" y="533"/>
                  <a:pt x="214" y="533"/>
                  <a:pt x="214" y="533"/>
                </a:cubicBezTo>
                <a:cubicBezTo>
                  <a:pt x="214" y="427"/>
                  <a:pt x="214" y="427"/>
                  <a:pt x="214" y="427"/>
                </a:cubicBezTo>
                <a:cubicBezTo>
                  <a:pt x="214" y="419"/>
                  <a:pt x="221" y="412"/>
                  <a:pt x="229" y="412"/>
                </a:cubicBezTo>
                <a:cubicBezTo>
                  <a:pt x="312" y="412"/>
                  <a:pt x="312" y="412"/>
                  <a:pt x="312" y="412"/>
                </a:cubicBezTo>
                <a:cubicBezTo>
                  <a:pt x="320" y="412"/>
                  <a:pt x="327" y="419"/>
                  <a:pt x="327" y="427"/>
                </a:cubicBezTo>
                <a:cubicBezTo>
                  <a:pt x="327" y="533"/>
                  <a:pt x="327" y="533"/>
                  <a:pt x="327" y="533"/>
                </a:cubicBezTo>
                <a:cubicBezTo>
                  <a:pt x="408" y="533"/>
                  <a:pt x="408" y="533"/>
                  <a:pt x="408" y="533"/>
                </a:cubicBezTo>
                <a:cubicBezTo>
                  <a:pt x="429" y="533"/>
                  <a:pt x="446" y="516"/>
                  <a:pt x="446" y="495"/>
                </a:cubicBezTo>
                <a:cubicBezTo>
                  <a:pt x="446" y="262"/>
                  <a:pt x="446" y="262"/>
                  <a:pt x="446" y="262"/>
                </a:cubicBezTo>
                <a:cubicBezTo>
                  <a:pt x="476" y="292"/>
                  <a:pt x="476" y="292"/>
                  <a:pt x="476" y="292"/>
                </a:cubicBezTo>
                <a:cubicBezTo>
                  <a:pt x="483" y="299"/>
                  <a:pt x="493" y="303"/>
                  <a:pt x="502" y="303"/>
                </a:cubicBezTo>
                <a:cubicBezTo>
                  <a:pt x="511" y="303"/>
                  <a:pt x="520" y="299"/>
                  <a:pt x="527" y="292"/>
                </a:cubicBezTo>
                <a:cubicBezTo>
                  <a:pt x="541" y="278"/>
                  <a:pt x="541" y="256"/>
                  <a:pt x="527" y="24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5"/>
          <p:cNvSpPr>
            <a:spLocks noEditPoints="1"/>
          </p:cNvSpPr>
          <p:nvPr/>
        </p:nvSpPr>
        <p:spPr bwMode="auto">
          <a:xfrm>
            <a:off x="7305249" y="5614560"/>
            <a:ext cx="438170" cy="404192"/>
          </a:xfrm>
          <a:custGeom>
            <a:avLst/>
            <a:gdLst>
              <a:gd name="T0" fmla="*/ 471 w 475"/>
              <a:gd name="T1" fmla="*/ 310 h 437"/>
              <a:gd name="T2" fmla="*/ 342 w 475"/>
              <a:gd name="T3" fmla="*/ 81 h 437"/>
              <a:gd name="T4" fmla="*/ 323 w 475"/>
              <a:gd name="T5" fmla="*/ 68 h 437"/>
              <a:gd name="T6" fmla="*/ 183 w 475"/>
              <a:gd name="T7" fmla="*/ 30 h 437"/>
              <a:gd name="T8" fmla="*/ 168 w 475"/>
              <a:gd name="T9" fmla="*/ 39 h 437"/>
              <a:gd name="T10" fmla="*/ 165 w 475"/>
              <a:gd name="T11" fmla="*/ 51 h 437"/>
              <a:gd name="T12" fmla="*/ 137 w 475"/>
              <a:gd name="T13" fmla="*/ 37 h 437"/>
              <a:gd name="T14" fmla="*/ 20 w 475"/>
              <a:gd name="T15" fmla="*/ 0 h 437"/>
              <a:gd name="T16" fmla="*/ 2 w 475"/>
              <a:gd name="T17" fmla="*/ 5 h 437"/>
              <a:gd name="T18" fmla="*/ 1 w 475"/>
              <a:gd name="T19" fmla="*/ 14 h 437"/>
              <a:gd name="T20" fmla="*/ 101 w 475"/>
              <a:gd name="T21" fmla="*/ 88 h 437"/>
              <a:gd name="T22" fmla="*/ 149 w 475"/>
              <a:gd name="T23" fmla="*/ 109 h 437"/>
              <a:gd name="T24" fmla="*/ 130 w 475"/>
              <a:gd name="T25" fmla="*/ 179 h 437"/>
              <a:gd name="T26" fmla="*/ 132 w 475"/>
              <a:gd name="T27" fmla="*/ 201 h 437"/>
              <a:gd name="T28" fmla="*/ 266 w 475"/>
              <a:gd name="T29" fmla="*/ 428 h 437"/>
              <a:gd name="T30" fmla="*/ 281 w 475"/>
              <a:gd name="T31" fmla="*/ 433 h 437"/>
              <a:gd name="T32" fmla="*/ 468 w 475"/>
              <a:gd name="T33" fmla="*/ 326 h 437"/>
              <a:gd name="T34" fmla="*/ 471 w 475"/>
              <a:gd name="T35" fmla="*/ 310 h 437"/>
              <a:gd name="T36" fmla="*/ 216 w 475"/>
              <a:gd name="T37" fmla="*/ 105 h 437"/>
              <a:gd name="T38" fmla="*/ 225 w 475"/>
              <a:gd name="T39" fmla="*/ 102 h 437"/>
              <a:gd name="T40" fmla="*/ 231 w 475"/>
              <a:gd name="T41" fmla="*/ 112 h 437"/>
              <a:gd name="T42" fmla="*/ 231 w 475"/>
              <a:gd name="T43" fmla="*/ 116 h 437"/>
              <a:gd name="T44" fmla="*/ 218 w 475"/>
              <a:gd name="T45" fmla="*/ 120 h 437"/>
              <a:gd name="T46" fmla="*/ 204 w 475"/>
              <a:gd name="T47" fmla="*/ 119 h 437"/>
              <a:gd name="T48" fmla="*/ 216 w 475"/>
              <a:gd name="T49" fmla="*/ 105 h 437"/>
              <a:gd name="T50" fmla="*/ 103 w 475"/>
              <a:gd name="T51" fmla="*/ 83 h 437"/>
              <a:gd name="T52" fmla="*/ 6 w 475"/>
              <a:gd name="T53" fmla="*/ 13 h 437"/>
              <a:gd name="T54" fmla="*/ 7 w 475"/>
              <a:gd name="T55" fmla="*/ 9 h 437"/>
              <a:gd name="T56" fmla="*/ 20 w 475"/>
              <a:gd name="T57" fmla="*/ 5 h 437"/>
              <a:gd name="T58" fmla="*/ 134 w 475"/>
              <a:gd name="T59" fmla="*/ 42 h 437"/>
              <a:gd name="T60" fmla="*/ 163 w 475"/>
              <a:gd name="T61" fmla="*/ 57 h 437"/>
              <a:gd name="T62" fmla="*/ 151 w 475"/>
              <a:gd name="T63" fmla="*/ 104 h 437"/>
              <a:gd name="T64" fmla="*/ 103 w 475"/>
              <a:gd name="T65" fmla="*/ 83 h 437"/>
              <a:gd name="T66" fmla="*/ 246 w 475"/>
              <a:gd name="T67" fmla="*/ 157 h 437"/>
              <a:gd name="T68" fmla="*/ 205 w 475"/>
              <a:gd name="T69" fmla="*/ 146 h 437"/>
              <a:gd name="T70" fmla="*/ 202 w 475"/>
              <a:gd name="T71" fmla="*/ 124 h 437"/>
              <a:gd name="T72" fmla="*/ 218 w 475"/>
              <a:gd name="T73" fmla="*/ 125 h 437"/>
              <a:gd name="T74" fmla="*/ 235 w 475"/>
              <a:gd name="T75" fmla="*/ 119 h 437"/>
              <a:gd name="T76" fmla="*/ 236 w 475"/>
              <a:gd name="T77" fmla="*/ 111 h 437"/>
              <a:gd name="T78" fmla="*/ 231 w 475"/>
              <a:gd name="T79" fmla="*/ 101 h 437"/>
              <a:gd name="T80" fmla="*/ 257 w 475"/>
              <a:gd name="T81" fmla="*/ 116 h 437"/>
              <a:gd name="T82" fmla="*/ 246 w 475"/>
              <a:gd name="T83" fmla="*/ 157 h 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75" h="437">
                <a:moveTo>
                  <a:pt x="471" y="310"/>
                </a:moveTo>
                <a:cubicBezTo>
                  <a:pt x="342" y="81"/>
                  <a:pt x="342" y="81"/>
                  <a:pt x="342" y="81"/>
                </a:cubicBezTo>
                <a:cubicBezTo>
                  <a:pt x="338" y="75"/>
                  <a:pt x="329" y="69"/>
                  <a:pt x="323" y="68"/>
                </a:cubicBezTo>
                <a:cubicBezTo>
                  <a:pt x="183" y="30"/>
                  <a:pt x="183" y="30"/>
                  <a:pt x="183" y="30"/>
                </a:cubicBezTo>
                <a:cubicBezTo>
                  <a:pt x="176" y="28"/>
                  <a:pt x="170" y="32"/>
                  <a:pt x="168" y="39"/>
                </a:cubicBezTo>
                <a:cubicBezTo>
                  <a:pt x="165" y="51"/>
                  <a:pt x="165" y="51"/>
                  <a:pt x="165" y="51"/>
                </a:cubicBezTo>
                <a:cubicBezTo>
                  <a:pt x="156" y="46"/>
                  <a:pt x="146" y="42"/>
                  <a:pt x="137" y="37"/>
                </a:cubicBezTo>
                <a:cubicBezTo>
                  <a:pt x="90" y="14"/>
                  <a:pt x="44" y="0"/>
                  <a:pt x="20" y="0"/>
                </a:cubicBezTo>
                <a:cubicBezTo>
                  <a:pt x="11" y="0"/>
                  <a:pt x="5" y="2"/>
                  <a:pt x="2" y="5"/>
                </a:cubicBezTo>
                <a:cubicBezTo>
                  <a:pt x="1" y="7"/>
                  <a:pt x="0" y="10"/>
                  <a:pt x="1" y="14"/>
                </a:cubicBezTo>
                <a:cubicBezTo>
                  <a:pt x="5" y="31"/>
                  <a:pt x="46" y="62"/>
                  <a:pt x="101" y="88"/>
                </a:cubicBezTo>
                <a:cubicBezTo>
                  <a:pt x="117" y="96"/>
                  <a:pt x="134" y="103"/>
                  <a:pt x="149" y="109"/>
                </a:cubicBezTo>
                <a:cubicBezTo>
                  <a:pt x="130" y="179"/>
                  <a:pt x="130" y="179"/>
                  <a:pt x="130" y="179"/>
                </a:cubicBezTo>
                <a:cubicBezTo>
                  <a:pt x="129" y="185"/>
                  <a:pt x="130" y="195"/>
                  <a:pt x="132" y="201"/>
                </a:cubicBezTo>
                <a:cubicBezTo>
                  <a:pt x="266" y="428"/>
                  <a:pt x="266" y="428"/>
                  <a:pt x="266" y="428"/>
                </a:cubicBezTo>
                <a:cubicBezTo>
                  <a:pt x="269" y="434"/>
                  <a:pt x="276" y="437"/>
                  <a:pt x="281" y="433"/>
                </a:cubicBezTo>
                <a:cubicBezTo>
                  <a:pt x="468" y="326"/>
                  <a:pt x="468" y="326"/>
                  <a:pt x="468" y="326"/>
                </a:cubicBezTo>
                <a:cubicBezTo>
                  <a:pt x="474" y="322"/>
                  <a:pt x="475" y="315"/>
                  <a:pt x="471" y="310"/>
                </a:cubicBezTo>
                <a:close/>
                <a:moveTo>
                  <a:pt x="216" y="105"/>
                </a:moveTo>
                <a:cubicBezTo>
                  <a:pt x="219" y="103"/>
                  <a:pt x="222" y="102"/>
                  <a:pt x="225" y="102"/>
                </a:cubicBezTo>
                <a:cubicBezTo>
                  <a:pt x="228" y="106"/>
                  <a:pt x="230" y="109"/>
                  <a:pt x="231" y="112"/>
                </a:cubicBezTo>
                <a:cubicBezTo>
                  <a:pt x="232" y="114"/>
                  <a:pt x="231" y="115"/>
                  <a:pt x="231" y="116"/>
                </a:cubicBezTo>
                <a:cubicBezTo>
                  <a:pt x="229" y="119"/>
                  <a:pt x="224" y="120"/>
                  <a:pt x="218" y="120"/>
                </a:cubicBezTo>
                <a:cubicBezTo>
                  <a:pt x="214" y="120"/>
                  <a:pt x="209" y="119"/>
                  <a:pt x="204" y="119"/>
                </a:cubicBezTo>
                <a:cubicBezTo>
                  <a:pt x="207" y="113"/>
                  <a:pt x="210" y="108"/>
                  <a:pt x="216" y="105"/>
                </a:cubicBezTo>
                <a:close/>
                <a:moveTo>
                  <a:pt x="103" y="83"/>
                </a:moveTo>
                <a:cubicBezTo>
                  <a:pt x="44" y="55"/>
                  <a:pt x="10" y="26"/>
                  <a:pt x="6" y="13"/>
                </a:cubicBezTo>
                <a:cubicBezTo>
                  <a:pt x="6" y="11"/>
                  <a:pt x="6" y="10"/>
                  <a:pt x="7" y="9"/>
                </a:cubicBezTo>
                <a:cubicBezTo>
                  <a:pt x="8" y="6"/>
                  <a:pt x="13" y="5"/>
                  <a:pt x="20" y="5"/>
                </a:cubicBezTo>
                <a:cubicBezTo>
                  <a:pt x="44" y="5"/>
                  <a:pt x="88" y="19"/>
                  <a:pt x="134" y="42"/>
                </a:cubicBezTo>
                <a:cubicBezTo>
                  <a:pt x="145" y="47"/>
                  <a:pt x="154" y="52"/>
                  <a:pt x="163" y="57"/>
                </a:cubicBezTo>
                <a:cubicBezTo>
                  <a:pt x="151" y="104"/>
                  <a:pt x="151" y="104"/>
                  <a:pt x="151" y="104"/>
                </a:cubicBezTo>
                <a:cubicBezTo>
                  <a:pt x="136" y="98"/>
                  <a:pt x="119" y="91"/>
                  <a:pt x="103" y="83"/>
                </a:cubicBezTo>
                <a:close/>
                <a:moveTo>
                  <a:pt x="246" y="157"/>
                </a:moveTo>
                <a:cubicBezTo>
                  <a:pt x="232" y="165"/>
                  <a:pt x="213" y="160"/>
                  <a:pt x="205" y="146"/>
                </a:cubicBezTo>
                <a:cubicBezTo>
                  <a:pt x="201" y="139"/>
                  <a:pt x="200" y="131"/>
                  <a:pt x="202" y="124"/>
                </a:cubicBezTo>
                <a:cubicBezTo>
                  <a:pt x="208" y="125"/>
                  <a:pt x="213" y="125"/>
                  <a:pt x="218" y="125"/>
                </a:cubicBezTo>
                <a:cubicBezTo>
                  <a:pt x="226" y="125"/>
                  <a:pt x="232" y="123"/>
                  <a:pt x="235" y="119"/>
                </a:cubicBezTo>
                <a:cubicBezTo>
                  <a:pt x="236" y="118"/>
                  <a:pt x="237" y="115"/>
                  <a:pt x="236" y="111"/>
                </a:cubicBezTo>
                <a:cubicBezTo>
                  <a:pt x="236" y="108"/>
                  <a:pt x="234" y="105"/>
                  <a:pt x="231" y="101"/>
                </a:cubicBezTo>
                <a:cubicBezTo>
                  <a:pt x="241" y="101"/>
                  <a:pt x="251" y="106"/>
                  <a:pt x="257" y="116"/>
                </a:cubicBezTo>
                <a:cubicBezTo>
                  <a:pt x="265" y="130"/>
                  <a:pt x="260" y="148"/>
                  <a:pt x="246" y="15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17"/>
          <p:cNvSpPr>
            <a:spLocks noEditPoints="1"/>
          </p:cNvSpPr>
          <p:nvPr/>
        </p:nvSpPr>
        <p:spPr bwMode="auto">
          <a:xfrm>
            <a:off x="3535605" y="2743826"/>
            <a:ext cx="284154" cy="341654"/>
          </a:xfrm>
          <a:custGeom>
            <a:avLst/>
            <a:gdLst>
              <a:gd name="T0" fmla="*/ 166 w 251"/>
              <a:gd name="T1" fmla="*/ 74 h 301"/>
              <a:gd name="T2" fmla="*/ 195 w 251"/>
              <a:gd name="T3" fmla="*/ 74 h 301"/>
              <a:gd name="T4" fmla="*/ 195 w 251"/>
              <a:gd name="T5" fmla="*/ 56 h 301"/>
              <a:gd name="T6" fmla="*/ 170 w 251"/>
              <a:gd name="T7" fmla="*/ 56 h 301"/>
              <a:gd name="T8" fmla="*/ 193 w 251"/>
              <a:gd name="T9" fmla="*/ 7 h 301"/>
              <a:gd name="T10" fmla="*/ 167 w 251"/>
              <a:gd name="T11" fmla="*/ 5 h 301"/>
              <a:gd name="T12" fmla="*/ 143 w 251"/>
              <a:gd name="T13" fmla="*/ 23 h 301"/>
              <a:gd name="T14" fmla="*/ 151 w 251"/>
              <a:gd name="T15" fmla="*/ 3 h 301"/>
              <a:gd name="T16" fmla="*/ 124 w 251"/>
              <a:gd name="T17" fmla="*/ 0 h 301"/>
              <a:gd name="T18" fmla="*/ 115 w 251"/>
              <a:gd name="T19" fmla="*/ 25 h 301"/>
              <a:gd name="T20" fmla="*/ 100 w 251"/>
              <a:gd name="T21" fmla="*/ 5 h 301"/>
              <a:gd name="T22" fmla="*/ 60 w 251"/>
              <a:gd name="T23" fmla="*/ 4 h 301"/>
              <a:gd name="T24" fmla="*/ 87 w 251"/>
              <a:gd name="T25" fmla="*/ 56 h 301"/>
              <a:gd name="T26" fmla="*/ 62 w 251"/>
              <a:gd name="T27" fmla="*/ 55 h 301"/>
              <a:gd name="T28" fmla="*/ 62 w 251"/>
              <a:gd name="T29" fmla="*/ 74 h 301"/>
              <a:gd name="T30" fmla="*/ 86 w 251"/>
              <a:gd name="T31" fmla="*/ 74 h 301"/>
              <a:gd name="T32" fmla="*/ 0 w 251"/>
              <a:gd name="T33" fmla="*/ 220 h 301"/>
              <a:gd name="T34" fmla="*/ 126 w 251"/>
              <a:gd name="T35" fmla="*/ 301 h 301"/>
              <a:gd name="T36" fmla="*/ 251 w 251"/>
              <a:gd name="T37" fmla="*/ 220 h 301"/>
              <a:gd name="T38" fmla="*/ 166 w 251"/>
              <a:gd name="T39" fmla="*/ 74 h 301"/>
              <a:gd name="T40" fmla="*/ 136 w 251"/>
              <a:gd name="T41" fmla="*/ 245 h 301"/>
              <a:gd name="T42" fmla="*/ 136 w 251"/>
              <a:gd name="T43" fmla="*/ 263 h 301"/>
              <a:gd name="T44" fmla="*/ 119 w 251"/>
              <a:gd name="T45" fmla="*/ 263 h 301"/>
              <a:gd name="T46" fmla="*/ 119 w 251"/>
              <a:gd name="T47" fmla="*/ 246 h 301"/>
              <a:gd name="T48" fmla="*/ 89 w 251"/>
              <a:gd name="T49" fmla="*/ 239 h 301"/>
              <a:gd name="T50" fmla="*/ 95 w 251"/>
              <a:gd name="T51" fmla="*/ 218 h 301"/>
              <a:gd name="T52" fmla="*/ 124 w 251"/>
              <a:gd name="T53" fmla="*/ 226 h 301"/>
              <a:gd name="T54" fmla="*/ 140 w 251"/>
              <a:gd name="T55" fmla="*/ 215 h 301"/>
              <a:gd name="T56" fmla="*/ 122 w 251"/>
              <a:gd name="T57" fmla="*/ 200 h 301"/>
              <a:gd name="T58" fmla="*/ 90 w 251"/>
              <a:gd name="T59" fmla="*/ 168 h 301"/>
              <a:gd name="T60" fmla="*/ 120 w 251"/>
              <a:gd name="T61" fmla="*/ 137 h 301"/>
              <a:gd name="T62" fmla="*/ 120 w 251"/>
              <a:gd name="T63" fmla="*/ 120 h 301"/>
              <a:gd name="T64" fmla="*/ 137 w 251"/>
              <a:gd name="T65" fmla="*/ 120 h 301"/>
              <a:gd name="T66" fmla="*/ 137 w 251"/>
              <a:gd name="T67" fmla="*/ 136 h 301"/>
              <a:gd name="T68" fmla="*/ 162 w 251"/>
              <a:gd name="T69" fmla="*/ 141 h 301"/>
              <a:gd name="T70" fmla="*/ 157 w 251"/>
              <a:gd name="T71" fmla="*/ 161 h 301"/>
              <a:gd name="T72" fmla="*/ 132 w 251"/>
              <a:gd name="T73" fmla="*/ 155 h 301"/>
              <a:gd name="T74" fmla="*/ 117 w 251"/>
              <a:gd name="T75" fmla="*/ 165 h 301"/>
              <a:gd name="T76" fmla="*/ 138 w 251"/>
              <a:gd name="T77" fmla="*/ 180 h 301"/>
              <a:gd name="T78" fmla="*/ 167 w 251"/>
              <a:gd name="T79" fmla="*/ 213 h 301"/>
              <a:gd name="T80" fmla="*/ 136 w 251"/>
              <a:gd name="T81" fmla="*/ 245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51" h="301">
                <a:moveTo>
                  <a:pt x="166" y="74"/>
                </a:moveTo>
                <a:cubicBezTo>
                  <a:pt x="195" y="74"/>
                  <a:pt x="195" y="74"/>
                  <a:pt x="195" y="74"/>
                </a:cubicBezTo>
                <a:cubicBezTo>
                  <a:pt x="195" y="56"/>
                  <a:pt x="195" y="56"/>
                  <a:pt x="195" y="56"/>
                </a:cubicBezTo>
                <a:cubicBezTo>
                  <a:pt x="170" y="56"/>
                  <a:pt x="170" y="56"/>
                  <a:pt x="170" y="56"/>
                </a:cubicBezTo>
                <a:cubicBezTo>
                  <a:pt x="193" y="7"/>
                  <a:pt x="193" y="7"/>
                  <a:pt x="193" y="7"/>
                </a:cubicBezTo>
                <a:cubicBezTo>
                  <a:pt x="167" y="5"/>
                  <a:pt x="167" y="5"/>
                  <a:pt x="167" y="5"/>
                </a:cubicBezTo>
                <a:cubicBezTo>
                  <a:pt x="143" y="23"/>
                  <a:pt x="143" y="23"/>
                  <a:pt x="143" y="23"/>
                </a:cubicBezTo>
                <a:cubicBezTo>
                  <a:pt x="151" y="3"/>
                  <a:pt x="151" y="3"/>
                  <a:pt x="151" y="3"/>
                </a:cubicBezTo>
                <a:cubicBezTo>
                  <a:pt x="124" y="0"/>
                  <a:pt x="124" y="0"/>
                  <a:pt x="124" y="0"/>
                </a:cubicBezTo>
                <a:cubicBezTo>
                  <a:pt x="115" y="25"/>
                  <a:pt x="115" y="25"/>
                  <a:pt x="115" y="25"/>
                </a:cubicBezTo>
                <a:cubicBezTo>
                  <a:pt x="100" y="5"/>
                  <a:pt x="100" y="5"/>
                  <a:pt x="100" y="5"/>
                </a:cubicBezTo>
                <a:cubicBezTo>
                  <a:pt x="60" y="4"/>
                  <a:pt x="60" y="4"/>
                  <a:pt x="60" y="4"/>
                </a:cubicBezTo>
                <a:cubicBezTo>
                  <a:pt x="87" y="56"/>
                  <a:pt x="87" y="56"/>
                  <a:pt x="87" y="56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74"/>
                  <a:pt x="62" y="74"/>
                  <a:pt x="62" y="74"/>
                </a:cubicBezTo>
                <a:cubicBezTo>
                  <a:pt x="86" y="74"/>
                  <a:pt x="86" y="74"/>
                  <a:pt x="86" y="74"/>
                </a:cubicBezTo>
                <a:cubicBezTo>
                  <a:pt x="36" y="103"/>
                  <a:pt x="0" y="179"/>
                  <a:pt x="0" y="220"/>
                </a:cubicBezTo>
                <a:cubicBezTo>
                  <a:pt x="0" y="272"/>
                  <a:pt x="56" y="301"/>
                  <a:pt x="126" y="301"/>
                </a:cubicBezTo>
                <a:cubicBezTo>
                  <a:pt x="195" y="301"/>
                  <a:pt x="251" y="272"/>
                  <a:pt x="251" y="220"/>
                </a:cubicBezTo>
                <a:cubicBezTo>
                  <a:pt x="251" y="179"/>
                  <a:pt x="215" y="103"/>
                  <a:pt x="166" y="74"/>
                </a:cubicBezTo>
                <a:close/>
                <a:moveTo>
                  <a:pt x="136" y="245"/>
                </a:moveTo>
                <a:cubicBezTo>
                  <a:pt x="136" y="263"/>
                  <a:pt x="136" y="263"/>
                  <a:pt x="136" y="263"/>
                </a:cubicBezTo>
                <a:cubicBezTo>
                  <a:pt x="119" y="263"/>
                  <a:pt x="119" y="263"/>
                  <a:pt x="119" y="263"/>
                </a:cubicBezTo>
                <a:cubicBezTo>
                  <a:pt x="119" y="246"/>
                  <a:pt x="119" y="246"/>
                  <a:pt x="119" y="246"/>
                </a:cubicBezTo>
                <a:cubicBezTo>
                  <a:pt x="107" y="246"/>
                  <a:pt x="96" y="243"/>
                  <a:pt x="89" y="239"/>
                </a:cubicBezTo>
                <a:cubicBezTo>
                  <a:pt x="95" y="218"/>
                  <a:pt x="95" y="218"/>
                  <a:pt x="95" y="218"/>
                </a:cubicBezTo>
                <a:cubicBezTo>
                  <a:pt x="102" y="222"/>
                  <a:pt x="112" y="226"/>
                  <a:pt x="124" y="226"/>
                </a:cubicBezTo>
                <a:cubicBezTo>
                  <a:pt x="134" y="226"/>
                  <a:pt x="140" y="222"/>
                  <a:pt x="140" y="215"/>
                </a:cubicBezTo>
                <a:cubicBezTo>
                  <a:pt x="140" y="208"/>
                  <a:pt x="135" y="204"/>
                  <a:pt x="122" y="200"/>
                </a:cubicBezTo>
                <a:cubicBezTo>
                  <a:pt x="103" y="194"/>
                  <a:pt x="90" y="185"/>
                  <a:pt x="90" y="168"/>
                </a:cubicBezTo>
                <a:cubicBezTo>
                  <a:pt x="90" y="153"/>
                  <a:pt x="101" y="140"/>
                  <a:pt x="120" y="137"/>
                </a:cubicBezTo>
                <a:cubicBezTo>
                  <a:pt x="120" y="120"/>
                  <a:pt x="120" y="120"/>
                  <a:pt x="120" y="120"/>
                </a:cubicBezTo>
                <a:cubicBezTo>
                  <a:pt x="137" y="120"/>
                  <a:pt x="137" y="120"/>
                  <a:pt x="137" y="120"/>
                </a:cubicBezTo>
                <a:cubicBezTo>
                  <a:pt x="137" y="136"/>
                  <a:pt x="137" y="136"/>
                  <a:pt x="137" y="136"/>
                </a:cubicBezTo>
                <a:cubicBezTo>
                  <a:pt x="149" y="136"/>
                  <a:pt x="157" y="139"/>
                  <a:pt x="162" y="141"/>
                </a:cubicBezTo>
                <a:cubicBezTo>
                  <a:pt x="157" y="161"/>
                  <a:pt x="157" y="161"/>
                  <a:pt x="157" y="161"/>
                </a:cubicBezTo>
                <a:cubicBezTo>
                  <a:pt x="153" y="159"/>
                  <a:pt x="145" y="155"/>
                  <a:pt x="132" y="155"/>
                </a:cubicBezTo>
                <a:cubicBezTo>
                  <a:pt x="121" y="155"/>
                  <a:pt x="117" y="160"/>
                  <a:pt x="117" y="165"/>
                </a:cubicBezTo>
                <a:cubicBezTo>
                  <a:pt x="117" y="171"/>
                  <a:pt x="123" y="174"/>
                  <a:pt x="138" y="180"/>
                </a:cubicBezTo>
                <a:cubicBezTo>
                  <a:pt x="159" y="187"/>
                  <a:pt x="167" y="197"/>
                  <a:pt x="167" y="213"/>
                </a:cubicBezTo>
                <a:cubicBezTo>
                  <a:pt x="167" y="228"/>
                  <a:pt x="156" y="241"/>
                  <a:pt x="136" y="24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28"/>
          <p:cNvSpPr>
            <a:spLocks noEditPoints="1"/>
          </p:cNvSpPr>
          <p:nvPr/>
        </p:nvSpPr>
        <p:spPr bwMode="auto">
          <a:xfrm>
            <a:off x="4468825" y="5661126"/>
            <a:ext cx="317222" cy="280322"/>
          </a:xfrm>
          <a:custGeom>
            <a:avLst/>
            <a:gdLst>
              <a:gd name="T0" fmla="*/ 148 w 280"/>
              <a:gd name="T1" fmla="*/ 189 h 247"/>
              <a:gd name="T2" fmla="*/ 148 w 280"/>
              <a:gd name="T3" fmla="*/ 181 h 247"/>
              <a:gd name="T4" fmla="*/ 132 w 280"/>
              <a:gd name="T5" fmla="*/ 181 h 247"/>
              <a:gd name="T6" fmla="*/ 132 w 280"/>
              <a:gd name="T7" fmla="*/ 189 h 247"/>
              <a:gd name="T8" fmla="*/ 140 w 280"/>
              <a:gd name="T9" fmla="*/ 197 h 247"/>
              <a:gd name="T10" fmla="*/ 148 w 280"/>
              <a:gd name="T11" fmla="*/ 189 h 247"/>
              <a:gd name="T12" fmla="*/ 272 w 280"/>
              <a:gd name="T13" fmla="*/ 65 h 247"/>
              <a:gd name="T14" fmla="*/ 9 w 280"/>
              <a:gd name="T15" fmla="*/ 65 h 247"/>
              <a:gd name="T16" fmla="*/ 0 w 280"/>
              <a:gd name="T17" fmla="*/ 74 h 247"/>
              <a:gd name="T18" fmla="*/ 0 w 280"/>
              <a:gd name="T19" fmla="*/ 111 h 247"/>
              <a:gd name="T20" fmla="*/ 126 w 280"/>
              <a:gd name="T21" fmla="*/ 164 h 247"/>
              <a:gd name="T22" fmla="*/ 155 w 280"/>
              <a:gd name="T23" fmla="*/ 164 h 247"/>
              <a:gd name="T24" fmla="*/ 280 w 280"/>
              <a:gd name="T25" fmla="*/ 111 h 247"/>
              <a:gd name="T26" fmla="*/ 280 w 280"/>
              <a:gd name="T27" fmla="*/ 74 h 247"/>
              <a:gd name="T28" fmla="*/ 272 w 280"/>
              <a:gd name="T29" fmla="*/ 65 h 247"/>
              <a:gd name="T30" fmla="*/ 165 w 280"/>
              <a:gd name="T31" fmla="*/ 189 h 247"/>
              <a:gd name="T32" fmla="*/ 140 w 280"/>
              <a:gd name="T33" fmla="*/ 213 h 247"/>
              <a:gd name="T34" fmla="*/ 116 w 280"/>
              <a:gd name="T35" fmla="*/ 189 h 247"/>
              <a:gd name="T36" fmla="*/ 116 w 280"/>
              <a:gd name="T37" fmla="*/ 178 h 247"/>
              <a:gd name="T38" fmla="*/ 0 w 280"/>
              <a:gd name="T39" fmla="*/ 129 h 247"/>
              <a:gd name="T40" fmla="*/ 0 w 280"/>
              <a:gd name="T41" fmla="*/ 239 h 247"/>
              <a:gd name="T42" fmla="*/ 9 w 280"/>
              <a:gd name="T43" fmla="*/ 247 h 247"/>
              <a:gd name="T44" fmla="*/ 272 w 280"/>
              <a:gd name="T45" fmla="*/ 247 h 247"/>
              <a:gd name="T46" fmla="*/ 280 w 280"/>
              <a:gd name="T47" fmla="*/ 239 h 247"/>
              <a:gd name="T48" fmla="*/ 280 w 280"/>
              <a:gd name="T49" fmla="*/ 129 h 247"/>
              <a:gd name="T50" fmla="*/ 165 w 280"/>
              <a:gd name="T51" fmla="*/ 178 h 247"/>
              <a:gd name="T52" fmla="*/ 165 w 280"/>
              <a:gd name="T53" fmla="*/ 189 h 247"/>
              <a:gd name="T54" fmla="*/ 206 w 280"/>
              <a:gd name="T55" fmla="*/ 197 h 247"/>
              <a:gd name="T56" fmla="*/ 239 w 280"/>
              <a:gd name="T57" fmla="*/ 197 h 247"/>
              <a:gd name="T58" fmla="*/ 247 w 280"/>
              <a:gd name="T59" fmla="*/ 205 h 247"/>
              <a:gd name="T60" fmla="*/ 239 w 280"/>
              <a:gd name="T61" fmla="*/ 213 h 247"/>
              <a:gd name="T62" fmla="*/ 206 w 280"/>
              <a:gd name="T63" fmla="*/ 213 h 247"/>
              <a:gd name="T64" fmla="*/ 198 w 280"/>
              <a:gd name="T65" fmla="*/ 205 h 247"/>
              <a:gd name="T66" fmla="*/ 206 w 280"/>
              <a:gd name="T67" fmla="*/ 197 h 247"/>
              <a:gd name="T68" fmla="*/ 214 w 280"/>
              <a:gd name="T69" fmla="*/ 49 h 247"/>
              <a:gd name="T70" fmla="*/ 214 w 280"/>
              <a:gd name="T71" fmla="*/ 41 h 247"/>
              <a:gd name="T72" fmla="*/ 173 w 280"/>
              <a:gd name="T73" fmla="*/ 0 h 247"/>
              <a:gd name="T74" fmla="*/ 107 w 280"/>
              <a:gd name="T75" fmla="*/ 0 h 247"/>
              <a:gd name="T76" fmla="*/ 67 w 280"/>
              <a:gd name="T77" fmla="*/ 41 h 247"/>
              <a:gd name="T78" fmla="*/ 67 w 280"/>
              <a:gd name="T79" fmla="*/ 49 h 247"/>
              <a:gd name="T80" fmla="*/ 99 w 280"/>
              <a:gd name="T81" fmla="*/ 49 h 247"/>
              <a:gd name="T82" fmla="*/ 99 w 280"/>
              <a:gd name="T83" fmla="*/ 33 h 247"/>
              <a:gd name="T84" fmla="*/ 181 w 280"/>
              <a:gd name="T85" fmla="*/ 33 h 247"/>
              <a:gd name="T86" fmla="*/ 181 w 280"/>
              <a:gd name="T87" fmla="*/ 49 h 247"/>
              <a:gd name="T88" fmla="*/ 214 w 280"/>
              <a:gd name="T89" fmla="*/ 49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80" h="247">
                <a:moveTo>
                  <a:pt x="148" y="189"/>
                </a:moveTo>
                <a:cubicBezTo>
                  <a:pt x="148" y="181"/>
                  <a:pt x="148" y="181"/>
                  <a:pt x="148" y="181"/>
                </a:cubicBezTo>
                <a:cubicBezTo>
                  <a:pt x="132" y="181"/>
                  <a:pt x="132" y="181"/>
                  <a:pt x="132" y="181"/>
                </a:cubicBezTo>
                <a:cubicBezTo>
                  <a:pt x="132" y="189"/>
                  <a:pt x="132" y="189"/>
                  <a:pt x="132" y="189"/>
                </a:cubicBezTo>
                <a:cubicBezTo>
                  <a:pt x="132" y="193"/>
                  <a:pt x="136" y="197"/>
                  <a:pt x="140" y="197"/>
                </a:cubicBezTo>
                <a:cubicBezTo>
                  <a:pt x="145" y="197"/>
                  <a:pt x="148" y="193"/>
                  <a:pt x="148" y="189"/>
                </a:cubicBezTo>
                <a:close/>
                <a:moveTo>
                  <a:pt x="272" y="65"/>
                </a:moveTo>
                <a:cubicBezTo>
                  <a:pt x="9" y="65"/>
                  <a:pt x="9" y="65"/>
                  <a:pt x="9" y="65"/>
                </a:cubicBezTo>
                <a:cubicBezTo>
                  <a:pt x="4" y="65"/>
                  <a:pt x="0" y="69"/>
                  <a:pt x="0" y="74"/>
                </a:cubicBezTo>
                <a:cubicBezTo>
                  <a:pt x="0" y="111"/>
                  <a:pt x="0" y="111"/>
                  <a:pt x="0" y="111"/>
                </a:cubicBezTo>
                <a:cubicBezTo>
                  <a:pt x="126" y="164"/>
                  <a:pt x="126" y="164"/>
                  <a:pt x="126" y="164"/>
                </a:cubicBezTo>
                <a:cubicBezTo>
                  <a:pt x="155" y="164"/>
                  <a:pt x="155" y="164"/>
                  <a:pt x="155" y="164"/>
                </a:cubicBezTo>
                <a:cubicBezTo>
                  <a:pt x="280" y="111"/>
                  <a:pt x="280" y="111"/>
                  <a:pt x="280" y="111"/>
                </a:cubicBezTo>
                <a:cubicBezTo>
                  <a:pt x="280" y="74"/>
                  <a:pt x="280" y="74"/>
                  <a:pt x="280" y="74"/>
                </a:cubicBezTo>
                <a:cubicBezTo>
                  <a:pt x="280" y="69"/>
                  <a:pt x="276" y="65"/>
                  <a:pt x="272" y="65"/>
                </a:cubicBezTo>
                <a:close/>
                <a:moveTo>
                  <a:pt x="165" y="189"/>
                </a:moveTo>
                <a:cubicBezTo>
                  <a:pt x="165" y="202"/>
                  <a:pt x="154" y="213"/>
                  <a:pt x="140" y="213"/>
                </a:cubicBezTo>
                <a:cubicBezTo>
                  <a:pt x="127" y="213"/>
                  <a:pt x="116" y="202"/>
                  <a:pt x="116" y="189"/>
                </a:cubicBezTo>
                <a:cubicBezTo>
                  <a:pt x="116" y="178"/>
                  <a:pt x="116" y="178"/>
                  <a:pt x="116" y="178"/>
                </a:cubicBezTo>
                <a:cubicBezTo>
                  <a:pt x="0" y="129"/>
                  <a:pt x="0" y="129"/>
                  <a:pt x="0" y="129"/>
                </a:cubicBezTo>
                <a:cubicBezTo>
                  <a:pt x="0" y="239"/>
                  <a:pt x="0" y="239"/>
                  <a:pt x="0" y="239"/>
                </a:cubicBezTo>
                <a:cubicBezTo>
                  <a:pt x="0" y="243"/>
                  <a:pt x="4" y="247"/>
                  <a:pt x="9" y="247"/>
                </a:cubicBezTo>
                <a:cubicBezTo>
                  <a:pt x="272" y="247"/>
                  <a:pt x="272" y="247"/>
                  <a:pt x="272" y="247"/>
                </a:cubicBezTo>
                <a:cubicBezTo>
                  <a:pt x="276" y="247"/>
                  <a:pt x="280" y="243"/>
                  <a:pt x="280" y="239"/>
                </a:cubicBezTo>
                <a:cubicBezTo>
                  <a:pt x="280" y="129"/>
                  <a:pt x="280" y="129"/>
                  <a:pt x="280" y="129"/>
                </a:cubicBezTo>
                <a:cubicBezTo>
                  <a:pt x="165" y="178"/>
                  <a:pt x="165" y="178"/>
                  <a:pt x="165" y="178"/>
                </a:cubicBezTo>
                <a:lnTo>
                  <a:pt x="165" y="189"/>
                </a:lnTo>
                <a:close/>
                <a:moveTo>
                  <a:pt x="206" y="197"/>
                </a:moveTo>
                <a:cubicBezTo>
                  <a:pt x="239" y="197"/>
                  <a:pt x="239" y="197"/>
                  <a:pt x="239" y="197"/>
                </a:cubicBezTo>
                <a:cubicBezTo>
                  <a:pt x="243" y="197"/>
                  <a:pt x="247" y="201"/>
                  <a:pt x="247" y="205"/>
                </a:cubicBezTo>
                <a:cubicBezTo>
                  <a:pt x="247" y="210"/>
                  <a:pt x="243" y="213"/>
                  <a:pt x="239" y="213"/>
                </a:cubicBezTo>
                <a:cubicBezTo>
                  <a:pt x="206" y="213"/>
                  <a:pt x="206" y="213"/>
                  <a:pt x="206" y="213"/>
                </a:cubicBezTo>
                <a:cubicBezTo>
                  <a:pt x="201" y="213"/>
                  <a:pt x="198" y="210"/>
                  <a:pt x="198" y="205"/>
                </a:cubicBezTo>
                <a:cubicBezTo>
                  <a:pt x="198" y="201"/>
                  <a:pt x="201" y="197"/>
                  <a:pt x="206" y="197"/>
                </a:cubicBezTo>
                <a:close/>
                <a:moveTo>
                  <a:pt x="214" y="49"/>
                </a:moveTo>
                <a:cubicBezTo>
                  <a:pt x="214" y="41"/>
                  <a:pt x="214" y="41"/>
                  <a:pt x="214" y="41"/>
                </a:cubicBezTo>
                <a:cubicBezTo>
                  <a:pt x="214" y="18"/>
                  <a:pt x="196" y="0"/>
                  <a:pt x="173" y="0"/>
                </a:cubicBezTo>
                <a:cubicBezTo>
                  <a:pt x="107" y="0"/>
                  <a:pt x="107" y="0"/>
                  <a:pt x="107" y="0"/>
                </a:cubicBezTo>
                <a:cubicBezTo>
                  <a:pt x="85" y="0"/>
                  <a:pt x="67" y="18"/>
                  <a:pt x="67" y="41"/>
                </a:cubicBezTo>
                <a:cubicBezTo>
                  <a:pt x="67" y="49"/>
                  <a:pt x="67" y="49"/>
                  <a:pt x="67" y="49"/>
                </a:cubicBezTo>
                <a:cubicBezTo>
                  <a:pt x="99" y="49"/>
                  <a:pt x="99" y="49"/>
                  <a:pt x="99" y="49"/>
                </a:cubicBezTo>
                <a:cubicBezTo>
                  <a:pt x="99" y="33"/>
                  <a:pt x="99" y="33"/>
                  <a:pt x="99" y="33"/>
                </a:cubicBezTo>
                <a:cubicBezTo>
                  <a:pt x="181" y="33"/>
                  <a:pt x="181" y="33"/>
                  <a:pt x="181" y="33"/>
                </a:cubicBezTo>
                <a:cubicBezTo>
                  <a:pt x="181" y="49"/>
                  <a:pt x="181" y="49"/>
                  <a:pt x="181" y="49"/>
                </a:cubicBezTo>
                <a:lnTo>
                  <a:pt x="214" y="4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ooter Text"/>
          <p:cNvSpPr txBox="1"/>
          <p:nvPr/>
        </p:nvSpPr>
        <p:spPr>
          <a:xfrm>
            <a:off x="5367761" y="1478382"/>
            <a:ext cx="145647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ea typeface="Roboto" panose="02000000000000000000" pitchFamily="2" charset="0"/>
              </a:rPr>
              <a:t>Lorem ipsum dolor sit amet, consectetur adipiscing elit, sed do eiusmod tempor incididunt .</a:t>
            </a:r>
          </a:p>
        </p:txBody>
      </p:sp>
      <p:sp>
        <p:nvSpPr>
          <p:cNvPr id="112" name="Footer Text"/>
          <p:cNvSpPr txBox="1"/>
          <p:nvPr/>
        </p:nvSpPr>
        <p:spPr>
          <a:xfrm rot="4369163">
            <a:off x="7181766" y="2972019"/>
            <a:ext cx="145647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ea typeface="Roboto" panose="02000000000000000000" pitchFamily="2" charset="0"/>
              </a:rPr>
              <a:t>Lorem ipsum dolor sit amet, consectetur adipiscing elit, sed do eiusmod tempor incididunt .</a:t>
            </a:r>
          </a:p>
        </p:txBody>
      </p:sp>
      <p:sp>
        <p:nvSpPr>
          <p:cNvPr id="113" name="Footer Text"/>
          <p:cNvSpPr txBox="1"/>
          <p:nvPr/>
        </p:nvSpPr>
        <p:spPr>
          <a:xfrm rot="17230837" flipH="1">
            <a:off x="3553756" y="2972019"/>
            <a:ext cx="145647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ea typeface="Roboto" panose="02000000000000000000" pitchFamily="2" charset="0"/>
              </a:rPr>
              <a:t>Lorem ipsum dolor sit amet, consectetur adipiscing elit, sed do eiusmod tempor incididunt .</a:t>
            </a:r>
          </a:p>
        </p:txBody>
      </p:sp>
      <p:sp>
        <p:nvSpPr>
          <p:cNvPr id="114" name="Footer Text"/>
          <p:cNvSpPr txBox="1"/>
          <p:nvPr/>
        </p:nvSpPr>
        <p:spPr>
          <a:xfrm rot="19393167">
            <a:off x="6498215" y="5078257"/>
            <a:ext cx="145647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ea typeface="Roboto" panose="02000000000000000000" pitchFamily="2" charset="0"/>
              </a:rPr>
              <a:t>Lorem ipsum dolor sit amet, consectetur adipiscing elit, sed do eiusmod tempor incididunt .</a:t>
            </a:r>
          </a:p>
        </p:txBody>
      </p:sp>
      <p:sp>
        <p:nvSpPr>
          <p:cNvPr id="115" name="Footer Text"/>
          <p:cNvSpPr txBox="1"/>
          <p:nvPr/>
        </p:nvSpPr>
        <p:spPr>
          <a:xfrm rot="2206833" flipH="1">
            <a:off x="4215045" y="5066423"/>
            <a:ext cx="145647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ea typeface="Roboto" panose="02000000000000000000" pitchFamily="2" charset="0"/>
              </a:rPr>
              <a:t>Lorem ipsum dolor sit amet, consectetur adipiscing elit, sed do eiusmod tempor incididunt .</a:t>
            </a:r>
          </a:p>
        </p:txBody>
      </p:sp>
    </p:spTree>
    <p:extLst>
      <p:ext uri="{BB962C8B-B14F-4D97-AF65-F5344CB8AC3E}">
        <p14:creationId xmlns:p14="http://schemas.microsoft.com/office/powerpoint/2010/main" val="396565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1504"/>
          <p:cNvGrpSpPr>
            <a:grpSpLocks noChangeAspect="1"/>
          </p:cNvGrpSpPr>
          <p:nvPr/>
        </p:nvGrpSpPr>
        <p:grpSpPr bwMode="auto">
          <a:xfrm>
            <a:off x="8193779" y="5824965"/>
            <a:ext cx="349871" cy="388093"/>
            <a:chOff x="4657" y="4076"/>
            <a:chExt cx="119" cy="132"/>
          </a:xfrm>
          <a:solidFill>
            <a:schemeClr val="bg1">
              <a:lumMod val="85000"/>
            </a:schemeClr>
          </a:solidFill>
        </p:grpSpPr>
        <p:sp>
          <p:nvSpPr>
            <p:cNvPr id="39" name="Freeform 1506"/>
            <p:cNvSpPr>
              <a:spLocks/>
            </p:cNvSpPr>
            <p:nvPr/>
          </p:nvSpPr>
          <p:spPr bwMode="auto">
            <a:xfrm>
              <a:off x="4666" y="4077"/>
              <a:ext cx="30" cy="29"/>
            </a:xfrm>
            <a:custGeom>
              <a:avLst/>
              <a:gdLst>
                <a:gd name="T0" fmla="*/ 359 w 717"/>
                <a:gd name="T1" fmla="*/ 0 h 711"/>
                <a:gd name="T2" fmla="*/ 403 w 717"/>
                <a:gd name="T3" fmla="*/ 3 h 711"/>
                <a:gd name="T4" fmla="*/ 447 w 717"/>
                <a:gd name="T5" fmla="*/ 11 h 711"/>
                <a:gd name="T6" fmla="*/ 488 w 717"/>
                <a:gd name="T7" fmla="*/ 24 h 711"/>
                <a:gd name="T8" fmla="*/ 527 w 717"/>
                <a:gd name="T9" fmla="*/ 42 h 711"/>
                <a:gd name="T10" fmla="*/ 563 w 717"/>
                <a:gd name="T11" fmla="*/ 63 h 711"/>
                <a:gd name="T12" fmla="*/ 596 w 717"/>
                <a:gd name="T13" fmla="*/ 90 h 711"/>
                <a:gd name="T14" fmla="*/ 626 w 717"/>
                <a:gd name="T15" fmla="*/ 120 h 711"/>
                <a:gd name="T16" fmla="*/ 653 w 717"/>
                <a:gd name="T17" fmla="*/ 153 h 711"/>
                <a:gd name="T18" fmla="*/ 675 w 717"/>
                <a:gd name="T19" fmla="*/ 189 h 711"/>
                <a:gd name="T20" fmla="*/ 692 w 717"/>
                <a:gd name="T21" fmla="*/ 227 h 711"/>
                <a:gd name="T22" fmla="*/ 706 w 717"/>
                <a:gd name="T23" fmla="*/ 268 h 711"/>
                <a:gd name="T24" fmla="*/ 714 w 717"/>
                <a:gd name="T25" fmla="*/ 312 h 711"/>
                <a:gd name="T26" fmla="*/ 717 w 717"/>
                <a:gd name="T27" fmla="*/ 356 h 711"/>
                <a:gd name="T28" fmla="*/ 714 w 717"/>
                <a:gd name="T29" fmla="*/ 401 h 711"/>
                <a:gd name="T30" fmla="*/ 706 w 717"/>
                <a:gd name="T31" fmla="*/ 444 h 711"/>
                <a:gd name="T32" fmla="*/ 692 w 717"/>
                <a:gd name="T33" fmla="*/ 485 h 711"/>
                <a:gd name="T34" fmla="*/ 675 w 717"/>
                <a:gd name="T35" fmla="*/ 523 h 711"/>
                <a:gd name="T36" fmla="*/ 653 w 717"/>
                <a:gd name="T37" fmla="*/ 559 h 711"/>
                <a:gd name="T38" fmla="*/ 626 w 717"/>
                <a:gd name="T39" fmla="*/ 593 h 711"/>
                <a:gd name="T40" fmla="*/ 596 w 717"/>
                <a:gd name="T41" fmla="*/ 622 h 711"/>
                <a:gd name="T42" fmla="*/ 563 w 717"/>
                <a:gd name="T43" fmla="*/ 648 h 711"/>
                <a:gd name="T44" fmla="*/ 527 w 717"/>
                <a:gd name="T45" fmla="*/ 669 h 711"/>
                <a:gd name="T46" fmla="*/ 488 w 717"/>
                <a:gd name="T47" fmla="*/ 688 h 711"/>
                <a:gd name="T48" fmla="*/ 447 w 717"/>
                <a:gd name="T49" fmla="*/ 700 h 711"/>
                <a:gd name="T50" fmla="*/ 403 w 717"/>
                <a:gd name="T51" fmla="*/ 708 h 711"/>
                <a:gd name="T52" fmla="*/ 359 w 717"/>
                <a:gd name="T53" fmla="*/ 711 h 711"/>
                <a:gd name="T54" fmla="*/ 313 w 717"/>
                <a:gd name="T55" fmla="*/ 708 h 711"/>
                <a:gd name="T56" fmla="*/ 270 w 717"/>
                <a:gd name="T57" fmla="*/ 700 h 711"/>
                <a:gd name="T58" fmla="*/ 229 w 717"/>
                <a:gd name="T59" fmla="*/ 688 h 711"/>
                <a:gd name="T60" fmla="*/ 190 w 717"/>
                <a:gd name="T61" fmla="*/ 669 h 711"/>
                <a:gd name="T62" fmla="*/ 153 w 717"/>
                <a:gd name="T63" fmla="*/ 648 h 711"/>
                <a:gd name="T64" fmla="*/ 120 w 717"/>
                <a:gd name="T65" fmla="*/ 622 h 711"/>
                <a:gd name="T66" fmla="*/ 90 w 717"/>
                <a:gd name="T67" fmla="*/ 593 h 711"/>
                <a:gd name="T68" fmla="*/ 64 w 717"/>
                <a:gd name="T69" fmla="*/ 559 h 711"/>
                <a:gd name="T70" fmla="*/ 42 w 717"/>
                <a:gd name="T71" fmla="*/ 523 h 711"/>
                <a:gd name="T72" fmla="*/ 24 w 717"/>
                <a:gd name="T73" fmla="*/ 485 h 711"/>
                <a:gd name="T74" fmla="*/ 11 w 717"/>
                <a:gd name="T75" fmla="*/ 444 h 711"/>
                <a:gd name="T76" fmla="*/ 2 w 717"/>
                <a:gd name="T77" fmla="*/ 401 h 711"/>
                <a:gd name="T78" fmla="*/ 0 w 717"/>
                <a:gd name="T79" fmla="*/ 356 h 711"/>
                <a:gd name="T80" fmla="*/ 2 w 717"/>
                <a:gd name="T81" fmla="*/ 312 h 711"/>
                <a:gd name="T82" fmla="*/ 11 w 717"/>
                <a:gd name="T83" fmla="*/ 268 h 711"/>
                <a:gd name="T84" fmla="*/ 24 w 717"/>
                <a:gd name="T85" fmla="*/ 227 h 711"/>
                <a:gd name="T86" fmla="*/ 42 w 717"/>
                <a:gd name="T87" fmla="*/ 189 h 711"/>
                <a:gd name="T88" fmla="*/ 64 w 717"/>
                <a:gd name="T89" fmla="*/ 153 h 711"/>
                <a:gd name="T90" fmla="*/ 90 w 717"/>
                <a:gd name="T91" fmla="*/ 120 h 711"/>
                <a:gd name="T92" fmla="*/ 120 w 717"/>
                <a:gd name="T93" fmla="*/ 90 h 711"/>
                <a:gd name="T94" fmla="*/ 153 w 717"/>
                <a:gd name="T95" fmla="*/ 63 h 711"/>
                <a:gd name="T96" fmla="*/ 190 w 717"/>
                <a:gd name="T97" fmla="*/ 42 h 711"/>
                <a:gd name="T98" fmla="*/ 229 w 717"/>
                <a:gd name="T99" fmla="*/ 24 h 711"/>
                <a:gd name="T100" fmla="*/ 270 w 717"/>
                <a:gd name="T101" fmla="*/ 11 h 711"/>
                <a:gd name="T102" fmla="*/ 313 w 717"/>
                <a:gd name="T103" fmla="*/ 3 h 711"/>
                <a:gd name="T104" fmla="*/ 359 w 717"/>
                <a:gd name="T105" fmla="*/ 0 h 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17" h="711">
                  <a:moveTo>
                    <a:pt x="359" y="0"/>
                  </a:moveTo>
                  <a:lnTo>
                    <a:pt x="403" y="3"/>
                  </a:lnTo>
                  <a:lnTo>
                    <a:pt x="447" y="11"/>
                  </a:lnTo>
                  <a:lnTo>
                    <a:pt x="488" y="24"/>
                  </a:lnTo>
                  <a:lnTo>
                    <a:pt x="527" y="42"/>
                  </a:lnTo>
                  <a:lnTo>
                    <a:pt x="563" y="63"/>
                  </a:lnTo>
                  <a:lnTo>
                    <a:pt x="596" y="90"/>
                  </a:lnTo>
                  <a:lnTo>
                    <a:pt x="626" y="120"/>
                  </a:lnTo>
                  <a:lnTo>
                    <a:pt x="653" y="153"/>
                  </a:lnTo>
                  <a:lnTo>
                    <a:pt x="675" y="189"/>
                  </a:lnTo>
                  <a:lnTo>
                    <a:pt x="692" y="227"/>
                  </a:lnTo>
                  <a:lnTo>
                    <a:pt x="706" y="268"/>
                  </a:lnTo>
                  <a:lnTo>
                    <a:pt x="714" y="312"/>
                  </a:lnTo>
                  <a:lnTo>
                    <a:pt x="717" y="356"/>
                  </a:lnTo>
                  <a:lnTo>
                    <a:pt x="714" y="401"/>
                  </a:lnTo>
                  <a:lnTo>
                    <a:pt x="706" y="444"/>
                  </a:lnTo>
                  <a:lnTo>
                    <a:pt x="692" y="485"/>
                  </a:lnTo>
                  <a:lnTo>
                    <a:pt x="675" y="523"/>
                  </a:lnTo>
                  <a:lnTo>
                    <a:pt x="653" y="559"/>
                  </a:lnTo>
                  <a:lnTo>
                    <a:pt x="626" y="593"/>
                  </a:lnTo>
                  <a:lnTo>
                    <a:pt x="596" y="622"/>
                  </a:lnTo>
                  <a:lnTo>
                    <a:pt x="563" y="648"/>
                  </a:lnTo>
                  <a:lnTo>
                    <a:pt x="527" y="669"/>
                  </a:lnTo>
                  <a:lnTo>
                    <a:pt x="488" y="688"/>
                  </a:lnTo>
                  <a:lnTo>
                    <a:pt x="447" y="700"/>
                  </a:lnTo>
                  <a:lnTo>
                    <a:pt x="403" y="708"/>
                  </a:lnTo>
                  <a:lnTo>
                    <a:pt x="359" y="711"/>
                  </a:lnTo>
                  <a:lnTo>
                    <a:pt x="313" y="708"/>
                  </a:lnTo>
                  <a:lnTo>
                    <a:pt x="270" y="700"/>
                  </a:lnTo>
                  <a:lnTo>
                    <a:pt x="229" y="688"/>
                  </a:lnTo>
                  <a:lnTo>
                    <a:pt x="190" y="669"/>
                  </a:lnTo>
                  <a:lnTo>
                    <a:pt x="153" y="648"/>
                  </a:lnTo>
                  <a:lnTo>
                    <a:pt x="120" y="622"/>
                  </a:lnTo>
                  <a:lnTo>
                    <a:pt x="90" y="593"/>
                  </a:lnTo>
                  <a:lnTo>
                    <a:pt x="64" y="559"/>
                  </a:lnTo>
                  <a:lnTo>
                    <a:pt x="42" y="523"/>
                  </a:lnTo>
                  <a:lnTo>
                    <a:pt x="24" y="485"/>
                  </a:lnTo>
                  <a:lnTo>
                    <a:pt x="11" y="444"/>
                  </a:lnTo>
                  <a:lnTo>
                    <a:pt x="2" y="401"/>
                  </a:lnTo>
                  <a:lnTo>
                    <a:pt x="0" y="356"/>
                  </a:lnTo>
                  <a:lnTo>
                    <a:pt x="2" y="312"/>
                  </a:lnTo>
                  <a:lnTo>
                    <a:pt x="11" y="268"/>
                  </a:lnTo>
                  <a:lnTo>
                    <a:pt x="24" y="227"/>
                  </a:lnTo>
                  <a:lnTo>
                    <a:pt x="42" y="189"/>
                  </a:lnTo>
                  <a:lnTo>
                    <a:pt x="64" y="153"/>
                  </a:lnTo>
                  <a:lnTo>
                    <a:pt x="90" y="120"/>
                  </a:lnTo>
                  <a:lnTo>
                    <a:pt x="120" y="90"/>
                  </a:lnTo>
                  <a:lnTo>
                    <a:pt x="153" y="63"/>
                  </a:lnTo>
                  <a:lnTo>
                    <a:pt x="190" y="42"/>
                  </a:lnTo>
                  <a:lnTo>
                    <a:pt x="229" y="24"/>
                  </a:lnTo>
                  <a:lnTo>
                    <a:pt x="270" y="11"/>
                  </a:lnTo>
                  <a:lnTo>
                    <a:pt x="313" y="3"/>
                  </a:lnTo>
                  <a:lnTo>
                    <a:pt x="3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40" name="Freeform 1507"/>
            <p:cNvSpPr>
              <a:spLocks/>
            </p:cNvSpPr>
            <p:nvPr/>
          </p:nvSpPr>
          <p:spPr bwMode="auto">
            <a:xfrm>
              <a:off x="4657" y="4110"/>
              <a:ext cx="48" cy="44"/>
            </a:xfrm>
            <a:custGeom>
              <a:avLst/>
              <a:gdLst>
                <a:gd name="T0" fmla="*/ 994 w 1158"/>
                <a:gd name="T1" fmla="*/ 0 h 1058"/>
                <a:gd name="T2" fmla="*/ 1052 w 1158"/>
                <a:gd name="T3" fmla="*/ 10 h 1058"/>
                <a:gd name="T4" fmla="*/ 1100 w 1158"/>
                <a:gd name="T5" fmla="*/ 38 h 1058"/>
                <a:gd name="T6" fmla="*/ 1135 w 1158"/>
                <a:gd name="T7" fmla="*/ 80 h 1058"/>
                <a:gd name="T8" fmla="*/ 1155 w 1158"/>
                <a:gd name="T9" fmla="*/ 134 h 1058"/>
                <a:gd name="T10" fmla="*/ 1158 w 1158"/>
                <a:gd name="T11" fmla="*/ 195 h 1058"/>
                <a:gd name="T12" fmla="*/ 552 w 1158"/>
                <a:gd name="T13" fmla="*/ 197 h 1058"/>
                <a:gd name="T14" fmla="*/ 510 w 1158"/>
                <a:gd name="T15" fmla="*/ 218 h 1058"/>
                <a:gd name="T16" fmla="*/ 480 w 1158"/>
                <a:gd name="T17" fmla="*/ 255 h 1058"/>
                <a:gd name="T18" fmla="*/ 470 w 1158"/>
                <a:gd name="T19" fmla="*/ 301 h 1058"/>
                <a:gd name="T20" fmla="*/ 399 w 1158"/>
                <a:gd name="T21" fmla="*/ 678 h 1058"/>
                <a:gd name="T22" fmla="*/ 390 w 1158"/>
                <a:gd name="T23" fmla="*/ 676 h 1058"/>
                <a:gd name="T24" fmla="*/ 385 w 1158"/>
                <a:gd name="T25" fmla="*/ 671 h 1058"/>
                <a:gd name="T26" fmla="*/ 382 w 1158"/>
                <a:gd name="T27" fmla="*/ 662 h 1058"/>
                <a:gd name="T28" fmla="*/ 380 w 1158"/>
                <a:gd name="T29" fmla="*/ 419 h 1058"/>
                <a:gd name="T30" fmla="*/ 367 w 1158"/>
                <a:gd name="T31" fmla="*/ 404 h 1058"/>
                <a:gd name="T32" fmla="*/ 353 w 1158"/>
                <a:gd name="T33" fmla="*/ 402 h 1058"/>
                <a:gd name="T34" fmla="*/ 336 w 1158"/>
                <a:gd name="T35" fmla="*/ 410 h 1058"/>
                <a:gd name="T36" fmla="*/ 327 w 1158"/>
                <a:gd name="T37" fmla="*/ 427 h 1058"/>
                <a:gd name="T38" fmla="*/ 331 w 1158"/>
                <a:gd name="T39" fmla="*/ 711 h 1058"/>
                <a:gd name="T40" fmla="*/ 350 w 1158"/>
                <a:gd name="T41" fmla="*/ 730 h 1058"/>
                <a:gd name="T42" fmla="*/ 994 w 1158"/>
                <a:gd name="T43" fmla="*/ 733 h 1058"/>
                <a:gd name="T44" fmla="*/ 1052 w 1158"/>
                <a:gd name="T45" fmla="*/ 743 h 1058"/>
                <a:gd name="T46" fmla="*/ 1100 w 1158"/>
                <a:gd name="T47" fmla="*/ 772 h 1058"/>
                <a:gd name="T48" fmla="*/ 1135 w 1158"/>
                <a:gd name="T49" fmla="*/ 814 h 1058"/>
                <a:gd name="T50" fmla="*/ 1155 w 1158"/>
                <a:gd name="T51" fmla="*/ 866 h 1058"/>
                <a:gd name="T52" fmla="*/ 1155 w 1158"/>
                <a:gd name="T53" fmla="*/ 924 h 1058"/>
                <a:gd name="T54" fmla="*/ 1135 w 1158"/>
                <a:gd name="T55" fmla="*/ 978 h 1058"/>
                <a:gd name="T56" fmla="*/ 1100 w 1158"/>
                <a:gd name="T57" fmla="*/ 1020 h 1058"/>
                <a:gd name="T58" fmla="*/ 1052 w 1158"/>
                <a:gd name="T59" fmla="*/ 1047 h 1058"/>
                <a:gd name="T60" fmla="*/ 994 w 1158"/>
                <a:gd name="T61" fmla="*/ 1058 h 1058"/>
                <a:gd name="T62" fmla="*/ 135 w 1158"/>
                <a:gd name="T63" fmla="*/ 1056 h 1058"/>
                <a:gd name="T64" fmla="*/ 82 w 1158"/>
                <a:gd name="T65" fmla="*/ 1036 h 1058"/>
                <a:gd name="T66" fmla="*/ 39 w 1158"/>
                <a:gd name="T67" fmla="*/ 1000 h 1058"/>
                <a:gd name="T68" fmla="*/ 10 w 1158"/>
                <a:gd name="T69" fmla="*/ 952 h 1058"/>
                <a:gd name="T70" fmla="*/ 0 w 1158"/>
                <a:gd name="T71" fmla="*/ 896 h 1058"/>
                <a:gd name="T72" fmla="*/ 3 w 1158"/>
                <a:gd name="T73" fmla="*/ 134 h 1058"/>
                <a:gd name="T74" fmla="*/ 23 w 1158"/>
                <a:gd name="T75" fmla="*/ 80 h 1058"/>
                <a:gd name="T76" fmla="*/ 59 w 1158"/>
                <a:gd name="T77" fmla="*/ 38 h 1058"/>
                <a:gd name="T78" fmla="*/ 107 w 1158"/>
                <a:gd name="T79" fmla="*/ 10 h 1058"/>
                <a:gd name="T80" fmla="*/ 164 w 1158"/>
                <a:gd name="T81" fmla="*/ 0 h 10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58" h="1058">
                  <a:moveTo>
                    <a:pt x="164" y="0"/>
                  </a:moveTo>
                  <a:lnTo>
                    <a:pt x="994" y="0"/>
                  </a:lnTo>
                  <a:lnTo>
                    <a:pt x="1024" y="2"/>
                  </a:lnTo>
                  <a:lnTo>
                    <a:pt x="1052" y="10"/>
                  </a:lnTo>
                  <a:lnTo>
                    <a:pt x="1076" y="22"/>
                  </a:lnTo>
                  <a:lnTo>
                    <a:pt x="1100" y="38"/>
                  </a:lnTo>
                  <a:lnTo>
                    <a:pt x="1120" y="58"/>
                  </a:lnTo>
                  <a:lnTo>
                    <a:pt x="1135" y="80"/>
                  </a:lnTo>
                  <a:lnTo>
                    <a:pt x="1148" y="106"/>
                  </a:lnTo>
                  <a:lnTo>
                    <a:pt x="1155" y="134"/>
                  </a:lnTo>
                  <a:lnTo>
                    <a:pt x="1158" y="162"/>
                  </a:lnTo>
                  <a:lnTo>
                    <a:pt x="1158" y="195"/>
                  </a:lnTo>
                  <a:lnTo>
                    <a:pt x="576" y="195"/>
                  </a:lnTo>
                  <a:lnTo>
                    <a:pt x="552" y="197"/>
                  </a:lnTo>
                  <a:lnTo>
                    <a:pt x="530" y="205"/>
                  </a:lnTo>
                  <a:lnTo>
                    <a:pt x="510" y="218"/>
                  </a:lnTo>
                  <a:lnTo>
                    <a:pt x="494" y="234"/>
                  </a:lnTo>
                  <a:lnTo>
                    <a:pt x="480" y="255"/>
                  </a:lnTo>
                  <a:lnTo>
                    <a:pt x="473" y="276"/>
                  </a:lnTo>
                  <a:lnTo>
                    <a:pt x="470" y="301"/>
                  </a:lnTo>
                  <a:lnTo>
                    <a:pt x="470" y="678"/>
                  </a:lnTo>
                  <a:lnTo>
                    <a:pt x="399" y="678"/>
                  </a:lnTo>
                  <a:lnTo>
                    <a:pt x="395" y="678"/>
                  </a:lnTo>
                  <a:lnTo>
                    <a:pt x="390" y="676"/>
                  </a:lnTo>
                  <a:lnTo>
                    <a:pt x="387" y="674"/>
                  </a:lnTo>
                  <a:lnTo>
                    <a:pt x="385" y="671"/>
                  </a:lnTo>
                  <a:lnTo>
                    <a:pt x="383" y="667"/>
                  </a:lnTo>
                  <a:lnTo>
                    <a:pt x="382" y="662"/>
                  </a:lnTo>
                  <a:lnTo>
                    <a:pt x="382" y="429"/>
                  </a:lnTo>
                  <a:lnTo>
                    <a:pt x="380" y="419"/>
                  </a:lnTo>
                  <a:lnTo>
                    <a:pt x="375" y="411"/>
                  </a:lnTo>
                  <a:lnTo>
                    <a:pt x="367" y="404"/>
                  </a:lnTo>
                  <a:lnTo>
                    <a:pt x="357" y="402"/>
                  </a:lnTo>
                  <a:lnTo>
                    <a:pt x="353" y="402"/>
                  </a:lnTo>
                  <a:lnTo>
                    <a:pt x="344" y="404"/>
                  </a:lnTo>
                  <a:lnTo>
                    <a:pt x="336" y="410"/>
                  </a:lnTo>
                  <a:lnTo>
                    <a:pt x="330" y="418"/>
                  </a:lnTo>
                  <a:lnTo>
                    <a:pt x="327" y="427"/>
                  </a:lnTo>
                  <a:lnTo>
                    <a:pt x="327" y="698"/>
                  </a:lnTo>
                  <a:lnTo>
                    <a:pt x="331" y="711"/>
                  </a:lnTo>
                  <a:lnTo>
                    <a:pt x="339" y="722"/>
                  </a:lnTo>
                  <a:lnTo>
                    <a:pt x="350" y="730"/>
                  </a:lnTo>
                  <a:lnTo>
                    <a:pt x="364" y="733"/>
                  </a:lnTo>
                  <a:lnTo>
                    <a:pt x="994" y="733"/>
                  </a:lnTo>
                  <a:lnTo>
                    <a:pt x="1024" y="736"/>
                  </a:lnTo>
                  <a:lnTo>
                    <a:pt x="1052" y="743"/>
                  </a:lnTo>
                  <a:lnTo>
                    <a:pt x="1076" y="755"/>
                  </a:lnTo>
                  <a:lnTo>
                    <a:pt x="1100" y="772"/>
                  </a:lnTo>
                  <a:lnTo>
                    <a:pt x="1120" y="790"/>
                  </a:lnTo>
                  <a:lnTo>
                    <a:pt x="1135" y="814"/>
                  </a:lnTo>
                  <a:lnTo>
                    <a:pt x="1148" y="839"/>
                  </a:lnTo>
                  <a:lnTo>
                    <a:pt x="1155" y="866"/>
                  </a:lnTo>
                  <a:lnTo>
                    <a:pt x="1158" y="896"/>
                  </a:lnTo>
                  <a:lnTo>
                    <a:pt x="1155" y="924"/>
                  </a:lnTo>
                  <a:lnTo>
                    <a:pt x="1148" y="952"/>
                  </a:lnTo>
                  <a:lnTo>
                    <a:pt x="1135" y="978"/>
                  </a:lnTo>
                  <a:lnTo>
                    <a:pt x="1120" y="1000"/>
                  </a:lnTo>
                  <a:lnTo>
                    <a:pt x="1100" y="1020"/>
                  </a:lnTo>
                  <a:lnTo>
                    <a:pt x="1076" y="1036"/>
                  </a:lnTo>
                  <a:lnTo>
                    <a:pt x="1052" y="1047"/>
                  </a:lnTo>
                  <a:lnTo>
                    <a:pt x="1024" y="1056"/>
                  </a:lnTo>
                  <a:lnTo>
                    <a:pt x="994" y="1058"/>
                  </a:lnTo>
                  <a:lnTo>
                    <a:pt x="164" y="1058"/>
                  </a:lnTo>
                  <a:lnTo>
                    <a:pt x="135" y="1056"/>
                  </a:lnTo>
                  <a:lnTo>
                    <a:pt x="107" y="1047"/>
                  </a:lnTo>
                  <a:lnTo>
                    <a:pt x="82" y="1036"/>
                  </a:lnTo>
                  <a:lnTo>
                    <a:pt x="59" y="1020"/>
                  </a:lnTo>
                  <a:lnTo>
                    <a:pt x="39" y="1000"/>
                  </a:lnTo>
                  <a:lnTo>
                    <a:pt x="23" y="978"/>
                  </a:lnTo>
                  <a:lnTo>
                    <a:pt x="10" y="952"/>
                  </a:lnTo>
                  <a:lnTo>
                    <a:pt x="3" y="924"/>
                  </a:lnTo>
                  <a:lnTo>
                    <a:pt x="0" y="896"/>
                  </a:lnTo>
                  <a:lnTo>
                    <a:pt x="0" y="162"/>
                  </a:lnTo>
                  <a:lnTo>
                    <a:pt x="3" y="134"/>
                  </a:lnTo>
                  <a:lnTo>
                    <a:pt x="10" y="106"/>
                  </a:lnTo>
                  <a:lnTo>
                    <a:pt x="23" y="80"/>
                  </a:lnTo>
                  <a:lnTo>
                    <a:pt x="39" y="58"/>
                  </a:lnTo>
                  <a:lnTo>
                    <a:pt x="59" y="38"/>
                  </a:lnTo>
                  <a:lnTo>
                    <a:pt x="82" y="22"/>
                  </a:lnTo>
                  <a:lnTo>
                    <a:pt x="107" y="10"/>
                  </a:lnTo>
                  <a:lnTo>
                    <a:pt x="135" y="2"/>
                  </a:lnTo>
                  <a:lnTo>
                    <a:pt x="1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41" name="Freeform 1508"/>
            <p:cNvSpPr>
              <a:spLocks/>
            </p:cNvSpPr>
            <p:nvPr/>
          </p:nvSpPr>
          <p:spPr bwMode="auto">
            <a:xfrm>
              <a:off x="4679" y="4120"/>
              <a:ext cx="40" cy="34"/>
            </a:xfrm>
            <a:custGeom>
              <a:avLst/>
              <a:gdLst>
                <a:gd name="T0" fmla="*/ 345 w 969"/>
                <a:gd name="T1" fmla="*/ 0 h 808"/>
                <a:gd name="T2" fmla="*/ 371 w 969"/>
                <a:gd name="T3" fmla="*/ 8 h 808"/>
                <a:gd name="T4" fmla="*/ 386 w 969"/>
                <a:gd name="T5" fmla="*/ 28 h 808"/>
                <a:gd name="T6" fmla="*/ 388 w 969"/>
                <a:gd name="T7" fmla="*/ 236 h 808"/>
                <a:gd name="T8" fmla="*/ 396 w 969"/>
                <a:gd name="T9" fmla="*/ 261 h 808"/>
                <a:gd name="T10" fmla="*/ 417 w 969"/>
                <a:gd name="T11" fmla="*/ 276 h 808"/>
                <a:gd name="T12" fmla="*/ 537 w 969"/>
                <a:gd name="T13" fmla="*/ 278 h 808"/>
                <a:gd name="T14" fmla="*/ 562 w 969"/>
                <a:gd name="T15" fmla="*/ 270 h 808"/>
                <a:gd name="T16" fmla="*/ 577 w 969"/>
                <a:gd name="T17" fmla="*/ 250 h 808"/>
                <a:gd name="T18" fmla="*/ 579 w 969"/>
                <a:gd name="T19" fmla="*/ 42 h 808"/>
                <a:gd name="T20" fmla="*/ 588 w 969"/>
                <a:gd name="T21" fmla="*/ 17 h 808"/>
                <a:gd name="T22" fmla="*/ 609 w 969"/>
                <a:gd name="T23" fmla="*/ 2 h 808"/>
                <a:gd name="T24" fmla="*/ 904 w 969"/>
                <a:gd name="T25" fmla="*/ 0 h 808"/>
                <a:gd name="T26" fmla="*/ 937 w 969"/>
                <a:gd name="T27" fmla="*/ 8 h 808"/>
                <a:gd name="T28" fmla="*/ 960 w 969"/>
                <a:gd name="T29" fmla="*/ 31 h 808"/>
                <a:gd name="T30" fmla="*/ 969 w 969"/>
                <a:gd name="T31" fmla="*/ 63 h 808"/>
                <a:gd name="T32" fmla="*/ 966 w 969"/>
                <a:gd name="T33" fmla="*/ 760 h 808"/>
                <a:gd name="T34" fmla="*/ 949 w 969"/>
                <a:gd name="T35" fmla="*/ 789 h 808"/>
                <a:gd name="T36" fmla="*/ 921 w 969"/>
                <a:gd name="T37" fmla="*/ 806 h 808"/>
                <a:gd name="T38" fmla="*/ 611 w 969"/>
                <a:gd name="T39" fmla="*/ 808 h 808"/>
                <a:gd name="T40" fmla="*/ 652 w 969"/>
                <a:gd name="T41" fmla="*/ 762 h 808"/>
                <a:gd name="T42" fmla="*/ 679 w 969"/>
                <a:gd name="T43" fmla="*/ 707 h 808"/>
                <a:gd name="T44" fmla="*/ 688 w 969"/>
                <a:gd name="T45" fmla="*/ 646 h 808"/>
                <a:gd name="T46" fmla="*/ 676 w 969"/>
                <a:gd name="T47" fmla="*/ 577 h 808"/>
                <a:gd name="T48" fmla="*/ 645 w 969"/>
                <a:gd name="T49" fmla="*/ 517 h 808"/>
                <a:gd name="T50" fmla="*/ 598 w 969"/>
                <a:gd name="T51" fmla="*/ 470 h 808"/>
                <a:gd name="T52" fmla="*/ 538 w 969"/>
                <a:gd name="T53" fmla="*/ 439 h 808"/>
                <a:gd name="T54" fmla="*/ 469 w 969"/>
                <a:gd name="T55" fmla="*/ 428 h 808"/>
                <a:gd name="T56" fmla="*/ 0 w 969"/>
                <a:gd name="T57" fmla="*/ 63 h 808"/>
                <a:gd name="T58" fmla="*/ 8 w 969"/>
                <a:gd name="T59" fmla="*/ 31 h 808"/>
                <a:gd name="T60" fmla="*/ 32 w 969"/>
                <a:gd name="T61" fmla="*/ 8 h 808"/>
                <a:gd name="T62" fmla="*/ 64 w 969"/>
                <a:gd name="T63" fmla="*/ 0 h 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69" h="808">
                  <a:moveTo>
                    <a:pt x="64" y="0"/>
                  </a:moveTo>
                  <a:lnTo>
                    <a:pt x="345" y="0"/>
                  </a:lnTo>
                  <a:lnTo>
                    <a:pt x="358" y="2"/>
                  </a:lnTo>
                  <a:lnTo>
                    <a:pt x="371" y="8"/>
                  </a:lnTo>
                  <a:lnTo>
                    <a:pt x="380" y="17"/>
                  </a:lnTo>
                  <a:lnTo>
                    <a:pt x="386" y="28"/>
                  </a:lnTo>
                  <a:lnTo>
                    <a:pt x="388" y="42"/>
                  </a:lnTo>
                  <a:lnTo>
                    <a:pt x="388" y="236"/>
                  </a:lnTo>
                  <a:lnTo>
                    <a:pt x="390" y="250"/>
                  </a:lnTo>
                  <a:lnTo>
                    <a:pt x="396" y="261"/>
                  </a:lnTo>
                  <a:lnTo>
                    <a:pt x="406" y="270"/>
                  </a:lnTo>
                  <a:lnTo>
                    <a:pt x="417" y="276"/>
                  </a:lnTo>
                  <a:lnTo>
                    <a:pt x="431" y="278"/>
                  </a:lnTo>
                  <a:lnTo>
                    <a:pt x="537" y="278"/>
                  </a:lnTo>
                  <a:lnTo>
                    <a:pt x="550" y="276"/>
                  </a:lnTo>
                  <a:lnTo>
                    <a:pt x="562" y="270"/>
                  </a:lnTo>
                  <a:lnTo>
                    <a:pt x="571" y="261"/>
                  </a:lnTo>
                  <a:lnTo>
                    <a:pt x="577" y="250"/>
                  </a:lnTo>
                  <a:lnTo>
                    <a:pt x="579" y="236"/>
                  </a:lnTo>
                  <a:lnTo>
                    <a:pt x="579" y="42"/>
                  </a:lnTo>
                  <a:lnTo>
                    <a:pt x="582" y="28"/>
                  </a:lnTo>
                  <a:lnTo>
                    <a:pt x="588" y="17"/>
                  </a:lnTo>
                  <a:lnTo>
                    <a:pt x="597" y="8"/>
                  </a:lnTo>
                  <a:lnTo>
                    <a:pt x="609" y="2"/>
                  </a:lnTo>
                  <a:lnTo>
                    <a:pt x="623" y="0"/>
                  </a:lnTo>
                  <a:lnTo>
                    <a:pt x="904" y="0"/>
                  </a:lnTo>
                  <a:lnTo>
                    <a:pt x="921" y="2"/>
                  </a:lnTo>
                  <a:lnTo>
                    <a:pt x="937" y="8"/>
                  </a:lnTo>
                  <a:lnTo>
                    <a:pt x="949" y="18"/>
                  </a:lnTo>
                  <a:lnTo>
                    <a:pt x="960" y="31"/>
                  </a:lnTo>
                  <a:lnTo>
                    <a:pt x="966" y="47"/>
                  </a:lnTo>
                  <a:lnTo>
                    <a:pt x="969" y="63"/>
                  </a:lnTo>
                  <a:lnTo>
                    <a:pt x="969" y="744"/>
                  </a:lnTo>
                  <a:lnTo>
                    <a:pt x="966" y="760"/>
                  </a:lnTo>
                  <a:lnTo>
                    <a:pt x="960" y="776"/>
                  </a:lnTo>
                  <a:lnTo>
                    <a:pt x="949" y="789"/>
                  </a:lnTo>
                  <a:lnTo>
                    <a:pt x="937" y="799"/>
                  </a:lnTo>
                  <a:lnTo>
                    <a:pt x="921" y="806"/>
                  </a:lnTo>
                  <a:lnTo>
                    <a:pt x="904" y="808"/>
                  </a:lnTo>
                  <a:lnTo>
                    <a:pt x="611" y="808"/>
                  </a:lnTo>
                  <a:lnTo>
                    <a:pt x="633" y="786"/>
                  </a:lnTo>
                  <a:lnTo>
                    <a:pt x="652" y="762"/>
                  </a:lnTo>
                  <a:lnTo>
                    <a:pt x="667" y="736"/>
                  </a:lnTo>
                  <a:lnTo>
                    <a:pt x="679" y="707"/>
                  </a:lnTo>
                  <a:lnTo>
                    <a:pt x="685" y="677"/>
                  </a:lnTo>
                  <a:lnTo>
                    <a:pt x="688" y="646"/>
                  </a:lnTo>
                  <a:lnTo>
                    <a:pt x="685" y="610"/>
                  </a:lnTo>
                  <a:lnTo>
                    <a:pt x="676" y="577"/>
                  </a:lnTo>
                  <a:lnTo>
                    <a:pt x="663" y="546"/>
                  </a:lnTo>
                  <a:lnTo>
                    <a:pt x="645" y="517"/>
                  </a:lnTo>
                  <a:lnTo>
                    <a:pt x="624" y="492"/>
                  </a:lnTo>
                  <a:lnTo>
                    <a:pt x="598" y="470"/>
                  </a:lnTo>
                  <a:lnTo>
                    <a:pt x="569" y="453"/>
                  </a:lnTo>
                  <a:lnTo>
                    <a:pt x="538" y="439"/>
                  </a:lnTo>
                  <a:lnTo>
                    <a:pt x="505" y="431"/>
                  </a:lnTo>
                  <a:lnTo>
                    <a:pt x="469" y="428"/>
                  </a:lnTo>
                  <a:lnTo>
                    <a:pt x="0" y="428"/>
                  </a:lnTo>
                  <a:lnTo>
                    <a:pt x="0" y="63"/>
                  </a:lnTo>
                  <a:lnTo>
                    <a:pt x="2" y="47"/>
                  </a:lnTo>
                  <a:lnTo>
                    <a:pt x="8" y="31"/>
                  </a:lnTo>
                  <a:lnTo>
                    <a:pt x="18" y="18"/>
                  </a:lnTo>
                  <a:lnTo>
                    <a:pt x="32" y="8"/>
                  </a:lnTo>
                  <a:lnTo>
                    <a:pt x="46" y="2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42" name="Freeform 1509"/>
            <p:cNvSpPr>
              <a:spLocks/>
            </p:cNvSpPr>
            <p:nvPr/>
          </p:nvSpPr>
          <p:spPr bwMode="auto">
            <a:xfrm>
              <a:off x="4666" y="4156"/>
              <a:ext cx="32" cy="52"/>
            </a:xfrm>
            <a:custGeom>
              <a:avLst/>
              <a:gdLst>
                <a:gd name="T0" fmla="*/ 0 w 758"/>
                <a:gd name="T1" fmla="*/ 0 h 1246"/>
                <a:gd name="T2" fmla="*/ 758 w 758"/>
                <a:gd name="T3" fmla="*/ 0 h 1246"/>
                <a:gd name="T4" fmla="*/ 758 w 758"/>
                <a:gd name="T5" fmla="*/ 1028 h 1246"/>
                <a:gd name="T6" fmla="*/ 756 w 758"/>
                <a:gd name="T7" fmla="*/ 1064 h 1246"/>
                <a:gd name="T8" fmla="*/ 748 w 758"/>
                <a:gd name="T9" fmla="*/ 1097 h 1246"/>
                <a:gd name="T10" fmla="*/ 734 w 758"/>
                <a:gd name="T11" fmla="*/ 1129 h 1246"/>
                <a:gd name="T12" fmla="*/ 716 w 758"/>
                <a:gd name="T13" fmla="*/ 1157 h 1246"/>
                <a:gd name="T14" fmla="*/ 694 w 758"/>
                <a:gd name="T15" fmla="*/ 1182 h 1246"/>
                <a:gd name="T16" fmla="*/ 669 w 758"/>
                <a:gd name="T17" fmla="*/ 1204 h 1246"/>
                <a:gd name="T18" fmla="*/ 640 w 758"/>
                <a:gd name="T19" fmla="*/ 1221 h 1246"/>
                <a:gd name="T20" fmla="*/ 609 w 758"/>
                <a:gd name="T21" fmla="*/ 1235 h 1246"/>
                <a:gd name="T22" fmla="*/ 575 w 758"/>
                <a:gd name="T23" fmla="*/ 1243 h 1246"/>
                <a:gd name="T24" fmla="*/ 540 w 758"/>
                <a:gd name="T25" fmla="*/ 1246 h 1246"/>
                <a:gd name="T26" fmla="*/ 508 w 758"/>
                <a:gd name="T27" fmla="*/ 1244 h 1246"/>
                <a:gd name="T28" fmla="*/ 478 w 758"/>
                <a:gd name="T29" fmla="*/ 1237 h 1246"/>
                <a:gd name="T30" fmla="*/ 450 w 758"/>
                <a:gd name="T31" fmla="*/ 1226 h 1246"/>
                <a:gd name="T32" fmla="*/ 425 w 758"/>
                <a:gd name="T33" fmla="*/ 1212 h 1246"/>
                <a:gd name="T34" fmla="*/ 400 w 758"/>
                <a:gd name="T35" fmla="*/ 1195 h 1246"/>
                <a:gd name="T36" fmla="*/ 379 w 758"/>
                <a:gd name="T37" fmla="*/ 1174 h 1246"/>
                <a:gd name="T38" fmla="*/ 357 w 758"/>
                <a:gd name="T39" fmla="*/ 1195 h 1246"/>
                <a:gd name="T40" fmla="*/ 334 w 758"/>
                <a:gd name="T41" fmla="*/ 1212 h 1246"/>
                <a:gd name="T42" fmla="*/ 307 w 758"/>
                <a:gd name="T43" fmla="*/ 1226 h 1246"/>
                <a:gd name="T44" fmla="*/ 279 w 758"/>
                <a:gd name="T45" fmla="*/ 1237 h 1246"/>
                <a:gd name="T46" fmla="*/ 249 w 758"/>
                <a:gd name="T47" fmla="*/ 1244 h 1246"/>
                <a:gd name="T48" fmla="*/ 218 w 758"/>
                <a:gd name="T49" fmla="*/ 1246 h 1246"/>
                <a:gd name="T50" fmla="*/ 183 w 758"/>
                <a:gd name="T51" fmla="*/ 1243 h 1246"/>
                <a:gd name="T52" fmla="*/ 149 w 758"/>
                <a:gd name="T53" fmla="*/ 1235 h 1246"/>
                <a:gd name="T54" fmla="*/ 118 w 758"/>
                <a:gd name="T55" fmla="*/ 1221 h 1246"/>
                <a:gd name="T56" fmla="*/ 89 w 758"/>
                <a:gd name="T57" fmla="*/ 1204 h 1246"/>
                <a:gd name="T58" fmla="*/ 63 w 758"/>
                <a:gd name="T59" fmla="*/ 1182 h 1246"/>
                <a:gd name="T60" fmla="*/ 41 w 758"/>
                <a:gd name="T61" fmla="*/ 1157 h 1246"/>
                <a:gd name="T62" fmla="*/ 24 w 758"/>
                <a:gd name="T63" fmla="*/ 1129 h 1246"/>
                <a:gd name="T64" fmla="*/ 10 w 758"/>
                <a:gd name="T65" fmla="*/ 1097 h 1246"/>
                <a:gd name="T66" fmla="*/ 2 w 758"/>
                <a:gd name="T67" fmla="*/ 1064 h 1246"/>
                <a:gd name="T68" fmla="*/ 0 w 758"/>
                <a:gd name="T69" fmla="*/ 1028 h 1246"/>
                <a:gd name="T70" fmla="*/ 0 w 758"/>
                <a:gd name="T71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58" h="1246">
                  <a:moveTo>
                    <a:pt x="0" y="0"/>
                  </a:moveTo>
                  <a:lnTo>
                    <a:pt x="758" y="0"/>
                  </a:lnTo>
                  <a:lnTo>
                    <a:pt x="758" y="1028"/>
                  </a:lnTo>
                  <a:lnTo>
                    <a:pt x="756" y="1064"/>
                  </a:lnTo>
                  <a:lnTo>
                    <a:pt x="748" y="1097"/>
                  </a:lnTo>
                  <a:lnTo>
                    <a:pt x="734" y="1129"/>
                  </a:lnTo>
                  <a:lnTo>
                    <a:pt x="716" y="1157"/>
                  </a:lnTo>
                  <a:lnTo>
                    <a:pt x="694" y="1182"/>
                  </a:lnTo>
                  <a:lnTo>
                    <a:pt x="669" y="1204"/>
                  </a:lnTo>
                  <a:lnTo>
                    <a:pt x="640" y="1221"/>
                  </a:lnTo>
                  <a:lnTo>
                    <a:pt x="609" y="1235"/>
                  </a:lnTo>
                  <a:lnTo>
                    <a:pt x="575" y="1243"/>
                  </a:lnTo>
                  <a:lnTo>
                    <a:pt x="540" y="1246"/>
                  </a:lnTo>
                  <a:lnTo>
                    <a:pt x="508" y="1244"/>
                  </a:lnTo>
                  <a:lnTo>
                    <a:pt x="478" y="1237"/>
                  </a:lnTo>
                  <a:lnTo>
                    <a:pt x="450" y="1226"/>
                  </a:lnTo>
                  <a:lnTo>
                    <a:pt x="425" y="1212"/>
                  </a:lnTo>
                  <a:lnTo>
                    <a:pt x="400" y="1195"/>
                  </a:lnTo>
                  <a:lnTo>
                    <a:pt x="379" y="1174"/>
                  </a:lnTo>
                  <a:lnTo>
                    <a:pt x="357" y="1195"/>
                  </a:lnTo>
                  <a:lnTo>
                    <a:pt x="334" y="1212"/>
                  </a:lnTo>
                  <a:lnTo>
                    <a:pt x="307" y="1226"/>
                  </a:lnTo>
                  <a:lnTo>
                    <a:pt x="279" y="1237"/>
                  </a:lnTo>
                  <a:lnTo>
                    <a:pt x="249" y="1244"/>
                  </a:lnTo>
                  <a:lnTo>
                    <a:pt x="218" y="1246"/>
                  </a:lnTo>
                  <a:lnTo>
                    <a:pt x="183" y="1243"/>
                  </a:lnTo>
                  <a:lnTo>
                    <a:pt x="149" y="1235"/>
                  </a:lnTo>
                  <a:lnTo>
                    <a:pt x="118" y="1221"/>
                  </a:lnTo>
                  <a:lnTo>
                    <a:pt x="89" y="1204"/>
                  </a:lnTo>
                  <a:lnTo>
                    <a:pt x="63" y="1182"/>
                  </a:lnTo>
                  <a:lnTo>
                    <a:pt x="41" y="1157"/>
                  </a:lnTo>
                  <a:lnTo>
                    <a:pt x="24" y="1129"/>
                  </a:lnTo>
                  <a:lnTo>
                    <a:pt x="10" y="1097"/>
                  </a:lnTo>
                  <a:lnTo>
                    <a:pt x="2" y="1064"/>
                  </a:lnTo>
                  <a:lnTo>
                    <a:pt x="0" y="10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43" name="Freeform 1510"/>
            <p:cNvSpPr>
              <a:spLocks/>
            </p:cNvSpPr>
            <p:nvPr/>
          </p:nvSpPr>
          <p:spPr bwMode="auto">
            <a:xfrm>
              <a:off x="4730" y="4108"/>
              <a:ext cx="46" cy="99"/>
            </a:xfrm>
            <a:custGeom>
              <a:avLst/>
              <a:gdLst>
                <a:gd name="T0" fmla="*/ 948 w 1113"/>
                <a:gd name="T1" fmla="*/ 0 h 2357"/>
                <a:gd name="T2" fmla="*/ 1006 w 1113"/>
                <a:gd name="T3" fmla="*/ 10 h 2357"/>
                <a:gd name="T4" fmla="*/ 1054 w 1113"/>
                <a:gd name="T5" fmla="*/ 38 h 2357"/>
                <a:gd name="T6" fmla="*/ 1090 w 1113"/>
                <a:gd name="T7" fmla="*/ 81 h 2357"/>
                <a:gd name="T8" fmla="*/ 1109 w 1113"/>
                <a:gd name="T9" fmla="*/ 133 h 2357"/>
                <a:gd name="T10" fmla="*/ 1113 w 1113"/>
                <a:gd name="T11" fmla="*/ 1273 h 2357"/>
                <a:gd name="T12" fmla="*/ 1102 w 1113"/>
                <a:gd name="T13" fmla="*/ 1330 h 2357"/>
                <a:gd name="T14" fmla="*/ 1074 w 1113"/>
                <a:gd name="T15" fmla="*/ 1378 h 2357"/>
                <a:gd name="T16" fmla="*/ 1031 w 1113"/>
                <a:gd name="T17" fmla="*/ 1413 h 2357"/>
                <a:gd name="T18" fmla="*/ 978 w 1113"/>
                <a:gd name="T19" fmla="*/ 1432 h 2357"/>
                <a:gd name="T20" fmla="*/ 939 w 1113"/>
                <a:gd name="T21" fmla="*/ 1434 h 2357"/>
                <a:gd name="T22" fmla="*/ 930 w 1113"/>
                <a:gd name="T23" fmla="*/ 2141 h 2357"/>
                <a:gd name="T24" fmla="*/ 918 w 1113"/>
                <a:gd name="T25" fmla="*/ 2210 h 2357"/>
                <a:gd name="T26" fmla="*/ 887 w 1113"/>
                <a:gd name="T27" fmla="*/ 2269 h 2357"/>
                <a:gd name="T28" fmla="*/ 840 w 1113"/>
                <a:gd name="T29" fmla="*/ 2316 h 2357"/>
                <a:gd name="T30" fmla="*/ 780 w 1113"/>
                <a:gd name="T31" fmla="*/ 2347 h 2357"/>
                <a:gd name="T32" fmla="*/ 712 w 1113"/>
                <a:gd name="T33" fmla="*/ 2357 h 2357"/>
                <a:gd name="T34" fmla="*/ 642 w 1113"/>
                <a:gd name="T35" fmla="*/ 2346 h 2357"/>
                <a:gd name="T36" fmla="*/ 583 w 1113"/>
                <a:gd name="T37" fmla="*/ 2314 h 2357"/>
                <a:gd name="T38" fmla="*/ 555 w 1113"/>
                <a:gd name="T39" fmla="*/ 2293 h 2357"/>
                <a:gd name="T40" fmla="*/ 501 w 1113"/>
                <a:gd name="T41" fmla="*/ 2333 h 2357"/>
                <a:gd name="T42" fmla="*/ 437 w 1113"/>
                <a:gd name="T43" fmla="*/ 2355 h 2357"/>
                <a:gd name="T44" fmla="*/ 366 w 1113"/>
                <a:gd name="T45" fmla="*/ 2355 h 2357"/>
                <a:gd name="T46" fmla="*/ 301 w 1113"/>
                <a:gd name="T47" fmla="*/ 2334 h 2357"/>
                <a:gd name="T48" fmla="*/ 247 w 1113"/>
                <a:gd name="T49" fmla="*/ 2294 h 2357"/>
                <a:gd name="T50" fmla="*/ 206 w 1113"/>
                <a:gd name="T51" fmla="*/ 2240 h 2357"/>
                <a:gd name="T52" fmla="*/ 186 w 1113"/>
                <a:gd name="T53" fmla="*/ 2176 h 2357"/>
                <a:gd name="T54" fmla="*/ 183 w 1113"/>
                <a:gd name="T55" fmla="*/ 1433 h 2357"/>
                <a:gd name="T56" fmla="*/ 164 w 1113"/>
                <a:gd name="T57" fmla="*/ 1435 h 2357"/>
                <a:gd name="T58" fmla="*/ 106 w 1113"/>
                <a:gd name="T59" fmla="*/ 1425 h 2357"/>
                <a:gd name="T60" fmla="*/ 58 w 1113"/>
                <a:gd name="T61" fmla="*/ 1397 h 2357"/>
                <a:gd name="T62" fmla="*/ 23 w 1113"/>
                <a:gd name="T63" fmla="*/ 1354 h 2357"/>
                <a:gd name="T64" fmla="*/ 3 w 1113"/>
                <a:gd name="T65" fmla="*/ 1302 h 2357"/>
                <a:gd name="T66" fmla="*/ 0 w 1113"/>
                <a:gd name="T67" fmla="*/ 163 h 2357"/>
                <a:gd name="T68" fmla="*/ 10 w 1113"/>
                <a:gd name="T69" fmla="*/ 105 h 2357"/>
                <a:gd name="T70" fmla="*/ 38 w 1113"/>
                <a:gd name="T71" fmla="*/ 57 h 2357"/>
                <a:gd name="T72" fmla="*/ 81 w 1113"/>
                <a:gd name="T73" fmla="*/ 22 h 2357"/>
                <a:gd name="T74" fmla="*/ 134 w 1113"/>
                <a:gd name="T75" fmla="*/ 3 h 2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13" h="2357">
                  <a:moveTo>
                    <a:pt x="164" y="0"/>
                  </a:moveTo>
                  <a:lnTo>
                    <a:pt x="948" y="0"/>
                  </a:lnTo>
                  <a:lnTo>
                    <a:pt x="978" y="3"/>
                  </a:lnTo>
                  <a:lnTo>
                    <a:pt x="1006" y="10"/>
                  </a:lnTo>
                  <a:lnTo>
                    <a:pt x="1031" y="22"/>
                  </a:lnTo>
                  <a:lnTo>
                    <a:pt x="1054" y="38"/>
                  </a:lnTo>
                  <a:lnTo>
                    <a:pt x="1074" y="57"/>
                  </a:lnTo>
                  <a:lnTo>
                    <a:pt x="1090" y="81"/>
                  </a:lnTo>
                  <a:lnTo>
                    <a:pt x="1102" y="105"/>
                  </a:lnTo>
                  <a:lnTo>
                    <a:pt x="1109" y="133"/>
                  </a:lnTo>
                  <a:lnTo>
                    <a:pt x="1113" y="163"/>
                  </a:lnTo>
                  <a:lnTo>
                    <a:pt x="1113" y="1273"/>
                  </a:lnTo>
                  <a:lnTo>
                    <a:pt x="1109" y="1302"/>
                  </a:lnTo>
                  <a:lnTo>
                    <a:pt x="1102" y="1330"/>
                  </a:lnTo>
                  <a:lnTo>
                    <a:pt x="1090" y="1354"/>
                  </a:lnTo>
                  <a:lnTo>
                    <a:pt x="1074" y="1378"/>
                  </a:lnTo>
                  <a:lnTo>
                    <a:pt x="1054" y="1397"/>
                  </a:lnTo>
                  <a:lnTo>
                    <a:pt x="1031" y="1413"/>
                  </a:lnTo>
                  <a:lnTo>
                    <a:pt x="1006" y="1425"/>
                  </a:lnTo>
                  <a:lnTo>
                    <a:pt x="978" y="1432"/>
                  </a:lnTo>
                  <a:lnTo>
                    <a:pt x="948" y="1435"/>
                  </a:lnTo>
                  <a:lnTo>
                    <a:pt x="939" y="1434"/>
                  </a:lnTo>
                  <a:lnTo>
                    <a:pt x="930" y="1433"/>
                  </a:lnTo>
                  <a:lnTo>
                    <a:pt x="930" y="2141"/>
                  </a:lnTo>
                  <a:lnTo>
                    <a:pt x="927" y="2176"/>
                  </a:lnTo>
                  <a:lnTo>
                    <a:pt x="918" y="2210"/>
                  </a:lnTo>
                  <a:lnTo>
                    <a:pt x="905" y="2240"/>
                  </a:lnTo>
                  <a:lnTo>
                    <a:pt x="887" y="2269"/>
                  </a:lnTo>
                  <a:lnTo>
                    <a:pt x="866" y="2294"/>
                  </a:lnTo>
                  <a:lnTo>
                    <a:pt x="840" y="2316"/>
                  </a:lnTo>
                  <a:lnTo>
                    <a:pt x="812" y="2334"/>
                  </a:lnTo>
                  <a:lnTo>
                    <a:pt x="780" y="2347"/>
                  </a:lnTo>
                  <a:lnTo>
                    <a:pt x="747" y="2355"/>
                  </a:lnTo>
                  <a:lnTo>
                    <a:pt x="712" y="2357"/>
                  </a:lnTo>
                  <a:lnTo>
                    <a:pt x="676" y="2355"/>
                  </a:lnTo>
                  <a:lnTo>
                    <a:pt x="642" y="2346"/>
                  </a:lnTo>
                  <a:lnTo>
                    <a:pt x="611" y="2333"/>
                  </a:lnTo>
                  <a:lnTo>
                    <a:pt x="583" y="2314"/>
                  </a:lnTo>
                  <a:lnTo>
                    <a:pt x="558" y="2293"/>
                  </a:lnTo>
                  <a:lnTo>
                    <a:pt x="555" y="2293"/>
                  </a:lnTo>
                  <a:lnTo>
                    <a:pt x="530" y="2314"/>
                  </a:lnTo>
                  <a:lnTo>
                    <a:pt x="501" y="2333"/>
                  </a:lnTo>
                  <a:lnTo>
                    <a:pt x="470" y="2346"/>
                  </a:lnTo>
                  <a:lnTo>
                    <a:pt x="437" y="2355"/>
                  </a:lnTo>
                  <a:lnTo>
                    <a:pt x="401" y="2357"/>
                  </a:lnTo>
                  <a:lnTo>
                    <a:pt x="366" y="2355"/>
                  </a:lnTo>
                  <a:lnTo>
                    <a:pt x="333" y="2347"/>
                  </a:lnTo>
                  <a:lnTo>
                    <a:pt x="301" y="2334"/>
                  </a:lnTo>
                  <a:lnTo>
                    <a:pt x="272" y="2316"/>
                  </a:lnTo>
                  <a:lnTo>
                    <a:pt x="247" y="2294"/>
                  </a:lnTo>
                  <a:lnTo>
                    <a:pt x="225" y="2269"/>
                  </a:lnTo>
                  <a:lnTo>
                    <a:pt x="206" y="2240"/>
                  </a:lnTo>
                  <a:lnTo>
                    <a:pt x="194" y="2210"/>
                  </a:lnTo>
                  <a:lnTo>
                    <a:pt x="186" y="2176"/>
                  </a:lnTo>
                  <a:lnTo>
                    <a:pt x="183" y="2141"/>
                  </a:lnTo>
                  <a:lnTo>
                    <a:pt x="183" y="1433"/>
                  </a:lnTo>
                  <a:lnTo>
                    <a:pt x="173" y="1434"/>
                  </a:lnTo>
                  <a:lnTo>
                    <a:pt x="164" y="1435"/>
                  </a:lnTo>
                  <a:lnTo>
                    <a:pt x="134" y="1432"/>
                  </a:lnTo>
                  <a:lnTo>
                    <a:pt x="106" y="1425"/>
                  </a:lnTo>
                  <a:lnTo>
                    <a:pt x="81" y="1413"/>
                  </a:lnTo>
                  <a:lnTo>
                    <a:pt x="58" y="1397"/>
                  </a:lnTo>
                  <a:lnTo>
                    <a:pt x="38" y="1378"/>
                  </a:lnTo>
                  <a:lnTo>
                    <a:pt x="23" y="1354"/>
                  </a:lnTo>
                  <a:lnTo>
                    <a:pt x="10" y="1330"/>
                  </a:lnTo>
                  <a:lnTo>
                    <a:pt x="3" y="1302"/>
                  </a:lnTo>
                  <a:lnTo>
                    <a:pt x="0" y="1273"/>
                  </a:lnTo>
                  <a:lnTo>
                    <a:pt x="0" y="163"/>
                  </a:lnTo>
                  <a:lnTo>
                    <a:pt x="3" y="133"/>
                  </a:lnTo>
                  <a:lnTo>
                    <a:pt x="10" y="105"/>
                  </a:lnTo>
                  <a:lnTo>
                    <a:pt x="23" y="81"/>
                  </a:lnTo>
                  <a:lnTo>
                    <a:pt x="38" y="57"/>
                  </a:lnTo>
                  <a:lnTo>
                    <a:pt x="58" y="38"/>
                  </a:lnTo>
                  <a:lnTo>
                    <a:pt x="81" y="22"/>
                  </a:lnTo>
                  <a:lnTo>
                    <a:pt x="106" y="10"/>
                  </a:lnTo>
                  <a:lnTo>
                    <a:pt x="134" y="3"/>
                  </a:lnTo>
                  <a:lnTo>
                    <a:pt x="1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44" name="Freeform 1511"/>
            <p:cNvSpPr>
              <a:spLocks/>
            </p:cNvSpPr>
            <p:nvPr/>
          </p:nvSpPr>
          <p:spPr bwMode="auto">
            <a:xfrm>
              <a:off x="4738" y="4076"/>
              <a:ext cx="30" cy="29"/>
            </a:xfrm>
            <a:custGeom>
              <a:avLst/>
              <a:gdLst>
                <a:gd name="T0" fmla="*/ 359 w 717"/>
                <a:gd name="T1" fmla="*/ 0 h 712"/>
                <a:gd name="T2" fmla="*/ 403 w 717"/>
                <a:gd name="T3" fmla="*/ 2 h 712"/>
                <a:gd name="T4" fmla="*/ 447 w 717"/>
                <a:gd name="T5" fmla="*/ 10 h 712"/>
                <a:gd name="T6" fmla="*/ 488 w 717"/>
                <a:gd name="T7" fmla="*/ 24 h 712"/>
                <a:gd name="T8" fmla="*/ 527 w 717"/>
                <a:gd name="T9" fmla="*/ 41 h 712"/>
                <a:gd name="T10" fmla="*/ 563 w 717"/>
                <a:gd name="T11" fmla="*/ 64 h 712"/>
                <a:gd name="T12" fmla="*/ 596 w 717"/>
                <a:gd name="T13" fmla="*/ 89 h 712"/>
                <a:gd name="T14" fmla="*/ 626 w 717"/>
                <a:gd name="T15" fmla="*/ 119 h 712"/>
                <a:gd name="T16" fmla="*/ 652 w 717"/>
                <a:gd name="T17" fmla="*/ 152 h 712"/>
                <a:gd name="T18" fmla="*/ 675 w 717"/>
                <a:gd name="T19" fmla="*/ 188 h 712"/>
                <a:gd name="T20" fmla="*/ 692 w 717"/>
                <a:gd name="T21" fmla="*/ 227 h 712"/>
                <a:gd name="T22" fmla="*/ 706 w 717"/>
                <a:gd name="T23" fmla="*/ 268 h 712"/>
                <a:gd name="T24" fmla="*/ 714 w 717"/>
                <a:gd name="T25" fmla="*/ 311 h 712"/>
                <a:gd name="T26" fmla="*/ 717 w 717"/>
                <a:gd name="T27" fmla="*/ 356 h 712"/>
                <a:gd name="T28" fmla="*/ 713 w 717"/>
                <a:gd name="T29" fmla="*/ 404 h 712"/>
                <a:gd name="T30" fmla="*/ 704 w 717"/>
                <a:gd name="T31" fmla="*/ 450 h 712"/>
                <a:gd name="T32" fmla="*/ 688 w 717"/>
                <a:gd name="T33" fmla="*/ 494 h 712"/>
                <a:gd name="T34" fmla="*/ 668 w 717"/>
                <a:gd name="T35" fmla="*/ 535 h 712"/>
                <a:gd name="T36" fmla="*/ 642 w 717"/>
                <a:gd name="T37" fmla="*/ 573 h 712"/>
                <a:gd name="T38" fmla="*/ 612 w 717"/>
                <a:gd name="T39" fmla="*/ 607 h 712"/>
                <a:gd name="T40" fmla="*/ 578 w 717"/>
                <a:gd name="T41" fmla="*/ 637 h 712"/>
                <a:gd name="T42" fmla="*/ 540 w 717"/>
                <a:gd name="T43" fmla="*/ 663 h 712"/>
                <a:gd name="T44" fmla="*/ 498 w 717"/>
                <a:gd name="T45" fmla="*/ 684 h 712"/>
                <a:gd name="T46" fmla="*/ 454 w 717"/>
                <a:gd name="T47" fmla="*/ 698 h 712"/>
                <a:gd name="T48" fmla="*/ 407 w 717"/>
                <a:gd name="T49" fmla="*/ 709 h 712"/>
                <a:gd name="T50" fmla="*/ 359 w 717"/>
                <a:gd name="T51" fmla="*/ 712 h 712"/>
                <a:gd name="T52" fmla="*/ 313 w 717"/>
                <a:gd name="T53" fmla="*/ 709 h 712"/>
                <a:gd name="T54" fmla="*/ 270 w 717"/>
                <a:gd name="T55" fmla="*/ 701 h 712"/>
                <a:gd name="T56" fmla="*/ 229 w 717"/>
                <a:gd name="T57" fmla="*/ 687 h 712"/>
                <a:gd name="T58" fmla="*/ 189 w 717"/>
                <a:gd name="T59" fmla="*/ 670 h 712"/>
                <a:gd name="T60" fmla="*/ 153 w 717"/>
                <a:gd name="T61" fmla="*/ 648 h 712"/>
                <a:gd name="T62" fmla="*/ 120 w 717"/>
                <a:gd name="T63" fmla="*/ 622 h 712"/>
                <a:gd name="T64" fmla="*/ 90 w 717"/>
                <a:gd name="T65" fmla="*/ 592 h 712"/>
                <a:gd name="T66" fmla="*/ 64 w 717"/>
                <a:gd name="T67" fmla="*/ 559 h 712"/>
                <a:gd name="T68" fmla="*/ 42 w 717"/>
                <a:gd name="T69" fmla="*/ 523 h 712"/>
                <a:gd name="T70" fmla="*/ 24 w 717"/>
                <a:gd name="T71" fmla="*/ 484 h 712"/>
                <a:gd name="T72" fmla="*/ 11 w 717"/>
                <a:gd name="T73" fmla="*/ 443 h 712"/>
                <a:gd name="T74" fmla="*/ 2 w 717"/>
                <a:gd name="T75" fmla="*/ 400 h 712"/>
                <a:gd name="T76" fmla="*/ 0 w 717"/>
                <a:gd name="T77" fmla="*/ 356 h 712"/>
                <a:gd name="T78" fmla="*/ 2 w 717"/>
                <a:gd name="T79" fmla="*/ 311 h 712"/>
                <a:gd name="T80" fmla="*/ 11 w 717"/>
                <a:gd name="T81" fmla="*/ 268 h 712"/>
                <a:gd name="T82" fmla="*/ 24 w 717"/>
                <a:gd name="T83" fmla="*/ 227 h 712"/>
                <a:gd name="T84" fmla="*/ 42 w 717"/>
                <a:gd name="T85" fmla="*/ 188 h 712"/>
                <a:gd name="T86" fmla="*/ 64 w 717"/>
                <a:gd name="T87" fmla="*/ 152 h 712"/>
                <a:gd name="T88" fmla="*/ 90 w 717"/>
                <a:gd name="T89" fmla="*/ 119 h 712"/>
                <a:gd name="T90" fmla="*/ 120 w 717"/>
                <a:gd name="T91" fmla="*/ 89 h 712"/>
                <a:gd name="T92" fmla="*/ 153 w 717"/>
                <a:gd name="T93" fmla="*/ 64 h 712"/>
                <a:gd name="T94" fmla="*/ 189 w 717"/>
                <a:gd name="T95" fmla="*/ 41 h 712"/>
                <a:gd name="T96" fmla="*/ 229 w 717"/>
                <a:gd name="T97" fmla="*/ 24 h 712"/>
                <a:gd name="T98" fmla="*/ 270 w 717"/>
                <a:gd name="T99" fmla="*/ 10 h 712"/>
                <a:gd name="T100" fmla="*/ 313 w 717"/>
                <a:gd name="T101" fmla="*/ 2 h 712"/>
                <a:gd name="T102" fmla="*/ 359 w 717"/>
                <a:gd name="T103" fmla="*/ 0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17" h="712">
                  <a:moveTo>
                    <a:pt x="359" y="0"/>
                  </a:moveTo>
                  <a:lnTo>
                    <a:pt x="403" y="2"/>
                  </a:lnTo>
                  <a:lnTo>
                    <a:pt x="447" y="10"/>
                  </a:lnTo>
                  <a:lnTo>
                    <a:pt x="488" y="24"/>
                  </a:lnTo>
                  <a:lnTo>
                    <a:pt x="527" y="41"/>
                  </a:lnTo>
                  <a:lnTo>
                    <a:pt x="563" y="64"/>
                  </a:lnTo>
                  <a:lnTo>
                    <a:pt x="596" y="89"/>
                  </a:lnTo>
                  <a:lnTo>
                    <a:pt x="626" y="119"/>
                  </a:lnTo>
                  <a:lnTo>
                    <a:pt x="652" y="152"/>
                  </a:lnTo>
                  <a:lnTo>
                    <a:pt x="675" y="188"/>
                  </a:lnTo>
                  <a:lnTo>
                    <a:pt x="692" y="227"/>
                  </a:lnTo>
                  <a:lnTo>
                    <a:pt x="706" y="268"/>
                  </a:lnTo>
                  <a:lnTo>
                    <a:pt x="714" y="311"/>
                  </a:lnTo>
                  <a:lnTo>
                    <a:pt x="717" y="356"/>
                  </a:lnTo>
                  <a:lnTo>
                    <a:pt x="713" y="404"/>
                  </a:lnTo>
                  <a:lnTo>
                    <a:pt x="704" y="450"/>
                  </a:lnTo>
                  <a:lnTo>
                    <a:pt x="688" y="494"/>
                  </a:lnTo>
                  <a:lnTo>
                    <a:pt x="668" y="535"/>
                  </a:lnTo>
                  <a:lnTo>
                    <a:pt x="642" y="573"/>
                  </a:lnTo>
                  <a:lnTo>
                    <a:pt x="612" y="607"/>
                  </a:lnTo>
                  <a:lnTo>
                    <a:pt x="578" y="637"/>
                  </a:lnTo>
                  <a:lnTo>
                    <a:pt x="540" y="663"/>
                  </a:lnTo>
                  <a:lnTo>
                    <a:pt x="498" y="684"/>
                  </a:lnTo>
                  <a:lnTo>
                    <a:pt x="454" y="698"/>
                  </a:lnTo>
                  <a:lnTo>
                    <a:pt x="407" y="709"/>
                  </a:lnTo>
                  <a:lnTo>
                    <a:pt x="359" y="712"/>
                  </a:lnTo>
                  <a:lnTo>
                    <a:pt x="313" y="709"/>
                  </a:lnTo>
                  <a:lnTo>
                    <a:pt x="270" y="701"/>
                  </a:lnTo>
                  <a:lnTo>
                    <a:pt x="229" y="687"/>
                  </a:lnTo>
                  <a:lnTo>
                    <a:pt x="189" y="670"/>
                  </a:lnTo>
                  <a:lnTo>
                    <a:pt x="153" y="648"/>
                  </a:lnTo>
                  <a:lnTo>
                    <a:pt x="120" y="622"/>
                  </a:lnTo>
                  <a:lnTo>
                    <a:pt x="90" y="592"/>
                  </a:lnTo>
                  <a:lnTo>
                    <a:pt x="64" y="559"/>
                  </a:lnTo>
                  <a:lnTo>
                    <a:pt x="42" y="523"/>
                  </a:lnTo>
                  <a:lnTo>
                    <a:pt x="24" y="484"/>
                  </a:lnTo>
                  <a:lnTo>
                    <a:pt x="11" y="443"/>
                  </a:lnTo>
                  <a:lnTo>
                    <a:pt x="2" y="400"/>
                  </a:lnTo>
                  <a:lnTo>
                    <a:pt x="0" y="356"/>
                  </a:lnTo>
                  <a:lnTo>
                    <a:pt x="2" y="311"/>
                  </a:lnTo>
                  <a:lnTo>
                    <a:pt x="11" y="268"/>
                  </a:lnTo>
                  <a:lnTo>
                    <a:pt x="24" y="227"/>
                  </a:lnTo>
                  <a:lnTo>
                    <a:pt x="42" y="188"/>
                  </a:lnTo>
                  <a:lnTo>
                    <a:pt x="64" y="152"/>
                  </a:lnTo>
                  <a:lnTo>
                    <a:pt x="90" y="119"/>
                  </a:lnTo>
                  <a:lnTo>
                    <a:pt x="120" y="89"/>
                  </a:lnTo>
                  <a:lnTo>
                    <a:pt x="153" y="64"/>
                  </a:lnTo>
                  <a:lnTo>
                    <a:pt x="189" y="41"/>
                  </a:lnTo>
                  <a:lnTo>
                    <a:pt x="229" y="24"/>
                  </a:lnTo>
                  <a:lnTo>
                    <a:pt x="270" y="10"/>
                  </a:lnTo>
                  <a:lnTo>
                    <a:pt x="313" y="2"/>
                  </a:lnTo>
                  <a:lnTo>
                    <a:pt x="3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60" name="Group 547"/>
          <p:cNvGrpSpPr>
            <a:grpSpLocks noChangeAspect="1"/>
          </p:cNvGrpSpPr>
          <p:nvPr/>
        </p:nvGrpSpPr>
        <p:grpSpPr bwMode="auto">
          <a:xfrm>
            <a:off x="2236418" y="5799879"/>
            <a:ext cx="438695" cy="438265"/>
            <a:chOff x="647" y="1848"/>
            <a:chExt cx="2051" cy="2049"/>
          </a:xfrm>
          <a:solidFill>
            <a:schemeClr val="bg1">
              <a:lumMod val="85000"/>
            </a:schemeClr>
          </a:solidFill>
        </p:grpSpPr>
        <p:sp>
          <p:nvSpPr>
            <p:cNvPr id="61" name="Freeform 549"/>
            <p:cNvSpPr>
              <a:spLocks/>
            </p:cNvSpPr>
            <p:nvPr/>
          </p:nvSpPr>
          <p:spPr bwMode="auto">
            <a:xfrm>
              <a:off x="647" y="1982"/>
              <a:ext cx="1466" cy="1496"/>
            </a:xfrm>
            <a:custGeom>
              <a:avLst/>
              <a:gdLst>
                <a:gd name="T0" fmla="*/ 1428 w 2931"/>
                <a:gd name="T1" fmla="*/ 0 h 2992"/>
                <a:gd name="T2" fmla="*/ 1479 w 2931"/>
                <a:gd name="T3" fmla="*/ 18 h 2992"/>
                <a:gd name="T4" fmla="*/ 1519 w 2931"/>
                <a:gd name="T5" fmla="*/ 54 h 2992"/>
                <a:gd name="T6" fmla="*/ 1542 w 2931"/>
                <a:gd name="T7" fmla="*/ 104 h 2992"/>
                <a:gd name="T8" fmla="*/ 1544 w 2931"/>
                <a:gd name="T9" fmla="*/ 1407 h 2992"/>
                <a:gd name="T10" fmla="*/ 1557 w 2931"/>
                <a:gd name="T11" fmla="*/ 1464 h 2992"/>
                <a:gd name="T12" fmla="*/ 1593 w 2931"/>
                <a:gd name="T13" fmla="*/ 1508 h 2992"/>
                <a:gd name="T14" fmla="*/ 1645 w 2931"/>
                <a:gd name="T15" fmla="*/ 1534 h 2992"/>
                <a:gd name="T16" fmla="*/ 2931 w 2931"/>
                <a:gd name="T17" fmla="*/ 1536 h 2992"/>
                <a:gd name="T18" fmla="*/ 2860 w 2931"/>
                <a:gd name="T19" fmla="*/ 1596 h 2992"/>
                <a:gd name="T20" fmla="*/ 2807 w 2931"/>
                <a:gd name="T21" fmla="*/ 1673 h 2992"/>
                <a:gd name="T22" fmla="*/ 2778 w 2931"/>
                <a:gd name="T23" fmla="*/ 1766 h 2992"/>
                <a:gd name="T24" fmla="*/ 2701 w 2931"/>
                <a:gd name="T25" fmla="*/ 1746 h 2992"/>
                <a:gd name="T26" fmla="*/ 2619 w 2931"/>
                <a:gd name="T27" fmla="*/ 1746 h 2992"/>
                <a:gd name="T28" fmla="*/ 2536 w 2931"/>
                <a:gd name="T29" fmla="*/ 1768 h 2992"/>
                <a:gd name="T30" fmla="*/ 2463 w 2931"/>
                <a:gd name="T31" fmla="*/ 1811 h 2992"/>
                <a:gd name="T32" fmla="*/ 2402 w 2931"/>
                <a:gd name="T33" fmla="*/ 1870 h 2992"/>
                <a:gd name="T34" fmla="*/ 2232 w 2931"/>
                <a:gd name="T35" fmla="*/ 2159 h 2992"/>
                <a:gd name="T36" fmla="*/ 2201 w 2931"/>
                <a:gd name="T37" fmla="*/ 2235 h 2992"/>
                <a:gd name="T38" fmla="*/ 2155 w 2931"/>
                <a:gd name="T39" fmla="*/ 2254 h 2992"/>
                <a:gd name="T40" fmla="*/ 2071 w 2931"/>
                <a:gd name="T41" fmla="*/ 2228 h 2992"/>
                <a:gd name="T42" fmla="*/ 1793 w 2931"/>
                <a:gd name="T43" fmla="*/ 2224 h 2992"/>
                <a:gd name="T44" fmla="*/ 1707 w 2931"/>
                <a:gd name="T45" fmla="*/ 2237 h 2992"/>
                <a:gd name="T46" fmla="*/ 1631 w 2931"/>
                <a:gd name="T47" fmla="*/ 2271 h 2992"/>
                <a:gd name="T48" fmla="*/ 1569 w 2931"/>
                <a:gd name="T49" fmla="*/ 2325 h 2992"/>
                <a:gd name="T50" fmla="*/ 1522 w 2931"/>
                <a:gd name="T51" fmla="*/ 2394 h 2992"/>
                <a:gd name="T52" fmla="*/ 1476 w 2931"/>
                <a:gd name="T53" fmla="*/ 2427 h 2992"/>
                <a:gd name="T54" fmla="*/ 1404 w 2931"/>
                <a:gd name="T55" fmla="*/ 2428 h 2992"/>
                <a:gd name="T56" fmla="*/ 1328 w 2931"/>
                <a:gd name="T57" fmla="*/ 2448 h 2992"/>
                <a:gd name="T58" fmla="*/ 1260 w 2931"/>
                <a:gd name="T59" fmla="*/ 2488 h 2992"/>
                <a:gd name="T60" fmla="*/ 1205 w 2931"/>
                <a:gd name="T61" fmla="*/ 2543 h 2992"/>
                <a:gd name="T62" fmla="*/ 1067 w 2931"/>
                <a:gd name="T63" fmla="*/ 2777 h 2992"/>
                <a:gd name="T64" fmla="*/ 1034 w 2931"/>
                <a:gd name="T65" fmla="*/ 2862 h 2992"/>
                <a:gd name="T66" fmla="*/ 1028 w 2931"/>
                <a:gd name="T67" fmla="*/ 2949 h 2992"/>
                <a:gd name="T68" fmla="*/ 935 w 2931"/>
                <a:gd name="T69" fmla="*/ 2954 h 2992"/>
                <a:gd name="T70" fmla="*/ 748 w 2931"/>
                <a:gd name="T71" fmla="*/ 2858 h 2992"/>
                <a:gd name="T72" fmla="*/ 577 w 2931"/>
                <a:gd name="T73" fmla="*/ 2739 h 2992"/>
                <a:gd name="T74" fmla="*/ 424 w 2931"/>
                <a:gd name="T75" fmla="*/ 2598 h 2992"/>
                <a:gd name="T76" fmla="*/ 291 w 2931"/>
                <a:gd name="T77" fmla="*/ 2438 h 2992"/>
                <a:gd name="T78" fmla="*/ 180 w 2931"/>
                <a:gd name="T79" fmla="*/ 2262 h 2992"/>
                <a:gd name="T80" fmla="*/ 94 w 2931"/>
                <a:gd name="T81" fmla="*/ 2068 h 2992"/>
                <a:gd name="T82" fmla="*/ 35 w 2931"/>
                <a:gd name="T83" fmla="*/ 1864 h 2992"/>
                <a:gd name="T84" fmla="*/ 3 w 2931"/>
                <a:gd name="T85" fmla="*/ 1649 h 2992"/>
                <a:gd name="T86" fmla="*/ 3 w 2931"/>
                <a:gd name="T87" fmla="*/ 1428 h 2992"/>
                <a:gd name="T88" fmla="*/ 33 w 2931"/>
                <a:gd name="T89" fmla="*/ 1218 h 2992"/>
                <a:gd name="T90" fmla="*/ 89 w 2931"/>
                <a:gd name="T91" fmla="*/ 1016 h 2992"/>
                <a:gd name="T92" fmla="*/ 173 w 2931"/>
                <a:gd name="T93" fmla="*/ 828 h 2992"/>
                <a:gd name="T94" fmla="*/ 279 w 2931"/>
                <a:gd name="T95" fmla="*/ 653 h 2992"/>
                <a:gd name="T96" fmla="*/ 406 w 2931"/>
                <a:gd name="T97" fmla="*/ 494 h 2992"/>
                <a:gd name="T98" fmla="*/ 553 w 2931"/>
                <a:gd name="T99" fmla="*/ 354 h 2992"/>
                <a:gd name="T100" fmla="*/ 716 w 2931"/>
                <a:gd name="T101" fmla="*/ 233 h 2992"/>
                <a:gd name="T102" fmla="*/ 897 w 2931"/>
                <a:gd name="T103" fmla="*/ 135 h 2992"/>
                <a:gd name="T104" fmla="*/ 1090 w 2931"/>
                <a:gd name="T105" fmla="*/ 61 h 2992"/>
                <a:gd name="T106" fmla="*/ 1295 w 2931"/>
                <a:gd name="T107" fmla="*/ 14 h 2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931" h="2992">
                  <a:moveTo>
                    <a:pt x="1401" y="0"/>
                  </a:moveTo>
                  <a:lnTo>
                    <a:pt x="1428" y="0"/>
                  </a:lnTo>
                  <a:lnTo>
                    <a:pt x="1454" y="7"/>
                  </a:lnTo>
                  <a:lnTo>
                    <a:pt x="1479" y="18"/>
                  </a:lnTo>
                  <a:lnTo>
                    <a:pt x="1502" y="34"/>
                  </a:lnTo>
                  <a:lnTo>
                    <a:pt x="1519" y="54"/>
                  </a:lnTo>
                  <a:lnTo>
                    <a:pt x="1533" y="78"/>
                  </a:lnTo>
                  <a:lnTo>
                    <a:pt x="1542" y="104"/>
                  </a:lnTo>
                  <a:lnTo>
                    <a:pt x="1544" y="130"/>
                  </a:lnTo>
                  <a:lnTo>
                    <a:pt x="1544" y="1407"/>
                  </a:lnTo>
                  <a:lnTo>
                    <a:pt x="1548" y="1437"/>
                  </a:lnTo>
                  <a:lnTo>
                    <a:pt x="1557" y="1464"/>
                  </a:lnTo>
                  <a:lnTo>
                    <a:pt x="1573" y="1488"/>
                  </a:lnTo>
                  <a:lnTo>
                    <a:pt x="1593" y="1508"/>
                  </a:lnTo>
                  <a:lnTo>
                    <a:pt x="1618" y="1524"/>
                  </a:lnTo>
                  <a:lnTo>
                    <a:pt x="1645" y="1534"/>
                  </a:lnTo>
                  <a:lnTo>
                    <a:pt x="1675" y="1536"/>
                  </a:lnTo>
                  <a:lnTo>
                    <a:pt x="2931" y="1536"/>
                  </a:lnTo>
                  <a:lnTo>
                    <a:pt x="2894" y="1564"/>
                  </a:lnTo>
                  <a:lnTo>
                    <a:pt x="2860" y="1596"/>
                  </a:lnTo>
                  <a:lnTo>
                    <a:pt x="2830" y="1634"/>
                  </a:lnTo>
                  <a:lnTo>
                    <a:pt x="2807" y="1673"/>
                  </a:lnTo>
                  <a:lnTo>
                    <a:pt x="2789" y="1718"/>
                  </a:lnTo>
                  <a:lnTo>
                    <a:pt x="2778" y="1766"/>
                  </a:lnTo>
                  <a:lnTo>
                    <a:pt x="2741" y="1753"/>
                  </a:lnTo>
                  <a:lnTo>
                    <a:pt x="2701" y="1746"/>
                  </a:lnTo>
                  <a:lnTo>
                    <a:pt x="2661" y="1743"/>
                  </a:lnTo>
                  <a:lnTo>
                    <a:pt x="2619" y="1746"/>
                  </a:lnTo>
                  <a:lnTo>
                    <a:pt x="2576" y="1754"/>
                  </a:lnTo>
                  <a:lnTo>
                    <a:pt x="2536" y="1768"/>
                  </a:lnTo>
                  <a:lnTo>
                    <a:pt x="2498" y="1787"/>
                  </a:lnTo>
                  <a:lnTo>
                    <a:pt x="2463" y="1811"/>
                  </a:lnTo>
                  <a:lnTo>
                    <a:pt x="2430" y="1839"/>
                  </a:lnTo>
                  <a:lnTo>
                    <a:pt x="2402" y="1870"/>
                  </a:lnTo>
                  <a:lnTo>
                    <a:pt x="2378" y="1906"/>
                  </a:lnTo>
                  <a:lnTo>
                    <a:pt x="2232" y="2159"/>
                  </a:lnTo>
                  <a:lnTo>
                    <a:pt x="2213" y="2197"/>
                  </a:lnTo>
                  <a:lnTo>
                    <a:pt x="2201" y="2235"/>
                  </a:lnTo>
                  <a:lnTo>
                    <a:pt x="2192" y="2275"/>
                  </a:lnTo>
                  <a:lnTo>
                    <a:pt x="2155" y="2254"/>
                  </a:lnTo>
                  <a:lnTo>
                    <a:pt x="2114" y="2238"/>
                  </a:lnTo>
                  <a:lnTo>
                    <a:pt x="2071" y="2228"/>
                  </a:lnTo>
                  <a:lnTo>
                    <a:pt x="2025" y="2224"/>
                  </a:lnTo>
                  <a:lnTo>
                    <a:pt x="1793" y="2224"/>
                  </a:lnTo>
                  <a:lnTo>
                    <a:pt x="1750" y="2228"/>
                  </a:lnTo>
                  <a:lnTo>
                    <a:pt x="1707" y="2237"/>
                  </a:lnTo>
                  <a:lnTo>
                    <a:pt x="1669" y="2252"/>
                  </a:lnTo>
                  <a:lnTo>
                    <a:pt x="1631" y="2271"/>
                  </a:lnTo>
                  <a:lnTo>
                    <a:pt x="1598" y="2296"/>
                  </a:lnTo>
                  <a:lnTo>
                    <a:pt x="1569" y="2325"/>
                  </a:lnTo>
                  <a:lnTo>
                    <a:pt x="1543" y="2357"/>
                  </a:lnTo>
                  <a:lnTo>
                    <a:pt x="1522" y="2394"/>
                  </a:lnTo>
                  <a:lnTo>
                    <a:pt x="1507" y="2432"/>
                  </a:lnTo>
                  <a:lnTo>
                    <a:pt x="1476" y="2427"/>
                  </a:lnTo>
                  <a:lnTo>
                    <a:pt x="1444" y="2426"/>
                  </a:lnTo>
                  <a:lnTo>
                    <a:pt x="1404" y="2428"/>
                  </a:lnTo>
                  <a:lnTo>
                    <a:pt x="1366" y="2436"/>
                  </a:lnTo>
                  <a:lnTo>
                    <a:pt x="1328" y="2448"/>
                  </a:lnTo>
                  <a:lnTo>
                    <a:pt x="1294" y="2466"/>
                  </a:lnTo>
                  <a:lnTo>
                    <a:pt x="1260" y="2488"/>
                  </a:lnTo>
                  <a:lnTo>
                    <a:pt x="1231" y="2513"/>
                  </a:lnTo>
                  <a:lnTo>
                    <a:pt x="1205" y="2543"/>
                  </a:lnTo>
                  <a:lnTo>
                    <a:pt x="1183" y="2577"/>
                  </a:lnTo>
                  <a:lnTo>
                    <a:pt x="1067" y="2777"/>
                  </a:lnTo>
                  <a:lnTo>
                    <a:pt x="1047" y="2818"/>
                  </a:lnTo>
                  <a:lnTo>
                    <a:pt x="1034" y="2862"/>
                  </a:lnTo>
                  <a:lnTo>
                    <a:pt x="1027" y="2906"/>
                  </a:lnTo>
                  <a:lnTo>
                    <a:pt x="1028" y="2949"/>
                  </a:lnTo>
                  <a:lnTo>
                    <a:pt x="1034" y="2992"/>
                  </a:lnTo>
                  <a:lnTo>
                    <a:pt x="935" y="2954"/>
                  </a:lnTo>
                  <a:lnTo>
                    <a:pt x="840" y="2909"/>
                  </a:lnTo>
                  <a:lnTo>
                    <a:pt x="748" y="2858"/>
                  </a:lnTo>
                  <a:lnTo>
                    <a:pt x="660" y="2801"/>
                  </a:lnTo>
                  <a:lnTo>
                    <a:pt x="577" y="2739"/>
                  </a:lnTo>
                  <a:lnTo>
                    <a:pt x="498" y="2671"/>
                  </a:lnTo>
                  <a:lnTo>
                    <a:pt x="424" y="2598"/>
                  </a:lnTo>
                  <a:lnTo>
                    <a:pt x="355" y="2521"/>
                  </a:lnTo>
                  <a:lnTo>
                    <a:pt x="291" y="2438"/>
                  </a:lnTo>
                  <a:lnTo>
                    <a:pt x="233" y="2351"/>
                  </a:lnTo>
                  <a:lnTo>
                    <a:pt x="180" y="2262"/>
                  </a:lnTo>
                  <a:lnTo>
                    <a:pt x="134" y="2167"/>
                  </a:lnTo>
                  <a:lnTo>
                    <a:pt x="94" y="2068"/>
                  </a:lnTo>
                  <a:lnTo>
                    <a:pt x="61" y="1968"/>
                  </a:lnTo>
                  <a:lnTo>
                    <a:pt x="35" y="1864"/>
                  </a:lnTo>
                  <a:lnTo>
                    <a:pt x="16" y="1757"/>
                  </a:lnTo>
                  <a:lnTo>
                    <a:pt x="3" y="1649"/>
                  </a:lnTo>
                  <a:lnTo>
                    <a:pt x="0" y="1536"/>
                  </a:lnTo>
                  <a:lnTo>
                    <a:pt x="3" y="1428"/>
                  </a:lnTo>
                  <a:lnTo>
                    <a:pt x="15" y="1322"/>
                  </a:lnTo>
                  <a:lnTo>
                    <a:pt x="33" y="1218"/>
                  </a:lnTo>
                  <a:lnTo>
                    <a:pt x="58" y="1115"/>
                  </a:lnTo>
                  <a:lnTo>
                    <a:pt x="89" y="1016"/>
                  </a:lnTo>
                  <a:lnTo>
                    <a:pt x="128" y="920"/>
                  </a:lnTo>
                  <a:lnTo>
                    <a:pt x="173" y="828"/>
                  </a:lnTo>
                  <a:lnTo>
                    <a:pt x="223" y="738"/>
                  </a:lnTo>
                  <a:lnTo>
                    <a:pt x="279" y="653"/>
                  </a:lnTo>
                  <a:lnTo>
                    <a:pt x="340" y="571"/>
                  </a:lnTo>
                  <a:lnTo>
                    <a:pt x="406" y="494"/>
                  </a:lnTo>
                  <a:lnTo>
                    <a:pt x="477" y="421"/>
                  </a:lnTo>
                  <a:lnTo>
                    <a:pt x="553" y="354"/>
                  </a:lnTo>
                  <a:lnTo>
                    <a:pt x="633" y="291"/>
                  </a:lnTo>
                  <a:lnTo>
                    <a:pt x="716" y="233"/>
                  </a:lnTo>
                  <a:lnTo>
                    <a:pt x="805" y="182"/>
                  </a:lnTo>
                  <a:lnTo>
                    <a:pt x="897" y="135"/>
                  </a:lnTo>
                  <a:lnTo>
                    <a:pt x="992" y="95"/>
                  </a:lnTo>
                  <a:lnTo>
                    <a:pt x="1090" y="61"/>
                  </a:lnTo>
                  <a:lnTo>
                    <a:pt x="1191" y="34"/>
                  </a:lnTo>
                  <a:lnTo>
                    <a:pt x="1295" y="14"/>
                  </a:lnTo>
                  <a:lnTo>
                    <a:pt x="14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62" name="Freeform 550"/>
            <p:cNvSpPr>
              <a:spLocks/>
            </p:cNvSpPr>
            <p:nvPr/>
          </p:nvSpPr>
          <p:spPr bwMode="auto">
            <a:xfrm>
              <a:off x="1554" y="1848"/>
              <a:ext cx="769" cy="768"/>
            </a:xfrm>
            <a:custGeom>
              <a:avLst/>
              <a:gdLst>
                <a:gd name="T0" fmla="*/ 143 w 1538"/>
                <a:gd name="T1" fmla="*/ 0 h 1537"/>
                <a:gd name="T2" fmla="*/ 248 w 1538"/>
                <a:gd name="T3" fmla="*/ 13 h 1537"/>
                <a:gd name="T4" fmla="*/ 350 w 1538"/>
                <a:gd name="T5" fmla="*/ 33 h 1537"/>
                <a:gd name="T6" fmla="*/ 449 w 1538"/>
                <a:gd name="T7" fmla="*/ 60 h 1537"/>
                <a:gd name="T8" fmla="*/ 546 w 1538"/>
                <a:gd name="T9" fmla="*/ 93 h 1537"/>
                <a:gd name="T10" fmla="*/ 641 w 1538"/>
                <a:gd name="T11" fmla="*/ 131 h 1537"/>
                <a:gd name="T12" fmla="*/ 730 w 1538"/>
                <a:gd name="T13" fmla="*/ 177 h 1537"/>
                <a:gd name="T14" fmla="*/ 818 w 1538"/>
                <a:gd name="T15" fmla="*/ 227 h 1537"/>
                <a:gd name="T16" fmla="*/ 901 w 1538"/>
                <a:gd name="T17" fmla="*/ 283 h 1537"/>
                <a:gd name="T18" fmla="*/ 981 w 1538"/>
                <a:gd name="T19" fmla="*/ 344 h 1537"/>
                <a:gd name="T20" fmla="*/ 1056 w 1538"/>
                <a:gd name="T21" fmla="*/ 410 h 1537"/>
                <a:gd name="T22" fmla="*/ 1127 w 1538"/>
                <a:gd name="T23" fmla="*/ 481 h 1537"/>
                <a:gd name="T24" fmla="*/ 1193 w 1538"/>
                <a:gd name="T25" fmla="*/ 556 h 1537"/>
                <a:gd name="T26" fmla="*/ 1254 w 1538"/>
                <a:gd name="T27" fmla="*/ 636 h 1537"/>
                <a:gd name="T28" fmla="*/ 1310 w 1538"/>
                <a:gd name="T29" fmla="*/ 719 h 1537"/>
                <a:gd name="T30" fmla="*/ 1361 w 1538"/>
                <a:gd name="T31" fmla="*/ 807 h 1537"/>
                <a:gd name="T32" fmla="*/ 1406 w 1538"/>
                <a:gd name="T33" fmla="*/ 897 h 1537"/>
                <a:gd name="T34" fmla="*/ 1445 w 1538"/>
                <a:gd name="T35" fmla="*/ 991 h 1537"/>
                <a:gd name="T36" fmla="*/ 1478 w 1538"/>
                <a:gd name="T37" fmla="*/ 1088 h 1537"/>
                <a:gd name="T38" fmla="*/ 1505 w 1538"/>
                <a:gd name="T39" fmla="*/ 1188 h 1537"/>
                <a:gd name="T40" fmla="*/ 1524 w 1538"/>
                <a:gd name="T41" fmla="*/ 1289 h 1537"/>
                <a:gd name="T42" fmla="*/ 1538 w 1538"/>
                <a:gd name="T43" fmla="*/ 1393 h 1537"/>
                <a:gd name="T44" fmla="*/ 1537 w 1538"/>
                <a:gd name="T45" fmla="*/ 1421 h 1537"/>
                <a:gd name="T46" fmla="*/ 1532 w 1538"/>
                <a:gd name="T47" fmla="*/ 1447 h 1537"/>
                <a:gd name="T48" fmla="*/ 1521 w 1538"/>
                <a:gd name="T49" fmla="*/ 1472 h 1537"/>
                <a:gd name="T50" fmla="*/ 1505 w 1538"/>
                <a:gd name="T51" fmla="*/ 1494 h 1537"/>
                <a:gd name="T52" fmla="*/ 1483 w 1538"/>
                <a:gd name="T53" fmla="*/ 1512 h 1537"/>
                <a:gd name="T54" fmla="*/ 1461 w 1538"/>
                <a:gd name="T55" fmla="*/ 1525 h 1537"/>
                <a:gd name="T56" fmla="*/ 1435 w 1538"/>
                <a:gd name="T57" fmla="*/ 1534 h 1537"/>
                <a:gd name="T58" fmla="*/ 1407 w 1538"/>
                <a:gd name="T59" fmla="*/ 1537 h 1537"/>
                <a:gd name="T60" fmla="*/ 131 w 1538"/>
                <a:gd name="T61" fmla="*/ 1537 h 1537"/>
                <a:gd name="T62" fmla="*/ 101 w 1538"/>
                <a:gd name="T63" fmla="*/ 1533 h 1537"/>
                <a:gd name="T64" fmla="*/ 74 w 1538"/>
                <a:gd name="T65" fmla="*/ 1523 h 1537"/>
                <a:gd name="T66" fmla="*/ 50 w 1538"/>
                <a:gd name="T67" fmla="*/ 1508 h 1537"/>
                <a:gd name="T68" fmla="*/ 29 w 1538"/>
                <a:gd name="T69" fmla="*/ 1488 h 1537"/>
                <a:gd name="T70" fmla="*/ 14 w 1538"/>
                <a:gd name="T71" fmla="*/ 1463 h 1537"/>
                <a:gd name="T72" fmla="*/ 4 w 1538"/>
                <a:gd name="T73" fmla="*/ 1436 h 1537"/>
                <a:gd name="T74" fmla="*/ 0 w 1538"/>
                <a:gd name="T75" fmla="*/ 1406 h 1537"/>
                <a:gd name="T76" fmla="*/ 0 w 1538"/>
                <a:gd name="T77" fmla="*/ 130 h 1537"/>
                <a:gd name="T78" fmla="*/ 4 w 1538"/>
                <a:gd name="T79" fmla="*/ 103 h 1537"/>
                <a:gd name="T80" fmla="*/ 11 w 1538"/>
                <a:gd name="T81" fmla="*/ 78 h 1537"/>
                <a:gd name="T82" fmla="*/ 25 w 1538"/>
                <a:gd name="T83" fmla="*/ 54 h 1537"/>
                <a:gd name="T84" fmla="*/ 44 w 1538"/>
                <a:gd name="T85" fmla="*/ 34 h 1537"/>
                <a:gd name="T86" fmla="*/ 65 w 1538"/>
                <a:gd name="T87" fmla="*/ 18 h 1537"/>
                <a:gd name="T88" fmla="*/ 90 w 1538"/>
                <a:gd name="T89" fmla="*/ 7 h 1537"/>
                <a:gd name="T90" fmla="*/ 116 w 1538"/>
                <a:gd name="T91" fmla="*/ 0 h 1537"/>
                <a:gd name="T92" fmla="*/ 143 w 1538"/>
                <a:gd name="T93" fmla="*/ 0 h 1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538" h="1537">
                  <a:moveTo>
                    <a:pt x="143" y="0"/>
                  </a:moveTo>
                  <a:lnTo>
                    <a:pt x="248" y="13"/>
                  </a:lnTo>
                  <a:lnTo>
                    <a:pt x="350" y="33"/>
                  </a:lnTo>
                  <a:lnTo>
                    <a:pt x="449" y="60"/>
                  </a:lnTo>
                  <a:lnTo>
                    <a:pt x="546" y="93"/>
                  </a:lnTo>
                  <a:lnTo>
                    <a:pt x="641" y="131"/>
                  </a:lnTo>
                  <a:lnTo>
                    <a:pt x="730" y="177"/>
                  </a:lnTo>
                  <a:lnTo>
                    <a:pt x="818" y="227"/>
                  </a:lnTo>
                  <a:lnTo>
                    <a:pt x="901" y="283"/>
                  </a:lnTo>
                  <a:lnTo>
                    <a:pt x="981" y="344"/>
                  </a:lnTo>
                  <a:lnTo>
                    <a:pt x="1056" y="410"/>
                  </a:lnTo>
                  <a:lnTo>
                    <a:pt x="1127" y="481"/>
                  </a:lnTo>
                  <a:lnTo>
                    <a:pt x="1193" y="556"/>
                  </a:lnTo>
                  <a:lnTo>
                    <a:pt x="1254" y="636"/>
                  </a:lnTo>
                  <a:lnTo>
                    <a:pt x="1310" y="719"/>
                  </a:lnTo>
                  <a:lnTo>
                    <a:pt x="1361" y="807"/>
                  </a:lnTo>
                  <a:lnTo>
                    <a:pt x="1406" y="897"/>
                  </a:lnTo>
                  <a:lnTo>
                    <a:pt x="1445" y="991"/>
                  </a:lnTo>
                  <a:lnTo>
                    <a:pt x="1478" y="1088"/>
                  </a:lnTo>
                  <a:lnTo>
                    <a:pt x="1505" y="1188"/>
                  </a:lnTo>
                  <a:lnTo>
                    <a:pt x="1524" y="1289"/>
                  </a:lnTo>
                  <a:lnTo>
                    <a:pt x="1538" y="1393"/>
                  </a:lnTo>
                  <a:lnTo>
                    <a:pt x="1537" y="1421"/>
                  </a:lnTo>
                  <a:lnTo>
                    <a:pt x="1532" y="1447"/>
                  </a:lnTo>
                  <a:lnTo>
                    <a:pt x="1521" y="1472"/>
                  </a:lnTo>
                  <a:lnTo>
                    <a:pt x="1505" y="1494"/>
                  </a:lnTo>
                  <a:lnTo>
                    <a:pt x="1483" y="1512"/>
                  </a:lnTo>
                  <a:lnTo>
                    <a:pt x="1461" y="1525"/>
                  </a:lnTo>
                  <a:lnTo>
                    <a:pt x="1435" y="1534"/>
                  </a:lnTo>
                  <a:lnTo>
                    <a:pt x="1407" y="1537"/>
                  </a:lnTo>
                  <a:lnTo>
                    <a:pt x="131" y="1537"/>
                  </a:lnTo>
                  <a:lnTo>
                    <a:pt x="101" y="1533"/>
                  </a:lnTo>
                  <a:lnTo>
                    <a:pt x="74" y="1523"/>
                  </a:lnTo>
                  <a:lnTo>
                    <a:pt x="50" y="1508"/>
                  </a:lnTo>
                  <a:lnTo>
                    <a:pt x="29" y="1488"/>
                  </a:lnTo>
                  <a:lnTo>
                    <a:pt x="14" y="1463"/>
                  </a:lnTo>
                  <a:lnTo>
                    <a:pt x="4" y="1436"/>
                  </a:lnTo>
                  <a:lnTo>
                    <a:pt x="0" y="1406"/>
                  </a:lnTo>
                  <a:lnTo>
                    <a:pt x="0" y="130"/>
                  </a:lnTo>
                  <a:lnTo>
                    <a:pt x="4" y="103"/>
                  </a:lnTo>
                  <a:lnTo>
                    <a:pt x="11" y="78"/>
                  </a:lnTo>
                  <a:lnTo>
                    <a:pt x="25" y="54"/>
                  </a:lnTo>
                  <a:lnTo>
                    <a:pt x="44" y="34"/>
                  </a:lnTo>
                  <a:lnTo>
                    <a:pt x="65" y="18"/>
                  </a:lnTo>
                  <a:lnTo>
                    <a:pt x="90" y="7"/>
                  </a:lnTo>
                  <a:lnTo>
                    <a:pt x="116" y="0"/>
                  </a:lnTo>
                  <a:lnTo>
                    <a:pt x="1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63" name="Freeform 551"/>
            <p:cNvSpPr>
              <a:spLocks/>
            </p:cNvSpPr>
            <p:nvPr/>
          </p:nvSpPr>
          <p:spPr bwMode="auto">
            <a:xfrm>
              <a:off x="2118" y="3117"/>
              <a:ext cx="307" cy="307"/>
            </a:xfrm>
            <a:custGeom>
              <a:avLst/>
              <a:gdLst>
                <a:gd name="T0" fmla="*/ 307 w 614"/>
                <a:gd name="T1" fmla="*/ 0 h 613"/>
                <a:gd name="T2" fmla="*/ 352 w 614"/>
                <a:gd name="T3" fmla="*/ 4 h 613"/>
                <a:gd name="T4" fmla="*/ 395 w 614"/>
                <a:gd name="T5" fmla="*/ 14 h 613"/>
                <a:gd name="T6" fmla="*/ 435 w 614"/>
                <a:gd name="T7" fmla="*/ 29 h 613"/>
                <a:gd name="T8" fmla="*/ 473 w 614"/>
                <a:gd name="T9" fmla="*/ 50 h 613"/>
                <a:gd name="T10" fmla="*/ 508 w 614"/>
                <a:gd name="T11" fmla="*/ 76 h 613"/>
                <a:gd name="T12" fmla="*/ 538 w 614"/>
                <a:gd name="T13" fmla="*/ 106 h 613"/>
                <a:gd name="T14" fmla="*/ 564 w 614"/>
                <a:gd name="T15" fmla="*/ 141 h 613"/>
                <a:gd name="T16" fmla="*/ 585 w 614"/>
                <a:gd name="T17" fmla="*/ 178 h 613"/>
                <a:gd name="T18" fmla="*/ 600 w 614"/>
                <a:gd name="T19" fmla="*/ 218 h 613"/>
                <a:gd name="T20" fmla="*/ 610 w 614"/>
                <a:gd name="T21" fmla="*/ 262 h 613"/>
                <a:gd name="T22" fmla="*/ 614 w 614"/>
                <a:gd name="T23" fmla="*/ 307 h 613"/>
                <a:gd name="T24" fmla="*/ 610 w 614"/>
                <a:gd name="T25" fmla="*/ 353 h 613"/>
                <a:gd name="T26" fmla="*/ 600 w 614"/>
                <a:gd name="T27" fmla="*/ 395 h 613"/>
                <a:gd name="T28" fmla="*/ 585 w 614"/>
                <a:gd name="T29" fmla="*/ 436 h 613"/>
                <a:gd name="T30" fmla="*/ 564 w 614"/>
                <a:gd name="T31" fmla="*/ 474 h 613"/>
                <a:gd name="T32" fmla="*/ 538 w 614"/>
                <a:gd name="T33" fmla="*/ 509 h 613"/>
                <a:gd name="T34" fmla="*/ 508 w 614"/>
                <a:gd name="T35" fmla="*/ 538 h 613"/>
                <a:gd name="T36" fmla="*/ 473 w 614"/>
                <a:gd name="T37" fmla="*/ 565 h 613"/>
                <a:gd name="T38" fmla="*/ 435 w 614"/>
                <a:gd name="T39" fmla="*/ 585 h 613"/>
                <a:gd name="T40" fmla="*/ 395 w 614"/>
                <a:gd name="T41" fmla="*/ 601 h 613"/>
                <a:gd name="T42" fmla="*/ 352 w 614"/>
                <a:gd name="T43" fmla="*/ 611 h 613"/>
                <a:gd name="T44" fmla="*/ 307 w 614"/>
                <a:gd name="T45" fmla="*/ 613 h 613"/>
                <a:gd name="T46" fmla="*/ 261 w 614"/>
                <a:gd name="T47" fmla="*/ 611 h 613"/>
                <a:gd name="T48" fmla="*/ 218 w 614"/>
                <a:gd name="T49" fmla="*/ 601 h 613"/>
                <a:gd name="T50" fmla="*/ 177 w 614"/>
                <a:gd name="T51" fmla="*/ 585 h 613"/>
                <a:gd name="T52" fmla="*/ 140 w 614"/>
                <a:gd name="T53" fmla="*/ 565 h 613"/>
                <a:gd name="T54" fmla="*/ 105 w 614"/>
                <a:gd name="T55" fmla="*/ 538 h 613"/>
                <a:gd name="T56" fmla="*/ 75 w 614"/>
                <a:gd name="T57" fmla="*/ 509 h 613"/>
                <a:gd name="T58" fmla="*/ 49 w 614"/>
                <a:gd name="T59" fmla="*/ 474 h 613"/>
                <a:gd name="T60" fmla="*/ 28 w 614"/>
                <a:gd name="T61" fmla="*/ 436 h 613"/>
                <a:gd name="T62" fmla="*/ 13 w 614"/>
                <a:gd name="T63" fmla="*/ 395 h 613"/>
                <a:gd name="T64" fmla="*/ 3 w 614"/>
                <a:gd name="T65" fmla="*/ 353 h 613"/>
                <a:gd name="T66" fmla="*/ 0 w 614"/>
                <a:gd name="T67" fmla="*/ 307 h 613"/>
                <a:gd name="T68" fmla="*/ 3 w 614"/>
                <a:gd name="T69" fmla="*/ 262 h 613"/>
                <a:gd name="T70" fmla="*/ 13 w 614"/>
                <a:gd name="T71" fmla="*/ 218 h 613"/>
                <a:gd name="T72" fmla="*/ 28 w 614"/>
                <a:gd name="T73" fmla="*/ 178 h 613"/>
                <a:gd name="T74" fmla="*/ 49 w 614"/>
                <a:gd name="T75" fmla="*/ 141 h 613"/>
                <a:gd name="T76" fmla="*/ 75 w 614"/>
                <a:gd name="T77" fmla="*/ 106 h 613"/>
                <a:gd name="T78" fmla="*/ 105 w 614"/>
                <a:gd name="T79" fmla="*/ 76 h 613"/>
                <a:gd name="T80" fmla="*/ 140 w 614"/>
                <a:gd name="T81" fmla="*/ 50 h 613"/>
                <a:gd name="T82" fmla="*/ 177 w 614"/>
                <a:gd name="T83" fmla="*/ 29 h 613"/>
                <a:gd name="T84" fmla="*/ 218 w 614"/>
                <a:gd name="T85" fmla="*/ 14 h 613"/>
                <a:gd name="T86" fmla="*/ 261 w 614"/>
                <a:gd name="T87" fmla="*/ 4 h 613"/>
                <a:gd name="T88" fmla="*/ 307 w 614"/>
                <a:gd name="T89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14" h="613">
                  <a:moveTo>
                    <a:pt x="307" y="0"/>
                  </a:moveTo>
                  <a:lnTo>
                    <a:pt x="352" y="4"/>
                  </a:lnTo>
                  <a:lnTo>
                    <a:pt x="395" y="14"/>
                  </a:lnTo>
                  <a:lnTo>
                    <a:pt x="435" y="29"/>
                  </a:lnTo>
                  <a:lnTo>
                    <a:pt x="473" y="50"/>
                  </a:lnTo>
                  <a:lnTo>
                    <a:pt x="508" y="76"/>
                  </a:lnTo>
                  <a:lnTo>
                    <a:pt x="538" y="106"/>
                  </a:lnTo>
                  <a:lnTo>
                    <a:pt x="564" y="141"/>
                  </a:lnTo>
                  <a:lnTo>
                    <a:pt x="585" y="178"/>
                  </a:lnTo>
                  <a:lnTo>
                    <a:pt x="600" y="218"/>
                  </a:lnTo>
                  <a:lnTo>
                    <a:pt x="610" y="262"/>
                  </a:lnTo>
                  <a:lnTo>
                    <a:pt x="614" y="307"/>
                  </a:lnTo>
                  <a:lnTo>
                    <a:pt x="610" y="353"/>
                  </a:lnTo>
                  <a:lnTo>
                    <a:pt x="600" y="395"/>
                  </a:lnTo>
                  <a:lnTo>
                    <a:pt x="585" y="436"/>
                  </a:lnTo>
                  <a:lnTo>
                    <a:pt x="564" y="474"/>
                  </a:lnTo>
                  <a:lnTo>
                    <a:pt x="538" y="509"/>
                  </a:lnTo>
                  <a:lnTo>
                    <a:pt x="508" y="538"/>
                  </a:lnTo>
                  <a:lnTo>
                    <a:pt x="473" y="565"/>
                  </a:lnTo>
                  <a:lnTo>
                    <a:pt x="435" y="585"/>
                  </a:lnTo>
                  <a:lnTo>
                    <a:pt x="395" y="601"/>
                  </a:lnTo>
                  <a:lnTo>
                    <a:pt x="352" y="611"/>
                  </a:lnTo>
                  <a:lnTo>
                    <a:pt x="307" y="613"/>
                  </a:lnTo>
                  <a:lnTo>
                    <a:pt x="261" y="611"/>
                  </a:lnTo>
                  <a:lnTo>
                    <a:pt x="218" y="601"/>
                  </a:lnTo>
                  <a:lnTo>
                    <a:pt x="177" y="585"/>
                  </a:lnTo>
                  <a:lnTo>
                    <a:pt x="140" y="565"/>
                  </a:lnTo>
                  <a:lnTo>
                    <a:pt x="105" y="538"/>
                  </a:lnTo>
                  <a:lnTo>
                    <a:pt x="75" y="509"/>
                  </a:lnTo>
                  <a:lnTo>
                    <a:pt x="49" y="474"/>
                  </a:lnTo>
                  <a:lnTo>
                    <a:pt x="28" y="436"/>
                  </a:lnTo>
                  <a:lnTo>
                    <a:pt x="13" y="395"/>
                  </a:lnTo>
                  <a:lnTo>
                    <a:pt x="3" y="353"/>
                  </a:lnTo>
                  <a:lnTo>
                    <a:pt x="0" y="307"/>
                  </a:lnTo>
                  <a:lnTo>
                    <a:pt x="3" y="262"/>
                  </a:lnTo>
                  <a:lnTo>
                    <a:pt x="13" y="218"/>
                  </a:lnTo>
                  <a:lnTo>
                    <a:pt x="28" y="178"/>
                  </a:lnTo>
                  <a:lnTo>
                    <a:pt x="49" y="141"/>
                  </a:lnTo>
                  <a:lnTo>
                    <a:pt x="75" y="106"/>
                  </a:lnTo>
                  <a:lnTo>
                    <a:pt x="105" y="76"/>
                  </a:lnTo>
                  <a:lnTo>
                    <a:pt x="140" y="50"/>
                  </a:lnTo>
                  <a:lnTo>
                    <a:pt x="177" y="29"/>
                  </a:lnTo>
                  <a:lnTo>
                    <a:pt x="218" y="14"/>
                  </a:lnTo>
                  <a:lnTo>
                    <a:pt x="261" y="4"/>
                  </a:lnTo>
                  <a:lnTo>
                    <a:pt x="3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64" name="Freeform 552"/>
            <p:cNvSpPr>
              <a:spLocks noEditPoints="1"/>
            </p:cNvSpPr>
            <p:nvPr/>
          </p:nvSpPr>
          <p:spPr bwMode="auto">
            <a:xfrm>
              <a:off x="1845" y="2830"/>
              <a:ext cx="853" cy="881"/>
            </a:xfrm>
            <a:custGeom>
              <a:avLst/>
              <a:gdLst>
                <a:gd name="T0" fmla="*/ 743 w 1706"/>
                <a:gd name="T1" fmla="*/ 451 h 1763"/>
                <a:gd name="T2" fmla="*/ 599 w 1706"/>
                <a:gd name="T3" fmla="*/ 517 h 1763"/>
                <a:gd name="T4" fmla="*/ 488 w 1706"/>
                <a:gd name="T5" fmla="*/ 628 h 1763"/>
                <a:gd name="T6" fmla="*/ 422 w 1706"/>
                <a:gd name="T7" fmla="*/ 772 h 1763"/>
                <a:gd name="T8" fmla="*/ 412 w 1706"/>
                <a:gd name="T9" fmla="*/ 937 h 1763"/>
                <a:gd name="T10" fmla="*/ 460 w 1706"/>
                <a:gd name="T11" fmla="*/ 1090 h 1763"/>
                <a:gd name="T12" fmla="*/ 558 w 1706"/>
                <a:gd name="T13" fmla="*/ 1213 h 1763"/>
                <a:gd name="T14" fmla="*/ 692 w 1706"/>
                <a:gd name="T15" fmla="*/ 1296 h 1763"/>
                <a:gd name="T16" fmla="*/ 853 w 1706"/>
                <a:gd name="T17" fmla="*/ 1325 h 1763"/>
                <a:gd name="T18" fmla="*/ 1012 w 1706"/>
                <a:gd name="T19" fmla="*/ 1296 h 1763"/>
                <a:gd name="T20" fmla="*/ 1147 w 1706"/>
                <a:gd name="T21" fmla="*/ 1213 h 1763"/>
                <a:gd name="T22" fmla="*/ 1244 w 1706"/>
                <a:gd name="T23" fmla="*/ 1090 h 1763"/>
                <a:gd name="T24" fmla="*/ 1293 w 1706"/>
                <a:gd name="T25" fmla="*/ 937 h 1763"/>
                <a:gd name="T26" fmla="*/ 1283 w 1706"/>
                <a:gd name="T27" fmla="*/ 772 h 1763"/>
                <a:gd name="T28" fmla="*/ 1217 w 1706"/>
                <a:gd name="T29" fmla="*/ 628 h 1763"/>
                <a:gd name="T30" fmla="*/ 1106 w 1706"/>
                <a:gd name="T31" fmla="*/ 517 h 1763"/>
                <a:gd name="T32" fmla="*/ 961 w 1706"/>
                <a:gd name="T33" fmla="*/ 451 h 1763"/>
                <a:gd name="T34" fmla="*/ 706 w 1706"/>
                <a:gd name="T35" fmla="*/ 0 h 1763"/>
                <a:gd name="T36" fmla="*/ 1051 w 1706"/>
                <a:gd name="T37" fmla="*/ 12 h 1763"/>
                <a:gd name="T38" fmla="*/ 1107 w 1706"/>
                <a:gd name="T39" fmla="*/ 67 h 1763"/>
                <a:gd name="T40" fmla="*/ 1120 w 1706"/>
                <a:gd name="T41" fmla="*/ 244 h 1763"/>
                <a:gd name="T42" fmla="*/ 1268 w 1706"/>
                <a:gd name="T43" fmla="*/ 334 h 1763"/>
                <a:gd name="T44" fmla="*/ 1418 w 1706"/>
                <a:gd name="T45" fmla="*/ 255 h 1763"/>
                <a:gd name="T46" fmla="*/ 1486 w 1706"/>
                <a:gd name="T47" fmla="*/ 264 h 1763"/>
                <a:gd name="T48" fmla="*/ 1542 w 1706"/>
                <a:gd name="T49" fmla="*/ 314 h 1763"/>
                <a:gd name="T50" fmla="*/ 1704 w 1706"/>
                <a:gd name="T51" fmla="*/ 612 h 1763"/>
                <a:gd name="T52" fmla="*/ 1693 w 1706"/>
                <a:gd name="T53" fmla="*/ 680 h 1763"/>
                <a:gd name="T54" fmla="*/ 1644 w 1706"/>
                <a:gd name="T55" fmla="*/ 731 h 1763"/>
                <a:gd name="T56" fmla="*/ 1543 w 1706"/>
                <a:gd name="T57" fmla="*/ 881 h 1763"/>
                <a:gd name="T58" fmla="*/ 1644 w 1706"/>
                <a:gd name="T59" fmla="*/ 1030 h 1763"/>
                <a:gd name="T60" fmla="*/ 1697 w 1706"/>
                <a:gd name="T61" fmla="*/ 1091 h 1763"/>
                <a:gd name="T62" fmla="*/ 1701 w 1706"/>
                <a:gd name="T63" fmla="*/ 1170 h 1763"/>
                <a:gd name="T64" fmla="*/ 1529 w 1706"/>
                <a:gd name="T65" fmla="*/ 1468 h 1763"/>
                <a:gd name="T66" fmla="*/ 1470 w 1706"/>
                <a:gd name="T67" fmla="*/ 1505 h 1763"/>
                <a:gd name="T68" fmla="*/ 1398 w 1706"/>
                <a:gd name="T69" fmla="*/ 1501 h 1763"/>
                <a:gd name="T70" fmla="*/ 1222 w 1706"/>
                <a:gd name="T71" fmla="*/ 1463 h 1763"/>
                <a:gd name="T72" fmla="*/ 1120 w 1706"/>
                <a:gd name="T73" fmla="*/ 1642 h 1763"/>
                <a:gd name="T74" fmla="*/ 1092 w 1706"/>
                <a:gd name="T75" fmla="*/ 1718 h 1763"/>
                <a:gd name="T76" fmla="*/ 1026 w 1706"/>
                <a:gd name="T77" fmla="*/ 1759 h 1763"/>
                <a:gd name="T78" fmla="*/ 678 w 1706"/>
                <a:gd name="T79" fmla="*/ 1759 h 1763"/>
                <a:gd name="T80" fmla="*/ 612 w 1706"/>
                <a:gd name="T81" fmla="*/ 1718 h 1763"/>
                <a:gd name="T82" fmla="*/ 586 w 1706"/>
                <a:gd name="T83" fmla="*/ 1642 h 1763"/>
                <a:gd name="T84" fmla="*/ 484 w 1706"/>
                <a:gd name="T85" fmla="*/ 1463 h 1763"/>
                <a:gd name="T86" fmla="*/ 338 w 1706"/>
                <a:gd name="T87" fmla="*/ 1455 h 1763"/>
                <a:gd name="T88" fmla="*/ 361 w 1706"/>
                <a:gd name="T89" fmla="*/ 1377 h 1763"/>
                <a:gd name="T90" fmla="*/ 396 w 1706"/>
                <a:gd name="T91" fmla="*/ 1263 h 1763"/>
                <a:gd name="T92" fmla="*/ 378 w 1706"/>
                <a:gd name="T93" fmla="*/ 1125 h 1763"/>
                <a:gd name="T94" fmla="*/ 221 w 1706"/>
                <a:gd name="T95" fmla="*/ 851 h 1763"/>
                <a:gd name="T96" fmla="*/ 170 w 1706"/>
                <a:gd name="T97" fmla="*/ 795 h 1763"/>
                <a:gd name="T98" fmla="*/ 60 w 1706"/>
                <a:gd name="T99" fmla="*/ 731 h 1763"/>
                <a:gd name="T100" fmla="*/ 8 w 1706"/>
                <a:gd name="T101" fmla="*/ 671 h 1763"/>
                <a:gd name="T102" fmla="*/ 4 w 1706"/>
                <a:gd name="T103" fmla="*/ 593 h 1763"/>
                <a:gd name="T104" fmla="*/ 176 w 1706"/>
                <a:gd name="T105" fmla="*/ 295 h 1763"/>
                <a:gd name="T106" fmla="*/ 235 w 1706"/>
                <a:gd name="T107" fmla="*/ 258 h 1763"/>
                <a:gd name="T108" fmla="*/ 307 w 1706"/>
                <a:gd name="T109" fmla="*/ 262 h 1763"/>
                <a:gd name="T110" fmla="*/ 484 w 1706"/>
                <a:gd name="T111" fmla="*/ 300 h 1763"/>
                <a:gd name="T112" fmla="*/ 586 w 1706"/>
                <a:gd name="T113" fmla="*/ 121 h 1763"/>
                <a:gd name="T114" fmla="*/ 612 w 1706"/>
                <a:gd name="T115" fmla="*/ 45 h 1763"/>
                <a:gd name="T116" fmla="*/ 678 w 1706"/>
                <a:gd name="T117" fmla="*/ 4 h 1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06" h="1763">
                  <a:moveTo>
                    <a:pt x="853" y="437"/>
                  </a:moveTo>
                  <a:lnTo>
                    <a:pt x="797" y="441"/>
                  </a:lnTo>
                  <a:lnTo>
                    <a:pt x="743" y="451"/>
                  </a:lnTo>
                  <a:lnTo>
                    <a:pt x="692" y="467"/>
                  </a:lnTo>
                  <a:lnTo>
                    <a:pt x="644" y="490"/>
                  </a:lnTo>
                  <a:lnTo>
                    <a:pt x="599" y="517"/>
                  </a:lnTo>
                  <a:lnTo>
                    <a:pt x="558" y="549"/>
                  </a:lnTo>
                  <a:lnTo>
                    <a:pt x="520" y="587"/>
                  </a:lnTo>
                  <a:lnTo>
                    <a:pt x="488" y="628"/>
                  </a:lnTo>
                  <a:lnTo>
                    <a:pt x="460" y="673"/>
                  </a:lnTo>
                  <a:lnTo>
                    <a:pt x="438" y="721"/>
                  </a:lnTo>
                  <a:lnTo>
                    <a:pt x="422" y="772"/>
                  </a:lnTo>
                  <a:lnTo>
                    <a:pt x="412" y="826"/>
                  </a:lnTo>
                  <a:lnTo>
                    <a:pt x="408" y="881"/>
                  </a:lnTo>
                  <a:lnTo>
                    <a:pt x="412" y="937"/>
                  </a:lnTo>
                  <a:lnTo>
                    <a:pt x="422" y="990"/>
                  </a:lnTo>
                  <a:lnTo>
                    <a:pt x="438" y="1041"/>
                  </a:lnTo>
                  <a:lnTo>
                    <a:pt x="460" y="1090"/>
                  </a:lnTo>
                  <a:lnTo>
                    <a:pt x="488" y="1135"/>
                  </a:lnTo>
                  <a:lnTo>
                    <a:pt x="520" y="1176"/>
                  </a:lnTo>
                  <a:lnTo>
                    <a:pt x="558" y="1213"/>
                  </a:lnTo>
                  <a:lnTo>
                    <a:pt x="599" y="1246"/>
                  </a:lnTo>
                  <a:lnTo>
                    <a:pt x="644" y="1273"/>
                  </a:lnTo>
                  <a:lnTo>
                    <a:pt x="692" y="1296"/>
                  </a:lnTo>
                  <a:lnTo>
                    <a:pt x="743" y="1312"/>
                  </a:lnTo>
                  <a:lnTo>
                    <a:pt x="797" y="1322"/>
                  </a:lnTo>
                  <a:lnTo>
                    <a:pt x="853" y="1325"/>
                  </a:lnTo>
                  <a:lnTo>
                    <a:pt x="908" y="1322"/>
                  </a:lnTo>
                  <a:lnTo>
                    <a:pt x="961" y="1312"/>
                  </a:lnTo>
                  <a:lnTo>
                    <a:pt x="1012" y="1296"/>
                  </a:lnTo>
                  <a:lnTo>
                    <a:pt x="1061" y="1273"/>
                  </a:lnTo>
                  <a:lnTo>
                    <a:pt x="1106" y="1246"/>
                  </a:lnTo>
                  <a:lnTo>
                    <a:pt x="1147" y="1213"/>
                  </a:lnTo>
                  <a:lnTo>
                    <a:pt x="1184" y="1176"/>
                  </a:lnTo>
                  <a:lnTo>
                    <a:pt x="1217" y="1135"/>
                  </a:lnTo>
                  <a:lnTo>
                    <a:pt x="1244" y="1090"/>
                  </a:lnTo>
                  <a:lnTo>
                    <a:pt x="1267" y="1041"/>
                  </a:lnTo>
                  <a:lnTo>
                    <a:pt x="1283" y="990"/>
                  </a:lnTo>
                  <a:lnTo>
                    <a:pt x="1293" y="937"/>
                  </a:lnTo>
                  <a:lnTo>
                    <a:pt x="1297" y="881"/>
                  </a:lnTo>
                  <a:lnTo>
                    <a:pt x="1293" y="826"/>
                  </a:lnTo>
                  <a:lnTo>
                    <a:pt x="1283" y="772"/>
                  </a:lnTo>
                  <a:lnTo>
                    <a:pt x="1267" y="721"/>
                  </a:lnTo>
                  <a:lnTo>
                    <a:pt x="1244" y="673"/>
                  </a:lnTo>
                  <a:lnTo>
                    <a:pt x="1217" y="628"/>
                  </a:lnTo>
                  <a:lnTo>
                    <a:pt x="1184" y="587"/>
                  </a:lnTo>
                  <a:lnTo>
                    <a:pt x="1147" y="549"/>
                  </a:lnTo>
                  <a:lnTo>
                    <a:pt x="1106" y="517"/>
                  </a:lnTo>
                  <a:lnTo>
                    <a:pt x="1061" y="490"/>
                  </a:lnTo>
                  <a:lnTo>
                    <a:pt x="1012" y="467"/>
                  </a:lnTo>
                  <a:lnTo>
                    <a:pt x="961" y="451"/>
                  </a:lnTo>
                  <a:lnTo>
                    <a:pt x="908" y="441"/>
                  </a:lnTo>
                  <a:lnTo>
                    <a:pt x="853" y="437"/>
                  </a:lnTo>
                  <a:close/>
                  <a:moveTo>
                    <a:pt x="706" y="0"/>
                  </a:moveTo>
                  <a:lnTo>
                    <a:pt x="999" y="0"/>
                  </a:lnTo>
                  <a:lnTo>
                    <a:pt x="1026" y="4"/>
                  </a:lnTo>
                  <a:lnTo>
                    <a:pt x="1051" y="12"/>
                  </a:lnTo>
                  <a:lnTo>
                    <a:pt x="1074" y="26"/>
                  </a:lnTo>
                  <a:lnTo>
                    <a:pt x="1092" y="45"/>
                  </a:lnTo>
                  <a:lnTo>
                    <a:pt x="1107" y="67"/>
                  </a:lnTo>
                  <a:lnTo>
                    <a:pt x="1116" y="92"/>
                  </a:lnTo>
                  <a:lnTo>
                    <a:pt x="1120" y="121"/>
                  </a:lnTo>
                  <a:lnTo>
                    <a:pt x="1120" y="244"/>
                  </a:lnTo>
                  <a:lnTo>
                    <a:pt x="1172" y="269"/>
                  </a:lnTo>
                  <a:lnTo>
                    <a:pt x="1221" y="300"/>
                  </a:lnTo>
                  <a:lnTo>
                    <a:pt x="1268" y="334"/>
                  </a:lnTo>
                  <a:lnTo>
                    <a:pt x="1379" y="270"/>
                  </a:lnTo>
                  <a:lnTo>
                    <a:pt x="1398" y="260"/>
                  </a:lnTo>
                  <a:lnTo>
                    <a:pt x="1418" y="255"/>
                  </a:lnTo>
                  <a:lnTo>
                    <a:pt x="1439" y="254"/>
                  </a:lnTo>
                  <a:lnTo>
                    <a:pt x="1464" y="257"/>
                  </a:lnTo>
                  <a:lnTo>
                    <a:pt x="1486" y="264"/>
                  </a:lnTo>
                  <a:lnTo>
                    <a:pt x="1509" y="276"/>
                  </a:lnTo>
                  <a:lnTo>
                    <a:pt x="1527" y="293"/>
                  </a:lnTo>
                  <a:lnTo>
                    <a:pt x="1542" y="314"/>
                  </a:lnTo>
                  <a:lnTo>
                    <a:pt x="1689" y="567"/>
                  </a:lnTo>
                  <a:lnTo>
                    <a:pt x="1699" y="589"/>
                  </a:lnTo>
                  <a:lnTo>
                    <a:pt x="1704" y="612"/>
                  </a:lnTo>
                  <a:lnTo>
                    <a:pt x="1706" y="635"/>
                  </a:lnTo>
                  <a:lnTo>
                    <a:pt x="1701" y="659"/>
                  </a:lnTo>
                  <a:lnTo>
                    <a:pt x="1693" y="680"/>
                  </a:lnTo>
                  <a:lnTo>
                    <a:pt x="1681" y="700"/>
                  </a:lnTo>
                  <a:lnTo>
                    <a:pt x="1664" y="718"/>
                  </a:lnTo>
                  <a:lnTo>
                    <a:pt x="1644" y="731"/>
                  </a:lnTo>
                  <a:lnTo>
                    <a:pt x="1535" y="795"/>
                  </a:lnTo>
                  <a:lnTo>
                    <a:pt x="1540" y="838"/>
                  </a:lnTo>
                  <a:lnTo>
                    <a:pt x="1543" y="881"/>
                  </a:lnTo>
                  <a:lnTo>
                    <a:pt x="1540" y="924"/>
                  </a:lnTo>
                  <a:lnTo>
                    <a:pt x="1535" y="967"/>
                  </a:lnTo>
                  <a:lnTo>
                    <a:pt x="1644" y="1030"/>
                  </a:lnTo>
                  <a:lnTo>
                    <a:pt x="1667" y="1048"/>
                  </a:lnTo>
                  <a:lnTo>
                    <a:pt x="1684" y="1068"/>
                  </a:lnTo>
                  <a:lnTo>
                    <a:pt x="1697" y="1091"/>
                  </a:lnTo>
                  <a:lnTo>
                    <a:pt x="1704" y="1117"/>
                  </a:lnTo>
                  <a:lnTo>
                    <a:pt x="1706" y="1144"/>
                  </a:lnTo>
                  <a:lnTo>
                    <a:pt x="1701" y="1170"/>
                  </a:lnTo>
                  <a:lnTo>
                    <a:pt x="1689" y="1195"/>
                  </a:lnTo>
                  <a:lnTo>
                    <a:pt x="1542" y="1449"/>
                  </a:lnTo>
                  <a:lnTo>
                    <a:pt x="1529" y="1468"/>
                  </a:lnTo>
                  <a:lnTo>
                    <a:pt x="1512" y="1484"/>
                  </a:lnTo>
                  <a:lnTo>
                    <a:pt x="1492" y="1496"/>
                  </a:lnTo>
                  <a:lnTo>
                    <a:pt x="1470" y="1505"/>
                  </a:lnTo>
                  <a:lnTo>
                    <a:pt x="1439" y="1509"/>
                  </a:lnTo>
                  <a:lnTo>
                    <a:pt x="1418" y="1507"/>
                  </a:lnTo>
                  <a:lnTo>
                    <a:pt x="1398" y="1501"/>
                  </a:lnTo>
                  <a:lnTo>
                    <a:pt x="1379" y="1492"/>
                  </a:lnTo>
                  <a:lnTo>
                    <a:pt x="1268" y="1429"/>
                  </a:lnTo>
                  <a:lnTo>
                    <a:pt x="1222" y="1463"/>
                  </a:lnTo>
                  <a:lnTo>
                    <a:pt x="1172" y="1492"/>
                  </a:lnTo>
                  <a:lnTo>
                    <a:pt x="1120" y="1519"/>
                  </a:lnTo>
                  <a:lnTo>
                    <a:pt x="1120" y="1642"/>
                  </a:lnTo>
                  <a:lnTo>
                    <a:pt x="1116" y="1669"/>
                  </a:lnTo>
                  <a:lnTo>
                    <a:pt x="1107" y="1696"/>
                  </a:lnTo>
                  <a:lnTo>
                    <a:pt x="1092" y="1718"/>
                  </a:lnTo>
                  <a:lnTo>
                    <a:pt x="1074" y="1737"/>
                  </a:lnTo>
                  <a:lnTo>
                    <a:pt x="1051" y="1750"/>
                  </a:lnTo>
                  <a:lnTo>
                    <a:pt x="1026" y="1759"/>
                  </a:lnTo>
                  <a:lnTo>
                    <a:pt x="999" y="1763"/>
                  </a:lnTo>
                  <a:lnTo>
                    <a:pt x="706" y="1763"/>
                  </a:lnTo>
                  <a:lnTo>
                    <a:pt x="678" y="1759"/>
                  </a:lnTo>
                  <a:lnTo>
                    <a:pt x="654" y="1750"/>
                  </a:lnTo>
                  <a:lnTo>
                    <a:pt x="631" y="1737"/>
                  </a:lnTo>
                  <a:lnTo>
                    <a:pt x="612" y="1718"/>
                  </a:lnTo>
                  <a:lnTo>
                    <a:pt x="597" y="1696"/>
                  </a:lnTo>
                  <a:lnTo>
                    <a:pt x="589" y="1669"/>
                  </a:lnTo>
                  <a:lnTo>
                    <a:pt x="586" y="1642"/>
                  </a:lnTo>
                  <a:lnTo>
                    <a:pt x="586" y="1519"/>
                  </a:lnTo>
                  <a:lnTo>
                    <a:pt x="533" y="1492"/>
                  </a:lnTo>
                  <a:lnTo>
                    <a:pt x="484" y="1463"/>
                  </a:lnTo>
                  <a:lnTo>
                    <a:pt x="437" y="1429"/>
                  </a:lnTo>
                  <a:lnTo>
                    <a:pt x="352" y="1477"/>
                  </a:lnTo>
                  <a:lnTo>
                    <a:pt x="338" y="1455"/>
                  </a:lnTo>
                  <a:lnTo>
                    <a:pt x="321" y="1434"/>
                  </a:lnTo>
                  <a:lnTo>
                    <a:pt x="343" y="1406"/>
                  </a:lnTo>
                  <a:lnTo>
                    <a:pt x="361" y="1377"/>
                  </a:lnTo>
                  <a:lnTo>
                    <a:pt x="376" y="1345"/>
                  </a:lnTo>
                  <a:lnTo>
                    <a:pt x="387" y="1311"/>
                  </a:lnTo>
                  <a:lnTo>
                    <a:pt x="396" y="1263"/>
                  </a:lnTo>
                  <a:lnTo>
                    <a:pt x="397" y="1217"/>
                  </a:lnTo>
                  <a:lnTo>
                    <a:pt x="392" y="1170"/>
                  </a:lnTo>
                  <a:lnTo>
                    <a:pt x="378" y="1125"/>
                  </a:lnTo>
                  <a:lnTo>
                    <a:pt x="358" y="1083"/>
                  </a:lnTo>
                  <a:lnTo>
                    <a:pt x="241" y="881"/>
                  </a:lnTo>
                  <a:lnTo>
                    <a:pt x="221" y="851"/>
                  </a:lnTo>
                  <a:lnTo>
                    <a:pt x="196" y="825"/>
                  </a:lnTo>
                  <a:lnTo>
                    <a:pt x="170" y="800"/>
                  </a:lnTo>
                  <a:lnTo>
                    <a:pt x="170" y="795"/>
                  </a:lnTo>
                  <a:lnTo>
                    <a:pt x="141" y="779"/>
                  </a:lnTo>
                  <a:lnTo>
                    <a:pt x="118" y="765"/>
                  </a:lnTo>
                  <a:lnTo>
                    <a:pt x="60" y="731"/>
                  </a:lnTo>
                  <a:lnTo>
                    <a:pt x="38" y="715"/>
                  </a:lnTo>
                  <a:lnTo>
                    <a:pt x="20" y="695"/>
                  </a:lnTo>
                  <a:lnTo>
                    <a:pt x="8" y="671"/>
                  </a:lnTo>
                  <a:lnTo>
                    <a:pt x="0" y="645"/>
                  </a:lnTo>
                  <a:lnTo>
                    <a:pt x="0" y="619"/>
                  </a:lnTo>
                  <a:lnTo>
                    <a:pt x="4" y="593"/>
                  </a:lnTo>
                  <a:lnTo>
                    <a:pt x="15" y="567"/>
                  </a:lnTo>
                  <a:lnTo>
                    <a:pt x="162" y="314"/>
                  </a:lnTo>
                  <a:lnTo>
                    <a:pt x="176" y="295"/>
                  </a:lnTo>
                  <a:lnTo>
                    <a:pt x="192" y="279"/>
                  </a:lnTo>
                  <a:lnTo>
                    <a:pt x="212" y="267"/>
                  </a:lnTo>
                  <a:lnTo>
                    <a:pt x="235" y="258"/>
                  </a:lnTo>
                  <a:lnTo>
                    <a:pt x="266" y="254"/>
                  </a:lnTo>
                  <a:lnTo>
                    <a:pt x="287" y="255"/>
                  </a:lnTo>
                  <a:lnTo>
                    <a:pt x="307" y="262"/>
                  </a:lnTo>
                  <a:lnTo>
                    <a:pt x="327" y="270"/>
                  </a:lnTo>
                  <a:lnTo>
                    <a:pt x="437" y="334"/>
                  </a:lnTo>
                  <a:lnTo>
                    <a:pt x="484" y="300"/>
                  </a:lnTo>
                  <a:lnTo>
                    <a:pt x="533" y="269"/>
                  </a:lnTo>
                  <a:lnTo>
                    <a:pt x="586" y="244"/>
                  </a:lnTo>
                  <a:lnTo>
                    <a:pt x="586" y="121"/>
                  </a:lnTo>
                  <a:lnTo>
                    <a:pt x="589" y="92"/>
                  </a:lnTo>
                  <a:lnTo>
                    <a:pt x="597" y="67"/>
                  </a:lnTo>
                  <a:lnTo>
                    <a:pt x="612" y="45"/>
                  </a:lnTo>
                  <a:lnTo>
                    <a:pt x="631" y="26"/>
                  </a:lnTo>
                  <a:lnTo>
                    <a:pt x="654" y="12"/>
                  </a:lnTo>
                  <a:lnTo>
                    <a:pt x="678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65" name="Freeform 553"/>
            <p:cNvSpPr>
              <a:spLocks noEditPoints="1"/>
            </p:cNvSpPr>
            <p:nvPr/>
          </p:nvSpPr>
          <p:spPr bwMode="auto">
            <a:xfrm>
              <a:off x="1264" y="3197"/>
              <a:ext cx="677" cy="700"/>
            </a:xfrm>
            <a:custGeom>
              <a:avLst/>
              <a:gdLst>
                <a:gd name="T0" fmla="*/ 594 w 1354"/>
                <a:gd name="T1" fmla="*/ 448 h 1399"/>
                <a:gd name="T2" fmla="*/ 492 w 1354"/>
                <a:gd name="T3" fmla="*/ 513 h 1399"/>
                <a:gd name="T4" fmla="*/ 427 w 1354"/>
                <a:gd name="T5" fmla="*/ 615 h 1399"/>
                <a:gd name="T6" fmla="*/ 417 w 1354"/>
                <a:gd name="T7" fmla="*/ 741 h 1399"/>
                <a:gd name="T8" fmla="*/ 464 w 1354"/>
                <a:gd name="T9" fmla="*/ 855 h 1399"/>
                <a:gd name="T10" fmla="*/ 556 w 1354"/>
                <a:gd name="T11" fmla="*/ 933 h 1399"/>
                <a:gd name="T12" fmla="*/ 677 w 1354"/>
                <a:gd name="T13" fmla="*/ 963 h 1399"/>
                <a:gd name="T14" fmla="*/ 798 w 1354"/>
                <a:gd name="T15" fmla="*/ 933 h 1399"/>
                <a:gd name="T16" fmla="*/ 890 w 1354"/>
                <a:gd name="T17" fmla="*/ 855 h 1399"/>
                <a:gd name="T18" fmla="*/ 938 w 1354"/>
                <a:gd name="T19" fmla="*/ 741 h 1399"/>
                <a:gd name="T20" fmla="*/ 928 w 1354"/>
                <a:gd name="T21" fmla="*/ 615 h 1399"/>
                <a:gd name="T22" fmla="*/ 864 w 1354"/>
                <a:gd name="T23" fmla="*/ 513 h 1399"/>
                <a:gd name="T24" fmla="*/ 761 w 1354"/>
                <a:gd name="T25" fmla="*/ 448 h 1399"/>
                <a:gd name="T26" fmla="*/ 561 w 1354"/>
                <a:gd name="T27" fmla="*/ 0 h 1399"/>
                <a:gd name="T28" fmla="*/ 842 w 1354"/>
                <a:gd name="T29" fmla="*/ 12 h 1399"/>
                <a:gd name="T30" fmla="*/ 885 w 1354"/>
                <a:gd name="T31" fmla="*/ 70 h 1399"/>
                <a:gd name="T32" fmla="*/ 930 w 1354"/>
                <a:gd name="T33" fmla="*/ 214 h 1399"/>
                <a:gd name="T34" fmla="*/ 1095 w 1354"/>
                <a:gd name="T35" fmla="*/ 214 h 1399"/>
                <a:gd name="T36" fmla="*/ 1162 w 1354"/>
                <a:gd name="T37" fmla="*/ 203 h 1399"/>
                <a:gd name="T38" fmla="*/ 1213 w 1354"/>
                <a:gd name="T39" fmla="*/ 232 h 1399"/>
                <a:gd name="T40" fmla="*/ 1352 w 1354"/>
                <a:gd name="T41" fmla="*/ 473 h 1399"/>
                <a:gd name="T42" fmla="*/ 1342 w 1354"/>
                <a:gd name="T43" fmla="*/ 546 h 1399"/>
                <a:gd name="T44" fmla="*/ 1218 w 1354"/>
                <a:gd name="T45" fmla="*/ 630 h 1399"/>
                <a:gd name="T46" fmla="*/ 1223 w 1354"/>
                <a:gd name="T47" fmla="*/ 734 h 1399"/>
                <a:gd name="T48" fmla="*/ 1324 w 1354"/>
                <a:gd name="T49" fmla="*/ 831 h 1399"/>
                <a:gd name="T50" fmla="*/ 1353 w 1354"/>
                <a:gd name="T51" fmla="*/ 886 h 1399"/>
                <a:gd name="T52" fmla="*/ 1342 w 1354"/>
                <a:gd name="T53" fmla="*/ 948 h 1399"/>
                <a:gd name="T54" fmla="*/ 1191 w 1354"/>
                <a:gd name="T55" fmla="*/ 1185 h 1399"/>
                <a:gd name="T56" fmla="*/ 1119 w 1354"/>
                <a:gd name="T57" fmla="*/ 1193 h 1399"/>
                <a:gd name="T58" fmla="*/ 970 w 1354"/>
                <a:gd name="T59" fmla="*/ 1161 h 1399"/>
                <a:gd name="T60" fmla="*/ 889 w 1354"/>
                <a:gd name="T61" fmla="*/ 1303 h 1399"/>
                <a:gd name="T62" fmla="*/ 861 w 1354"/>
                <a:gd name="T63" fmla="*/ 1370 h 1399"/>
                <a:gd name="T64" fmla="*/ 793 w 1354"/>
                <a:gd name="T65" fmla="*/ 1399 h 1399"/>
                <a:gd name="T66" fmla="*/ 513 w 1354"/>
                <a:gd name="T67" fmla="*/ 1385 h 1399"/>
                <a:gd name="T68" fmla="*/ 469 w 1354"/>
                <a:gd name="T69" fmla="*/ 1328 h 1399"/>
                <a:gd name="T70" fmla="*/ 424 w 1354"/>
                <a:gd name="T71" fmla="*/ 1185 h 1399"/>
                <a:gd name="T72" fmla="*/ 260 w 1354"/>
                <a:gd name="T73" fmla="*/ 1185 h 1399"/>
                <a:gd name="T74" fmla="*/ 187 w 1354"/>
                <a:gd name="T75" fmla="*/ 1193 h 1399"/>
                <a:gd name="T76" fmla="*/ 129 w 1354"/>
                <a:gd name="T77" fmla="*/ 1150 h 1399"/>
                <a:gd name="T78" fmla="*/ 0 w 1354"/>
                <a:gd name="T79" fmla="*/ 907 h 1399"/>
                <a:gd name="T80" fmla="*/ 17 w 1354"/>
                <a:gd name="T81" fmla="*/ 847 h 1399"/>
                <a:gd name="T82" fmla="*/ 136 w 1354"/>
                <a:gd name="T83" fmla="*/ 767 h 1399"/>
                <a:gd name="T84" fmla="*/ 131 w 1354"/>
                <a:gd name="T85" fmla="*/ 665 h 1399"/>
                <a:gd name="T86" fmla="*/ 30 w 1354"/>
                <a:gd name="T87" fmla="*/ 567 h 1399"/>
                <a:gd name="T88" fmla="*/ 2 w 1354"/>
                <a:gd name="T89" fmla="*/ 512 h 1399"/>
                <a:gd name="T90" fmla="*/ 13 w 1354"/>
                <a:gd name="T91" fmla="*/ 450 h 1399"/>
                <a:gd name="T92" fmla="*/ 164 w 1354"/>
                <a:gd name="T93" fmla="*/ 214 h 1399"/>
                <a:gd name="T94" fmla="*/ 237 w 1354"/>
                <a:gd name="T95" fmla="*/ 204 h 1399"/>
                <a:gd name="T96" fmla="*/ 384 w 1354"/>
                <a:gd name="T97" fmla="*/ 238 h 1399"/>
                <a:gd name="T98" fmla="*/ 465 w 1354"/>
                <a:gd name="T99" fmla="*/ 95 h 1399"/>
                <a:gd name="T100" fmla="*/ 494 w 1354"/>
                <a:gd name="T101" fmla="*/ 27 h 1399"/>
                <a:gd name="T102" fmla="*/ 561 w 1354"/>
                <a:gd name="T103" fmla="*/ 0 h 1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54" h="1399">
                  <a:moveTo>
                    <a:pt x="677" y="436"/>
                  </a:moveTo>
                  <a:lnTo>
                    <a:pt x="635" y="438"/>
                  </a:lnTo>
                  <a:lnTo>
                    <a:pt x="594" y="448"/>
                  </a:lnTo>
                  <a:lnTo>
                    <a:pt x="556" y="465"/>
                  </a:lnTo>
                  <a:lnTo>
                    <a:pt x="521" y="487"/>
                  </a:lnTo>
                  <a:lnTo>
                    <a:pt x="492" y="513"/>
                  </a:lnTo>
                  <a:lnTo>
                    <a:pt x="464" y="543"/>
                  </a:lnTo>
                  <a:lnTo>
                    <a:pt x="443" y="578"/>
                  </a:lnTo>
                  <a:lnTo>
                    <a:pt x="427" y="615"/>
                  </a:lnTo>
                  <a:lnTo>
                    <a:pt x="417" y="657"/>
                  </a:lnTo>
                  <a:lnTo>
                    <a:pt x="414" y="699"/>
                  </a:lnTo>
                  <a:lnTo>
                    <a:pt x="417" y="741"/>
                  </a:lnTo>
                  <a:lnTo>
                    <a:pt x="427" y="782"/>
                  </a:lnTo>
                  <a:lnTo>
                    <a:pt x="443" y="820"/>
                  </a:lnTo>
                  <a:lnTo>
                    <a:pt x="464" y="855"/>
                  </a:lnTo>
                  <a:lnTo>
                    <a:pt x="492" y="886"/>
                  </a:lnTo>
                  <a:lnTo>
                    <a:pt x="521" y="912"/>
                  </a:lnTo>
                  <a:lnTo>
                    <a:pt x="556" y="933"/>
                  </a:lnTo>
                  <a:lnTo>
                    <a:pt x="594" y="949"/>
                  </a:lnTo>
                  <a:lnTo>
                    <a:pt x="635" y="959"/>
                  </a:lnTo>
                  <a:lnTo>
                    <a:pt x="677" y="963"/>
                  </a:lnTo>
                  <a:lnTo>
                    <a:pt x="720" y="959"/>
                  </a:lnTo>
                  <a:lnTo>
                    <a:pt x="761" y="949"/>
                  </a:lnTo>
                  <a:lnTo>
                    <a:pt x="798" y="933"/>
                  </a:lnTo>
                  <a:lnTo>
                    <a:pt x="833" y="912"/>
                  </a:lnTo>
                  <a:lnTo>
                    <a:pt x="864" y="886"/>
                  </a:lnTo>
                  <a:lnTo>
                    <a:pt x="890" y="855"/>
                  </a:lnTo>
                  <a:lnTo>
                    <a:pt x="912" y="820"/>
                  </a:lnTo>
                  <a:lnTo>
                    <a:pt x="928" y="782"/>
                  </a:lnTo>
                  <a:lnTo>
                    <a:pt x="938" y="741"/>
                  </a:lnTo>
                  <a:lnTo>
                    <a:pt x="942" y="699"/>
                  </a:lnTo>
                  <a:lnTo>
                    <a:pt x="938" y="657"/>
                  </a:lnTo>
                  <a:lnTo>
                    <a:pt x="928" y="615"/>
                  </a:lnTo>
                  <a:lnTo>
                    <a:pt x="912" y="578"/>
                  </a:lnTo>
                  <a:lnTo>
                    <a:pt x="890" y="543"/>
                  </a:lnTo>
                  <a:lnTo>
                    <a:pt x="864" y="513"/>
                  </a:lnTo>
                  <a:lnTo>
                    <a:pt x="833" y="487"/>
                  </a:lnTo>
                  <a:lnTo>
                    <a:pt x="798" y="465"/>
                  </a:lnTo>
                  <a:lnTo>
                    <a:pt x="761" y="448"/>
                  </a:lnTo>
                  <a:lnTo>
                    <a:pt x="720" y="438"/>
                  </a:lnTo>
                  <a:lnTo>
                    <a:pt x="677" y="436"/>
                  </a:lnTo>
                  <a:close/>
                  <a:moveTo>
                    <a:pt x="561" y="0"/>
                  </a:moveTo>
                  <a:lnTo>
                    <a:pt x="793" y="0"/>
                  </a:lnTo>
                  <a:lnTo>
                    <a:pt x="818" y="2"/>
                  </a:lnTo>
                  <a:lnTo>
                    <a:pt x="842" y="12"/>
                  </a:lnTo>
                  <a:lnTo>
                    <a:pt x="861" y="27"/>
                  </a:lnTo>
                  <a:lnTo>
                    <a:pt x="875" y="47"/>
                  </a:lnTo>
                  <a:lnTo>
                    <a:pt x="885" y="70"/>
                  </a:lnTo>
                  <a:lnTo>
                    <a:pt x="889" y="95"/>
                  </a:lnTo>
                  <a:lnTo>
                    <a:pt x="889" y="193"/>
                  </a:lnTo>
                  <a:lnTo>
                    <a:pt x="930" y="214"/>
                  </a:lnTo>
                  <a:lnTo>
                    <a:pt x="970" y="238"/>
                  </a:lnTo>
                  <a:lnTo>
                    <a:pt x="1008" y="264"/>
                  </a:lnTo>
                  <a:lnTo>
                    <a:pt x="1095" y="214"/>
                  </a:lnTo>
                  <a:lnTo>
                    <a:pt x="1119" y="204"/>
                  </a:lnTo>
                  <a:lnTo>
                    <a:pt x="1142" y="201"/>
                  </a:lnTo>
                  <a:lnTo>
                    <a:pt x="1162" y="203"/>
                  </a:lnTo>
                  <a:lnTo>
                    <a:pt x="1181" y="209"/>
                  </a:lnTo>
                  <a:lnTo>
                    <a:pt x="1198" y="219"/>
                  </a:lnTo>
                  <a:lnTo>
                    <a:pt x="1213" y="232"/>
                  </a:lnTo>
                  <a:lnTo>
                    <a:pt x="1226" y="249"/>
                  </a:lnTo>
                  <a:lnTo>
                    <a:pt x="1342" y="450"/>
                  </a:lnTo>
                  <a:lnTo>
                    <a:pt x="1352" y="473"/>
                  </a:lnTo>
                  <a:lnTo>
                    <a:pt x="1354" y="497"/>
                  </a:lnTo>
                  <a:lnTo>
                    <a:pt x="1352" y="522"/>
                  </a:lnTo>
                  <a:lnTo>
                    <a:pt x="1342" y="546"/>
                  </a:lnTo>
                  <a:lnTo>
                    <a:pt x="1327" y="566"/>
                  </a:lnTo>
                  <a:lnTo>
                    <a:pt x="1307" y="581"/>
                  </a:lnTo>
                  <a:lnTo>
                    <a:pt x="1218" y="630"/>
                  </a:lnTo>
                  <a:lnTo>
                    <a:pt x="1223" y="665"/>
                  </a:lnTo>
                  <a:lnTo>
                    <a:pt x="1226" y="699"/>
                  </a:lnTo>
                  <a:lnTo>
                    <a:pt x="1223" y="734"/>
                  </a:lnTo>
                  <a:lnTo>
                    <a:pt x="1218" y="767"/>
                  </a:lnTo>
                  <a:lnTo>
                    <a:pt x="1307" y="818"/>
                  </a:lnTo>
                  <a:lnTo>
                    <a:pt x="1324" y="831"/>
                  </a:lnTo>
                  <a:lnTo>
                    <a:pt x="1338" y="847"/>
                  </a:lnTo>
                  <a:lnTo>
                    <a:pt x="1348" y="866"/>
                  </a:lnTo>
                  <a:lnTo>
                    <a:pt x="1353" y="886"/>
                  </a:lnTo>
                  <a:lnTo>
                    <a:pt x="1354" y="907"/>
                  </a:lnTo>
                  <a:lnTo>
                    <a:pt x="1350" y="928"/>
                  </a:lnTo>
                  <a:lnTo>
                    <a:pt x="1342" y="948"/>
                  </a:lnTo>
                  <a:lnTo>
                    <a:pt x="1226" y="1150"/>
                  </a:lnTo>
                  <a:lnTo>
                    <a:pt x="1210" y="1169"/>
                  </a:lnTo>
                  <a:lnTo>
                    <a:pt x="1191" y="1185"/>
                  </a:lnTo>
                  <a:lnTo>
                    <a:pt x="1167" y="1193"/>
                  </a:lnTo>
                  <a:lnTo>
                    <a:pt x="1142" y="1197"/>
                  </a:lnTo>
                  <a:lnTo>
                    <a:pt x="1119" y="1193"/>
                  </a:lnTo>
                  <a:lnTo>
                    <a:pt x="1095" y="1185"/>
                  </a:lnTo>
                  <a:lnTo>
                    <a:pt x="1008" y="1134"/>
                  </a:lnTo>
                  <a:lnTo>
                    <a:pt x="970" y="1161"/>
                  </a:lnTo>
                  <a:lnTo>
                    <a:pt x="930" y="1185"/>
                  </a:lnTo>
                  <a:lnTo>
                    <a:pt x="889" y="1205"/>
                  </a:lnTo>
                  <a:lnTo>
                    <a:pt x="889" y="1303"/>
                  </a:lnTo>
                  <a:lnTo>
                    <a:pt x="885" y="1328"/>
                  </a:lnTo>
                  <a:lnTo>
                    <a:pt x="875" y="1352"/>
                  </a:lnTo>
                  <a:lnTo>
                    <a:pt x="861" y="1370"/>
                  </a:lnTo>
                  <a:lnTo>
                    <a:pt x="842" y="1385"/>
                  </a:lnTo>
                  <a:lnTo>
                    <a:pt x="818" y="1395"/>
                  </a:lnTo>
                  <a:lnTo>
                    <a:pt x="793" y="1399"/>
                  </a:lnTo>
                  <a:lnTo>
                    <a:pt x="561" y="1399"/>
                  </a:lnTo>
                  <a:lnTo>
                    <a:pt x="535" y="1395"/>
                  </a:lnTo>
                  <a:lnTo>
                    <a:pt x="513" y="1385"/>
                  </a:lnTo>
                  <a:lnTo>
                    <a:pt x="494" y="1370"/>
                  </a:lnTo>
                  <a:lnTo>
                    <a:pt x="479" y="1352"/>
                  </a:lnTo>
                  <a:lnTo>
                    <a:pt x="469" y="1328"/>
                  </a:lnTo>
                  <a:lnTo>
                    <a:pt x="465" y="1303"/>
                  </a:lnTo>
                  <a:lnTo>
                    <a:pt x="465" y="1205"/>
                  </a:lnTo>
                  <a:lnTo>
                    <a:pt x="424" y="1185"/>
                  </a:lnTo>
                  <a:lnTo>
                    <a:pt x="384" y="1161"/>
                  </a:lnTo>
                  <a:lnTo>
                    <a:pt x="347" y="1134"/>
                  </a:lnTo>
                  <a:lnTo>
                    <a:pt x="260" y="1185"/>
                  </a:lnTo>
                  <a:lnTo>
                    <a:pt x="237" y="1193"/>
                  </a:lnTo>
                  <a:lnTo>
                    <a:pt x="212" y="1197"/>
                  </a:lnTo>
                  <a:lnTo>
                    <a:pt x="187" y="1193"/>
                  </a:lnTo>
                  <a:lnTo>
                    <a:pt x="164" y="1185"/>
                  </a:lnTo>
                  <a:lnTo>
                    <a:pt x="145" y="1169"/>
                  </a:lnTo>
                  <a:lnTo>
                    <a:pt x="129" y="1150"/>
                  </a:lnTo>
                  <a:lnTo>
                    <a:pt x="13" y="948"/>
                  </a:lnTo>
                  <a:lnTo>
                    <a:pt x="4" y="928"/>
                  </a:lnTo>
                  <a:lnTo>
                    <a:pt x="0" y="907"/>
                  </a:lnTo>
                  <a:lnTo>
                    <a:pt x="2" y="886"/>
                  </a:lnTo>
                  <a:lnTo>
                    <a:pt x="7" y="866"/>
                  </a:lnTo>
                  <a:lnTo>
                    <a:pt x="17" y="847"/>
                  </a:lnTo>
                  <a:lnTo>
                    <a:pt x="30" y="831"/>
                  </a:lnTo>
                  <a:lnTo>
                    <a:pt x="48" y="817"/>
                  </a:lnTo>
                  <a:lnTo>
                    <a:pt x="136" y="767"/>
                  </a:lnTo>
                  <a:lnTo>
                    <a:pt x="131" y="734"/>
                  </a:lnTo>
                  <a:lnTo>
                    <a:pt x="129" y="699"/>
                  </a:lnTo>
                  <a:lnTo>
                    <a:pt x="131" y="665"/>
                  </a:lnTo>
                  <a:lnTo>
                    <a:pt x="136" y="630"/>
                  </a:lnTo>
                  <a:lnTo>
                    <a:pt x="48" y="581"/>
                  </a:lnTo>
                  <a:lnTo>
                    <a:pt x="30" y="567"/>
                  </a:lnTo>
                  <a:lnTo>
                    <a:pt x="17" y="551"/>
                  </a:lnTo>
                  <a:lnTo>
                    <a:pt x="7" y="532"/>
                  </a:lnTo>
                  <a:lnTo>
                    <a:pt x="2" y="512"/>
                  </a:lnTo>
                  <a:lnTo>
                    <a:pt x="0" y="491"/>
                  </a:lnTo>
                  <a:lnTo>
                    <a:pt x="4" y="470"/>
                  </a:lnTo>
                  <a:lnTo>
                    <a:pt x="13" y="450"/>
                  </a:lnTo>
                  <a:lnTo>
                    <a:pt x="129" y="249"/>
                  </a:lnTo>
                  <a:lnTo>
                    <a:pt x="145" y="229"/>
                  </a:lnTo>
                  <a:lnTo>
                    <a:pt x="164" y="214"/>
                  </a:lnTo>
                  <a:lnTo>
                    <a:pt x="187" y="204"/>
                  </a:lnTo>
                  <a:lnTo>
                    <a:pt x="212" y="201"/>
                  </a:lnTo>
                  <a:lnTo>
                    <a:pt x="237" y="204"/>
                  </a:lnTo>
                  <a:lnTo>
                    <a:pt x="260" y="214"/>
                  </a:lnTo>
                  <a:lnTo>
                    <a:pt x="347" y="264"/>
                  </a:lnTo>
                  <a:lnTo>
                    <a:pt x="384" y="238"/>
                  </a:lnTo>
                  <a:lnTo>
                    <a:pt x="424" y="214"/>
                  </a:lnTo>
                  <a:lnTo>
                    <a:pt x="465" y="193"/>
                  </a:lnTo>
                  <a:lnTo>
                    <a:pt x="465" y="95"/>
                  </a:lnTo>
                  <a:lnTo>
                    <a:pt x="469" y="70"/>
                  </a:lnTo>
                  <a:lnTo>
                    <a:pt x="479" y="47"/>
                  </a:lnTo>
                  <a:lnTo>
                    <a:pt x="494" y="27"/>
                  </a:lnTo>
                  <a:lnTo>
                    <a:pt x="513" y="12"/>
                  </a:lnTo>
                  <a:lnTo>
                    <a:pt x="535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78" name="Group 17"/>
          <p:cNvGrpSpPr>
            <a:grpSpLocks noChangeAspect="1"/>
          </p:cNvGrpSpPr>
          <p:nvPr/>
        </p:nvGrpSpPr>
        <p:grpSpPr bwMode="auto">
          <a:xfrm>
            <a:off x="3383675" y="5789357"/>
            <a:ext cx="510132" cy="459313"/>
            <a:chOff x="6416" y="2220"/>
            <a:chExt cx="261" cy="235"/>
          </a:xfrm>
          <a:solidFill>
            <a:schemeClr val="bg1">
              <a:lumMod val="85000"/>
            </a:schemeClr>
          </a:solidFill>
        </p:grpSpPr>
        <p:sp>
          <p:nvSpPr>
            <p:cNvPr id="79" name="Freeform 19"/>
            <p:cNvSpPr>
              <a:spLocks/>
            </p:cNvSpPr>
            <p:nvPr/>
          </p:nvSpPr>
          <p:spPr bwMode="auto">
            <a:xfrm>
              <a:off x="6461" y="2220"/>
              <a:ext cx="100" cy="133"/>
            </a:xfrm>
            <a:custGeom>
              <a:avLst/>
              <a:gdLst>
                <a:gd name="T0" fmla="*/ 752 w 1303"/>
                <a:gd name="T1" fmla="*/ 7 h 1733"/>
                <a:gd name="T2" fmla="*/ 866 w 1303"/>
                <a:gd name="T3" fmla="*/ 38 h 1733"/>
                <a:gd name="T4" fmla="*/ 958 w 1303"/>
                <a:gd name="T5" fmla="*/ 87 h 1733"/>
                <a:gd name="T6" fmla="*/ 1029 w 1303"/>
                <a:gd name="T7" fmla="*/ 145 h 1733"/>
                <a:gd name="T8" fmla="*/ 1068 w 1303"/>
                <a:gd name="T9" fmla="*/ 192 h 1733"/>
                <a:gd name="T10" fmla="*/ 1081 w 1303"/>
                <a:gd name="T11" fmla="*/ 210 h 1733"/>
                <a:gd name="T12" fmla="*/ 1090 w 1303"/>
                <a:gd name="T13" fmla="*/ 212 h 1733"/>
                <a:gd name="T14" fmla="*/ 1116 w 1303"/>
                <a:gd name="T15" fmla="*/ 220 h 1733"/>
                <a:gd name="T16" fmla="*/ 1152 w 1303"/>
                <a:gd name="T17" fmla="*/ 240 h 1733"/>
                <a:gd name="T18" fmla="*/ 1190 w 1303"/>
                <a:gd name="T19" fmla="*/ 276 h 1733"/>
                <a:gd name="T20" fmla="*/ 1227 w 1303"/>
                <a:gd name="T21" fmla="*/ 333 h 1733"/>
                <a:gd name="T22" fmla="*/ 1253 w 1303"/>
                <a:gd name="T23" fmla="*/ 417 h 1733"/>
                <a:gd name="T24" fmla="*/ 1266 w 1303"/>
                <a:gd name="T25" fmla="*/ 533 h 1733"/>
                <a:gd name="T26" fmla="*/ 1257 w 1303"/>
                <a:gd name="T27" fmla="*/ 685 h 1733"/>
                <a:gd name="T28" fmla="*/ 1226 w 1303"/>
                <a:gd name="T29" fmla="*/ 826 h 1733"/>
                <a:gd name="T30" fmla="*/ 1256 w 1303"/>
                <a:gd name="T31" fmla="*/ 829 h 1733"/>
                <a:gd name="T32" fmla="*/ 1283 w 1303"/>
                <a:gd name="T33" fmla="*/ 845 h 1733"/>
                <a:gd name="T34" fmla="*/ 1301 w 1303"/>
                <a:gd name="T35" fmla="*/ 884 h 1733"/>
                <a:gd name="T36" fmla="*/ 1302 w 1303"/>
                <a:gd name="T37" fmla="*/ 950 h 1733"/>
                <a:gd name="T38" fmla="*/ 1280 w 1303"/>
                <a:gd name="T39" fmla="*/ 1050 h 1733"/>
                <a:gd name="T40" fmla="*/ 1240 w 1303"/>
                <a:gd name="T41" fmla="*/ 1163 h 1733"/>
                <a:gd name="T42" fmla="*/ 1204 w 1303"/>
                <a:gd name="T43" fmla="*/ 1220 h 1733"/>
                <a:gd name="T44" fmla="*/ 1171 w 1303"/>
                <a:gd name="T45" fmla="*/ 1238 h 1733"/>
                <a:gd name="T46" fmla="*/ 1136 w 1303"/>
                <a:gd name="T47" fmla="*/ 1363 h 1733"/>
                <a:gd name="T48" fmla="*/ 1066 w 1303"/>
                <a:gd name="T49" fmla="*/ 1489 h 1733"/>
                <a:gd name="T50" fmla="*/ 966 w 1303"/>
                <a:gd name="T51" fmla="*/ 1602 h 1733"/>
                <a:gd name="T52" fmla="*/ 838 w 1303"/>
                <a:gd name="T53" fmla="*/ 1688 h 1733"/>
                <a:gd name="T54" fmla="*/ 697 w 1303"/>
                <a:gd name="T55" fmla="*/ 1730 h 1733"/>
                <a:gd name="T56" fmla="*/ 556 w 1303"/>
                <a:gd name="T57" fmla="*/ 1722 h 1733"/>
                <a:gd name="T58" fmla="*/ 415 w 1303"/>
                <a:gd name="T59" fmla="*/ 1663 h 1733"/>
                <a:gd name="T60" fmla="*/ 296 w 1303"/>
                <a:gd name="T61" fmla="*/ 1567 h 1733"/>
                <a:gd name="T62" fmla="*/ 208 w 1303"/>
                <a:gd name="T63" fmla="*/ 1448 h 1733"/>
                <a:gd name="T64" fmla="*/ 150 w 1303"/>
                <a:gd name="T65" fmla="*/ 1321 h 1733"/>
                <a:gd name="T66" fmla="*/ 120 w 1303"/>
                <a:gd name="T67" fmla="*/ 1236 h 1733"/>
                <a:gd name="T68" fmla="*/ 86 w 1303"/>
                <a:gd name="T69" fmla="*/ 1207 h 1733"/>
                <a:gd name="T70" fmla="*/ 49 w 1303"/>
                <a:gd name="T71" fmla="*/ 1132 h 1733"/>
                <a:gd name="T72" fmla="*/ 12 w 1303"/>
                <a:gd name="T73" fmla="*/ 1012 h 1733"/>
                <a:gd name="T74" fmla="*/ 0 w 1303"/>
                <a:gd name="T75" fmla="*/ 924 h 1733"/>
                <a:gd name="T76" fmla="*/ 6 w 1303"/>
                <a:gd name="T77" fmla="*/ 868 h 1733"/>
                <a:gd name="T78" fmla="*/ 28 w 1303"/>
                <a:gd name="T79" fmla="*/ 837 h 1733"/>
                <a:gd name="T80" fmla="*/ 57 w 1303"/>
                <a:gd name="T81" fmla="*/ 826 h 1733"/>
                <a:gd name="T82" fmla="*/ 64 w 1303"/>
                <a:gd name="T83" fmla="*/ 785 h 1733"/>
                <a:gd name="T84" fmla="*/ 40 w 1303"/>
                <a:gd name="T85" fmla="*/ 635 h 1733"/>
                <a:gd name="T86" fmla="*/ 53 w 1303"/>
                <a:gd name="T87" fmla="*/ 482 h 1733"/>
                <a:gd name="T88" fmla="*/ 103 w 1303"/>
                <a:gd name="T89" fmla="*/ 352 h 1733"/>
                <a:gd name="T90" fmla="*/ 178 w 1303"/>
                <a:gd name="T91" fmla="*/ 244 h 1733"/>
                <a:gd name="T92" fmla="*/ 298 w 1303"/>
                <a:gd name="T93" fmla="*/ 131 h 1733"/>
                <a:gd name="T94" fmla="*/ 414 w 1303"/>
                <a:gd name="T95" fmla="*/ 56 h 1733"/>
                <a:gd name="T96" fmla="*/ 526 w 1303"/>
                <a:gd name="T97" fmla="*/ 14 h 1733"/>
                <a:gd name="T98" fmla="*/ 662 w 1303"/>
                <a:gd name="T99" fmla="*/ 0 h 1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303" h="1733">
                  <a:moveTo>
                    <a:pt x="662" y="0"/>
                  </a:moveTo>
                  <a:lnTo>
                    <a:pt x="708" y="2"/>
                  </a:lnTo>
                  <a:lnTo>
                    <a:pt x="752" y="7"/>
                  </a:lnTo>
                  <a:lnTo>
                    <a:pt x="793" y="14"/>
                  </a:lnTo>
                  <a:lnTo>
                    <a:pt x="831" y="26"/>
                  </a:lnTo>
                  <a:lnTo>
                    <a:pt x="866" y="38"/>
                  </a:lnTo>
                  <a:lnTo>
                    <a:pt x="898" y="52"/>
                  </a:lnTo>
                  <a:lnTo>
                    <a:pt x="926" y="69"/>
                  </a:lnTo>
                  <a:lnTo>
                    <a:pt x="958" y="87"/>
                  </a:lnTo>
                  <a:lnTo>
                    <a:pt x="986" y="107"/>
                  </a:lnTo>
                  <a:lnTo>
                    <a:pt x="1009" y="126"/>
                  </a:lnTo>
                  <a:lnTo>
                    <a:pt x="1029" y="145"/>
                  </a:lnTo>
                  <a:lnTo>
                    <a:pt x="1046" y="163"/>
                  </a:lnTo>
                  <a:lnTo>
                    <a:pt x="1058" y="178"/>
                  </a:lnTo>
                  <a:lnTo>
                    <a:pt x="1068" y="192"/>
                  </a:lnTo>
                  <a:lnTo>
                    <a:pt x="1074" y="202"/>
                  </a:lnTo>
                  <a:lnTo>
                    <a:pt x="1079" y="208"/>
                  </a:lnTo>
                  <a:lnTo>
                    <a:pt x="1081" y="210"/>
                  </a:lnTo>
                  <a:lnTo>
                    <a:pt x="1082" y="210"/>
                  </a:lnTo>
                  <a:lnTo>
                    <a:pt x="1085" y="211"/>
                  </a:lnTo>
                  <a:lnTo>
                    <a:pt x="1090" y="212"/>
                  </a:lnTo>
                  <a:lnTo>
                    <a:pt x="1097" y="214"/>
                  </a:lnTo>
                  <a:lnTo>
                    <a:pt x="1106" y="216"/>
                  </a:lnTo>
                  <a:lnTo>
                    <a:pt x="1116" y="220"/>
                  </a:lnTo>
                  <a:lnTo>
                    <a:pt x="1127" y="225"/>
                  </a:lnTo>
                  <a:lnTo>
                    <a:pt x="1139" y="232"/>
                  </a:lnTo>
                  <a:lnTo>
                    <a:pt x="1152" y="240"/>
                  </a:lnTo>
                  <a:lnTo>
                    <a:pt x="1164" y="250"/>
                  </a:lnTo>
                  <a:lnTo>
                    <a:pt x="1177" y="261"/>
                  </a:lnTo>
                  <a:lnTo>
                    <a:pt x="1190" y="276"/>
                  </a:lnTo>
                  <a:lnTo>
                    <a:pt x="1203" y="292"/>
                  </a:lnTo>
                  <a:lnTo>
                    <a:pt x="1215" y="312"/>
                  </a:lnTo>
                  <a:lnTo>
                    <a:pt x="1227" y="333"/>
                  </a:lnTo>
                  <a:lnTo>
                    <a:pt x="1237" y="359"/>
                  </a:lnTo>
                  <a:lnTo>
                    <a:pt x="1246" y="386"/>
                  </a:lnTo>
                  <a:lnTo>
                    <a:pt x="1253" y="417"/>
                  </a:lnTo>
                  <a:lnTo>
                    <a:pt x="1260" y="452"/>
                  </a:lnTo>
                  <a:lnTo>
                    <a:pt x="1264" y="491"/>
                  </a:lnTo>
                  <a:lnTo>
                    <a:pt x="1266" y="533"/>
                  </a:lnTo>
                  <a:lnTo>
                    <a:pt x="1266" y="579"/>
                  </a:lnTo>
                  <a:lnTo>
                    <a:pt x="1263" y="629"/>
                  </a:lnTo>
                  <a:lnTo>
                    <a:pt x="1257" y="685"/>
                  </a:lnTo>
                  <a:lnTo>
                    <a:pt x="1248" y="744"/>
                  </a:lnTo>
                  <a:lnTo>
                    <a:pt x="1239" y="785"/>
                  </a:lnTo>
                  <a:lnTo>
                    <a:pt x="1226" y="826"/>
                  </a:lnTo>
                  <a:lnTo>
                    <a:pt x="1236" y="826"/>
                  </a:lnTo>
                  <a:lnTo>
                    <a:pt x="1246" y="826"/>
                  </a:lnTo>
                  <a:lnTo>
                    <a:pt x="1256" y="829"/>
                  </a:lnTo>
                  <a:lnTo>
                    <a:pt x="1267" y="832"/>
                  </a:lnTo>
                  <a:lnTo>
                    <a:pt x="1275" y="838"/>
                  </a:lnTo>
                  <a:lnTo>
                    <a:pt x="1283" y="845"/>
                  </a:lnTo>
                  <a:lnTo>
                    <a:pt x="1290" y="856"/>
                  </a:lnTo>
                  <a:lnTo>
                    <a:pt x="1297" y="868"/>
                  </a:lnTo>
                  <a:lnTo>
                    <a:pt x="1301" y="884"/>
                  </a:lnTo>
                  <a:lnTo>
                    <a:pt x="1303" y="903"/>
                  </a:lnTo>
                  <a:lnTo>
                    <a:pt x="1303" y="924"/>
                  </a:lnTo>
                  <a:lnTo>
                    <a:pt x="1302" y="950"/>
                  </a:lnTo>
                  <a:lnTo>
                    <a:pt x="1298" y="979"/>
                  </a:lnTo>
                  <a:lnTo>
                    <a:pt x="1290" y="1012"/>
                  </a:lnTo>
                  <a:lnTo>
                    <a:pt x="1280" y="1050"/>
                  </a:lnTo>
                  <a:lnTo>
                    <a:pt x="1267" y="1094"/>
                  </a:lnTo>
                  <a:lnTo>
                    <a:pt x="1253" y="1132"/>
                  </a:lnTo>
                  <a:lnTo>
                    <a:pt x="1240" y="1163"/>
                  </a:lnTo>
                  <a:lnTo>
                    <a:pt x="1228" y="1188"/>
                  </a:lnTo>
                  <a:lnTo>
                    <a:pt x="1215" y="1207"/>
                  </a:lnTo>
                  <a:lnTo>
                    <a:pt x="1204" y="1220"/>
                  </a:lnTo>
                  <a:lnTo>
                    <a:pt x="1193" y="1231"/>
                  </a:lnTo>
                  <a:lnTo>
                    <a:pt x="1181" y="1236"/>
                  </a:lnTo>
                  <a:lnTo>
                    <a:pt x="1171" y="1238"/>
                  </a:lnTo>
                  <a:lnTo>
                    <a:pt x="1164" y="1279"/>
                  </a:lnTo>
                  <a:lnTo>
                    <a:pt x="1152" y="1321"/>
                  </a:lnTo>
                  <a:lnTo>
                    <a:pt x="1136" y="1363"/>
                  </a:lnTo>
                  <a:lnTo>
                    <a:pt x="1117" y="1405"/>
                  </a:lnTo>
                  <a:lnTo>
                    <a:pt x="1093" y="1447"/>
                  </a:lnTo>
                  <a:lnTo>
                    <a:pt x="1066" y="1489"/>
                  </a:lnTo>
                  <a:lnTo>
                    <a:pt x="1036" y="1528"/>
                  </a:lnTo>
                  <a:lnTo>
                    <a:pt x="1004" y="1566"/>
                  </a:lnTo>
                  <a:lnTo>
                    <a:pt x="966" y="1602"/>
                  </a:lnTo>
                  <a:lnTo>
                    <a:pt x="926" y="1633"/>
                  </a:lnTo>
                  <a:lnTo>
                    <a:pt x="884" y="1662"/>
                  </a:lnTo>
                  <a:lnTo>
                    <a:pt x="838" y="1688"/>
                  </a:lnTo>
                  <a:lnTo>
                    <a:pt x="790" y="1708"/>
                  </a:lnTo>
                  <a:lnTo>
                    <a:pt x="744" y="1722"/>
                  </a:lnTo>
                  <a:lnTo>
                    <a:pt x="697" y="1730"/>
                  </a:lnTo>
                  <a:lnTo>
                    <a:pt x="651" y="1733"/>
                  </a:lnTo>
                  <a:lnTo>
                    <a:pt x="604" y="1730"/>
                  </a:lnTo>
                  <a:lnTo>
                    <a:pt x="556" y="1722"/>
                  </a:lnTo>
                  <a:lnTo>
                    <a:pt x="511" y="1708"/>
                  </a:lnTo>
                  <a:lnTo>
                    <a:pt x="462" y="1688"/>
                  </a:lnTo>
                  <a:lnTo>
                    <a:pt x="415" y="1663"/>
                  </a:lnTo>
                  <a:lnTo>
                    <a:pt x="372" y="1634"/>
                  </a:lnTo>
                  <a:lnTo>
                    <a:pt x="333" y="1603"/>
                  </a:lnTo>
                  <a:lnTo>
                    <a:pt x="296" y="1567"/>
                  </a:lnTo>
                  <a:lnTo>
                    <a:pt x="263" y="1529"/>
                  </a:lnTo>
                  <a:lnTo>
                    <a:pt x="233" y="1489"/>
                  </a:lnTo>
                  <a:lnTo>
                    <a:pt x="208" y="1448"/>
                  </a:lnTo>
                  <a:lnTo>
                    <a:pt x="185" y="1406"/>
                  </a:lnTo>
                  <a:lnTo>
                    <a:pt x="166" y="1363"/>
                  </a:lnTo>
                  <a:lnTo>
                    <a:pt x="150" y="1321"/>
                  </a:lnTo>
                  <a:lnTo>
                    <a:pt x="139" y="1279"/>
                  </a:lnTo>
                  <a:lnTo>
                    <a:pt x="131" y="1238"/>
                  </a:lnTo>
                  <a:lnTo>
                    <a:pt x="120" y="1236"/>
                  </a:lnTo>
                  <a:lnTo>
                    <a:pt x="110" y="1231"/>
                  </a:lnTo>
                  <a:lnTo>
                    <a:pt x="99" y="1220"/>
                  </a:lnTo>
                  <a:lnTo>
                    <a:pt x="86" y="1207"/>
                  </a:lnTo>
                  <a:lnTo>
                    <a:pt x="74" y="1188"/>
                  </a:lnTo>
                  <a:lnTo>
                    <a:pt x="62" y="1163"/>
                  </a:lnTo>
                  <a:lnTo>
                    <a:pt x="49" y="1132"/>
                  </a:lnTo>
                  <a:lnTo>
                    <a:pt x="36" y="1094"/>
                  </a:lnTo>
                  <a:lnTo>
                    <a:pt x="23" y="1050"/>
                  </a:lnTo>
                  <a:lnTo>
                    <a:pt x="12" y="1012"/>
                  </a:lnTo>
                  <a:lnTo>
                    <a:pt x="6" y="979"/>
                  </a:lnTo>
                  <a:lnTo>
                    <a:pt x="1" y="950"/>
                  </a:lnTo>
                  <a:lnTo>
                    <a:pt x="0" y="924"/>
                  </a:lnTo>
                  <a:lnTo>
                    <a:pt x="0" y="902"/>
                  </a:lnTo>
                  <a:lnTo>
                    <a:pt x="2" y="883"/>
                  </a:lnTo>
                  <a:lnTo>
                    <a:pt x="6" y="868"/>
                  </a:lnTo>
                  <a:lnTo>
                    <a:pt x="12" y="856"/>
                  </a:lnTo>
                  <a:lnTo>
                    <a:pt x="20" y="845"/>
                  </a:lnTo>
                  <a:lnTo>
                    <a:pt x="28" y="837"/>
                  </a:lnTo>
                  <a:lnTo>
                    <a:pt x="36" y="832"/>
                  </a:lnTo>
                  <a:lnTo>
                    <a:pt x="46" y="828"/>
                  </a:lnTo>
                  <a:lnTo>
                    <a:pt x="57" y="826"/>
                  </a:lnTo>
                  <a:lnTo>
                    <a:pt x="67" y="826"/>
                  </a:lnTo>
                  <a:lnTo>
                    <a:pt x="77" y="826"/>
                  </a:lnTo>
                  <a:lnTo>
                    <a:pt x="64" y="785"/>
                  </a:lnTo>
                  <a:lnTo>
                    <a:pt x="55" y="744"/>
                  </a:lnTo>
                  <a:lnTo>
                    <a:pt x="45" y="689"/>
                  </a:lnTo>
                  <a:lnTo>
                    <a:pt x="40" y="635"/>
                  </a:lnTo>
                  <a:lnTo>
                    <a:pt x="39" y="583"/>
                  </a:lnTo>
                  <a:lnTo>
                    <a:pt x="43" y="532"/>
                  </a:lnTo>
                  <a:lnTo>
                    <a:pt x="53" y="482"/>
                  </a:lnTo>
                  <a:lnTo>
                    <a:pt x="66" y="436"/>
                  </a:lnTo>
                  <a:lnTo>
                    <a:pt x="83" y="391"/>
                  </a:lnTo>
                  <a:lnTo>
                    <a:pt x="103" y="352"/>
                  </a:lnTo>
                  <a:lnTo>
                    <a:pt x="125" y="313"/>
                  </a:lnTo>
                  <a:lnTo>
                    <a:pt x="151" y="277"/>
                  </a:lnTo>
                  <a:lnTo>
                    <a:pt x="178" y="244"/>
                  </a:lnTo>
                  <a:lnTo>
                    <a:pt x="207" y="213"/>
                  </a:lnTo>
                  <a:lnTo>
                    <a:pt x="251" y="170"/>
                  </a:lnTo>
                  <a:lnTo>
                    <a:pt x="298" y="131"/>
                  </a:lnTo>
                  <a:lnTo>
                    <a:pt x="349" y="96"/>
                  </a:lnTo>
                  <a:lnTo>
                    <a:pt x="380" y="76"/>
                  </a:lnTo>
                  <a:lnTo>
                    <a:pt x="414" y="56"/>
                  </a:lnTo>
                  <a:lnTo>
                    <a:pt x="449" y="40"/>
                  </a:lnTo>
                  <a:lnTo>
                    <a:pt x="486" y="27"/>
                  </a:lnTo>
                  <a:lnTo>
                    <a:pt x="526" y="14"/>
                  </a:lnTo>
                  <a:lnTo>
                    <a:pt x="569" y="6"/>
                  </a:lnTo>
                  <a:lnTo>
                    <a:pt x="612" y="2"/>
                  </a:lnTo>
                  <a:lnTo>
                    <a:pt x="6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80" name="Freeform 20"/>
            <p:cNvSpPr>
              <a:spLocks/>
            </p:cNvSpPr>
            <p:nvPr/>
          </p:nvSpPr>
          <p:spPr bwMode="auto">
            <a:xfrm>
              <a:off x="6617" y="2370"/>
              <a:ext cx="26" cy="53"/>
            </a:xfrm>
            <a:custGeom>
              <a:avLst/>
              <a:gdLst>
                <a:gd name="T0" fmla="*/ 83 w 337"/>
                <a:gd name="T1" fmla="*/ 0 h 683"/>
                <a:gd name="T2" fmla="*/ 101 w 337"/>
                <a:gd name="T3" fmla="*/ 3 h 683"/>
                <a:gd name="T4" fmla="*/ 117 w 337"/>
                <a:gd name="T5" fmla="*/ 10 h 683"/>
                <a:gd name="T6" fmla="*/ 129 w 337"/>
                <a:gd name="T7" fmla="*/ 23 h 683"/>
                <a:gd name="T8" fmla="*/ 138 w 337"/>
                <a:gd name="T9" fmla="*/ 37 h 683"/>
                <a:gd name="T10" fmla="*/ 142 w 337"/>
                <a:gd name="T11" fmla="*/ 54 h 683"/>
                <a:gd name="T12" fmla="*/ 164 w 337"/>
                <a:gd name="T13" fmla="*/ 383 h 683"/>
                <a:gd name="T14" fmla="*/ 167 w 337"/>
                <a:gd name="T15" fmla="*/ 397 h 683"/>
                <a:gd name="T16" fmla="*/ 174 w 337"/>
                <a:gd name="T17" fmla="*/ 409 h 683"/>
                <a:gd name="T18" fmla="*/ 321 w 337"/>
                <a:gd name="T19" fmla="*/ 584 h 683"/>
                <a:gd name="T20" fmla="*/ 323 w 337"/>
                <a:gd name="T21" fmla="*/ 586 h 683"/>
                <a:gd name="T22" fmla="*/ 324 w 337"/>
                <a:gd name="T23" fmla="*/ 587 h 683"/>
                <a:gd name="T24" fmla="*/ 333 w 337"/>
                <a:gd name="T25" fmla="*/ 602 h 683"/>
                <a:gd name="T26" fmla="*/ 337 w 337"/>
                <a:gd name="T27" fmla="*/ 618 h 683"/>
                <a:gd name="T28" fmla="*/ 336 w 337"/>
                <a:gd name="T29" fmla="*/ 635 h 683"/>
                <a:gd name="T30" fmla="*/ 330 w 337"/>
                <a:gd name="T31" fmla="*/ 651 h 683"/>
                <a:gd name="T32" fmla="*/ 319 w 337"/>
                <a:gd name="T33" fmla="*/ 665 h 683"/>
                <a:gd name="T34" fmla="*/ 304 w 337"/>
                <a:gd name="T35" fmla="*/ 675 h 683"/>
                <a:gd name="T36" fmla="*/ 287 w 337"/>
                <a:gd name="T37" fmla="*/ 682 h 683"/>
                <a:gd name="T38" fmla="*/ 270 w 337"/>
                <a:gd name="T39" fmla="*/ 683 h 683"/>
                <a:gd name="T40" fmla="*/ 254 w 337"/>
                <a:gd name="T41" fmla="*/ 677 h 683"/>
                <a:gd name="T42" fmla="*/ 238 w 337"/>
                <a:gd name="T43" fmla="*/ 668 h 683"/>
                <a:gd name="T44" fmla="*/ 35 w 337"/>
                <a:gd name="T45" fmla="*/ 498 h 683"/>
                <a:gd name="T46" fmla="*/ 29 w 337"/>
                <a:gd name="T47" fmla="*/ 494 h 683"/>
                <a:gd name="T48" fmla="*/ 24 w 337"/>
                <a:gd name="T49" fmla="*/ 490 h 683"/>
                <a:gd name="T50" fmla="*/ 13 w 337"/>
                <a:gd name="T51" fmla="*/ 477 h 683"/>
                <a:gd name="T52" fmla="*/ 6 w 337"/>
                <a:gd name="T53" fmla="*/ 461 h 683"/>
                <a:gd name="T54" fmla="*/ 1 w 337"/>
                <a:gd name="T55" fmla="*/ 446 h 683"/>
                <a:gd name="T56" fmla="*/ 0 w 337"/>
                <a:gd name="T57" fmla="*/ 429 h 683"/>
                <a:gd name="T58" fmla="*/ 0 w 337"/>
                <a:gd name="T59" fmla="*/ 425 h 683"/>
                <a:gd name="T60" fmla="*/ 0 w 337"/>
                <a:gd name="T61" fmla="*/ 422 h 683"/>
                <a:gd name="T62" fmla="*/ 1 w 337"/>
                <a:gd name="T63" fmla="*/ 418 h 683"/>
                <a:gd name="T64" fmla="*/ 24 w 337"/>
                <a:gd name="T65" fmla="*/ 58 h 683"/>
                <a:gd name="T66" fmla="*/ 24 w 337"/>
                <a:gd name="T67" fmla="*/ 52 h 683"/>
                <a:gd name="T68" fmla="*/ 28 w 337"/>
                <a:gd name="T69" fmla="*/ 36 h 683"/>
                <a:gd name="T70" fmla="*/ 38 w 337"/>
                <a:gd name="T71" fmla="*/ 22 h 683"/>
                <a:gd name="T72" fmla="*/ 50 w 337"/>
                <a:gd name="T73" fmla="*/ 10 h 683"/>
                <a:gd name="T74" fmla="*/ 65 w 337"/>
                <a:gd name="T75" fmla="*/ 3 h 683"/>
                <a:gd name="T76" fmla="*/ 83 w 337"/>
                <a:gd name="T77" fmla="*/ 0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37" h="683">
                  <a:moveTo>
                    <a:pt x="83" y="0"/>
                  </a:moveTo>
                  <a:lnTo>
                    <a:pt x="101" y="3"/>
                  </a:lnTo>
                  <a:lnTo>
                    <a:pt x="117" y="10"/>
                  </a:lnTo>
                  <a:lnTo>
                    <a:pt x="129" y="23"/>
                  </a:lnTo>
                  <a:lnTo>
                    <a:pt x="138" y="37"/>
                  </a:lnTo>
                  <a:lnTo>
                    <a:pt x="142" y="54"/>
                  </a:lnTo>
                  <a:lnTo>
                    <a:pt x="164" y="383"/>
                  </a:lnTo>
                  <a:lnTo>
                    <a:pt x="167" y="397"/>
                  </a:lnTo>
                  <a:lnTo>
                    <a:pt x="174" y="409"/>
                  </a:lnTo>
                  <a:lnTo>
                    <a:pt x="321" y="584"/>
                  </a:lnTo>
                  <a:lnTo>
                    <a:pt x="323" y="586"/>
                  </a:lnTo>
                  <a:lnTo>
                    <a:pt x="324" y="587"/>
                  </a:lnTo>
                  <a:lnTo>
                    <a:pt x="333" y="602"/>
                  </a:lnTo>
                  <a:lnTo>
                    <a:pt x="337" y="618"/>
                  </a:lnTo>
                  <a:lnTo>
                    <a:pt x="336" y="635"/>
                  </a:lnTo>
                  <a:lnTo>
                    <a:pt x="330" y="651"/>
                  </a:lnTo>
                  <a:lnTo>
                    <a:pt x="319" y="665"/>
                  </a:lnTo>
                  <a:lnTo>
                    <a:pt x="304" y="675"/>
                  </a:lnTo>
                  <a:lnTo>
                    <a:pt x="287" y="682"/>
                  </a:lnTo>
                  <a:lnTo>
                    <a:pt x="270" y="683"/>
                  </a:lnTo>
                  <a:lnTo>
                    <a:pt x="254" y="677"/>
                  </a:lnTo>
                  <a:lnTo>
                    <a:pt x="238" y="668"/>
                  </a:lnTo>
                  <a:lnTo>
                    <a:pt x="35" y="498"/>
                  </a:lnTo>
                  <a:lnTo>
                    <a:pt x="29" y="494"/>
                  </a:lnTo>
                  <a:lnTo>
                    <a:pt x="24" y="490"/>
                  </a:lnTo>
                  <a:lnTo>
                    <a:pt x="13" y="477"/>
                  </a:lnTo>
                  <a:lnTo>
                    <a:pt x="6" y="461"/>
                  </a:lnTo>
                  <a:lnTo>
                    <a:pt x="1" y="446"/>
                  </a:lnTo>
                  <a:lnTo>
                    <a:pt x="0" y="429"/>
                  </a:lnTo>
                  <a:lnTo>
                    <a:pt x="0" y="425"/>
                  </a:lnTo>
                  <a:lnTo>
                    <a:pt x="0" y="422"/>
                  </a:lnTo>
                  <a:lnTo>
                    <a:pt x="1" y="418"/>
                  </a:lnTo>
                  <a:lnTo>
                    <a:pt x="24" y="58"/>
                  </a:lnTo>
                  <a:lnTo>
                    <a:pt x="24" y="52"/>
                  </a:lnTo>
                  <a:lnTo>
                    <a:pt x="28" y="36"/>
                  </a:lnTo>
                  <a:lnTo>
                    <a:pt x="38" y="22"/>
                  </a:lnTo>
                  <a:lnTo>
                    <a:pt x="50" y="10"/>
                  </a:lnTo>
                  <a:lnTo>
                    <a:pt x="65" y="3"/>
                  </a:lnTo>
                  <a:lnTo>
                    <a:pt x="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81" name="Freeform 21"/>
            <p:cNvSpPr>
              <a:spLocks/>
            </p:cNvSpPr>
            <p:nvPr/>
          </p:nvSpPr>
          <p:spPr bwMode="auto">
            <a:xfrm>
              <a:off x="6416" y="2348"/>
              <a:ext cx="157" cy="97"/>
            </a:xfrm>
            <a:custGeom>
              <a:avLst/>
              <a:gdLst>
                <a:gd name="T0" fmla="*/ 1030 w 2042"/>
                <a:gd name="T1" fmla="*/ 736 h 1259"/>
                <a:gd name="T2" fmla="*/ 1167 w 2042"/>
                <a:gd name="T3" fmla="*/ 540 h 1259"/>
                <a:gd name="T4" fmla="*/ 1099 w 2042"/>
                <a:gd name="T5" fmla="*/ 431 h 1259"/>
                <a:gd name="T6" fmla="*/ 1069 w 2042"/>
                <a:gd name="T7" fmla="*/ 347 h 1259"/>
                <a:gd name="T8" fmla="*/ 1068 w 2042"/>
                <a:gd name="T9" fmla="*/ 286 h 1259"/>
                <a:gd name="T10" fmla="*/ 1089 w 2042"/>
                <a:gd name="T11" fmla="*/ 243 h 1259"/>
                <a:gd name="T12" fmla="*/ 1123 w 2042"/>
                <a:gd name="T13" fmla="*/ 215 h 1259"/>
                <a:gd name="T14" fmla="*/ 1162 w 2042"/>
                <a:gd name="T15" fmla="*/ 200 h 1259"/>
                <a:gd name="T16" fmla="*/ 1199 w 2042"/>
                <a:gd name="T17" fmla="*/ 192 h 1259"/>
                <a:gd name="T18" fmla="*/ 1227 w 2042"/>
                <a:gd name="T19" fmla="*/ 191 h 1259"/>
                <a:gd name="T20" fmla="*/ 1238 w 2042"/>
                <a:gd name="T21" fmla="*/ 191 h 1259"/>
                <a:gd name="T22" fmla="*/ 1261 w 2042"/>
                <a:gd name="T23" fmla="*/ 191 h 1259"/>
                <a:gd name="T24" fmla="*/ 1294 w 2042"/>
                <a:gd name="T25" fmla="*/ 196 h 1259"/>
                <a:gd name="T26" fmla="*/ 1335 w 2042"/>
                <a:gd name="T27" fmla="*/ 209 h 1259"/>
                <a:gd name="T28" fmla="*/ 1371 w 2042"/>
                <a:gd name="T29" fmla="*/ 233 h 1259"/>
                <a:gd name="T30" fmla="*/ 1396 w 2042"/>
                <a:gd name="T31" fmla="*/ 270 h 1259"/>
                <a:gd name="T32" fmla="*/ 1403 w 2042"/>
                <a:gd name="T33" fmla="*/ 325 h 1259"/>
                <a:gd name="T34" fmla="*/ 1384 w 2042"/>
                <a:gd name="T35" fmla="*/ 401 h 1259"/>
                <a:gd name="T36" fmla="*/ 1330 w 2042"/>
                <a:gd name="T37" fmla="*/ 501 h 1259"/>
                <a:gd name="T38" fmla="*/ 1438 w 2042"/>
                <a:gd name="T39" fmla="*/ 734 h 1259"/>
                <a:gd name="T40" fmla="*/ 1673 w 2042"/>
                <a:gd name="T41" fmla="*/ 0 h 1259"/>
                <a:gd name="T42" fmla="*/ 1693 w 2042"/>
                <a:gd name="T43" fmla="*/ 13 h 1259"/>
                <a:gd name="T44" fmla="*/ 1751 w 2042"/>
                <a:gd name="T45" fmla="*/ 49 h 1259"/>
                <a:gd name="T46" fmla="*/ 1839 w 2042"/>
                <a:gd name="T47" fmla="*/ 98 h 1259"/>
                <a:gd name="T48" fmla="*/ 1955 w 2042"/>
                <a:gd name="T49" fmla="*/ 155 h 1259"/>
                <a:gd name="T50" fmla="*/ 2003 w 2042"/>
                <a:gd name="T51" fmla="*/ 247 h 1259"/>
                <a:gd name="T52" fmla="*/ 1911 w 2042"/>
                <a:gd name="T53" fmla="*/ 430 h 1259"/>
                <a:gd name="T54" fmla="*/ 1866 w 2042"/>
                <a:gd name="T55" fmla="*/ 634 h 1259"/>
                <a:gd name="T56" fmla="*/ 1874 w 2042"/>
                <a:gd name="T57" fmla="*/ 844 h 1259"/>
                <a:gd name="T58" fmla="*/ 1931 w 2042"/>
                <a:gd name="T59" fmla="*/ 1037 h 1259"/>
                <a:gd name="T60" fmla="*/ 1926 w 2042"/>
                <a:gd name="T61" fmla="*/ 1172 h 1259"/>
                <a:gd name="T62" fmla="*/ 1697 w 2042"/>
                <a:gd name="T63" fmla="*/ 1222 h 1259"/>
                <a:gd name="T64" fmla="*/ 1431 w 2042"/>
                <a:gd name="T65" fmla="*/ 1252 h 1259"/>
                <a:gd name="T66" fmla="*/ 1141 w 2042"/>
                <a:gd name="T67" fmla="*/ 1257 h 1259"/>
                <a:gd name="T68" fmla="*/ 883 w 2042"/>
                <a:gd name="T69" fmla="*/ 1238 h 1259"/>
                <a:gd name="T70" fmla="*/ 655 w 2042"/>
                <a:gd name="T71" fmla="*/ 1199 h 1259"/>
                <a:gd name="T72" fmla="*/ 460 w 2042"/>
                <a:gd name="T73" fmla="*/ 1150 h 1259"/>
                <a:gd name="T74" fmla="*/ 298 w 2042"/>
                <a:gd name="T75" fmla="*/ 1094 h 1259"/>
                <a:gd name="T76" fmla="*/ 174 w 2042"/>
                <a:gd name="T77" fmla="*/ 1043 h 1259"/>
                <a:gd name="T78" fmla="*/ 86 w 2042"/>
                <a:gd name="T79" fmla="*/ 1000 h 1259"/>
                <a:gd name="T80" fmla="*/ 38 w 2042"/>
                <a:gd name="T81" fmla="*/ 973 h 1259"/>
                <a:gd name="T82" fmla="*/ 26 w 2042"/>
                <a:gd name="T83" fmla="*/ 946 h 1259"/>
                <a:gd name="T84" fmla="*/ 15 w 2042"/>
                <a:gd name="T85" fmla="*/ 866 h 1259"/>
                <a:gd name="T86" fmla="*/ 8 w 2042"/>
                <a:gd name="T87" fmla="*/ 783 h 1259"/>
                <a:gd name="T88" fmla="*/ 3 w 2042"/>
                <a:gd name="T89" fmla="*/ 725 h 1259"/>
                <a:gd name="T90" fmla="*/ 1 w 2042"/>
                <a:gd name="T91" fmla="*/ 688 h 1259"/>
                <a:gd name="T92" fmla="*/ 1 w 2042"/>
                <a:gd name="T93" fmla="*/ 607 h 1259"/>
                <a:gd name="T94" fmla="*/ 12 w 2042"/>
                <a:gd name="T95" fmla="*/ 517 h 1259"/>
                <a:gd name="T96" fmla="*/ 40 w 2042"/>
                <a:gd name="T97" fmla="*/ 425 h 1259"/>
                <a:gd name="T98" fmla="*/ 89 w 2042"/>
                <a:gd name="T99" fmla="*/ 344 h 1259"/>
                <a:gd name="T100" fmla="*/ 166 w 2042"/>
                <a:gd name="T101" fmla="*/ 282 h 1259"/>
                <a:gd name="T102" fmla="*/ 286 w 2042"/>
                <a:gd name="T103" fmla="*/ 241 h 1259"/>
                <a:gd name="T104" fmla="*/ 431 w 2042"/>
                <a:gd name="T105" fmla="*/ 191 h 1259"/>
                <a:gd name="T106" fmla="*/ 559 w 2042"/>
                <a:gd name="T107" fmla="*/ 135 h 1259"/>
                <a:gd name="T108" fmla="*/ 664 w 2042"/>
                <a:gd name="T109" fmla="*/ 80 h 1259"/>
                <a:gd name="T110" fmla="*/ 742 w 2042"/>
                <a:gd name="T111" fmla="*/ 35 h 1259"/>
                <a:gd name="T112" fmla="*/ 788 w 2042"/>
                <a:gd name="T113" fmla="*/ 6 h 1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042" h="1259">
                  <a:moveTo>
                    <a:pt x="797" y="0"/>
                  </a:moveTo>
                  <a:lnTo>
                    <a:pt x="993" y="619"/>
                  </a:lnTo>
                  <a:lnTo>
                    <a:pt x="1030" y="736"/>
                  </a:lnTo>
                  <a:lnTo>
                    <a:pt x="1031" y="734"/>
                  </a:lnTo>
                  <a:lnTo>
                    <a:pt x="1063" y="833"/>
                  </a:lnTo>
                  <a:lnTo>
                    <a:pt x="1167" y="540"/>
                  </a:lnTo>
                  <a:lnTo>
                    <a:pt x="1139" y="501"/>
                  </a:lnTo>
                  <a:lnTo>
                    <a:pt x="1118" y="464"/>
                  </a:lnTo>
                  <a:lnTo>
                    <a:pt x="1099" y="431"/>
                  </a:lnTo>
                  <a:lnTo>
                    <a:pt x="1086" y="401"/>
                  </a:lnTo>
                  <a:lnTo>
                    <a:pt x="1075" y="373"/>
                  </a:lnTo>
                  <a:lnTo>
                    <a:pt x="1069" y="347"/>
                  </a:lnTo>
                  <a:lnTo>
                    <a:pt x="1066" y="325"/>
                  </a:lnTo>
                  <a:lnTo>
                    <a:pt x="1066" y="304"/>
                  </a:lnTo>
                  <a:lnTo>
                    <a:pt x="1068" y="286"/>
                  </a:lnTo>
                  <a:lnTo>
                    <a:pt x="1073" y="270"/>
                  </a:lnTo>
                  <a:lnTo>
                    <a:pt x="1080" y="255"/>
                  </a:lnTo>
                  <a:lnTo>
                    <a:pt x="1089" y="243"/>
                  </a:lnTo>
                  <a:lnTo>
                    <a:pt x="1099" y="233"/>
                  </a:lnTo>
                  <a:lnTo>
                    <a:pt x="1110" y="223"/>
                  </a:lnTo>
                  <a:lnTo>
                    <a:pt x="1123" y="215"/>
                  </a:lnTo>
                  <a:lnTo>
                    <a:pt x="1135" y="209"/>
                  </a:lnTo>
                  <a:lnTo>
                    <a:pt x="1148" y="204"/>
                  </a:lnTo>
                  <a:lnTo>
                    <a:pt x="1162" y="200"/>
                  </a:lnTo>
                  <a:lnTo>
                    <a:pt x="1175" y="196"/>
                  </a:lnTo>
                  <a:lnTo>
                    <a:pt x="1188" y="194"/>
                  </a:lnTo>
                  <a:lnTo>
                    <a:pt x="1199" y="192"/>
                  </a:lnTo>
                  <a:lnTo>
                    <a:pt x="1209" y="191"/>
                  </a:lnTo>
                  <a:lnTo>
                    <a:pt x="1218" y="191"/>
                  </a:lnTo>
                  <a:lnTo>
                    <a:pt x="1227" y="191"/>
                  </a:lnTo>
                  <a:lnTo>
                    <a:pt x="1232" y="191"/>
                  </a:lnTo>
                  <a:lnTo>
                    <a:pt x="1235" y="191"/>
                  </a:lnTo>
                  <a:lnTo>
                    <a:pt x="1238" y="191"/>
                  </a:lnTo>
                  <a:lnTo>
                    <a:pt x="1244" y="191"/>
                  </a:lnTo>
                  <a:lnTo>
                    <a:pt x="1251" y="191"/>
                  </a:lnTo>
                  <a:lnTo>
                    <a:pt x="1261" y="191"/>
                  </a:lnTo>
                  <a:lnTo>
                    <a:pt x="1271" y="192"/>
                  </a:lnTo>
                  <a:lnTo>
                    <a:pt x="1282" y="194"/>
                  </a:lnTo>
                  <a:lnTo>
                    <a:pt x="1294" y="196"/>
                  </a:lnTo>
                  <a:lnTo>
                    <a:pt x="1308" y="200"/>
                  </a:lnTo>
                  <a:lnTo>
                    <a:pt x="1321" y="204"/>
                  </a:lnTo>
                  <a:lnTo>
                    <a:pt x="1335" y="209"/>
                  </a:lnTo>
                  <a:lnTo>
                    <a:pt x="1347" y="215"/>
                  </a:lnTo>
                  <a:lnTo>
                    <a:pt x="1359" y="223"/>
                  </a:lnTo>
                  <a:lnTo>
                    <a:pt x="1371" y="233"/>
                  </a:lnTo>
                  <a:lnTo>
                    <a:pt x="1381" y="243"/>
                  </a:lnTo>
                  <a:lnTo>
                    <a:pt x="1390" y="255"/>
                  </a:lnTo>
                  <a:lnTo>
                    <a:pt x="1396" y="270"/>
                  </a:lnTo>
                  <a:lnTo>
                    <a:pt x="1401" y="286"/>
                  </a:lnTo>
                  <a:lnTo>
                    <a:pt x="1404" y="304"/>
                  </a:lnTo>
                  <a:lnTo>
                    <a:pt x="1403" y="325"/>
                  </a:lnTo>
                  <a:lnTo>
                    <a:pt x="1400" y="347"/>
                  </a:lnTo>
                  <a:lnTo>
                    <a:pt x="1394" y="373"/>
                  </a:lnTo>
                  <a:lnTo>
                    <a:pt x="1384" y="401"/>
                  </a:lnTo>
                  <a:lnTo>
                    <a:pt x="1371" y="431"/>
                  </a:lnTo>
                  <a:lnTo>
                    <a:pt x="1353" y="464"/>
                  </a:lnTo>
                  <a:lnTo>
                    <a:pt x="1330" y="501"/>
                  </a:lnTo>
                  <a:lnTo>
                    <a:pt x="1304" y="540"/>
                  </a:lnTo>
                  <a:lnTo>
                    <a:pt x="1407" y="833"/>
                  </a:lnTo>
                  <a:lnTo>
                    <a:pt x="1438" y="734"/>
                  </a:lnTo>
                  <a:lnTo>
                    <a:pt x="1439" y="736"/>
                  </a:lnTo>
                  <a:lnTo>
                    <a:pt x="1476" y="619"/>
                  </a:lnTo>
                  <a:lnTo>
                    <a:pt x="1673" y="0"/>
                  </a:lnTo>
                  <a:lnTo>
                    <a:pt x="1676" y="1"/>
                  </a:lnTo>
                  <a:lnTo>
                    <a:pt x="1682" y="6"/>
                  </a:lnTo>
                  <a:lnTo>
                    <a:pt x="1693" y="13"/>
                  </a:lnTo>
                  <a:lnTo>
                    <a:pt x="1709" y="24"/>
                  </a:lnTo>
                  <a:lnTo>
                    <a:pt x="1728" y="35"/>
                  </a:lnTo>
                  <a:lnTo>
                    <a:pt x="1751" y="49"/>
                  </a:lnTo>
                  <a:lnTo>
                    <a:pt x="1778" y="65"/>
                  </a:lnTo>
                  <a:lnTo>
                    <a:pt x="1807" y="81"/>
                  </a:lnTo>
                  <a:lnTo>
                    <a:pt x="1839" y="98"/>
                  </a:lnTo>
                  <a:lnTo>
                    <a:pt x="1875" y="117"/>
                  </a:lnTo>
                  <a:lnTo>
                    <a:pt x="1913" y="136"/>
                  </a:lnTo>
                  <a:lnTo>
                    <a:pt x="1955" y="155"/>
                  </a:lnTo>
                  <a:lnTo>
                    <a:pt x="1998" y="174"/>
                  </a:lnTo>
                  <a:lnTo>
                    <a:pt x="2042" y="193"/>
                  </a:lnTo>
                  <a:lnTo>
                    <a:pt x="2003" y="247"/>
                  </a:lnTo>
                  <a:lnTo>
                    <a:pt x="1967" y="305"/>
                  </a:lnTo>
                  <a:lnTo>
                    <a:pt x="1937" y="366"/>
                  </a:lnTo>
                  <a:lnTo>
                    <a:pt x="1911" y="430"/>
                  </a:lnTo>
                  <a:lnTo>
                    <a:pt x="1891" y="496"/>
                  </a:lnTo>
                  <a:lnTo>
                    <a:pt x="1875" y="565"/>
                  </a:lnTo>
                  <a:lnTo>
                    <a:pt x="1866" y="634"/>
                  </a:lnTo>
                  <a:lnTo>
                    <a:pt x="1862" y="706"/>
                  </a:lnTo>
                  <a:lnTo>
                    <a:pt x="1865" y="776"/>
                  </a:lnTo>
                  <a:lnTo>
                    <a:pt x="1874" y="844"/>
                  </a:lnTo>
                  <a:lnTo>
                    <a:pt x="1888" y="910"/>
                  </a:lnTo>
                  <a:lnTo>
                    <a:pt x="1907" y="975"/>
                  </a:lnTo>
                  <a:lnTo>
                    <a:pt x="1931" y="1037"/>
                  </a:lnTo>
                  <a:lnTo>
                    <a:pt x="1960" y="1097"/>
                  </a:lnTo>
                  <a:lnTo>
                    <a:pt x="1994" y="1154"/>
                  </a:lnTo>
                  <a:lnTo>
                    <a:pt x="1926" y="1172"/>
                  </a:lnTo>
                  <a:lnTo>
                    <a:pt x="1854" y="1190"/>
                  </a:lnTo>
                  <a:lnTo>
                    <a:pt x="1778" y="1206"/>
                  </a:lnTo>
                  <a:lnTo>
                    <a:pt x="1697" y="1222"/>
                  </a:lnTo>
                  <a:lnTo>
                    <a:pt x="1612" y="1234"/>
                  </a:lnTo>
                  <a:lnTo>
                    <a:pt x="1524" y="1245"/>
                  </a:lnTo>
                  <a:lnTo>
                    <a:pt x="1431" y="1252"/>
                  </a:lnTo>
                  <a:lnTo>
                    <a:pt x="1335" y="1257"/>
                  </a:lnTo>
                  <a:lnTo>
                    <a:pt x="1235" y="1259"/>
                  </a:lnTo>
                  <a:lnTo>
                    <a:pt x="1141" y="1257"/>
                  </a:lnTo>
                  <a:lnTo>
                    <a:pt x="1052" y="1253"/>
                  </a:lnTo>
                  <a:lnTo>
                    <a:pt x="965" y="1247"/>
                  </a:lnTo>
                  <a:lnTo>
                    <a:pt x="883" y="1238"/>
                  </a:lnTo>
                  <a:lnTo>
                    <a:pt x="803" y="1227"/>
                  </a:lnTo>
                  <a:lnTo>
                    <a:pt x="728" y="1213"/>
                  </a:lnTo>
                  <a:lnTo>
                    <a:pt x="655" y="1199"/>
                  </a:lnTo>
                  <a:lnTo>
                    <a:pt x="586" y="1184"/>
                  </a:lnTo>
                  <a:lnTo>
                    <a:pt x="521" y="1167"/>
                  </a:lnTo>
                  <a:lnTo>
                    <a:pt x="460" y="1150"/>
                  </a:lnTo>
                  <a:lnTo>
                    <a:pt x="402" y="1131"/>
                  </a:lnTo>
                  <a:lnTo>
                    <a:pt x="349" y="1113"/>
                  </a:lnTo>
                  <a:lnTo>
                    <a:pt x="298" y="1094"/>
                  </a:lnTo>
                  <a:lnTo>
                    <a:pt x="253" y="1077"/>
                  </a:lnTo>
                  <a:lnTo>
                    <a:pt x="211" y="1060"/>
                  </a:lnTo>
                  <a:lnTo>
                    <a:pt x="174" y="1043"/>
                  </a:lnTo>
                  <a:lnTo>
                    <a:pt x="140" y="1027"/>
                  </a:lnTo>
                  <a:lnTo>
                    <a:pt x="111" y="1013"/>
                  </a:lnTo>
                  <a:lnTo>
                    <a:pt x="86" y="1000"/>
                  </a:lnTo>
                  <a:lnTo>
                    <a:pt x="66" y="989"/>
                  </a:lnTo>
                  <a:lnTo>
                    <a:pt x="49" y="980"/>
                  </a:lnTo>
                  <a:lnTo>
                    <a:pt x="38" y="973"/>
                  </a:lnTo>
                  <a:lnTo>
                    <a:pt x="31" y="968"/>
                  </a:lnTo>
                  <a:lnTo>
                    <a:pt x="29" y="967"/>
                  </a:lnTo>
                  <a:lnTo>
                    <a:pt x="26" y="946"/>
                  </a:lnTo>
                  <a:lnTo>
                    <a:pt x="22" y="921"/>
                  </a:lnTo>
                  <a:lnTo>
                    <a:pt x="19" y="895"/>
                  </a:lnTo>
                  <a:lnTo>
                    <a:pt x="15" y="866"/>
                  </a:lnTo>
                  <a:lnTo>
                    <a:pt x="13" y="837"/>
                  </a:lnTo>
                  <a:lnTo>
                    <a:pt x="10" y="810"/>
                  </a:lnTo>
                  <a:lnTo>
                    <a:pt x="8" y="783"/>
                  </a:lnTo>
                  <a:lnTo>
                    <a:pt x="6" y="759"/>
                  </a:lnTo>
                  <a:lnTo>
                    <a:pt x="4" y="740"/>
                  </a:lnTo>
                  <a:lnTo>
                    <a:pt x="3" y="725"/>
                  </a:lnTo>
                  <a:lnTo>
                    <a:pt x="2" y="714"/>
                  </a:lnTo>
                  <a:lnTo>
                    <a:pt x="2" y="710"/>
                  </a:lnTo>
                  <a:lnTo>
                    <a:pt x="1" y="688"/>
                  </a:lnTo>
                  <a:lnTo>
                    <a:pt x="0" y="662"/>
                  </a:lnTo>
                  <a:lnTo>
                    <a:pt x="0" y="635"/>
                  </a:lnTo>
                  <a:lnTo>
                    <a:pt x="1" y="607"/>
                  </a:lnTo>
                  <a:lnTo>
                    <a:pt x="3" y="577"/>
                  </a:lnTo>
                  <a:lnTo>
                    <a:pt x="7" y="547"/>
                  </a:lnTo>
                  <a:lnTo>
                    <a:pt x="12" y="517"/>
                  </a:lnTo>
                  <a:lnTo>
                    <a:pt x="20" y="486"/>
                  </a:lnTo>
                  <a:lnTo>
                    <a:pt x="29" y="455"/>
                  </a:lnTo>
                  <a:lnTo>
                    <a:pt x="40" y="425"/>
                  </a:lnTo>
                  <a:lnTo>
                    <a:pt x="53" y="397"/>
                  </a:lnTo>
                  <a:lnTo>
                    <a:pt x="70" y="370"/>
                  </a:lnTo>
                  <a:lnTo>
                    <a:pt x="89" y="344"/>
                  </a:lnTo>
                  <a:lnTo>
                    <a:pt x="111" y="321"/>
                  </a:lnTo>
                  <a:lnTo>
                    <a:pt x="137" y="300"/>
                  </a:lnTo>
                  <a:lnTo>
                    <a:pt x="166" y="282"/>
                  </a:lnTo>
                  <a:lnTo>
                    <a:pt x="198" y="267"/>
                  </a:lnTo>
                  <a:lnTo>
                    <a:pt x="235" y="255"/>
                  </a:lnTo>
                  <a:lnTo>
                    <a:pt x="286" y="241"/>
                  </a:lnTo>
                  <a:lnTo>
                    <a:pt x="336" y="226"/>
                  </a:lnTo>
                  <a:lnTo>
                    <a:pt x="385" y="209"/>
                  </a:lnTo>
                  <a:lnTo>
                    <a:pt x="431" y="191"/>
                  </a:lnTo>
                  <a:lnTo>
                    <a:pt x="476" y="172"/>
                  </a:lnTo>
                  <a:lnTo>
                    <a:pt x="518" y="154"/>
                  </a:lnTo>
                  <a:lnTo>
                    <a:pt x="559" y="135"/>
                  </a:lnTo>
                  <a:lnTo>
                    <a:pt x="597" y="116"/>
                  </a:lnTo>
                  <a:lnTo>
                    <a:pt x="632" y="97"/>
                  </a:lnTo>
                  <a:lnTo>
                    <a:pt x="664" y="80"/>
                  </a:lnTo>
                  <a:lnTo>
                    <a:pt x="694" y="64"/>
                  </a:lnTo>
                  <a:lnTo>
                    <a:pt x="720" y="48"/>
                  </a:lnTo>
                  <a:lnTo>
                    <a:pt x="742" y="35"/>
                  </a:lnTo>
                  <a:lnTo>
                    <a:pt x="762" y="23"/>
                  </a:lnTo>
                  <a:lnTo>
                    <a:pt x="776" y="13"/>
                  </a:lnTo>
                  <a:lnTo>
                    <a:pt x="788" y="6"/>
                  </a:lnTo>
                  <a:lnTo>
                    <a:pt x="795" y="1"/>
                  </a:lnTo>
                  <a:lnTo>
                    <a:pt x="7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82" name="Freeform 22"/>
            <p:cNvSpPr>
              <a:spLocks noEditPoints="1"/>
            </p:cNvSpPr>
            <p:nvPr/>
          </p:nvSpPr>
          <p:spPr bwMode="auto">
            <a:xfrm>
              <a:off x="6570" y="2349"/>
              <a:ext cx="107" cy="106"/>
            </a:xfrm>
            <a:custGeom>
              <a:avLst/>
              <a:gdLst>
                <a:gd name="T0" fmla="*/ 582 w 1386"/>
                <a:gd name="T1" fmla="*/ 190 h 1382"/>
                <a:gd name="T2" fmla="*/ 433 w 1386"/>
                <a:gd name="T3" fmla="*/ 248 h 1382"/>
                <a:gd name="T4" fmla="*/ 311 w 1386"/>
                <a:gd name="T5" fmla="*/ 348 h 1382"/>
                <a:gd name="T6" fmla="*/ 224 w 1386"/>
                <a:gd name="T7" fmla="*/ 479 h 1382"/>
                <a:gd name="T8" fmla="*/ 182 w 1386"/>
                <a:gd name="T9" fmla="*/ 635 h 1382"/>
                <a:gd name="T10" fmla="*/ 190 w 1386"/>
                <a:gd name="T11" fmla="*/ 801 h 1382"/>
                <a:gd name="T12" fmla="*/ 249 w 1386"/>
                <a:gd name="T13" fmla="*/ 949 h 1382"/>
                <a:gd name="T14" fmla="*/ 349 w 1386"/>
                <a:gd name="T15" fmla="*/ 1071 h 1382"/>
                <a:gd name="T16" fmla="*/ 480 w 1386"/>
                <a:gd name="T17" fmla="*/ 1158 h 1382"/>
                <a:gd name="T18" fmla="*/ 636 w 1386"/>
                <a:gd name="T19" fmla="*/ 1200 h 1382"/>
                <a:gd name="T20" fmla="*/ 803 w 1386"/>
                <a:gd name="T21" fmla="*/ 1192 h 1382"/>
                <a:gd name="T22" fmla="*/ 952 w 1386"/>
                <a:gd name="T23" fmla="*/ 1134 h 1382"/>
                <a:gd name="T24" fmla="*/ 1074 w 1386"/>
                <a:gd name="T25" fmla="*/ 1034 h 1382"/>
                <a:gd name="T26" fmla="*/ 1161 w 1386"/>
                <a:gd name="T27" fmla="*/ 902 h 1382"/>
                <a:gd name="T28" fmla="*/ 1204 w 1386"/>
                <a:gd name="T29" fmla="*/ 746 h 1382"/>
                <a:gd name="T30" fmla="*/ 1195 w 1386"/>
                <a:gd name="T31" fmla="*/ 581 h 1382"/>
                <a:gd name="T32" fmla="*/ 1136 w 1386"/>
                <a:gd name="T33" fmla="*/ 432 h 1382"/>
                <a:gd name="T34" fmla="*/ 1037 w 1386"/>
                <a:gd name="T35" fmla="*/ 311 h 1382"/>
                <a:gd name="T36" fmla="*/ 905 w 1386"/>
                <a:gd name="T37" fmla="*/ 224 h 1382"/>
                <a:gd name="T38" fmla="*/ 749 w 1386"/>
                <a:gd name="T39" fmla="*/ 182 h 1382"/>
                <a:gd name="T40" fmla="*/ 759 w 1386"/>
                <a:gd name="T41" fmla="*/ 4 h 1382"/>
                <a:gd name="T42" fmla="*/ 947 w 1386"/>
                <a:gd name="T43" fmla="*/ 49 h 1382"/>
                <a:gd name="T44" fmla="*/ 1111 w 1386"/>
                <a:gd name="T45" fmla="*/ 142 h 1382"/>
                <a:gd name="T46" fmla="*/ 1244 w 1386"/>
                <a:gd name="T47" fmla="*/ 274 h 1382"/>
                <a:gd name="T48" fmla="*/ 1337 w 1386"/>
                <a:gd name="T49" fmla="*/ 437 h 1382"/>
                <a:gd name="T50" fmla="*/ 1383 w 1386"/>
                <a:gd name="T51" fmla="*/ 625 h 1382"/>
                <a:gd name="T52" fmla="*/ 1373 w 1386"/>
                <a:gd name="T53" fmla="*/ 822 h 1382"/>
                <a:gd name="T54" fmla="*/ 1311 w 1386"/>
                <a:gd name="T55" fmla="*/ 1003 h 1382"/>
                <a:gd name="T56" fmla="*/ 1204 w 1386"/>
                <a:gd name="T57" fmla="*/ 1156 h 1382"/>
                <a:gd name="T58" fmla="*/ 1060 w 1386"/>
                <a:gd name="T59" fmla="*/ 1276 h 1382"/>
                <a:gd name="T60" fmla="*/ 887 w 1386"/>
                <a:gd name="T61" fmla="*/ 1354 h 1382"/>
                <a:gd name="T62" fmla="*/ 693 w 1386"/>
                <a:gd name="T63" fmla="*/ 1382 h 1382"/>
                <a:gd name="T64" fmla="*/ 499 w 1386"/>
                <a:gd name="T65" fmla="*/ 1354 h 1382"/>
                <a:gd name="T66" fmla="*/ 325 w 1386"/>
                <a:gd name="T67" fmla="*/ 1276 h 1382"/>
                <a:gd name="T68" fmla="*/ 181 w 1386"/>
                <a:gd name="T69" fmla="*/ 1156 h 1382"/>
                <a:gd name="T70" fmla="*/ 74 w 1386"/>
                <a:gd name="T71" fmla="*/ 1003 h 1382"/>
                <a:gd name="T72" fmla="*/ 12 w 1386"/>
                <a:gd name="T73" fmla="*/ 822 h 1382"/>
                <a:gd name="T74" fmla="*/ 3 w 1386"/>
                <a:gd name="T75" fmla="*/ 625 h 1382"/>
                <a:gd name="T76" fmla="*/ 48 w 1386"/>
                <a:gd name="T77" fmla="*/ 437 h 1382"/>
                <a:gd name="T78" fmla="*/ 141 w 1386"/>
                <a:gd name="T79" fmla="*/ 273 h 1382"/>
                <a:gd name="T80" fmla="*/ 274 w 1386"/>
                <a:gd name="T81" fmla="*/ 141 h 1382"/>
                <a:gd name="T82" fmla="*/ 438 w 1386"/>
                <a:gd name="T83" fmla="*/ 49 h 1382"/>
                <a:gd name="T84" fmla="*/ 626 w 1386"/>
                <a:gd name="T85" fmla="*/ 4 h 1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86" h="1382">
                  <a:moveTo>
                    <a:pt x="693" y="179"/>
                  </a:moveTo>
                  <a:lnTo>
                    <a:pt x="636" y="182"/>
                  </a:lnTo>
                  <a:lnTo>
                    <a:pt x="582" y="190"/>
                  </a:lnTo>
                  <a:lnTo>
                    <a:pt x="531" y="204"/>
                  </a:lnTo>
                  <a:lnTo>
                    <a:pt x="480" y="224"/>
                  </a:lnTo>
                  <a:lnTo>
                    <a:pt x="433" y="248"/>
                  </a:lnTo>
                  <a:lnTo>
                    <a:pt x="389" y="277"/>
                  </a:lnTo>
                  <a:lnTo>
                    <a:pt x="349" y="311"/>
                  </a:lnTo>
                  <a:lnTo>
                    <a:pt x="311" y="348"/>
                  </a:lnTo>
                  <a:lnTo>
                    <a:pt x="278" y="389"/>
                  </a:lnTo>
                  <a:lnTo>
                    <a:pt x="249" y="432"/>
                  </a:lnTo>
                  <a:lnTo>
                    <a:pt x="224" y="479"/>
                  </a:lnTo>
                  <a:lnTo>
                    <a:pt x="205" y="529"/>
                  </a:lnTo>
                  <a:lnTo>
                    <a:pt x="190" y="581"/>
                  </a:lnTo>
                  <a:lnTo>
                    <a:pt x="182" y="635"/>
                  </a:lnTo>
                  <a:lnTo>
                    <a:pt x="179" y="691"/>
                  </a:lnTo>
                  <a:lnTo>
                    <a:pt x="182" y="746"/>
                  </a:lnTo>
                  <a:lnTo>
                    <a:pt x="190" y="801"/>
                  </a:lnTo>
                  <a:lnTo>
                    <a:pt x="205" y="853"/>
                  </a:lnTo>
                  <a:lnTo>
                    <a:pt x="224" y="902"/>
                  </a:lnTo>
                  <a:lnTo>
                    <a:pt x="249" y="949"/>
                  </a:lnTo>
                  <a:lnTo>
                    <a:pt x="278" y="993"/>
                  </a:lnTo>
                  <a:lnTo>
                    <a:pt x="312" y="1034"/>
                  </a:lnTo>
                  <a:lnTo>
                    <a:pt x="349" y="1071"/>
                  </a:lnTo>
                  <a:lnTo>
                    <a:pt x="390" y="1105"/>
                  </a:lnTo>
                  <a:lnTo>
                    <a:pt x="434" y="1134"/>
                  </a:lnTo>
                  <a:lnTo>
                    <a:pt x="480" y="1158"/>
                  </a:lnTo>
                  <a:lnTo>
                    <a:pt x="531" y="1178"/>
                  </a:lnTo>
                  <a:lnTo>
                    <a:pt x="583" y="1192"/>
                  </a:lnTo>
                  <a:lnTo>
                    <a:pt x="636" y="1200"/>
                  </a:lnTo>
                  <a:lnTo>
                    <a:pt x="693" y="1204"/>
                  </a:lnTo>
                  <a:lnTo>
                    <a:pt x="749" y="1200"/>
                  </a:lnTo>
                  <a:lnTo>
                    <a:pt x="803" y="1192"/>
                  </a:lnTo>
                  <a:lnTo>
                    <a:pt x="855" y="1178"/>
                  </a:lnTo>
                  <a:lnTo>
                    <a:pt x="905" y="1158"/>
                  </a:lnTo>
                  <a:lnTo>
                    <a:pt x="952" y="1134"/>
                  </a:lnTo>
                  <a:lnTo>
                    <a:pt x="996" y="1105"/>
                  </a:lnTo>
                  <a:lnTo>
                    <a:pt x="1037" y="1071"/>
                  </a:lnTo>
                  <a:lnTo>
                    <a:pt x="1074" y="1034"/>
                  </a:lnTo>
                  <a:lnTo>
                    <a:pt x="1107" y="993"/>
                  </a:lnTo>
                  <a:lnTo>
                    <a:pt x="1136" y="949"/>
                  </a:lnTo>
                  <a:lnTo>
                    <a:pt x="1161" y="902"/>
                  </a:lnTo>
                  <a:lnTo>
                    <a:pt x="1180" y="853"/>
                  </a:lnTo>
                  <a:lnTo>
                    <a:pt x="1195" y="801"/>
                  </a:lnTo>
                  <a:lnTo>
                    <a:pt x="1204" y="746"/>
                  </a:lnTo>
                  <a:lnTo>
                    <a:pt x="1207" y="691"/>
                  </a:lnTo>
                  <a:lnTo>
                    <a:pt x="1204" y="635"/>
                  </a:lnTo>
                  <a:lnTo>
                    <a:pt x="1195" y="581"/>
                  </a:lnTo>
                  <a:lnTo>
                    <a:pt x="1180" y="529"/>
                  </a:lnTo>
                  <a:lnTo>
                    <a:pt x="1161" y="479"/>
                  </a:lnTo>
                  <a:lnTo>
                    <a:pt x="1136" y="432"/>
                  </a:lnTo>
                  <a:lnTo>
                    <a:pt x="1107" y="389"/>
                  </a:lnTo>
                  <a:lnTo>
                    <a:pt x="1074" y="348"/>
                  </a:lnTo>
                  <a:lnTo>
                    <a:pt x="1037" y="311"/>
                  </a:lnTo>
                  <a:lnTo>
                    <a:pt x="996" y="277"/>
                  </a:lnTo>
                  <a:lnTo>
                    <a:pt x="952" y="248"/>
                  </a:lnTo>
                  <a:lnTo>
                    <a:pt x="905" y="224"/>
                  </a:lnTo>
                  <a:lnTo>
                    <a:pt x="855" y="204"/>
                  </a:lnTo>
                  <a:lnTo>
                    <a:pt x="803" y="190"/>
                  </a:lnTo>
                  <a:lnTo>
                    <a:pt x="749" y="182"/>
                  </a:lnTo>
                  <a:lnTo>
                    <a:pt x="693" y="179"/>
                  </a:lnTo>
                  <a:close/>
                  <a:moveTo>
                    <a:pt x="693" y="0"/>
                  </a:moveTo>
                  <a:lnTo>
                    <a:pt x="759" y="4"/>
                  </a:lnTo>
                  <a:lnTo>
                    <a:pt x="825" y="13"/>
                  </a:lnTo>
                  <a:lnTo>
                    <a:pt x="887" y="28"/>
                  </a:lnTo>
                  <a:lnTo>
                    <a:pt x="947" y="49"/>
                  </a:lnTo>
                  <a:lnTo>
                    <a:pt x="1006" y="75"/>
                  </a:lnTo>
                  <a:lnTo>
                    <a:pt x="1060" y="106"/>
                  </a:lnTo>
                  <a:lnTo>
                    <a:pt x="1111" y="142"/>
                  </a:lnTo>
                  <a:lnTo>
                    <a:pt x="1160" y="182"/>
                  </a:lnTo>
                  <a:lnTo>
                    <a:pt x="1204" y="226"/>
                  </a:lnTo>
                  <a:lnTo>
                    <a:pt x="1244" y="274"/>
                  </a:lnTo>
                  <a:lnTo>
                    <a:pt x="1280" y="325"/>
                  </a:lnTo>
                  <a:lnTo>
                    <a:pt x="1311" y="380"/>
                  </a:lnTo>
                  <a:lnTo>
                    <a:pt x="1337" y="437"/>
                  </a:lnTo>
                  <a:lnTo>
                    <a:pt x="1358" y="497"/>
                  </a:lnTo>
                  <a:lnTo>
                    <a:pt x="1373" y="560"/>
                  </a:lnTo>
                  <a:lnTo>
                    <a:pt x="1383" y="625"/>
                  </a:lnTo>
                  <a:lnTo>
                    <a:pt x="1386" y="691"/>
                  </a:lnTo>
                  <a:lnTo>
                    <a:pt x="1383" y="758"/>
                  </a:lnTo>
                  <a:lnTo>
                    <a:pt x="1373" y="822"/>
                  </a:lnTo>
                  <a:lnTo>
                    <a:pt x="1358" y="885"/>
                  </a:lnTo>
                  <a:lnTo>
                    <a:pt x="1337" y="945"/>
                  </a:lnTo>
                  <a:lnTo>
                    <a:pt x="1311" y="1003"/>
                  </a:lnTo>
                  <a:lnTo>
                    <a:pt x="1280" y="1057"/>
                  </a:lnTo>
                  <a:lnTo>
                    <a:pt x="1244" y="1109"/>
                  </a:lnTo>
                  <a:lnTo>
                    <a:pt x="1204" y="1156"/>
                  </a:lnTo>
                  <a:lnTo>
                    <a:pt x="1160" y="1200"/>
                  </a:lnTo>
                  <a:lnTo>
                    <a:pt x="1111" y="1240"/>
                  </a:lnTo>
                  <a:lnTo>
                    <a:pt x="1060" y="1276"/>
                  </a:lnTo>
                  <a:lnTo>
                    <a:pt x="1006" y="1307"/>
                  </a:lnTo>
                  <a:lnTo>
                    <a:pt x="947" y="1334"/>
                  </a:lnTo>
                  <a:lnTo>
                    <a:pt x="887" y="1354"/>
                  </a:lnTo>
                  <a:lnTo>
                    <a:pt x="825" y="1370"/>
                  </a:lnTo>
                  <a:lnTo>
                    <a:pt x="759" y="1379"/>
                  </a:lnTo>
                  <a:lnTo>
                    <a:pt x="693" y="1382"/>
                  </a:lnTo>
                  <a:lnTo>
                    <a:pt x="626" y="1379"/>
                  </a:lnTo>
                  <a:lnTo>
                    <a:pt x="561" y="1370"/>
                  </a:lnTo>
                  <a:lnTo>
                    <a:pt x="499" y="1354"/>
                  </a:lnTo>
                  <a:lnTo>
                    <a:pt x="438" y="1334"/>
                  </a:lnTo>
                  <a:lnTo>
                    <a:pt x="380" y="1307"/>
                  </a:lnTo>
                  <a:lnTo>
                    <a:pt x="325" y="1276"/>
                  </a:lnTo>
                  <a:lnTo>
                    <a:pt x="274" y="1240"/>
                  </a:lnTo>
                  <a:lnTo>
                    <a:pt x="225" y="1200"/>
                  </a:lnTo>
                  <a:lnTo>
                    <a:pt x="181" y="1156"/>
                  </a:lnTo>
                  <a:lnTo>
                    <a:pt x="141" y="1108"/>
                  </a:lnTo>
                  <a:lnTo>
                    <a:pt x="105" y="1057"/>
                  </a:lnTo>
                  <a:lnTo>
                    <a:pt x="74" y="1003"/>
                  </a:lnTo>
                  <a:lnTo>
                    <a:pt x="48" y="945"/>
                  </a:lnTo>
                  <a:lnTo>
                    <a:pt x="28" y="885"/>
                  </a:lnTo>
                  <a:lnTo>
                    <a:pt x="12" y="822"/>
                  </a:lnTo>
                  <a:lnTo>
                    <a:pt x="3" y="758"/>
                  </a:lnTo>
                  <a:lnTo>
                    <a:pt x="0" y="691"/>
                  </a:lnTo>
                  <a:lnTo>
                    <a:pt x="3" y="625"/>
                  </a:lnTo>
                  <a:lnTo>
                    <a:pt x="12" y="560"/>
                  </a:lnTo>
                  <a:lnTo>
                    <a:pt x="28" y="497"/>
                  </a:lnTo>
                  <a:lnTo>
                    <a:pt x="48" y="437"/>
                  </a:lnTo>
                  <a:lnTo>
                    <a:pt x="74" y="380"/>
                  </a:lnTo>
                  <a:lnTo>
                    <a:pt x="106" y="324"/>
                  </a:lnTo>
                  <a:lnTo>
                    <a:pt x="141" y="273"/>
                  </a:lnTo>
                  <a:lnTo>
                    <a:pt x="182" y="225"/>
                  </a:lnTo>
                  <a:lnTo>
                    <a:pt x="226" y="181"/>
                  </a:lnTo>
                  <a:lnTo>
                    <a:pt x="274" y="141"/>
                  </a:lnTo>
                  <a:lnTo>
                    <a:pt x="326" y="106"/>
                  </a:lnTo>
                  <a:lnTo>
                    <a:pt x="380" y="74"/>
                  </a:lnTo>
                  <a:lnTo>
                    <a:pt x="438" y="49"/>
                  </a:lnTo>
                  <a:lnTo>
                    <a:pt x="499" y="28"/>
                  </a:lnTo>
                  <a:lnTo>
                    <a:pt x="561" y="13"/>
                  </a:lnTo>
                  <a:lnTo>
                    <a:pt x="626" y="4"/>
                  </a:lnTo>
                  <a:lnTo>
                    <a:pt x="6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66" name="Group 697"/>
          <p:cNvGrpSpPr>
            <a:grpSpLocks noChangeAspect="1"/>
          </p:cNvGrpSpPr>
          <p:nvPr/>
        </p:nvGrpSpPr>
        <p:grpSpPr bwMode="auto">
          <a:xfrm>
            <a:off x="5802840" y="5797529"/>
            <a:ext cx="352179" cy="442965"/>
            <a:chOff x="2162" y="1791"/>
            <a:chExt cx="1606" cy="2020"/>
          </a:xfrm>
          <a:solidFill>
            <a:schemeClr val="bg1">
              <a:lumMod val="85000"/>
            </a:schemeClr>
          </a:solidFill>
        </p:grpSpPr>
        <p:sp>
          <p:nvSpPr>
            <p:cNvPr id="67" name="Freeform 699"/>
            <p:cNvSpPr>
              <a:spLocks/>
            </p:cNvSpPr>
            <p:nvPr/>
          </p:nvSpPr>
          <p:spPr bwMode="auto">
            <a:xfrm>
              <a:off x="3033" y="3471"/>
              <a:ext cx="184" cy="156"/>
            </a:xfrm>
            <a:custGeom>
              <a:avLst/>
              <a:gdLst>
                <a:gd name="T0" fmla="*/ 369 w 369"/>
                <a:gd name="T1" fmla="*/ 0 h 314"/>
                <a:gd name="T2" fmla="*/ 369 w 369"/>
                <a:gd name="T3" fmla="*/ 129 h 314"/>
                <a:gd name="T4" fmla="*/ 365 w 369"/>
                <a:gd name="T5" fmla="*/ 166 h 314"/>
                <a:gd name="T6" fmla="*/ 354 w 369"/>
                <a:gd name="T7" fmla="*/ 201 h 314"/>
                <a:gd name="T8" fmla="*/ 337 w 369"/>
                <a:gd name="T9" fmla="*/ 233 h 314"/>
                <a:gd name="T10" fmla="*/ 315 w 369"/>
                <a:gd name="T11" fmla="*/ 260 h 314"/>
                <a:gd name="T12" fmla="*/ 288 w 369"/>
                <a:gd name="T13" fmla="*/ 282 h 314"/>
                <a:gd name="T14" fmla="*/ 256 w 369"/>
                <a:gd name="T15" fmla="*/ 299 h 314"/>
                <a:gd name="T16" fmla="*/ 221 w 369"/>
                <a:gd name="T17" fmla="*/ 310 h 314"/>
                <a:gd name="T18" fmla="*/ 184 w 369"/>
                <a:gd name="T19" fmla="*/ 314 h 314"/>
                <a:gd name="T20" fmla="*/ 148 w 369"/>
                <a:gd name="T21" fmla="*/ 310 h 314"/>
                <a:gd name="T22" fmla="*/ 113 w 369"/>
                <a:gd name="T23" fmla="*/ 299 h 314"/>
                <a:gd name="T24" fmla="*/ 81 w 369"/>
                <a:gd name="T25" fmla="*/ 282 h 314"/>
                <a:gd name="T26" fmla="*/ 54 w 369"/>
                <a:gd name="T27" fmla="*/ 260 h 314"/>
                <a:gd name="T28" fmla="*/ 32 w 369"/>
                <a:gd name="T29" fmla="*/ 233 h 314"/>
                <a:gd name="T30" fmla="*/ 15 w 369"/>
                <a:gd name="T31" fmla="*/ 201 h 314"/>
                <a:gd name="T32" fmla="*/ 4 w 369"/>
                <a:gd name="T33" fmla="*/ 166 h 314"/>
                <a:gd name="T34" fmla="*/ 0 w 369"/>
                <a:gd name="T35" fmla="*/ 129 h 314"/>
                <a:gd name="T36" fmla="*/ 0 w 369"/>
                <a:gd name="T37" fmla="*/ 0 h 314"/>
                <a:gd name="T38" fmla="*/ 369 w 369"/>
                <a:gd name="T39" fmla="*/ 0 h 314"/>
                <a:gd name="T40" fmla="*/ 369 w 369"/>
                <a:gd name="T41" fmla="*/ 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69" h="314">
                  <a:moveTo>
                    <a:pt x="369" y="0"/>
                  </a:moveTo>
                  <a:lnTo>
                    <a:pt x="369" y="129"/>
                  </a:lnTo>
                  <a:lnTo>
                    <a:pt x="365" y="166"/>
                  </a:lnTo>
                  <a:lnTo>
                    <a:pt x="354" y="201"/>
                  </a:lnTo>
                  <a:lnTo>
                    <a:pt x="337" y="233"/>
                  </a:lnTo>
                  <a:lnTo>
                    <a:pt x="315" y="260"/>
                  </a:lnTo>
                  <a:lnTo>
                    <a:pt x="288" y="282"/>
                  </a:lnTo>
                  <a:lnTo>
                    <a:pt x="256" y="299"/>
                  </a:lnTo>
                  <a:lnTo>
                    <a:pt x="221" y="310"/>
                  </a:lnTo>
                  <a:lnTo>
                    <a:pt x="184" y="314"/>
                  </a:lnTo>
                  <a:lnTo>
                    <a:pt x="148" y="310"/>
                  </a:lnTo>
                  <a:lnTo>
                    <a:pt x="113" y="299"/>
                  </a:lnTo>
                  <a:lnTo>
                    <a:pt x="81" y="282"/>
                  </a:lnTo>
                  <a:lnTo>
                    <a:pt x="54" y="260"/>
                  </a:lnTo>
                  <a:lnTo>
                    <a:pt x="32" y="233"/>
                  </a:lnTo>
                  <a:lnTo>
                    <a:pt x="15" y="201"/>
                  </a:lnTo>
                  <a:lnTo>
                    <a:pt x="4" y="166"/>
                  </a:lnTo>
                  <a:lnTo>
                    <a:pt x="0" y="129"/>
                  </a:lnTo>
                  <a:lnTo>
                    <a:pt x="0" y="0"/>
                  </a:lnTo>
                  <a:lnTo>
                    <a:pt x="369" y="0"/>
                  </a:lnTo>
                  <a:lnTo>
                    <a:pt x="3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68" name="Freeform 700"/>
            <p:cNvSpPr>
              <a:spLocks/>
            </p:cNvSpPr>
            <p:nvPr/>
          </p:nvSpPr>
          <p:spPr bwMode="auto">
            <a:xfrm>
              <a:off x="3075" y="1791"/>
              <a:ext cx="320" cy="366"/>
            </a:xfrm>
            <a:custGeom>
              <a:avLst/>
              <a:gdLst>
                <a:gd name="T0" fmla="*/ 319 w 639"/>
                <a:gd name="T1" fmla="*/ 0 h 731"/>
                <a:gd name="T2" fmla="*/ 319 w 639"/>
                <a:gd name="T3" fmla="*/ 0 h 731"/>
                <a:gd name="T4" fmla="*/ 367 w 639"/>
                <a:gd name="T5" fmla="*/ 4 h 731"/>
                <a:gd name="T6" fmla="*/ 411 w 639"/>
                <a:gd name="T7" fmla="*/ 15 h 731"/>
                <a:gd name="T8" fmla="*/ 454 w 639"/>
                <a:gd name="T9" fmla="*/ 33 h 731"/>
                <a:gd name="T10" fmla="*/ 494 w 639"/>
                <a:gd name="T11" fmla="*/ 59 h 731"/>
                <a:gd name="T12" fmla="*/ 529 w 639"/>
                <a:gd name="T13" fmla="*/ 90 h 731"/>
                <a:gd name="T14" fmla="*/ 561 w 639"/>
                <a:gd name="T15" fmla="*/ 126 h 731"/>
                <a:gd name="T16" fmla="*/ 588 w 639"/>
                <a:gd name="T17" fmla="*/ 166 h 731"/>
                <a:gd name="T18" fmla="*/ 609 w 639"/>
                <a:gd name="T19" fmla="*/ 212 h 731"/>
                <a:gd name="T20" fmla="*/ 625 w 639"/>
                <a:gd name="T21" fmla="*/ 259 h 731"/>
                <a:gd name="T22" fmla="*/ 636 w 639"/>
                <a:gd name="T23" fmla="*/ 311 h 731"/>
                <a:gd name="T24" fmla="*/ 639 w 639"/>
                <a:gd name="T25" fmla="*/ 365 h 731"/>
                <a:gd name="T26" fmla="*/ 636 w 639"/>
                <a:gd name="T27" fmla="*/ 419 h 731"/>
                <a:gd name="T28" fmla="*/ 625 w 639"/>
                <a:gd name="T29" fmla="*/ 471 h 731"/>
                <a:gd name="T30" fmla="*/ 609 w 639"/>
                <a:gd name="T31" fmla="*/ 520 h 731"/>
                <a:gd name="T32" fmla="*/ 588 w 639"/>
                <a:gd name="T33" fmla="*/ 564 h 731"/>
                <a:gd name="T34" fmla="*/ 561 w 639"/>
                <a:gd name="T35" fmla="*/ 605 h 731"/>
                <a:gd name="T36" fmla="*/ 529 w 639"/>
                <a:gd name="T37" fmla="*/ 642 h 731"/>
                <a:gd name="T38" fmla="*/ 494 w 639"/>
                <a:gd name="T39" fmla="*/ 672 h 731"/>
                <a:gd name="T40" fmla="*/ 454 w 639"/>
                <a:gd name="T41" fmla="*/ 697 h 731"/>
                <a:gd name="T42" fmla="*/ 411 w 639"/>
                <a:gd name="T43" fmla="*/ 715 h 731"/>
                <a:gd name="T44" fmla="*/ 367 w 639"/>
                <a:gd name="T45" fmla="*/ 728 h 731"/>
                <a:gd name="T46" fmla="*/ 319 w 639"/>
                <a:gd name="T47" fmla="*/ 731 h 731"/>
                <a:gd name="T48" fmla="*/ 273 w 639"/>
                <a:gd name="T49" fmla="*/ 728 h 731"/>
                <a:gd name="T50" fmla="*/ 227 w 639"/>
                <a:gd name="T51" fmla="*/ 715 h 731"/>
                <a:gd name="T52" fmla="*/ 185 w 639"/>
                <a:gd name="T53" fmla="*/ 697 h 731"/>
                <a:gd name="T54" fmla="*/ 146 w 639"/>
                <a:gd name="T55" fmla="*/ 672 h 731"/>
                <a:gd name="T56" fmla="*/ 110 w 639"/>
                <a:gd name="T57" fmla="*/ 642 h 731"/>
                <a:gd name="T58" fmla="*/ 79 w 639"/>
                <a:gd name="T59" fmla="*/ 605 h 731"/>
                <a:gd name="T60" fmla="*/ 52 w 639"/>
                <a:gd name="T61" fmla="*/ 564 h 731"/>
                <a:gd name="T62" fmla="*/ 29 w 639"/>
                <a:gd name="T63" fmla="*/ 520 h 731"/>
                <a:gd name="T64" fmla="*/ 13 w 639"/>
                <a:gd name="T65" fmla="*/ 471 h 731"/>
                <a:gd name="T66" fmla="*/ 4 w 639"/>
                <a:gd name="T67" fmla="*/ 419 h 731"/>
                <a:gd name="T68" fmla="*/ 0 w 639"/>
                <a:gd name="T69" fmla="*/ 365 h 731"/>
                <a:gd name="T70" fmla="*/ 4 w 639"/>
                <a:gd name="T71" fmla="*/ 311 h 731"/>
                <a:gd name="T72" fmla="*/ 13 w 639"/>
                <a:gd name="T73" fmla="*/ 259 h 731"/>
                <a:gd name="T74" fmla="*/ 29 w 639"/>
                <a:gd name="T75" fmla="*/ 212 h 731"/>
                <a:gd name="T76" fmla="*/ 52 w 639"/>
                <a:gd name="T77" fmla="*/ 166 h 731"/>
                <a:gd name="T78" fmla="*/ 79 w 639"/>
                <a:gd name="T79" fmla="*/ 126 h 731"/>
                <a:gd name="T80" fmla="*/ 110 w 639"/>
                <a:gd name="T81" fmla="*/ 90 h 731"/>
                <a:gd name="T82" fmla="*/ 146 w 639"/>
                <a:gd name="T83" fmla="*/ 59 h 731"/>
                <a:gd name="T84" fmla="*/ 185 w 639"/>
                <a:gd name="T85" fmla="*/ 33 h 731"/>
                <a:gd name="T86" fmla="*/ 227 w 639"/>
                <a:gd name="T87" fmla="*/ 15 h 731"/>
                <a:gd name="T88" fmla="*/ 273 w 639"/>
                <a:gd name="T89" fmla="*/ 4 h 731"/>
                <a:gd name="T90" fmla="*/ 319 w 639"/>
                <a:gd name="T91" fmla="*/ 0 h 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39" h="731">
                  <a:moveTo>
                    <a:pt x="319" y="0"/>
                  </a:moveTo>
                  <a:lnTo>
                    <a:pt x="319" y="0"/>
                  </a:lnTo>
                  <a:lnTo>
                    <a:pt x="367" y="4"/>
                  </a:lnTo>
                  <a:lnTo>
                    <a:pt x="411" y="15"/>
                  </a:lnTo>
                  <a:lnTo>
                    <a:pt x="454" y="33"/>
                  </a:lnTo>
                  <a:lnTo>
                    <a:pt x="494" y="59"/>
                  </a:lnTo>
                  <a:lnTo>
                    <a:pt x="529" y="90"/>
                  </a:lnTo>
                  <a:lnTo>
                    <a:pt x="561" y="126"/>
                  </a:lnTo>
                  <a:lnTo>
                    <a:pt x="588" y="166"/>
                  </a:lnTo>
                  <a:lnTo>
                    <a:pt x="609" y="212"/>
                  </a:lnTo>
                  <a:lnTo>
                    <a:pt x="625" y="259"/>
                  </a:lnTo>
                  <a:lnTo>
                    <a:pt x="636" y="311"/>
                  </a:lnTo>
                  <a:lnTo>
                    <a:pt x="639" y="365"/>
                  </a:lnTo>
                  <a:lnTo>
                    <a:pt x="636" y="419"/>
                  </a:lnTo>
                  <a:lnTo>
                    <a:pt x="625" y="471"/>
                  </a:lnTo>
                  <a:lnTo>
                    <a:pt x="609" y="520"/>
                  </a:lnTo>
                  <a:lnTo>
                    <a:pt x="588" y="564"/>
                  </a:lnTo>
                  <a:lnTo>
                    <a:pt x="561" y="605"/>
                  </a:lnTo>
                  <a:lnTo>
                    <a:pt x="529" y="642"/>
                  </a:lnTo>
                  <a:lnTo>
                    <a:pt x="494" y="672"/>
                  </a:lnTo>
                  <a:lnTo>
                    <a:pt x="454" y="697"/>
                  </a:lnTo>
                  <a:lnTo>
                    <a:pt x="411" y="715"/>
                  </a:lnTo>
                  <a:lnTo>
                    <a:pt x="367" y="728"/>
                  </a:lnTo>
                  <a:lnTo>
                    <a:pt x="319" y="731"/>
                  </a:lnTo>
                  <a:lnTo>
                    <a:pt x="273" y="728"/>
                  </a:lnTo>
                  <a:lnTo>
                    <a:pt x="227" y="715"/>
                  </a:lnTo>
                  <a:lnTo>
                    <a:pt x="185" y="697"/>
                  </a:lnTo>
                  <a:lnTo>
                    <a:pt x="146" y="672"/>
                  </a:lnTo>
                  <a:lnTo>
                    <a:pt x="110" y="642"/>
                  </a:lnTo>
                  <a:lnTo>
                    <a:pt x="79" y="605"/>
                  </a:lnTo>
                  <a:lnTo>
                    <a:pt x="52" y="564"/>
                  </a:lnTo>
                  <a:lnTo>
                    <a:pt x="29" y="520"/>
                  </a:lnTo>
                  <a:lnTo>
                    <a:pt x="13" y="471"/>
                  </a:lnTo>
                  <a:lnTo>
                    <a:pt x="4" y="419"/>
                  </a:lnTo>
                  <a:lnTo>
                    <a:pt x="0" y="365"/>
                  </a:lnTo>
                  <a:lnTo>
                    <a:pt x="4" y="311"/>
                  </a:lnTo>
                  <a:lnTo>
                    <a:pt x="13" y="259"/>
                  </a:lnTo>
                  <a:lnTo>
                    <a:pt x="29" y="212"/>
                  </a:lnTo>
                  <a:lnTo>
                    <a:pt x="52" y="166"/>
                  </a:lnTo>
                  <a:lnTo>
                    <a:pt x="79" y="126"/>
                  </a:lnTo>
                  <a:lnTo>
                    <a:pt x="110" y="90"/>
                  </a:lnTo>
                  <a:lnTo>
                    <a:pt x="146" y="59"/>
                  </a:lnTo>
                  <a:lnTo>
                    <a:pt x="185" y="33"/>
                  </a:lnTo>
                  <a:lnTo>
                    <a:pt x="227" y="15"/>
                  </a:lnTo>
                  <a:lnTo>
                    <a:pt x="273" y="4"/>
                  </a:lnTo>
                  <a:lnTo>
                    <a:pt x="3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69" name="Freeform 701"/>
            <p:cNvSpPr>
              <a:spLocks noEditPoints="1"/>
            </p:cNvSpPr>
            <p:nvPr/>
          </p:nvSpPr>
          <p:spPr bwMode="auto">
            <a:xfrm>
              <a:off x="2949" y="2221"/>
              <a:ext cx="819" cy="1409"/>
            </a:xfrm>
            <a:custGeom>
              <a:avLst/>
              <a:gdLst>
                <a:gd name="T0" fmla="*/ 1077 w 1639"/>
                <a:gd name="T1" fmla="*/ 1262 h 2818"/>
                <a:gd name="T2" fmla="*/ 1334 w 1639"/>
                <a:gd name="T3" fmla="*/ 1112 h 2818"/>
                <a:gd name="T4" fmla="*/ 1254 w 1639"/>
                <a:gd name="T5" fmla="*/ 1119 h 2818"/>
                <a:gd name="T6" fmla="*/ 639 w 1639"/>
                <a:gd name="T7" fmla="*/ 0 h 2818"/>
                <a:gd name="T8" fmla="*/ 757 w 1639"/>
                <a:gd name="T9" fmla="*/ 1 h 2818"/>
                <a:gd name="T10" fmla="*/ 835 w 1639"/>
                <a:gd name="T11" fmla="*/ 1 h 2818"/>
                <a:gd name="T12" fmla="*/ 883 w 1639"/>
                <a:gd name="T13" fmla="*/ 1 h 2818"/>
                <a:gd name="T14" fmla="*/ 966 w 1639"/>
                <a:gd name="T15" fmla="*/ 35 h 2818"/>
                <a:gd name="T16" fmla="*/ 1419 w 1639"/>
                <a:gd name="T17" fmla="*/ 899 h 2818"/>
                <a:gd name="T18" fmla="*/ 1431 w 1639"/>
                <a:gd name="T19" fmla="*/ 994 h 2818"/>
                <a:gd name="T20" fmla="*/ 1387 w 1639"/>
                <a:gd name="T21" fmla="*/ 1077 h 2818"/>
                <a:gd name="T22" fmla="*/ 1596 w 1639"/>
                <a:gd name="T23" fmla="*/ 1262 h 2818"/>
                <a:gd name="T24" fmla="*/ 1636 w 1639"/>
                <a:gd name="T25" fmla="*/ 1289 h 2818"/>
                <a:gd name="T26" fmla="*/ 1636 w 1639"/>
                <a:gd name="T27" fmla="*/ 1988 h 2818"/>
                <a:gd name="T28" fmla="*/ 1596 w 1639"/>
                <a:gd name="T29" fmla="*/ 2015 h 2818"/>
                <a:gd name="T30" fmla="*/ 936 w 1639"/>
                <a:gd name="T31" fmla="*/ 2003 h 2818"/>
                <a:gd name="T32" fmla="*/ 924 w 1639"/>
                <a:gd name="T33" fmla="*/ 1306 h 2818"/>
                <a:gd name="T34" fmla="*/ 950 w 1639"/>
                <a:gd name="T35" fmla="*/ 1265 h 2818"/>
                <a:gd name="T36" fmla="*/ 1114 w 1639"/>
                <a:gd name="T37" fmla="*/ 1140 h 2818"/>
                <a:gd name="T38" fmla="*/ 1145 w 1639"/>
                <a:gd name="T39" fmla="*/ 1038 h 2818"/>
                <a:gd name="T40" fmla="*/ 967 w 1639"/>
                <a:gd name="T41" fmla="*/ 1140 h 2818"/>
                <a:gd name="T42" fmla="*/ 893 w 1639"/>
                <a:gd name="T43" fmla="*/ 1159 h 2818"/>
                <a:gd name="T44" fmla="*/ 827 w 1639"/>
                <a:gd name="T45" fmla="*/ 1219 h 2818"/>
                <a:gd name="T46" fmla="*/ 801 w 1639"/>
                <a:gd name="T47" fmla="*/ 1306 h 2818"/>
                <a:gd name="T48" fmla="*/ 814 w 1639"/>
                <a:gd name="T49" fmla="*/ 2036 h 2818"/>
                <a:gd name="T50" fmla="*/ 875 w 1639"/>
                <a:gd name="T51" fmla="*/ 2110 h 2818"/>
                <a:gd name="T52" fmla="*/ 967 w 1639"/>
                <a:gd name="T53" fmla="*/ 2138 h 2818"/>
                <a:gd name="T54" fmla="*/ 975 w 1639"/>
                <a:gd name="T55" fmla="*/ 2672 h 2818"/>
                <a:gd name="T56" fmla="*/ 925 w 1639"/>
                <a:gd name="T57" fmla="*/ 2764 h 2818"/>
                <a:gd name="T58" fmla="*/ 832 w 1639"/>
                <a:gd name="T59" fmla="*/ 2814 h 2818"/>
                <a:gd name="T60" fmla="*/ 722 w 1639"/>
                <a:gd name="T61" fmla="*/ 2803 h 2818"/>
                <a:gd name="T62" fmla="*/ 642 w 1639"/>
                <a:gd name="T63" fmla="*/ 2737 h 2818"/>
                <a:gd name="T64" fmla="*/ 610 w 1639"/>
                <a:gd name="T65" fmla="*/ 2633 h 2818"/>
                <a:gd name="T66" fmla="*/ 658 w 1639"/>
                <a:gd name="T67" fmla="*/ 2443 h 2818"/>
                <a:gd name="T68" fmla="*/ 699 w 1639"/>
                <a:gd name="T69" fmla="*/ 2364 h 2818"/>
                <a:gd name="T70" fmla="*/ 699 w 1639"/>
                <a:gd name="T71" fmla="*/ 1634 h 2818"/>
                <a:gd name="T72" fmla="*/ 658 w 1639"/>
                <a:gd name="T73" fmla="*/ 1556 h 2818"/>
                <a:gd name="T74" fmla="*/ 587 w 1639"/>
                <a:gd name="T75" fmla="*/ 1510 h 2818"/>
                <a:gd name="T76" fmla="*/ 537 w 1639"/>
                <a:gd name="T77" fmla="*/ 1500 h 2818"/>
                <a:gd name="T78" fmla="*/ 458 w 1639"/>
                <a:gd name="T79" fmla="*/ 1393 h 2818"/>
                <a:gd name="T80" fmla="*/ 463 w 1639"/>
                <a:gd name="T81" fmla="*/ 1288 h 2818"/>
                <a:gd name="T82" fmla="*/ 395 w 1639"/>
                <a:gd name="T83" fmla="*/ 1129 h 2818"/>
                <a:gd name="T84" fmla="*/ 0 w 1639"/>
                <a:gd name="T85" fmla="*/ 361 h 2818"/>
                <a:gd name="T86" fmla="*/ 180 w 1639"/>
                <a:gd name="T87" fmla="*/ 35 h 2818"/>
                <a:gd name="T88" fmla="*/ 262 w 1639"/>
                <a:gd name="T89" fmla="*/ 1 h 2818"/>
                <a:gd name="T90" fmla="*/ 309 w 1639"/>
                <a:gd name="T91" fmla="*/ 1 h 2818"/>
                <a:gd name="T92" fmla="*/ 389 w 1639"/>
                <a:gd name="T93" fmla="*/ 1 h 2818"/>
                <a:gd name="T94" fmla="*/ 507 w 1639"/>
                <a:gd name="T95" fmla="*/ 0 h 2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639" h="2818">
                  <a:moveTo>
                    <a:pt x="1228" y="1112"/>
                  </a:moveTo>
                  <a:lnTo>
                    <a:pt x="1200" y="1140"/>
                  </a:lnTo>
                  <a:lnTo>
                    <a:pt x="1077" y="1262"/>
                  </a:lnTo>
                  <a:lnTo>
                    <a:pt x="1485" y="1262"/>
                  </a:lnTo>
                  <a:lnTo>
                    <a:pt x="1362" y="1140"/>
                  </a:lnTo>
                  <a:lnTo>
                    <a:pt x="1334" y="1112"/>
                  </a:lnTo>
                  <a:lnTo>
                    <a:pt x="1308" y="1119"/>
                  </a:lnTo>
                  <a:lnTo>
                    <a:pt x="1281" y="1122"/>
                  </a:lnTo>
                  <a:lnTo>
                    <a:pt x="1254" y="1119"/>
                  </a:lnTo>
                  <a:lnTo>
                    <a:pt x="1228" y="1112"/>
                  </a:lnTo>
                  <a:close/>
                  <a:moveTo>
                    <a:pt x="594" y="0"/>
                  </a:moveTo>
                  <a:lnTo>
                    <a:pt x="639" y="0"/>
                  </a:lnTo>
                  <a:lnTo>
                    <a:pt x="680" y="0"/>
                  </a:lnTo>
                  <a:lnTo>
                    <a:pt x="720" y="0"/>
                  </a:lnTo>
                  <a:lnTo>
                    <a:pt x="757" y="1"/>
                  </a:lnTo>
                  <a:lnTo>
                    <a:pt x="789" y="1"/>
                  </a:lnTo>
                  <a:lnTo>
                    <a:pt x="816" y="1"/>
                  </a:lnTo>
                  <a:lnTo>
                    <a:pt x="835" y="1"/>
                  </a:lnTo>
                  <a:lnTo>
                    <a:pt x="849" y="1"/>
                  </a:lnTo>
                  <a:lnTo>
                    <a:pt x="854" y="1"/>
                  </a:lnTo>
                  <a:lnTo>
                    <a:pt x="883" y="1"/>
                  </a:lnTo>
                  <a:lnTo>
                    <a:pt x="913" y="7"/>
                  </a:lnTo>
                  <a:lnTo>
                    <a:pt x="941" y="18"/>
                  </a:lnTo>
                  <a:lnTo>
                    <a:pt x="966" y="35"/>
                  </a:lnTo>
                  <a:lnTo>
                    <a:pt x="988" y="56"/>
                  </a:lnTo>
                  <a:lnTo>
                    <a:pt x="1004" y="83"/>
                  </a:lnTo>
                  <a:lnTo>
                    <a:pt x="1419" y="899"/>
                  </a:lnTo>
                  <a:lnTo>
                    <a:pt x="1430" y="930"/>
                  </a:lnTo>
                  <a:lnTo>
                    <a:pt x="1435" y="962"/>
                  </a:lnTo>
                  <a:lnTo>
                    <a:pt x="1431" y="994"/>
                  </a:lnTo>
                  <a:lnTo>
                    <a:pt x="1423" y="1025"/>
                  </a:lnTo>
                  <a:lnTo>
                    <a:pt x="1408" y="1053"/>
                  </a:lnTo>
                  <a:lnTo>
                    <a:pt x="1387" y="1077"/>
                  </a:lnTo>
                  <a:lnTo>
                    <a:pt x="1450" y="1140"/>
                  </a:lnTo>
                  <a:lnTo>
                    <a:pt x="1572" y="1262"/>
                  </a:lnTo>
                  <a:lnTo>
                    <a:pt x="1596" y="1262"/>
                  </a:lnTo>
                  <a:lnTo>
                    <a:pt x="1613" y="1265"/>
                  </a:lnTo>
                  <a:lnTo>
                    <a:pt x="1626" y="1275"/>
                  </a:lnTo>
                  <a:lnTo>
                    <a:pt x="1636" y="1289"/>
                  </a:lnTo>
                  <a:lnTo>
                    <a:pt x="1639" y="1306"/>
                  </a:lnTo>
                  <a:lnTo>
                    <a:pt x="1639" y="1972"/>
                  </a:lnTo>
                  <a:lnTo>
                    <a:pt x="1636" y="1988"/>
                  </a:lnTo>
                  <a:lnTo>
                    <a:pt x="1626" y="2003"/>
                  </a:lnTo>
                  <a:lnTo>
                    <a:pt x="1613" y="2012"/>
                  </a:lnTo>
                  <a:lnTo>
                    <a:pt x="1596" y="2015"/>
                  </a:lnTo>
                  <a:lnTo>
                    <a:pt x="967" y="2015"/>
                  </a:lnTo>
                  <a:lnTo>
                    <a:pt x="950" y="2012"/>
                  </a:lnTo>
                  <a:lnTo>
                    <a:pt x="936" y="2003"/>
                  </a:lnTo>
                  <a:lnTo>
                    <a:pt x="927" y="1988"/>
                  </a:lnTo>
                  <a:lnTo>
                    <a:pt x="924" y="1972"/>
                  </a:lnTo>
                  <a:lnTo>
                    <a:pt x="924" y="1306"/>
                  </a:lnTo>
                  <a:lnTo>
                    <a:pt x="927" y="1289"/>
                  </a:lnTo>
                  <a:lnTo>
                    <a:pt x="936" y="1275"/>
                  </a:lnTo>
                  <a:lnTo>
                    <a:pt x="950" y="1265"/>
                  </a:lnTo>
                  <a:lnTo>
                    <a:pt x="967" y="1262"/>
                  </a:lnTo>
                  <a:lnTo>
                    <a:pt x="991" y="1262"/>
                  </a:lnTo>
                  <a:lnTo>
                    <a:pt x="1114" y="1140"/>
                  </a:lnTo>
                  <a:lnTo>
                    <a:pt x="1176" y="1079"/>
                  </a:lnTo>
                  <a:lnTo>
                    <a:pt x="1158" y="1060"/>
                  </a:lnTo>
                  <a:lnTo>
                    <a:pt x="1145" y="1038"/>
                  </a:lnTo>
                  <a:lnTo>
                    <a:pt x="980" y="715"/>
                  </a:lnTo>
                  <a:lnTo>
                    <a:pt x="980" y="1140"/>
                  </a:lnTo>
                  <a:lnTo>
                    <a:pt x="967" y="1140"/>
                  </a:lnTo>
                  <a:lnTo>
                    <a:pt x="941" y="1143"/>
                  </a:lnTo>
                  <a:lnTo>
                    <a:pt x="916" y="1149"/>
                  </a:lnTo>
                  <a:lnTo>
                    <a:pt x="893" y="1159"/>
                  </a:lnTo>
                  <a:lnTo>
                    <a:pt x="867" y="1175"/>
                  </a:lnTo>
                  <a:lnTo>
                    <a:pt x="845" y="1195"/>
                  </a:lnTo>
                  <a:lnTo>
                    <a:pt x="827" y="1219"/>
                  </a:lnTo>
                  <a:lnTo>
                    <a:pt x="813" y="1245"/>
                  </a:lnTo>
                  <a:lnTo>
                    <a:pt x="805" y="1274"/>
                  </a:lnTo>
                  <a:lnTo>
                    <a:pt x="801" y="1306"/>
                  </a:lnTo>
                  <a:lnTo>
                    <a:pt x="801" y="1972"/>
                  </a:lnTo>
                  <a:lnTo>
                    <a:pt x="805" y="2005"/>
                  </a:lnTo>
                  <a:lnTo>
                    <a:pt x="814" y="2036"/>
                  </a:lnTo>
                  <a:lnTo>
                    <a:pt x="829" y="2064"/>
                  </a:lnTo>
                  <a:lnTo>
                    <a:pt x="850" y="2089"/>
                  </a:lnTo>
                  <a:lnTo>
                    <a:pt x="875" y="2110"/>
                  </a:lnTo>
                  <a:lnTo>
                    <a:pt x="903" y="2125"/>
                  </a:lnTo>
                  <a:lnTo>
                    <a:pt x="934" y="2134"/>
                  </a:lnTo>
                  <a:lnTo>
                    <a:pt x="967" y="2138"/>
                  </a:lnTo>
                  <a:lnTo>
                    <a:pt x="979" y="2138"/>
                  </a:lnTo>
                  <a:lnTo>
                    <a:pt x="979" y="2633"/>
                  </a:lnTo>
                  <a:lnTo>
                    <a:pt x="975" y="2672"/>
                  </a:lnTo>
                  <a:lnTo>
                    <a:pt x="964" y="2706"/>
                  </a:lnTo>
                  <a:lnTo>
                    <a:pt x="947" y="2737"/>
                  </a:lnTo>
                  <a:lnTo>
                    <a:pt x="925" y="2764"/>
                  </a:lnTo>
                  <a:lnTo>
                    <a:pt x="898" y="2787"/>
                  </a:lnTo>
                  <a:lnTo>
                    <a:pt x="866" y="2803"/>
                  </a:lnTo>
                  <a:lnTo>
                    <a:pt x="832" y="2814"/>
                  </a:lnTo>
                  <a:lnTo>
                    <a:pt x="795" y="2818"/>
                  </a:lnTo>
                  <a:lnTo>
                    <a:pt x="758" y="2814"/>
                  </a:lnTo>
                  <a:lnTo>
                    <a:pt x="722" y="2803"/>
                  </a:lnTo>
                  <a:lnTo>
                    <a:pt x="692" y="2787"/>
                  </a:lnTo>
                  <a:lnTo>
                    <a:pt x="664" y="2764"/>
                  </a:lnTo>
                  <a:lnTo>
                    <a:pt x="642" y="2737"/>
                  </a:lnTo>
                  <a:lnTo>
                    <a:pt x="625" y="2706"/>
                  </a:lnTo>
                  <a:lnTo>
                    <a:pt x="614" y="2672"/>
                  </a:lnTo>
                  <a:lnTo>
                    <a:pt x="610" y="2633"/>
                  </a:lnTo>
                  <a:lnTo>
                    <a:pt x="610" y="2479"/>
                  </a:lnTo>
                  <a:lnTo>
                    <a:pt x="636" y="2463"/>
                  </a:lnTo>
                  <a:lnTo>
                    <a:pt x="658" y="2443"/>
                  </a:lnTo>
                  <a:lnTo>
                    <a:pt x="677" y="2420"/>
                  </a:lnTo>
                  <a:lnTo>
                    <a:pt x="690" y="2393"/>
                  </a:lnTo>
                  <a:lnTo>
                    <a:pt x="699" y="2364"/>
                  </a:lnTo>
                  <a:lnTo>
                    <a:pt x="703" y="2332"/>
                  </a:lnTo>
                  <a:lnTo>
                    <a:pt x="703" y="1666"/>
                  </a:lnTo>
                  <a:lnTo>
                    <a:pt x="699" y="1634"/>
                  </a:lnTo>
                  <a:lnTo>
                    <a:pt x="690" y="1606"/>
                  </a:lnTo>
                  <a:lnTo>
                    <a:pt x="677" y="1579"/>
                  </a:lnTo>
                  <a:lnTo>
                    <a:pt x="658" y="1556"/>
                  </a:lnTo>
                  <a:lnTo>
                    <a:pt x="636" y="1536"/>
                  </a:lnTo>
                  <a:lnTo>
                    <a:pt x="610" y="1520"/>
                  </a:lnTo>
                  <a:lnTo>
                    <a:pt x="587" y="1510"/>
                  </a:lnTo>
                  <a:lnTo>
                    <a:pt x="563" y="1503"/>
                  </a:lnTo>
                  <a:lnTo>
                    <a:pt x="537" y="1500"/>
                  </a:lnTo>
                  <a:lnTo>
                    <a:pt x="537" y="1500"/>
                  </a:lnTo>
                  <a:lnTo>
                    <a:pt x="520" y="1500"/>
                  </a:lnTo>
                  <a:lnTo>
                    <a:pt x="446" y="1426"/>
                  </a:lnTo>
                  <a:lnTo>
                    <a:pt x="458" y="1393"/>
                  </a:lnTo>
                  <a:lnTo>
                    <a:pt x="464" y="1359"/>
                  </a:lnTo>
                  <a:lnTo>
                    <a:pt x="467" y="1323"/>
                  </a:lnTo>
                  <a:lnTo>
                    <a:pt x="463" y="1288"/>
                  </a:lnTo>
                  <a:lnTo>
                    <a:pt x="454" y="1252"/>
                  </a:lnTo>
                  <a:lnTo>
                    <a:pt x="441" y="1218"/>
                  </a:lnTo>
                  <a:lnTo>
                    <a:pt x="395" y="1129"/>
                  </a:lnTo>
                  <a:lnTo>
                    <a:pt x="27" y="401"/>
                  </a:lnTo>
                  <a:lnTo>
                    <a:pt x="15" y="381"/>
                  </a:lnTo>
                  <a:lnTo>
                    <a:pt x="0" y="361"/>
                  </a:lnTo>
                  <a:lnTo>
                    <a:pt x="141" y="83"/>
                  </a:lnTo>
                  <a:lnTo>
                    <a:pt x="158" y="56"/>
                  </a:lnTo>
                  <a:lnTo>
                    <a:pt x="180" y="35"/>
                  </a:lnTo>
                  <a:lnTo>
                    <a:pt x="205" y="18"/>
                  </a:lnTo>
                  <a:lnTo>
                    <a:pt x="232" y="7"/>
                  </a:lnTo>
                  <a:lnTo>
                    <a:pt x="262" y="1"/>
                  </a:lnTo>
                  <a:lnTo>
                    <a:pt x="292" y="1"/>
                  </a:lnTo>
                  <a:lnTo>
                    <a:pt x="297" y="1"/>
                  </a:lnTo>
                  <a:lnTo>
                    <a:pt x="309" y="1"/>
                  </a:lnTo>
                  <a:lnTo>
                    <a:pt x="330" y="1"/>
                  </a:lnTo>
                  <a:lnTo>
                    <a:pt x="357" y="1"/>
                  </a:lnTo>
                  <a:lnTo>
                    <a:pt x="389" y="1"/>
                  </a:lnTo>
                  <a:lnTo>
                    <a:pt x="425" y="0"/>
                  </a:lnTo>
                  <a:lnTo>
                    <a:pt x="464" y="0"/>
                  </a:lnTo>
                  <a:lnTo>
                    <a:pt x="507" y="0"/>
                  </a:lnTo>
                  <a:lnTo>
                    <a:pt x="550" y="0"/>
                  </a:lnTo>
                  <a:lnTo>
                    <a:pt x="5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70" name="Freeform 702"/>
            <p:cNvSpPr>
              <a:spLocks/>
            </p:cNvSpPr>
            <p:nvPr/>
          </p:nvSpPr>
          <p:spPr bwMode="auto">
            <a:xfrm>
              <a:off x="2546" y="1971"/>
              <a:ext cx="319" cy="366"/>
            </a:xfrm>
            <a:custGeom>
              <a:avLst/>
              <a:gdLst>
                <a:gd name="T0" fmla="*/ 319 w 639"/>
                <a:gd name="T1" fmla="*/ 0 h 732"/>
                <a:gd name="T2" fmla="*/ 366 w 639"/>
                <a:gd name="T3" fmla="*/ 4 h 732"/>
                <a:gd name="T4" fmla="*/ 411 w 639"/>
                <a:gd name="T5" fmla="*/ 16 h 732"/>
                <a:gd name="T6" fmla="*/ 453 w 639"/>
                <a:gd name="T7" fmla="*/ 35 h 732"/>
                <a:gd name="T8" fmla="*/ 493 w 639"/>
                <a:gd name="T9" fmla="*/ 59 h 732"/>
                <a:gd name="T10" fmla="*/ 528 w 639"/>
                <a:gd name="T11" fmla="*/ 90 h 732"/>
                <a:gd name="T12" fmla="*/ 560 w 639"/>
                <a:gd name="T13" fmla="*/ 126 h 732"/>
                <a:gd name="T14" fmla="*/ 587 w 639"/>
                <a:gd name="T15" fmla="*/ 167 h 732"/>
                <a:gd name="T16" fmla="*/ 609 w 639"/>
                <a:gd name="T17" fmla="*/ 212 h 732"/>
                <a:gd name="T18" fmla="*/ 625 w 639"/>
                <a:gd name="T19" fmla="*/ 261 h 732"/>
                <a:gd name="T20" fmla="*/ 635 w 639"/>
                <a:gd name="T21" fmla="*/ 312 h 732"/>
                <a:gd name="T22" fmla="*/ 639 w 639"/>
                <a:gd name="T23" fmla="*/ 367 h 732"/>
                <a:gd name="T24" fmla="*/ 635 w 639"/>
                <a:gd name="T25" fmla="*/ 421 h 732"/>
                <a:gd name="T26" fmla="*/ 625 w 639"/>
                <a:gd name="T27" fmla="*/ 472 h 732"/>
                <a:gd name="T28" fmla="*/ 609 w 639"/>
                <a:gd name="T29" fmla="*/ 520 h 732"/>
                <a:gd name="T30" fmla="*/ 587 w 639"/>
                <a:gd name="T31" fmla="*/ 566 h 732"/>
                <a:gd name="T32" fmla="*/ 560 w 639"/>
                <a:gd name="T33" fmla="*/ 606 h 732"/>
                <a:gd name="T34" fmla="*/ 528 w 639"/>
                <a:gd name="T35" fmla="*/ 642 h 732"/>
                <a:gd name="T36" fmla="*/ 493 w 639"/>
                <a:gd name="T37" fmla="*/ 673 h 732"/>
                <a:gd name="T38" fmla="*/ 453 w 639"/>
                <a:gd name="T39" fmla="*/ 698 h 732"/>
                <a:gd name="T40" fmla="*/ 411 w 639"/>
                <a:gd name="T41" fmla="*/ 717 h 732"/>
                <a:gd name="T42" fmla="*/ 366 w 639"/>
                <a:gd name="T43" fmla="*/ 728 h 732"/>
                <a:gd name="T44" fmla="*/ 319 w 639"/>
                <a:gd name="T45" fmla="*/ 732 h 732"/>
                <a:gd name="T46" fmla="*/ 271 w 639"/>
                <a:gd name="T47" fmla="*/ 728 h 732"/>
                <a:gd name="T48" fmla="*/ 227 w 639"/>
                <a:gd name="T49" fmla="*/ 717 h 732"/>
                <a:gd name="T50" fmla="*/ 184 w 639"/>
                <a:gd name="T51" fmla="*/ 698 h 732"/>
                <a:gd name="T52" fmla="*/ 145 w 639"/>
                <a:gd name="T53" fmla="*/ 673 h 732"/>
                <a:gd name="T54" fmla="*/ 109 w 639"/>
                <a:gd name="T55" fmla="*/ 642 h 732"/>
                <a:gd name="T56" fmla="*/ 77 w 639"/>
                <a:gd name="T57" fmla="*/ 606 h 732"/>
                <a:gd name="T58" fmla="*/ 50 w 639"/>
                <a:gd name="T59" fmla="*/ 566 h 732"/>
                <a:gd name="T60" fmla="*/ 29 w 639"/>
                <a:gd name="T61" fmla="*/ 520 h 732"/>
                <a:gd name="T62" fmla="*/ 13 w 639"/>
                <a:gd name="T63" fmla="*/ 472 h 732"/>
                <a:gd name="T64" fmla="*/ 2 w 639"/>
                <a:gd name="T65" fmla="*/ 421 h 732"/>
                <a:gd name="T66" fmla="*/ 0 w 639"/>
                <a:gd name="T67" fmla="*/ 367 h 732"/>
                <a:gd name="T68" fmla="*/ 2 w 639"/>
                <a:gd name="T69" fmla="*/ 312 h 732"/>
                <a:gd name="T70" fmla="*/ 13 w 639"/>
                <a:gd name="T71" fmla="*/ 261 h 732"/>
                <a:gd name="T72" fmla="*/ 29 w 639"/>
                <a:gd name="T73" fmla="*/ 212 h 732"/>
                <a:gd name="T74" fmla="*/ 50 w 639"/>
                <a:gd name="T75" fmla="*/ 167 h 732"/>
                <a:gd name="T76" fmla="*/ 77 w 639"/>
                <a:gd name="T77" fmla="*/ 126 h 732"/>
                <a:gd name="T78" fmla="*/ 109 w 639"/>
                <a:gd name="T79" fmla="*/ 90 h 732"/>
                <a:gd name="T80" fmla="*/ 145 w 639"/>
                <a:gd name="T81" fmla="*/ 59 h 732"/>
                <a:gd name="T82" fmla="*/ 184 w 639"/>
                <a:gd name="T83" fmla="*/ 35 h 732"/>
                <a:gd name="T84" fmla="*/ 227 w 639"/>
                <a:gd name="T85" fmla="*/ 16 h 732"/>
                <a:gd name="T86" fmla="*/ 271 w 639"/>
                <a:gd name="T87" fmla="*/ 4 h 732"/>
                <a:gd name="T88" fmla="*/ 319 w 639"/>
                <a:gd name="T89" fmla="*/ 0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9" h="732">
                  <a:moveTo>
                    <a:pt x="319" y="0"/>
                  </a:moveTo>
                  <a:lnTo>
                    <a:pt x="366" y="4"/>
                  </a:lnTo>
                  <a:lnTo>
                    <a:pt x="411" y="16"/>
                  </a:lnTo>
                  <a:lnTo>
                    <a:pt x="453" y="35"/>
                  </a:lnTo>
                  <a:lnTo>
                    <a:pt x="493" y="59"/>
                  </a:lnTo>
                  <a:lnTo>
                    <a:pt x="528" y="90"/>
                  </a:lnTo>
                  <a:lnTo>
                    <a:pt x="560" y="126"/>
                  </a:lnTo>
                  <a:lnTo>
                    <a:pt x="587" y="167"/>
                  </a:lnTo>
                  <a:lnTo>
                    <a:pt x="609" y="212"/>
                  </a:lnTo>
                  <a:lnTo>
                    <a:pt x="625" y="261"/>
                  </a:lnTo>
                  <a:lnTo>
                    <a:pt x="635" y="312"/>
                  </a:lnTo>
                  <a:lnTo>
                    <a:pt x="639" y="367"/>
                  </a:lnTo>
                  <a:lnTo>
                    <a:pt x="635" y="421"/>
                  </a:lnTo>
                  <a:lnTo>
                    <a:pt x="625" y="472"/>
                  </a:lnTo>
                  <a:lnTo>
                    <a:pt x="609" y="520"/>
                  </a:lnTo>
                  <a:lnTo>
                    <a:pt x="587" y="566"/>
                  </a:lnTo>
                  <a:lnTo>
                    <a:pt x="560" y="606"/>
                  </a:lnTo>
                  <a:lnTo>
                    <a:pt x="528" y="642"/>
                  </a:lnTo>
                  <a:lnTo>
                    <a:pt x="493" y="673"/>
                  </a:lnTo>
                  <a:lnTo>
                    <a:pt x="453" y="698"/>
                  </a:lnTo>
                  <a:lnTo>
                    <a:pt x="411" y="717"/>
                  </a:lnTo>
                  <a:lnTo>
                    <a:pt x="366" y="728"/>
                  </a:lnTo>
                  <a:lnTo>
                    <a:pt x="319" y="732"/>
                  </a:lnTo>
                  <a:lnTo>
                    <a:pt x="271" y="728"/>
                  </a:lnTo>
                  <a:lnTo>
                    <a:pt x="227" y="717"/>
                  </a:lnTo>
                  <a:lnTo>
                    <a:pt x="184" y="698"/>
                  </a:lnTo>
                  <a:lnTo>
                    <a:pt x="145" y="673"/>
                  </a:lnTo>
                  <a:lnTo>
                    <a:pt x="109" y="642"/>
                  </a:lnTo>
                  <a:lnTo>
                    <a:pt x="77" y="606"/>
                  </a:lnTo>
                  <a:lnTo>
                    <a:pt x="50" y="566"/>
                  </a:lnTo>
                  <a:lnTo>
                    <a:pt x="29" y="520"/>
                  </a:lnTo>
                  <a:lnTo>
                    <a:pt x="13" y="472"/>
                  </a:lnTo>
                  <a:lnTo>
                    <a:pt x="2" y="421"/>
                  </a:lnTo>
                  <a:lnTo>
                    <a:pt x="0" y="367"/>
                  </a:lnTo>
                  <a:lnTo>
                    <a:pt x="2" y="312"/>
                  </a:lnTo>
                  <a:lnTo>
                    <a:pt x="13" y="261"/>
                  </a:lnTo>
                  <a:lnTo>
                    <a:pt x="29" y="212"/>
                  </a:lnTo>
                  <a:lnTo>
                    <a:pt x="50" y="167"/>
                  </a:lnTo>
                  <a:lnTo>
                    <a:pt x="77" y="126"/>
                  </a:lnTo>
                  <a:lnTo>
                    <a:pt x="109" y="90"/>
                  </a:lnTo>
                  <a:lnTo>
                    <a:pt x="145" y="59"/>
                  </a:lnTo>
                  <a:lnTo>
                    <a:pt x="184" y="35"/>
                  </a:lnTo>
                  <a:lnTo>
                    <a:pt x="227" y="16"/>
                  </a:lnTo>
                  <a:lnTo>
                    <a:pt x="271" y="4"/>
                  </a:lnTo>
                  <a:lnTo>
                    <a:pt x="3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71" name="Freeform 703"/>
            <p:cNvSpPr>
              <a:spLocks noEditPoints="1"/>
            </p:cNvSpPr>
            <p:nvPr/>
          </p:nvSpPr>
          <p:spPr bwMode="auto">
            <a:xfrm>
              <a:off x="2162" y="2402"/>
              <a:ext cx="1077" cy="1409"/>
            </a:xfrm>
            <a:custGeom>
              <a:avLst/>
              <a:gdLst>
                <a:gd name="T0" fmla="*/ 1592 w 2154"/>
                <a:gd name="T1" fmla="*/ 1262 h 2818"/>
                <a:gd name="T2" fmla="*/ 1848 w 2154"/>
                <a:gd name="T3" fmla="*/ 1111 h 2818"/>
                <a:gd name="T4" fmla="*/ 1769 w 2154"/>
                <a:gd name="T5" fmla="*/ 1118 h 2818"/>
                <a:gd name="T6" fmla="*/ 276 w 2154"/>
                <a:gd name="T7" fmla="*/ 1139 h 2818"/>
                <a:gd name="T8" fmla="*/ 439 w 2154"/>
                <a:gd name="T9" fmla="*/ 1139 h 2818"/>
                <a:gd name="T10" fmla="*/ 378 w 2154"/>
                <a:gd name="T11" fmla="*/ 1122 h 2818"/>
                <a:gd name="T12" fmla="*/ 311 w 2154"/>
                <a:gd name="T13" fmla="*/ 1106 h 2818"/>
                <a:gd name="T14" fmla="*/ 1505 w 2154"/>
                <a:gd name="T15" fmla="*/ 1262 h 2818"/>
                <a:gd name="T16" fmla="*/ 1672 w 2154"/>
                <a:gd name="T17" fmla="*/ 1059 h 2818"/>
                <a:gd name="T18" fmla="*/ 1495 w 2154"/>
                <a:gd name="T19" fmla="*/ 714 h 2818"/>
                <a:gd name="T20" fmla="*/ 504 w 2154"/>
                <a:gd name="T21" fmla="*/ 1057 h 2818"/>
                <a:gd name="T22" fmla="*/ 525 w 2154"/>
                <a:gd name="T23" fmla="*/ 1139 h 2818"/>
                <a:gd name="T24" fmla="*/ 679 w 2154"/>
                <a:gd name="T25" fmla="*/ 714 h 2818"/>
                <a:gd name="T26" fmla="*/ 1231 w 2154"/>
                <a:gd name="T27" fmla="*/ 0 h 2818"/>
                <a:gd name="T28" fmla="*/ 1328 w 2154"/>
                <a:gd name="T29" fmla="*/ 0 h 2818"/>
                <a:gd name="T30" fmla="*/ 1367 w 2154"/>
                <a:gd name="T31" fmla="*/ 0 h 2818"/>
                <a:gd name="T32" fmla="*/ 1455 w 2154"/>
                <a:gd name="T33" fmla="*/ 17 h 2818"/>
                <a:gd name="T34" fmla="*/ 1519 w 2154"/>
                <a:gd name="T35" fmla="*/ 82 h 2818"/>
                <a:gd name="T36" fmla="*/ 1946 w 2154"/>
                <a:gd name="T37" fmla="*/ 944 h 2818"/>
                <a:gd name="T38" fmla="*/ 1939 w 2154"/>
                <a:gd name="T39" fmla="*/ 1015 h 2818"/>
                <a:gd name="T40" fmla="*/ 1901 w 2154"/>
                <a:gd name="T41" fmla="*/ 1077 h 2818"/>
                <a:gd name="T42" fmla="*/ 2111 w 2154"/>
                <a:gd name="T43" fmla="*/ 1262 h 2818"/>
                <a:gd name="T44" fmla="*/ 2150 w 2154"/>
                <a:gd name="T45" fmla="*/ 1288 h 2818"/>
                <a:gd name="T46" fmla="*/ 2150 w 2154"/>
                <a:gd name="T47" fmla="*/ 1989 h 2818"/>
                <a:gd name="T48" fmla="*/ 2111 w 2154"/>
                <a:gd name="T49" fmla="*/ 2014 h 2818"/>
                <a:gd name="T50" fmla="*/ 1451 w 2154"/>
                <a:gd name="T51" fmla="*/ 2002 h 2818"/>
                <a:gd name="T52" fmla="*/ 1437 w 2154"/>
                <a:gd name="T53" fmla="*/ 1566 h 2818"/>
                <a:gd name="T54" fmla="*/ 1382 w 2154"/>
                <a:gd name="T55" fmla="*/ 1592 h 2818"/>
                <a:gd name="T56" fmla="*/ 1316 w 2154"/>
                <a:gd name="T57" fmla="*/ 1971 h 2818"/>
                <a:gd name="T58" fmla="*/ 1344 w 2154"/>
                <a:gd name="T59" fmla="*/ 2064 h 2818"/>
                <a:gd name="T60" fmla="*/ 1417 w 2154"/>
                <a:gd name="T61" fmla="*/ 2124 h 2818"/>
                <a:gd name="T62" fmla="*/ 1493 w 2154"/>
                <a:gd name="T63" fmla="*/ 2137 h 2818"/>
                <a:gd name="T64" fmla="*/ 1478 w 2154"/>
                <a:gd name="T65" fmla="*/ 2705 h 2818"/>
                <a:gd name="T66" fmla="*/ 1412 w 2154"/>
                <a:gd name="T67" fmla="*/ 2786 h 2818"/>
                <a:gd name="T68" fmla="*/ 1308 w 2154"/>
                <a:gd name="T69" fmla="*/ 2818 h 2818"/>
                <a:gd name="T70" fmla="*/ 1205 w 2154"/>
                <a:gd name="T71" fmla="*/ 2786 h 2818"/>
                <a:gd name="T72" fmla="*/ 1139 w 2154"/>
                <a:gd name="T73" fmla="*/ 2705 h 2818"/>
                <a:gd name="T74" fmla="*/ 1124 w 2154"/>
                <a:gd name="T75" fmla="*/ 1593 h 2818"/>
                <a:gd name="T76" fmla="*/ 1047 w 2154"/>
                <a:gd name="T77" fmla="*/ 2663 h 2818"/>
                <a:gd name="T78" fmla="*/ 996 w 2154"/>
                <a:gd name="T79" fmla="*/ 2757 h 2818"/>
                <a:gd name="T80" fmla="*/ 904 w 2154"/>
                <a:gd name="T81" fmla="*/ 2807 h 2818"/>
                <a:gd name="T82" fmla="*/ 795 w 2154"/>
                <a:gd name="T83" fmla="*/ 2796 h 2818"/>
                <a:gd name="T84" fmla="*/ 714 w 2154"/>
                <a:gd name="T85" fmla="*/ 2730 h 2818"/>
                <a:gd name="T86" fmla="*/ 683 w 2154"/>
                <a:gd name="T87" fmla="*/ 2626 h 2818"/>
                <a:gd name="T88" fmla="*/ 743 w 2154"/>
                <a:gd name="T89" fmla="*/ 2120 h 2818"/>
                <a:gd name="T90" fmla="*/ 812 w 2154"/>
                <a:gd name="T91" fmla="*/ 2060 h 2818"/>
                <a:gd name="T92" fmla="*/ 838 w 2154"/>
                <a:gd name="T93" fmla="*/ 1971 h 2818"/>
                <a:gd name="T94" fmla="*/ 784 w 2154"/>
                <a:gd name="T95" fmla="*/ 1590 h 2818"/>
                <a:gd name="T96" fmla="*/ 715 w 2154"/>
                <a:gd name="T97" fmla="*/ 1550 h 2818"/>
                <a:gd name="T98" fmla="*/ 703 w 2154"/>
                <a:gd name="T99" fmla="*/ 2002 h 2818"/>
                <a:gd name="T100" fmla="*/ 43 w 2154"/>
                <a:gd name="T101" fmla="*/ 2014 h 2818"/>
                <a:gd name="T102" fmla="*/ 4 w 2154"/>
                <a:gd name="T103" fmla="*/ 1989 h 2818"/>
                <a:gd name="T104" fmla="*/ 4 w 2154"/>
                <a:gd name="T105" fmla="*/ 1288 h 2818"/>
                <a:gd name="T106" fmla="*/ 43 w 2154"/>
                <a:gd name="T107" fmla="*/ 1262 h 2818"/>
                <a:gd name="T108" fmla="*/ 262 w 2154"/>
                <a:gd name="T109" fmla="*/ 1068 h 2818"/>
                <a:gd name="T110" fmla="*/ 226 w 2154"/>
                <a:gd name="T111" fmla="*/ 987 h 2818"/>
                <a:gd name="T112" fmla="*/ 242 w 2154"/>
                <a:gd name="T113" fmla="*/ 898 h 2818"/>
                <a:gd name="T114" fmla="*/ 694 w 2154"/>
                <a:gd name="T115" fmla="*/ 34 h 2818"/>
                <a:gd name="T116" fmla="*/ 776 w 2154"/>
                <a:gd name="T117" fmla="*/ 0 h 2818"/>
                <a:gd name="T118" fmla="*/ 823 w 2154"/>
                <a:gd name="T119" fmla="*/ 0 h 2818"/>
                <a:gd name="T120" fmla="*/ 902 w 2154"/>
                <a:gd name="T121" fmla="*/ 0 h 2818"/>
                <a:gd name="T122" fmla="*/ 1017 w 2154"/>
                <a:gd name="T123" fmla="*/ 0 h 2818"/>
                <a:gd name="T124" fmla="*/ 1148 w 2154"/>
                <a:gd name="T125" fmla="*/ 0 h 2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154" h="2818">
                  <a:moveTo>
                    <a:pt x="1743" y="1111"/>
                  </a:moveTo>
                  <a:lnTo>
                    <a:pt x="1715" y="1139"/>
                  </a:lnTo>
                  <a:lnTo>
                    <a:pt x="1592" y="1262"/>
                  </a:lnTo>
                  <a:lnTo>
                    <a:pt x="1999" y="1262"/>
                  </a:lnTo>
                  <a:lnTo>
                    <a:pt x="1876" y="1139"/>
                  </a:lnTo>
                  <a:lnTo>
                    <a:pt x="1848" y="1111"/>
                  </a:lnTo>
                  <a:lnTo>
                    <a:pt x="1822" y="1118"/>
                  </a:lnTo>
                  <a:lnTo>
                    <a:pt x="1796" y="1122"/>
                  </a:lnTo>
                  <a:lnTo>
                    <a:pt x="1769" y="1118"/>
                  </a:lnTo>
                  <a:lnTo>
                    <a:pt x="1743" y="1111"/>
                  </a:lnTo>
                  <a:close/>
                  <a:moveTo>
                    <a:pt x="311" y="1106"/>
                  </a:moveTo>
                  <a:lnTo>
                    <a:pt x="276" y="1139"/>
                  </a:lnTo>
                  <a:lnTo>
                    <a:pt x="154" y="1262"/>
                  </a:lnTo>
                  <a:lnTo>
                    <a:pt x="561" y="1262"/>
                  </a:lnTo>
                  <a:lnTo>
                    <a:pt x="439" y="1139"/>
                  </a:lnTo>
                  <a:lnTo>
                    <a:pt x="415" y="1117"/>
                  </a:lnTo>
                  <a:lnTo>
                    <a:pt x="397" y="1121"/>
                  </a:lnTo>
                  <a:lnTo>
                    <a:pt x="378" y="1122"/>
                  </a:lnTo>
                  <a:lnTo>
                    <a:pt x="355" y="1120"/>
                  </a:lnTo>
                  <a:lnTo>
                    <a:pt x="333" y="1115"/>
                  </a:lnTo>
                  <a:lnTo>
                    <a:pt x="311" y="1106"/>
                  </a:lnTo>
                  <a:close/>
                  <a:moveTo>
                    <a:pt x="1495" y="714"/>
                  </a:moveTo>
                  <a:lnTo>
                    <a:pt x="1495" y="1262"/>
                  </a:lnTo>
                  <a:lnTo>
                    <a:pt x="1505" y="1262"/>
                  </a:lnTo>
                  <a:lnTo>
                    <a:pt x="1628" y="1139"/>
                  </a:lnTo>
                  <a:lnTo>
                    <a:pt x="1689" y="1078"/>
                  </a:lnTo>
                  <a:lnTo>
                    <a:pt x="1672" y="1059"/>
                  </a:lnTo>
                  <a:lnTo>
                    <a:pt x="1659" y="1037"/>
                  </a:lnTo>
                  <a:lnTo>
                    <a:pt x="1639" y="998"/>
                  </a:lnTo>
                  <a:lnTo>
                    <a:pt x="1495" y="714"/>
                  </a:lnTo>
                  <a:close/>
                  <a:moveTo>
                    <a:pt x="679" y="714"/>
                  </a:moveTo>
                  <a:lnTo>
                    <a:pt x="515" y="1037"/>
                  </a:lnTo>
                  <a:lnTo>
                    <a:pt x="504" y="1057"/>
                  </a:lnTo>
                  <a:lnTo>
                    <a:pt x="489" y="1073"/>
                  </a:lnTo>
                  <a:lnTo>
                    <a:pt x="473" y="1088"/>
                  </a:lnTo>
                  <a:lnTo>
                    <a:pt x="525" y="1139"/>
                  </a:lnTo>
                  <a:lnTo>
                    <a:pt x="647" y="1262"/>
                  </a:lnTo>
                  <a:lnTo>
                    <a:pt x="679" y="1262"/>
                  </a:lnTo>
                  <a:lnTo>
                    <a:pt x="679" y="714"/>
                  </a:lnTo>
                  <a:close/>
                  <a:moveTo>
                    <a:pt x="1148" y="0"/>
                  </a:moveTo>
                  <a:lnTo>
                    <a:pt x="1189" y="0"/>
                  </a:lnTo>
                  <a:lnTo>
                    <a:pt x="1231" y="0"/>
                  </a:lnTo>
                  <a:lnTo>
                    <a:pt x="1268" y="0"/>
                  </a:lnTo>
                  <a:lnTo>
                    <a:pt x="1301" y="0"/>
                  </a:lnTo>
                  <a:lnTo>
                    <a:pt x="1328" y="0"/>
                  </a:lnTo>
                  <a:lnTo>
                    <a:pt x="1349" y="0"/>
                  </a:lnTo>
                  <a:lnTo>
                    <a:pt x="1363" y="0"/>
                  </a:lnTo>
                  <a:lnTo>
                    <a:pt x="1367" y="0"/>
                  </a:lnTo>
                  <a:lnTo>
                    <a:pt x="1398" y="0"/>
                  </a:lnTo>
                  <a:lnTo>
                    <a:pt x="1428" y="6"/>
                  </a:lnTo>
                  <a:lnTo>
                    <a:pt x="1455" y="17"/>
                  </a:lnTo>
                  <a:lnTo>
                    <a:pt x="1479" y="34"/>
                  </a:lnTo>
                  <a:lnTo>
                    <a:pt x="1501" y="56"/>
                  </a:lnTo>
                  <a:lnTo>
                    <a:pt x="1519" y="82"/>
                  </a:lnTo>
                  <a:lnTo>
                    <a:pt x="1933" y="898"/>
                  </a:lnTo>
                  <a:lnTo>
                    <a:pt x="1941" y="922"/>
                  </a:lnTo>
                  <a:lnTo>
                    <a:pt x="1946" y="944"/>
                  </a:lnTo>
                  <a:lnTo>
                    <a:pt x="1947" y="967"/>
                  </a:lnTo>
                  <a:lnTo>
                    <a:pt x="1945" y="991"/>
                  </a:lnTo>
                  <a:lnTo>
                    <a:pt x="1939" y="1015"/>
                  </a:lnTo>
                  <a:lnTo>
                    <a:pt x="1930" y="1037"/>
                  </a:lnTo>
                  <a:lnTo>
                    <a:pt x="1918" y="1058"/>
                  </a:lnTo>
                  <a:lnTo>
                    <a:pt x="1901" y="1077"/>
                  </a:lnTo>
                  <a:lnTo>
                    <a:pt x="1963" y="1139"/>
                  </a:lnTo>
                  <a:lnTo>
                    <a:pt x="2086" y="1262"/>
                  </a:lnTo>
                  <a:lnTo>
                    <a:pt x="2111" y="1262"/>
                  </a:lnTo>
                  <a:lnTo>
                    <a:pt x="2127" y="1266"/>
                  </a:lnTo>
                  <a:lnTo>
                    <a:pt x="2140" y="1274"/>
                  </a:lnTo>
                  <a:lnTo>
                    <a:pt x="2150" y="1288"/>
                  </a:lnTo>
                  <a:lnTo>
                    <a:pt x="2154" y="1305"/>
                  </a:lnTo>
                  <a:lnTo>
                    <a:pt x="2154" y="1971"/>
                  </a:lnTo>
                  <a:lnTo>
                    <a:pt x="2150" y="1989"/>
                  </a:lnTo>
                  <a:lnTo>
                    <a:pt x="2140" y="2002"/>
                  </a:lnTo>
                  <a:lnTo>
                    <a:pt x="2127" y="2011"/>
                  </a:lnTo>
                  <a:lnTo>
                    <a:pt x="2111" y="2014"/>
                  </a:lnTo>
                  <a:lnTo>
                    <a:pt x="1482" y="2014"/>
                  </a:lnTo>
                  <a:lnTo>
                    <a:pt x="1464" y="2011"/>
                  </a:lnTo>
                  <a:lnTo>
                    <a:pt x="1451" y="2002"/>
                  </a:lnTo>
                  <a:lnTo>
                    <a:pt x="1441" y="1989"/>
                  </a:lnTo>
                  <a:lnTo>
                    <a:pt x="1437" y="1971"/>
                  </a:lnTo>
                  <a:lnTo>
                    <a:pt x="1437" y="1566"/>
                  </a:lnTo>
                  <a:lnTo>
                    <a:pt x="1420" y="1577"/>
                  </a:lnTo>
                  <a:lnTo>
                    <a:pt x="1402" y="1585"/>
                  </a:lnTo>
                  <a:lnTo>
                    <a:pt x="1382" y="1592"/>
                  </a:lnTo>
                  <a:lnTo>
                    <a:pt x="1361" y="1593"/>
                  </a:lnTo>
                  <a:lnTo>
                    <a:pt x="1316" y="1593"/>
                  </a:lnTo>
                  <a:lnTo>
                    <a:pt x="1316" y="1971"/>
                  </a:lnTo>
                  <a:lnTo>
                    <a:pt x="1318" y="2005"/>
                  </a:lnTo>
                  <a:lnTo>
                    <a:pt x="1328" y="2036"/>
                  </a:lnTo>
                  <a:lnTo>
                    <a:pt x="1344" y="2064"/>
                  </a:lnTo>
                  <a:lnTo>
                    <a:pt x="1364" y="2088"/>
                  </a:lnTo>
                  <a:lnTo>
                    <a:pt x="1388" y="2109"/>
                  </a:lnTo>
                  <a:lnTo>
                    <a:pt x="1417" y="2124"/>
                  </a:lnTo>
                  <a:lnTo>
                    <a:pt x="1447" y="2134"/>
                  </a:lnTo>
                  <a:lnTo>
                    <a:pt x="1482" y="2137"/>
                  </a:lnTo>
                  <a:lnTo>
                    <a:pt x="1493" y="2137"/>
                  </a:lnTo>
                  <a:lnTo>
                    <a:pt x="1493" y="2634"/>
                  </a:lnTo>
                  <a:lnTo>
                    <a:pt x="1489" y="2671"/>
                  </a:lnTo>
                  <a:lnTo>
                    <a:pt x="1478" y="2705"/>
                  </a:lnTo>
                  <a:lnTo>
                    <a:pt x="1461" y="2737"/>
                  </a:lnTo>
                  <a:lnTo>
                    <a:pt x="1439" y="2764"/>
                  </a:lnTo>
                  <a:lnTo>
                    <a:pt x="1412" y="2786"/>
                  </a:lnTo>
                  <a:lnTo>
                    <a:pt x="1380" y="2803"/>
                  </a:lnTo>
                  <a:lnTo>
                    <a:pt x="1345" y="2814"/>
                  </a:lnTo>
                  <a:lnTo>
                    <a:pt x="1308" y="2818"/>
                  </a:lnTo>
                  <a:lnTo>
                    <a:pt x="1272" y="2814"/>
                  </a:lnTo>
                  <a:lnTo>
                    <a:pt x="1237" y="2803"/>
                  </a:lnTo>
                  <a:lnTo>
                    <a:pt x="1205" y="2786"/>
                  </a:lnTo>
                  <a:lnTo>
                    <a:pt x="1178" y="2764"/>
                  </a:lnTo>
                  <a:lnTo>
                    <a:pt x="1156" y="2737"/>
                  </a:lnTo>
                  <a:lnTo>
                    <a:pt x="1139" y="2705"/>
                  </a:lnTo>
                  <a:lnTo>
                    <a:pt x="1128" y="2671"/>
                  </a:lnTo>
                  <a:lnTo>
                    <a:pt x="1124" y="2634"/>
                  </a:lnTo>
                  <a:lnTo>
                    <a:pt x="1124" y="1593"/>
                  </a:lnTo>
                  <a:lnTo>
                    <a:pt x="1050" y="1593"/>
                  </a:lnTo>
                  <a:lnTo>
                    <a:pt x="1050" y="2626"/>
                  </a:lnTo>
                  <a:lnTo>
                    <a:pt x="1047" y="2663"/>
                  </a:lnTo>
                  <a:lnTo>
                    <a:pt x="1037" y="2698"/>
                  </a:lnTo>
                  <a:lnTo>
                    <a:pt x="1020" y="2730"/>
                  </a:lnTo>
                  <a:lnTo>
                    <a:pt x="996" y="2757"/>
                  </a:lnTo>
                  <a:lnTo>
                    <a:pt x="969" y="2779"/>
                  </a:lnTo>
                  <a:lnTo>
                    <a:pt x="939" y="2796"/>
                  </a:lnTo>
                  <a:lnTo>
                    <a:pt x="904" y="2807"/>
                  </a:lnTo>
                  <a:lnTo>
                    <a:pt x="867" y="2811"/>
                  </a:lnTo>
                  <a:lnTo>
                    <a:pt x="829" y="2807"/>
                  </a:lnTo>
                  <a:lnTo>
                    <a:pt x="795" y="2796"/>
                  </a:lnTo>
                  <a:lnTo>
                    <a:pt x="764" y="2779"/>
                  </a:lnTo>
                  <a:lnTo>
                    <a:pt x="737" y="2757"/>
                  </a:lnTo>
                  <a:lnTo>
                    <a:pt x="714" y="2730"/>
                  </a:lnTo>
                  <a:lnTo>
                    <a:pt x="697" y="2698"/>
                  </a:lnTo>
                  <a:lnTo>
                    <a:pt x="687" y="2663"/>
                  </a:lnTo>
                  <a:lnTo>
                    <a:pt x="683" y="2626"/>
                  </a:lnTo>
                  <a:lnTo>
                    <a:pt x="683" y="2135"/>
                  </a:lnTo>
                  <a:lnTo>
                    <a:pt x="714" y="2130"/>
                  </a:lnTo>
                  <a:lnTo>
                    <a:pt x="743" y="2120"/>
                  </a:lnTo>
                  <a:lnTo>
                    <a:pt x="770" y="2104"/>
                  </a:lnTo>
                  <a:lnTo>
                    <a:pt x="792" y="2084"/>
                  </a:lnTo>
                  <a:lnTo>
                    <a:pt x="812" y="2060"/>
                  </a:lnTo>
                  <a:lnTo>
                    <a:pt x="826" y="2033"/>
                  </a:lnTo>
                  <a:lnTo>
                    <a:pt x="835" y="2003"/>
                  </a:lnTo>
                  <a:lnTo>
                    <a:pt x="838" y="1971"/>
                  </a:lnTo>
                  <a:lnTo>
                    <a:pt x="838" y="1593"/>
                  </a:lnTo>
                  <a:lnTo>
                    <a:pt x="812" y="1593"/>
                  </a:lnTo>
                  <a:lnTo>
                    <a:pt x="784" y="1590"/>
                  </a:lnTo>
                  <a:lnTo>
                    <a:pt x="758" y="1582"/>
                  </a:lnTo>
                  <a:lnTo>
                    <a:pt x="735" y="1568"/>
                  </a:lnTo>
                  <a:lnTo>
                    <a:pt x="715" y="1550"/>
                  </a:lnTo>
                  <a:lnTo>
                    <a:pt x="715" y="1971"/>
                  </a:lnTo>
                  <a:lnTo>
                    <a:pt x="711" y="1989"/>
                  </a:lnTo>
                  <a:lnTo>
                    <a:pt x="703" y="2002"/>
                  </a:lnTo>
                  <a:lnTo>
                    <a:pt x="689" y="2011"/>
                  </a:lnTo>
                  <a:lnTo>
                    <a:pt x="672" y="2014"/>
                  </a:lnTo>
                  <a:lnTo>
                    <a:pt x="43" y="2014"/>
                  </a:lnTo>
                  <a:lnTo>
                    <a:pt x="26" y="2011"/>
                  </a:lnTo>
                  <a:lnTo>
                    <a:pt x="12" y="2002"/>
                  </a:lnTo>
                  <a:lnTo>
                    <a:pt x="4" y="1989"/>
                  </a:lnTo>
                  <a:lnTo>
                    <a:pt x="0" y="1971"/>
                  </a:lnTo>
                  <a:lnTo>
                    <a:pt x="0" y="1305"/>
                  </a:lnTo>
                  <a:lnTo>
                    <a:pt x="4" y="1288"/>
                  </a:lnTo>
                  <a:lnTo>
                    <a:pt x="12" y="1274"/>
                  </a:lnTo>
                  <a:lnTo>
                    <a:pt x="26" y="1266"/>
                  </a:lnTo>
                  <a:lnTo>
                    <a:pt x="43" y="1262"/>
                  </a:lnTo>
                  <a:lnTo>
                    <a:pt x="68" y="1262"/>
                  </a:lnTo>
                  <a:lnTo>
                    <a:pt x="190" y="1139"/>
                  </a:lnTo>
                  <a:lnTo>
                    <a:pt x="262" y="1068"/>
                  </a:lnTo>
                  <a:lnTo>
                    <a:pt x="244" y="1043"/>
                  </a:lnTo>
                  <a:lnTo>
                    <a:pt x="232" y="1016"/>
                  </a:lnTo>
                  <a:lnTo>
                    <a:pt x="226" y="987"/>
                  </a:lnTo>
                  <a:lnTo>
                    <a:pt x="225" y="957"/>
                  </a:lnTo>
                  <a:lnTo>
                    <a:pt x="230" y="928"/>
                  </a:lnTo>
                  <a:lnTo>
                    <a:pt x="242" y="898"/>
                  </a:lnTo>
                  <a:lnTo>
                    <a:pt x="656" y="82"/>
                  </a:lnTo>
                  <a:lnTo>
                    <a:pt x="673" y="56"/>
                  </a:lnTo>
                  <a:lnTo>
                    <a:pt x="694" y="34"/>
                  </a:lnTo>
                  <a:lnTo>
                    <a:pt x="719" y="17"/>
                  </a:lnTo>
                  <a:lnTo>
                    <a:pt x="747" y="6"/>
                  </a:lnTo>
                  <a:lnTo>
                    <a:pt x="776" y="0"/>
                  </a:lnTo>
                  <a:lnTo>
                    <a:pt x="806" y="0"/>
                  </a:lnTo>
                  <a:lnTo>
                    <a:pt x="811" y="0"/>
                  </a:lnTo>
                  <a:lnTo>
                    <a:pt x="823" y="0"/>
                  </a:lnTo>
                  <a:lnTo>
                    <a:pt x="844" y="0"/>
                  </a:lnTo>
                  <a:lnTo>
                    <a:pt x="870" y="0"/>
                  </a:lnTo>
                  <a:lnTo>
                    <a:pt x="902" y="0"/>
                  </a:lnTo>
                  <a:lnTo>
                    <a:pt x="937" y="0"/>
                  </a:lnTo>
                  <a:lnTo>
                    <a:pt x="976" y="0"/>
                  </a:lnTo>
                  <a:lnTo>
                    <a:pt x="1017" y="0"/>
                  </a:lnTo>
                  <a:lnTo>
                    <a:pt x="1060" y="0"/>
                  </a:lnTo>
                  <a:lnTo>
                    <a:pt x="1105" y="0"/>
                  </a:lnTo>
                  <a:lnTo>
                    <a:pt x="11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57" name="Group 150"/>
          <p:cNvGrpSpPr>
            <a:grpSpLocks noChangeAspect="1"/>
          </p:cNvGrpSpPr>
          <p:nvPr/>
        </p:nvGrpSpPr>
        <p:grpSpPr bwMode="auto">
          <a:xfrm>
            <a:off x="6871429" y="5782279"/>
            <a:ext cx="476609" cy="473464"/>
            <a:chOff x="6376" y="2979"/>
            <a:chExt cx="303" cy="301"/>
          </a:xfrm>
          <a:solidFill>
            <a:schemeClr val="bg1">
              <a:lumMod val="85000"/>
            </a:schemeClr>
          </a:solidFill>
        </p:grpSpPr>
        <p:sp>
          <p:nvSpPr>
            <p:cNvPr id="158" name="Freeform 152"/>
            <p:cNvSpPr>
              <a:spLocks noEditPoints="1"/>
            </p:cNvSpPr>
            <p:nvPr/>
          </p:nvSpPr>
          <p:spPr bwMode="auto">
            <a:xfrm>
              <a:off x="6376" y="2979"/>
              <a:ext cx="303" cy="301"/>
            </a:xfrm>
            <a:custGeom>
              <a:avLst/>
              <a:gdLst>
                <a:gd name="T0" fmla="*/ 2339 w 3331"/>
                <a:gd name="T1" fmla="*/ 2775 h 3310"/>
                <a:gd name="T2" fmla="*/ 2650 w 3331"/>
                <a:gd name="T3" fmla="*/ 2588 h 3310"/>
                <a:gd name="T4" fmla="*/ 2501 w 3331"/>
                <a:gd name="T5" fmla="*/ 2313 h 3310"/>
                <a:gd name="T6" fmla="*/ 2554 w 3331"/>
                <a:gd name="T7" fmla="*/ 1298 h 3310"/>
                <a:gd name="T8" fmla="*/ 2554 w 3331"/>
                <a:gd name="T9" fmla="*/ 2011 h 3310"/>
                <a:gd name="T10" fmla="*/ 2949 w 3331"/>
                <a:gd name="T11" fmla="*/ 2109 h 3310"/>
                <a:gd name="T12" fmla="*/ 3025 w 3331"/>
                <a:gd name="T13" fmla="*/ 1559 h 3310"/>
                <a:gd name="T14" fmla="*/ 417 w 3331"/>
                <a:gd name="T15" fmla="*/ 1116 h 3310"/>
                <a:gd name="T16" fmla="*/ 306 w 3331"/>
                <a:gd name="T17" fmla="*/ 1573 h 3310"/>
                <a:gd name="T18" fmla="*/ 362 w 3331"/>
                <a:gd name="T19" fmla="*/ 2048 h 3310"/>
                <a:gd name="T20" fmla="*/ 699 w 3331"/>
                <a:gd name="T21" fmla="*/ 2042 h 3310"/>
                <a:gd name="T22" fmla="*/ 766 w 3331"/>
                <a:gd name="T23" fmla="*/ 1415 h 3310"/>
                <a:gd name="T24" fmla="*/ 417 w 3331"/>
                <a:gd name="T25" fmla="*/ 1116 h 3310"/>
                <a:gd name="T26" fmla="*/ 683 w 3331"/>
                <a:gd name="T27" fmla="*/ 721 h 3310"/>
                <a:gd name="T28" fmla="*/ 830 w 3331"/>
                <a:gd name="T29" fmla="*/ 996 h 3310"/>
                <a:gd name="T30" fmla="*/ 1033 w 3331"/>
                <a:gd name="T31" fmla="*/ 457 h 3310"/>
                <a:gd name="T32" fmla="*/ 2476 w 3331"/>
                <a:gd name="T33" fmla="*/ 895 h 3310"/>
                <a:gd name="T34" fmla="*/ 2708 w 3331"/>
                <a:gd name="T35" fmla="*/ 787 h 3310"/>
                <a:gd name="T36" fmla="*/ 2297 w 3331"/>
                <a:gd name="T37" fmla="*/ 456 h 3310"/>
                <a:gd name="T38" fmla="*/ 2212 w 3331"/>
                <a:gd name="T39" fmla="*/ 1086 h 3310"/>
                <a:gd name="T40" fmla="*/ 2045 w 3331"/>
                <a:gd name="T41" fmla="*/ 620 h 3310"/>
                <a:gd name="T42" fmla="*/ 1817 w 3331"/>
                <a:gd name="T43" fmla="*/ 352 h 3310"/>
                <a:gd name="T44" fmla="*/ 1321 w 3331"/>
                <a:gd name="T45" fmla="*/ 561 h 3310"/>
                <a:gd name="T46" fmla="*/ 1141 w 3331"/>
                <a:gd name="T47" fmla="*/ 997 h 3310"/>
                <a:gd name="T48" fmla="*/ 1514 w 3331"/>
                <a:gd name="T49" fmla="*/ 352 h 3310"/>
                <a:gd name="T50" fmla="*/ 2075 w 3331"/>
                <a:gd name="T51" fmla="*/ 51 h 3310"/>
                <a:gd name="T52" fmla="*/ 2616 w 3331"/>
                <a:gd name="T53" fmla="*/ 297 h 3310"/>
                <a:gd name="T54" fmla="*/ 3033 w 3331"/>
                <a:gd name="T55" fmla="*/ 710 h 3310"/>
                <a:gd name="T56" fmla="*/ 3280 w 3331"/>
                <a:gd name="T57" fmla="*/ 1247 h 3310"/>
                <a:gd name="T58" fmla="*/ 3319 w 3331"/>
                <a:gd name="T59" fmla="*/ 1862 h 3310"/>
                <a:gd name="T60" fmla="*/ 3136 w 3331"/>
                <a:gd name="T61" fmla="*/ 2432 h 3310"/>
                <a:gd name="T62" fmla="*/ 2771 w 3331"/>
                <a:gd name="T63" fmla="*/ 2892 h 3310"/>
                <a:gd name="T64" fmla="*/ 2268 w 3331"/>
                <a:gd name="T65" fmla="*/ 3197 h 3310"/>
                <a:gd name="T66" fmla="*/ 1666 w 3331"/>
                <a:gd name="T67" fmla="*/ 3310 h 3310"/>
                <a:gd name="T68" fmla="*/ 1313 w 3331"/>
                <a:gd name="T69" fmla="*/ 3215 h 3310"/>
                <a:gd name="T70" fmla="*/ 1678 w 3331"/>
                <a:gd name="T71" fmla="*/ 3027 h 3310"/>
                <a:gd name="T72" fmla="*/ 1893 w 3331"/>
                <a:gd name="T73" fmla="*/ 3115 h 3310"/>
                <a:gd name="T74" fmla="*/ 2094 w 3331"/>
                <a:gd name="T75" fmla="*/ 3039 h 3310"/>
                <a:gd name="T76" fmla="*/ 2348 w 3331"/>
                <a:gd name="T77" fmla="*/ 1907 h 3310"/>
                <a:gd name="T78" fmla="*/ 2296 w 3331"/>
                <a:gd name="T79" fmla="*/ 1685 h 3310"/>
                <a:gd name="T80" fmla="*/ 2151 w 3331"/>
                <a:gd name="T81" fmla="*/ 1405 h 3310"/>
                <a:gd name="T82" fmla="*/ 1514 w 3331"/>
                <a:gd name="T83" fmla="*/ 1443 h 3310"/>
                <a:gd name="T84" fmla="*/ 1062 w 3331"/>
                <a:gd name="T85" fmla="*/ 1562 h 3310"/>
                <a:gd name="T86" fmla="*/ 958 w 3331"/>
                <a:gd name="T87" fmla="*/ 1741 h 3310"/>
                <a:gd name="T88" fmla="*/ 799 w 3331"/>
                <a:gd name="T89" fmla="*/ 1921 h 3310"/>
                <a:gd name="T90" fmla="*/ 822 w 3331"/>
                <a:gd name="T91" fmla="*/ 2159 h 3310"/>
                <a:gd name="T92" fmla="*/ 695 w 3331"/>
                <a:gd name="T93" fmla="*/ 2377 h 3310"/>
                <a:gd name="T94" fmla="*/ 529 w 3331"/>
                <a:gd name="T95" fmla="*/ 2555 h 3310"/>
                <a:gd name="T96" fmla="*/ 365 w 3331"/>
                <a:gd name="T97" fmla="*/ 2645 h 3310"/>
                <a:gd name="T98" fmla="*/ 180 w 3331"/>
                <a:gd name="T99" fmla="*/ 2403 h 3310"/>
                <a:gd name="T100" fmla="*/ 13 w 3331"/>
                <a:gd name="T101" fmla="*/ 1854 h 3310"/>
                <a:gd name="T102" fmla="*/ 51 w 3331"/>
                <a:gd name="T103" fmla="*/ 1247 h 3310"/>
                <a:gd name="T104" fmla="*/ 299 w 3331"/>
                <a:gd name="T105" fmla="*/ 710 h 3310"/>
                <a:gd name="T106" fmla="*/ 715 w 3331"/>
                <a:gd name="T107" fmla="*/ 297 h 3310"/>
                <a:gd name="T108" fmla="*/ 1256 w 3331"/>
                <a:gd name="T109" fmla="*/ 51 h 3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31" h="3310">
                  <a:moveTo>
                    <a:pt x="2501" y="2313"/>
                  </a:moveTo>
                  <a:lnTo>
                    <a:pt x="2475" y="2414"/>
                  </a:lnTo>
                  <a:lnTo>
                    <a:pt x="2447" y="2511"/>
                  </a:lnTo>
                  <a:lnTo>
                    <a:pt x="2414" y="2603"/>
                  </a:lnTo>
                  <a:lnTo>
                    <a:pt x="2378" y="2692"/>
                  </a:lnTo>
                  <a:lnTo>
                    <a:pt x="2339" y="2775"/>
                  </a:lnTo>
                  <a:lnTo>
                    <a:pt x="2297" y="2853"/>
                  </a:lnTo>
                  <a:lnTo>
                    <a:pt x="2374" y="2809"/>
                  </a:lnTo>
                  <a:lnTo>
                    <a:pt x="2449" y="2761"/>
                  </a:lnTo>
                  <a:lnTo>
                    <a:pt x="2519" y="2707"/>
                  </a:lnTo>
                  <a:lnTo>
                    <a:pt x="2586" y="2650"/>
                  </a:lnTo>
                  <a:lnTo>
                    <a:pt x="2650" y="2588"/>
                  </a:lnTo>
                  <a:lnTo>
                    <a:pt x="2708" y="2522"/>
                  </a:lnTo>
                  <a:lnTo>
                    <a:pt x="2763" y="2454"/>
                  </a:lnTo>
                  <a:lnTo>
                    <a:pt x="2704" y="2415"/>
                  </a:lnTo>
                  <a:lnTo>
                    <a:pt x="2640" y="2379"/>
                  </a:lnTo>
                  <a:lnTo>
                    <a:pt x="2572" y="2345"/>
                  </a:lnTo>
                  <a:lnTo>
                    <a:pt x="2501" y="2313"/>
                  </a:lnTo>
                  <a:close/>
                  <a:moveTo>
                    <a:pt x="2916" y="1116"/>
                  </a:moveTo>
                  <a:lnTo>
                    <a:pt x="2850" y="1158"/>
                  </a:lnTo>
                  <a:lnTo>
                    <a:pt x="2781" y="1197"/>
                  </a:lnTo>
                  <a:lnTo>
                    <a:pt x="2708" y="1234"/>
                  </a:lnTo>
                  <a:lnTo>
                    <a:pt x="2632" y="1267"/>
                  </a:lnTo>
                  <a:lnTo>
                    <a:pt x="2554" y="1298"/>
                  </a:lnTo>
                  <a:lnTo>
                    <a:pt x="2565" y="1415"/>
                  </a:lnTo>
                  <a:lnTo>
                    <a:pt x="2571" y="1533"/>
                  </a:lnTo>
                  <a:lnTo>
                    <a:pt x="2574" y="1655"/>
                  </a:lnTo>
                  <a:lnTo>
                    <a:pt x="2571" y="1776"/>
                  </a:lnTo>
                  <a:lnTo>
                    <a:pt x="2565" y="1895"/>
                  </a:lnTo>
                  <a:lnTo>
                    <a:pt x="2554" y="2011"/>
                  </a:lnTo>
                  <a:lnTo>
                    <a:pt x="2632" y="2042"/>
                  </a:lnTo>
                  <a:lnTo>
                    <a:pt x="2708" y="2076"/>
                  </a:lnTo>
                  <a:lnTo>
                    <a:pt x="2781" y="2113"/>
                  </a:lnTo>
                  <a:lnTo>
                    <a:pt x="2850" y="2151"/>
                  </a:lnTo>
                  <a:lnTo>
                    <a:pt x="2916" y="2193"/>
                  </a:lnTo>
                  <a:lnTo>
                    <a:pt x="2949" y="2109"/>
                  </a:lnTo>
                  <a:lnTo>
                    <a:pt x="2976" y="2022"/>
                  </a:lnTo>
                  <a:lnTo>
                    <a:pt x="2998" y="1934"/>
                  </a:lnTo>
                  <a:lnTo>
                    <a:pt x="3015" y="1842"/>
                  </a:lnTo>
                  <a:lnTo>
                    <a:pt x="3025" y="1750"/>
                  </a:lnTo>
                  <a:lnTo>
                    <a:pt x="3028" y="1655"/>
                  </a:lnTo>
                  <a:lnTo>
                    <a:pt x="3025" y="1559"/>
                  </a:lnTo>
                  <a:lnTo>
                    <a:pt x="3015" y="1467"/>
                  </a:lnTo>
                  <a:lnTo>
                    <a:pt x="2998" y="1375"/>
                  </a:lnTo>
                  <a:lnTo>
                    <a:pt x="2976" y="1287"/>
                  </a:lnTo>
                  <a:lnTo>
                    <a:pt x="2949" y="1201"/>
                  </a:lnTo>
                  <a:lnTo>
                    <a:pt x="2916" y="1116"/>
                  </a:lnTo>
                  <a:close/>
                  <a:moveTo>
                    <a:pt x="417" y="1116"/>
                  </a:moveTo>
                  <a:lnTo>
                    <a:pt x="387" y="1188"/>
                  </a:lnTo>
                  <a:lnTo>
                    <a:pt x="362" y="1262"/>
                  </a:lnTo>
                  <a:lnTo>
                    <a:pt x="341" y="1337"/>
                  </a:lnTo>
                  <a:lnTo>
                    <a:pt x="325" y="1415"/>
                  </a:lnTo>
                  <a:lnTo>
                    <a:pt x="313" y="1493"/>
                  </a:lnTo>
                  <a:lnTo>
                    <a:pt x="306" y="1573"/>
                  </a:lnTo>
                  <a:lnTo>
                    <a:pt x="304" y="1655"/>
                  </a:lnTo>
                  <a:lnTo>
                    <a:pt x="306" y="1736"/>
                  </a:lnTo>
                  <a:lnTo>
                    <a:pt x="313" y="1816"/>
                  </a:lnTo>
                  <a:lnTo>
                    <a:pt x="325" y="1895"/>
                  </a:lnTo>
                  <a:lnTo>
                    <a:pt x="341" y="1972"/>
                  </a:lnTo>
                  <a:lnTo>
                    <a:pt x="362" y="2048"/>
                  </a:lnTo>
                  <a:lnTo>
                    <a:pt x="387" y="2122"/>
                  </a:lnTo>
                  <a:lnTo>
                    <a:pt x="417" y="2194"/>
                  </a:lnTo>
                  <a:lnTo>
                    <a:pt x="482" y="2152"/>
                  </a:lnTo>
                  <a:lnTo>
                    <a:pt x="551" y="2113"/>
                  </a:lnTo>
                  <a:lnTo>
                    <a:pt x="623" y="2076"/>
                  </a:lnTo>
                  <a:lnTo>
                    <a:pt x="699" y="2042"/>
                  </a:lnTo>
                  <a:lnTo>
                    <a:pt x="778" y="2011"/>
                  </a:lnTo>
                  <a:lnTo>
                    <a:pt x="767" y="1894"/>
                  </a:lnTo>
                  <a:lnTo>
                    <a:pt x="760" y="1776"/>
                  </a:lnTo>
                  <a:lnTo>
                    <a:pt x="758" y="1655"/>
                  </a:lnTo>
                  <a:lnTo>
                    <a:pt x="760" y="1533"/>
                  </a:lnTo>
                  <a:lnTo>
                    <a:pt x="766" y="1415"/>
                  </a:lnTo>
                  <a:lnTo>
                    <a:pt x="778" y="1298"/>
                  </a:lnTo>
                  <a:lnTo>
                    <a:pt x="699" y="1267"/>
                  </a:lnTo>
                  <a:lnTo>
                    <a:pt x="623" y="1234"/>
                  </a:lnTo>
                  <a:lnTo>
                    <a:pt x="551" y="1197"/>
                  </a:lnTo>
                  <a:lnTo>
                    <a:pt x="482" y="1158"/>
                  </a:lnTo>
                  <a:lnTo>
                    <a:pt x="417" y="1116"/>
                  </a:lnTo>
                  <a:close/>
                  <a:moveTo>
                    <a:pt x="1033" y="457"/>
                  </a:moveTo>
                  <a:lnTo>
                    <a:pt x="956" y="501"/>
                  </a:lnTo>
                  <a:lnTo>
                    <a:pt x="883" y="548"/>
                  </a:lnTo>
                  <a:lnTo>
                    <a:pt x="811" y="601"/>
                  </a:lnTo>
                  <a:lnTo>
                    <a:pt x="745" y="660"/>
                  </a:lnTo>
                  <a:lnTo>
                    <a:pt x="683" y="721"/>
                  </a:lnTo>
                  <a:lnTo>
                    <a:pt x="623" y="787"/>
                  </a:lnTo>
                  <a:lnTo>
                    <a:pt x="568" y="855"/>
                  </a:lnTo>
                  <a:lnTo>
                    <a:pt x="627" y="894"/>
                  </a:lnTo>
                  <a:lnTo>
                    <a:pt x="691" y="930"/>
                  </a:lnTo>
                  <a:lnTo>
                    <a:pt x="759" y="964"/>
                  </a:lnTo>
                  <a:lnTo>
                    <a:pt x="830" y="996"/>
                  </a:lnTo>
                  <a:lnTo>
                    <a:pt x="856" y="895"/>
                  </a:lnTo>
                  <a:lnTo>
                    <a:pt x="885" y="798"/>
                  </a:lnTo>
                  <a:lnTo>
                    <a:pt x="917" y="705"/>
                  </a:lnTo>
                  <a:lnTo>
                    <a:pt x="953" y="618"/>
                  </a:lnTo>
                  <a:lnTo>
                    <a:pt x="991" y="535"/>
                  </a:lnTo>
                  <a:lnTo>
                    <a:pt x="1033" y="457"/>
                  </a:lnTo>
                  <a:close/>
                  <a:moveTo>
                    <a:pt x="2297" y="456"/>
                  </a:moveTo>
                  <a:lnTo>
                    <a:pt x="2339" y="535"/>
                  </a:lnTo>
                  <a:lnTo>
                    <a:pt x="2378" y="618"/>
                  </a:lnTo>
                  <a:lnTo>
                    <a:pt x="2414" y="705"/>
                  </a:lnTo>
                  <a:lnTo>
                    <a:pt x="2447" y="798"/>
                  </a:lnTo>
                  <a:lnTo>
                    <a:pt x="2476" y="895"/>
                  </a:lnTo>
                  <a:lnTo>
                    <a:pt x="2501" y="996"/>
                  </a:lnTo>
                  <a:lnTo>
                    <a:pt x="2573" y="964"/>
                  </a:lnTo>
                  <a:lnTo>
                    <a:pt x="2640" y="930"/>
                  </a:lnTo>
                  <a:lnTo>
                    <a:pt x="2704" y="894"/>
                  </a:lnTo>
                  <a:lnTo>
                    <a:pt x="2763" y="855"/>
                  </a:lnTo>
                  <a:lnTo>
                    <a:pt x="2708" y="787"/>
                  </a:lnTo>
                  <a:lnTo>
                    <a:pt x="2650" y="721"/>
                  </a:lnTo>
                  <a:lnTo>
                    <a:pt x="2587" y="659"/>
                  </a:lnTo>
                  <a:lnTo>
                    <a:pt x="2520" y="601"/>
                  </a:lnTo>
                  <a:lnTo>
                    <a:pt x="2449" y="548"/>
                  </a:lnTo>
                  <a:lnTo>
                    <a:pt x="2374" y="501"/>
                  </a:lnTo>
                  <a:lnTo>
                    <a:pt x="2297" y="456"/>
                  </a:lnTo>
                  <a:close/>
                  <a:moveTo>
                    <a:pt x="1817" y="352"/>
                  </a:moveTo>
                  <a:lnTo>
                    <a:pt x="1817" y="1142"/>
                  </a:lnTo>
                  <a:lnTo>
                    <a:pt x="1919" y="1134"/>
                  </a:lnTo>
                  <a:lnTo>
                    <a:pt x="2020" y="1121"/>
                  </a:lnTo>
                  <a:lnTo>
                    <a:pt x="2117" y="1106"/>
                  </a:lnTo>
                  <a:lnTo>
                    <a:pt x="2212" y="1086"/>
                  </a:lnTo>
                  <a:lnTo>
                    <a:pt x="2190" y="997"/>
                  </a:lnTo>
                  <a:lnTo>
                    <a:pt x="2166" y="911"/>
                  </a:lnTo>
                  <a:lnTo>
                    <a:pt x="2139" y="831"/>
                  </a:lnTo>
                  <a:lnTo>
                    <a:pt x="2110" y="755"/>
                  </a:lnTo>
                  <a:lnTo>
                    <a:pt x="2078" y="686"/>
                  </a:lnTo>
                  <a:lnTo>
                    <a:pt x="2045" y="620"/>
                  </a:lnTo>
                  <a:lnTo>
                    <a:pt x="2010" y="561"/>
                  </a:lnTo>
                  <a:lnTo>
                    <a:pt x="1973" y="507"/>
                  </a:lnTo>
                  <a:lnTo>
                    <a:pt x="1936" y="459"/>
                  </a:lnTo>
                  <a:lnTo>
                    <a:pt x="1897" y="416"/>
                  </a:lnTo>
                  <a:lnTo>
                    <a:pt x="1857" y="381"/>
                  </a:lnTo>
                  <a:lnTo>
                    <a:pt x="1817" y="352"/>
                  </a:lnTo>
                  <a:close/>
                  <a:moveTo>
                    <a:pt x="1514" y="352"/>
                  </a:moveTo>
                  <a:lnTo>
                    <a:pt x="1474" y="381"/>
                  </a:lnTo>
                  <a:lnTo>
                    <a:pt x="1434" y="416"/>
                  </a:lnTo>
                  <a:lnTo>
                    <a:pt x="1396" y="459"/>
                  </a:lnTo>
                  <a:lnTo>
                    <a:pt x="1358" y="507"/>
                  </a:lnTo>
                  <a:lnTo>
                    <a:pt x="1321" y="561"/>
                  </a:lnTo>
                  <a:lnTo>
                    <a:pt x="1287" y="620"/>
                  </a:lnTo>
                  <a:lnTo>
                    <a:pt x="1253" y="686"/>
                  </a:lnTo>
                  <a:lnTo>
                    <a:pt x="1222" y="755"/>
                  </a:lnTo>
                  <a:lnTo>
                    <a:pt x="1192" y="831"/>
                  </a:lnTo>
                  <a:lnTo>
                    <a:pt x="1165" y="911"/>
                  </a:lnTo>
                  <a:lnTo>
                    <a:pt x="1141" y="997"/>
                  </a:lnTo>
                  <a:lnTo>
                    <a:pt x="1119" y="1086"/>
                  </a:lnTo>
                  <a:lnTo>
                    <a:pt x="1214" y="1106"/>
                  </a:lnTo>
                  <a:lnTo>
                    <a:pt x="1312" y="1121"/>
                  </a:lnTo>
                  <a:lnTo>
                    <a:pt x="1412" y="1134"/>
                  </a:lnTo>
                  <a:lnTo>
                    <a:pt x="1514" y="1142"/>
                  </a:lnTo>
                  <a:lnTo>
                    <a:pt x="1514" y="352"/>
                  </a:lnTo>
                  <a:close/>
                  <a:moveTo>
                    <a:pt x="1666" y="0"/>
                  </a:moveTo>
                  <a:lnTo>
                    <a:pt x="1666" y="0"/>
                  </a:lnTo>
                  <a:lnTo>
                    <a:pt x="1771" y="3"/>
                  </a:lnTo>
                  <a:lnTo>
                    <a:pt x="1874" y="13"/>
                  </a:lnTo>
                  <a:lnTo>
                    <a:pt x="1976" y="29"/>
                  </a:lnTo>
                  <a:lnTo>
                    <a:pt x="2075" y="51"/>
                  </a:lnTo>
                  <a:lnTo>
                    <a:pt x="2172" y="78"/>
                  </a:lnTo>
                  <a:lnTo>
                    <a:pt x="2268" y="112"/>
                  </a:lnTo>
                  <a:lnTo>
                    <a:pt x="2359" y="150"/>
                  </a:lnTo>
                  <a:lnTo>
                    <a:pt x="2448" y="195"/>
                  </a:lnTo>
                  <a:lnTo>
                    <a:pt x="2534" y="244"/>
                  </a:lnTo>
                  <a:lnTo>
                    <a:pt x="2616" y="297"/>
                  </a:lnTo>
                  <a:lnTo>
                    <a:pt x="2696" y="355"/>
                  </a:lnTo>
                  <a:lnTo>
                    <a:pt x="2771" y="418"/>
                  </a:lnTo>
                  <a:lnTo>
                    <a:pt x="2844" y="485"/>
                  </a:lnTo>
                  <a:lnTo>
                    <a:pt x="2911" y="557"/>
                  </a:lnTo>
                  <a:lnTo>
                    <a:pt x="2973" y="632"/>
                  </a:lnTo>
                  <a:lnTo>
                    <a:pt x="3033" y="710"/>
                  </a:lnTo>
                  <a:lnTo>
                    <a:pt x="3086" y="792"/>
                  </a:lnTo>
                  <a:lnTo>
                    <a:pt x="3136" y="877"/>
                  </a:lnTo>
                  <a:lnTo>
                    <a:pt x="3181" y="965"/>
                  </a:lnTo>
                  <a:lnTo>
                    <a:pt x="3219" y="1057"/>
                  </a:lnTo>
                  <a:lnTo>
                    <a:pt x="3253" y="1152"/>
                  </a:lnTo>
                  <a:lnTo>
                    <a:pt x="3280" y="1247"/>
                  </a:lnTo>
                  <a:lnTo>
                    <a:pt x="3302" y="1346"/>
                  </a:lnTo>
                  <a:lnTo>
                    <a:pt x="3319" y="1447"/>
                  </a:lnTo>
                  <a:lnTo>
                    <a:pt x="3328" y="1550"/>
                  </a:lnTo>
                  <a:lnTo>
                    <a:pt x="3331" y="1655"/>
                  </a:lnTo>
                  <a:lnTo>
                    <a:pt x="3328" y="1759"/>
                  </a:lnTo>
                  <a:lnTo>
                    <a:pt x="3319" y="1862"/>
                  </a:lnTo>
                  <a:lnTo>
                    <a:pt x="3302" y="1963"/>
                  </a:lnTo>
                  <a:lnTo>
                    <a:pt x="3280" y="2062"/>
                  </a:lnTo>
                  <a:lnTo>
                    <a:pt x="3253" y="2158"/>
                  </a:lnTo>
                  <a:lnTo>
                    <a:pt x="3219" y="2252"/>
                  </a:lnTo>
                  <a:lnTo>
                    <a:pt x="3181" y="2343"/>
                  </a:lnTo>
                  <a:lnTo>
                    <a:pt x="3136" y="2432"/>
                  </a:lnTo>
                  <a:lnTo>
                    <a:pt x="3086" y="2517"/>
                  </a:lnTo>
                  <a:lnTo>
                    <a:pt x="3033" y="2599"/>
                  </a:lnTo>
                  <a:lnTo>
                    <a:pt x="2973" y="2678"/>
                  </a:lnTo>
                  <a:lnTo>
                    <a:pt x="2911" y="2753"/>
                  </a:lnTo>
                  <a:lnTo>
                    <a:pt x="2844" y="2824"/>
                  </a:lnTo>
                  <a:lnTo>
                    <a:pt x="2771" y="2892"/>
                  </a:lnTo>
                  <a:lnTo>
                    <a:pt x="2696" y="2954"/>
                  </a:lnTo>
                  <a:lnTo>
                    <a:pt x="2616" y="3012"/>
                  </a:lnTo>
                  <a:lnTo>
                    <a:pt x="2534" y="3066"/>
                  </a:lnTo>
                  <a:lnTo>
                    <a:pt x="2448" y="3115"/>
                  </a:lnTo>
                  <a:lnTo>
                    <a:pt x="2359" y="3159"/>
                  </a:lnTo>
                  <a:lnTo>
                    <a:pt x="2268" y="3197"/>
                  </a:lnTo>
                  <a:lnTo>
                    <a:pt x="2172" y="3231"/>
                  </a:lnTo>
                  <a:lnTo>
                    <a:pt x="2075" y="3259"/>
                  </a:lnTo>
                  <a:lnTo>
                    <a:pt x="1976" y="3281"/>
                  </a:lnTo>
                  <a:lnTo>
                    <a:pt x="1874" y="3296"/>
                  </a:lnTo>
                  <a:lnTo>
                    <a:pt x="1771" y="3305"/>
                  </a:lnTo>
                  <a:lnTo>
                    <a:pt x="1666" y="3310"/>
                  </a:lnTo>
                  <a:lnTo>
                    <a:pt x="1576" y="3307"/>
                  </a:lnTo>
                  <a:lnTo>
                    <a:pt x="1488" y="3299"/>
                  </a:lnTo>
                  <a:lnTo>
                    <a:pt x="1400" y="3288"/>
                  </a:lnTo>
                  <a:lnTo>
                    <a:pt x="1314" y="3271"/>
                  </a:lnTo>
                  <a:lnTo>
                    <a:pt x="1230" y="3251"/>
                  </a:lnTo>
                  <a:lnTo>
                    <a:pt x="1313" y="3215"/>
                  </a:lnTo>
                  <a:lnTo>
                    <a:pt x="1392" y="3177"/>
                  </a:lnTo>
                  <a:lnTo>
                    <a:pt x="1469" y="3137"/>
                  </a:lnTo>
                  <a:lnTo>
                    <a:pt x="1540" y="3097"/>
                  </a:lnTo>
                  <a:lnTo>
                    <a:pt x="1608" y="3057"/>
                  </a:lnTo>
                  <a:lnTo>
                    <a:pt x="1670" y="3018"/>
                  </a:lnTo>
                  <a:lnTo>
                    <a:pt x="1678" y="3027"/>
                  </a:lnTo>
                  <a:lnTo>
                    <a:pt x="1709" y="3053"/>
                  </a:lnTo>
                  <a:lnTo>
                    <a:pt x="1741" y="3075"/>
                  </a:lnTo>
                  <a:lnTo>
                    <a:pt x="1777" y="3092"/>
                  </a:lnTo>
                  <a:lnTo>
                    <a:pt x="1814" y="3105"/>
                  </a:lnTo>
                  <a:lnTo>
                    <a:pt x="1853" y="3112"/>
                  </a:lnTo>
                  <a:lnTo>
                    <a:pt x="1893" y="3115"/>
                  </a:lnTo>
                  <a:lnTo>
                    <a:pt x="1924" y="3113"/>
                  </a:lnTo>
                  <a:lnTo>
                    <a:pt x="1956" y="3109"/>
                  </a:lnTo>
                  <a:lnTo>
                    <a:pt x="1986" y="3101"/>
                  </a:lnTo>
                  <a:lnTo>
                    <a:pt x="2025" y="3085"/>
                  </a:lnTo>
                  <a:lnTo>
                    <a:pt x="2061" y="3064"/>
                  </a:lnTo>
                  <a:lnTo>
                    <a:pt x="2094" y="3039"/>
                  </a:lnTo>
                  <a:lnTo>
                    <a:pt x="2122" y="3010"/>
                  </a:lnTo>
                  <a:lnTo>
                    <a:pt x="2147" y="2978"/>
                  </a:lnTo>
                  <a:lnTo>
                    <a:pt x="2167" y="2943"/>
                  </a:lnTo>
                  <a:lnTo>
                    <a:pt x="2182" y="2903"/>
                  </a:lnTo>
                  <a:lnTo>
                    <a:pt x="2192" y="2862"/>
                  </a:lnTo>
                  <a:lnTo>
                    <a:pt x="2348" y="1907"/>
                  </a:lnTo>
                  <a:lnTo>
                    <a:pt x="2351" y="1867"/>
                  </a:lnTo>
                  <a:lnTo>
                    <a:pt x="2350" y="1829"/>
                  </a:lnTo>
                  <a:lnTo>
                    <a:pt x="2344" y="1790"/>
                  </a:lnTo>
                  <a:lnTo>
                    <a:pt x="2333" y="1754"/>
                  </a:lnTo>
                  <a:lnTo>
                    <a:pt x="2317" y="1718"/>
                  </a:lnTo>
                  <a:lnTo>
                    <a:pt x="2296" y="1685"/>
                  </a:lnTo>
                  <a:lnTo>
                    <a:pt x="2272" y="1655"/>
                  </a:lnTo>
                  <a:lnTo>
                    <a:pt x="2272" y="1655"/>
                  </a:lnTo>
                  <a:lnTo>
                    <a:pt x="2270" y="1562"/>
                  </a:lnTo>
                  <a:lnTo>
                    <a:pt x="2266" y="1472"/>
                  </a:lnTo>
                  <a:lnTo>
                    <a:pt x="2258" y="1385"/>
                  </a:lnTo>
                  <a:lnTo>
                    <a:pt x="2151" y="1405"/>
                  </a:lnTo>
                  <a:lnTo>
                    <a:pt x="2043" y="1422"/>
                  </a:lnTo>
                  <a:lnTo>
                    <a:pt x="1931" y="1436"/>
                  </a:lnTo>
                  <a:lnTo>
                    <a:pt x="1817" y="1443"/>
                  </a:lnTo>
                  <a:lnTo>
                    <a:pt x="1817" y="1592"/>
                  </a:lnTo>
                  <a:lnTo>
                    <a:pt x="1514" y="1639"/>
                  </a:lnTo>
                  <a:lnTo>
                    <a:pt x="1514" y="1443"/>
                  </a:lnTo>
                  <a:lnTo>
                    <a:pt x="1401" y="1436"/>
                  </a:lnTo>
                  <a:lnTo>
                    <a:pt x="1289" y="1422"/>
                  </a:lnTo>
                  <a:lnTo>
                    <a:pt x="1180" y="1405"/>
                  </a:lnTo>
                  <a:lnTo>
                    <a:pt x="1073" y="1385"/>
                  </a:lnTo>
                  <a:lnTo>
                    <a:pt x="1066" y="1472"/>
                  </a:lnTo>
                  <a:lnTo>
                    <a:pt x="1062" y="1562"/>
                  </a:lnTo>
                  <a:lnTo>
                    <a:pt x="1061" y="1655"/>
                  </a:lnTo>
                  <a:lnTo>
                    <a:pt x="1061" y="1684"/>
                  </a:lnTo>
                  <a:lnTo>
                    <a:pt x="1062" y="1713"/>
                  </a:lnTo>
                  <a:lnTo>
                    <a:pt x="1039" y="1716"/>
                  </a:lnTo>
                  <a:lnTo>
                    <a:pt x="997" y="1727"/>
                  </a:lnTo>
                  <a:lnTo>
                    <a:pt x="958" y="1741"/>
                  </a:lnTo>
                  <a:lnTo>
                    <a:pt x="922" y="1761"/>
                  </a:lnTo>
                  <a:lnTo>
                    <a:pt x="890" y="1785"/>
                  </a:lnTo>
                  <a:lnTo>
                    <a:pt x="861" y="1814"/>
                  </a:lnTo>
                  <a:lnTo>
                    <a:pt x="835" y="1846"/>
                  </a:lnTo>
                  <a:lnTo>
                    <a:pt x="814" y="1882"/>
                  </a:lnTo>
                  <a:lnTo>
                    <a:pt x="799" y="1921"/>
                  </a:lnTo>
                  <a:lnTo>
                    <a:pt x="788" y="1962"/>
                  </a:lnTo>
                  <a:lnTo>
                    <a:pt x="784" y="2002"/>
                  </a:lnTo>
                  <a:lnTo>
                    <a:pt x="785" y="2044"/>
                  </a:lnTo>
                  <a:lnTo>
                    <a:pt x="793" y="2083"/>
                  </a:lnTo>
                  <a:lnTo>
                    <a:pt x="805" y="2122"/>
                  </a:lnTo>
                  <a:lnTo>
                    <a:pt x="822" y="2159"/>
                  </a:lnTo>
                  <a:lnTo>
                    <a:pt x="845" y="2194"/>
                  </a:lnTo>
                  <a:lnTo>
                    <a:pt x="872" y="2225"/>
                  </a:lnTo>
                  <a:lnTo>
                    <a:pt x="835" y="2267"/>
                  </a:lnTo>
                  <a:lnTo>
                    <a:pt x="801" y="2305"/>
                  </a:lnTo>
                  <a:lnTo>
                    <a:pt x="765" y="2341"/>
                  </a:lnTo>
                  <a:lnTo>
                    <a:pt x="695" y="2377"/>
                  </a:lnTo>
                  <a:lnTo>
                    <a:pt x="629" y="2414"/>
                  </a:lnTo>
                  <a:lnTo>
                    <a:pt x="568" y="2454"/>
                  </a:lnTo>
                  <a:lnTo>
                    <a:pt x="585" y="2475"/>
                  </a:lnTo>
                  <a:lnTo>
                    <a:pt x="603" y="2495"/>
                  </a:lnTo>
                  <a:lnTo>
                    <a:pt x="564" y="2527"/>
                  </a:lnTo>
                  <a:lnTo>
                    <a:pt x="529" y="2555"/>
                  </a:lnTo>
                  <a:lnTo>
                    <a:pt x="494" y="2579"/>
                  </a:lnTo>
                  <a:lnTo>
                    <a:pt x="463" y="2599"/>
                  </a:lnTo>
                  <a:lnTo>
                    <a:pt x="434" y="2616"/>
                  </a:lnTo>
                  <a:lnTo>
                    <a:pt x="408" y="2629"/>
                  </a:lnTo>
                  <a:lnTo>
                    <a:pt x="385" y="2639"/>
                  </a:lnTo>
                  <a:lnTo>
                    <a:pt x="365" y="2645"/>
                  </a:lnTo>
                  <a:lnTo>
                    <a:pt x="349" y="2648"/>
                  </a:lnTo>
                  <a:lnTo>
                    <a:pt x="339" y="2645"/>
                  </a:lnTo>
                  <a:lnTo>
                    <a:pt x="331" y="2642"/>
                  </a:lnTo>
                  <a:lnTo>
                    <a:pt x="276" y="2565"/>
                  </a:lnTo>
                  <a:lnTo>
                    <a:pt x="226" y="2486"/>
                  </a:lnTo>
                  <a:lnTo>
                    <a:pt x="180" y="2403"/>
                  </a:lnTo>
                  <a:lnTo>
                    <a:pt x="139" y="2317"/>
                  </a:lnTo>
                  <a:lnTo>
                    <a:pt x="104" y="2229"/>
                  </a:lnTo>
                  <a:lnTo>
                    <a:pt x="73" y="2139"/>
                  </a:lnTo>
                  <a:lnTo>
                    <a:pt x="47" y="2045"/>
                  </a:lnTo>
                  <a:lnTo>
                    <a:pt x="27" y="1950"/>
                  </a:lnTo>
                  <a:lnTo>
                    <a:pt x="13" y="1854"/>
                  </a:lnTo>
                  <a:lnTo>
                    <a:pt x="3" y="1755"/>
                  </a:lnTo>
                  <a:lnTo>
                    <a:pt x="0" y="1655"/>
                  </a:lnTo>
                  <a:lnTo>
                    <a:pt x="3" y="1550"/>
                  </a:lnTo>
                  <a:lnTo>
                    <a:pt x="14" y="1447"/>
                  </a:lnTo>
                  <a:lnTo>
                    <a:pt x="29" y="1346"/>
                  </a:lnTo>
                  <a:lnTo>
                    <a:pt x="51" y="1247"/>
                  </a:lnTo>
                  <a:lnTo>
                    <a:pt x="80" y="1152"/>
                  </a:lnTo>
                  <a:lnTo>
                    <a:pt x="113" y="1057"/>
                  </a:lnTo>
                  <a:lnTo>
                    <a:pt x="152" y="965"/>
                  </a:lnTo>
                  <a:lnTo>
                    <a:pt x="196" y="877"/>
                  </a:lnTo>
                  <a:lnTo>
                    <a:pt x="245" y="792"/>
                  </a:lnTo>
                  <a:lnTo>
                    <a:pt x="299" y="710"/>
                  </a:lnTo>
                  <a:lnTo>
                    <a:pt x="358" y="632"/>
                  </a:lnTo>
                  <a:lnTo>
                    <a:pt x="421" y="557"/>
                  </a:lnTo>
                  <a:lnTo>
                    <a:pt x="489" y="485"/>
                  </a:lnTo>
                  <a:lnTo>
                    <a:pt x="560" y="418"/>
                  </a:lnTo>
                  <a:lnTo>
                    <a:pt x="635" y="355"/>
                  </a:lnTo>
                  <a:lnTo>
                    <a:pt x="715" y="297"/>
                  </a:lnTo>
                  <a:lnTo>
                    <a:pt x="798" y="244"/>
                  </a:lnTo>
                  <a:lnTo>
                    <a:pt x="884" y="195"/>
                  </a:lnTo>
                  <a:lnTo>
                    <a:pt x="973" y="150"/>
                  </a:lnTo>
                  <a:lnTo>
                    <a:pt x="1065" y="112"/>
                  </a:lnTo>
                  <a:lnTo>
                    <a:pt x="1159" y="78"/>
                  </a:lnTo>
                  <a:lnTo>
                    <a:pt x="1256" y="51"/>
                  </a:lnTo>
                  <a:lnTo>
                    <a:pt x="1356" y="29"/>
                  </a:lnTo>
                  <a:lnTo>
                    <a:pt x="1457" y="13"/>
                  </a:lnTo>
                  <a:lnTo>
                    <a:pt x="1561" y="3"/>
                  </a:lnTo>
                  <a:lnTo>
                    <a:pt x="1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59" name="Freeform 153"/>
            <p:cNvSpPr>
              <a:spLocks noEditPoints="1"/>
            </p:cNvSpPr>
            <p:nvPr/>
          </p:nvSpPr>
          <p:spPr bwMode="auto">
            <a:xfrm>
              <a:off x="6383" y="3134"/>
              <a:ext cx="193" cy="139"/>
            </a:xfrm>
            <a:custGeom>
              <a:avLst/>
              <a:gdLst>
                <a:gd name="T0" fmla="*/ 1200 w 2125"/>
                <a:gd name="T1" fmla="*/ 494 h 1526"/>
                <a:gd name="T2" fmla="*/ 1133 w 2125"/>
                <a:gd name="T3" fmla="*/ 582 h 1526"/>
                <a:gd name="T4" fmla="*/ 1068 w 2125"/>
                <a:gd name="T5" fmla="*/ 663 h 1526"/>
                <a:gd name="T6" fmla="*/ 979 w 2125"/>
                <a:gd name="T7" fmla="*/ 765 h 1526"/>
                <a:gd name="T8" fmla="*/ 871 w 2125"/>
                <a:gd name="T9" fmla="*/ 879 h 1526"/>
                <a:gd name="T10" fmla="*/ 751 w 2125"/>
                <a:gd name="T11" fmla="*/ 993 h 1526"/>
                <a:gd name="T12" fmla="*/ 621 w 2125"/>
                <a:gd name="T13" fmla="*/ 1097 h 1526"/>
                <a:gd name="T14" fmla="*/ 487 w 2125"/>
                <a:gd name="T15" fmla="*/ 1179 h 1526"/>
                <a:gd name="T16" fmla="*/ 354 w 2125"/>
                <a:gd name="T17" fmla="*/ 1230 h 1526"/>
                <a:gd name="T18" fmla="*/ 238 w 2125"/>
                <a:gd name="T19" fmla="*/ 1240 h 1526"/>
                <a:gd name="T20" fmla="*/ 151 w 2125"/>
                <a:gd name="T21" fmla="*/ 1216 h 1526"/>
                <a:gd name="T22" fmla="*/ 285 w 2125"/>
                <a:gd name="T23" fmla="*/ 1313 h 1526"/>
                <a:gd name="T24" fmla="*/ 444 w 2125"/>
                <a:gd name="T25" fmla="*/ 1366 h 1526"/>
                <a:gd name="T26" fmla="*/ 623 w 2125"/>
                <a:gd name="T27" fmla="*/ 1373 h 1526"/>
                <a:gd name="T28" fmla="*/ 801 w 2125"/>
                <a:gd name="T29" fmla="*/ 1344 h 1526"/>
                <a:gd name="T30" fmla="*/ 978 w 2125"/>
                <a:gd name="T31" fmla="*/ 1289 h 1526"/>
                <a:gd name="T32" fmla="*/ 1147 w 2125"/>
                <a:gd name="T33" fmla="*/ 1216 h 1526"/>
                <a:gd name="T34" fmla="*/ 1300 w 2125"/>
                <a:gd name="T35" fmla="*/ 1136 h 1526"/>
                <a:gd name="T36" fmla="*/ 1429 w 2125"/>
                <a:gd name="T37" fmla="*/ 1058 h 1526"/>
                <a:gd name="T38" fmla="*/ 1529 w 2125"/>
                <a:gd name="T39" fmla="*/ 991 h 1526"/>
                <a:gd name="T40" fmla="*/ 1628 w 2125"/>
                <a:gd name="T41" fmla="*/ 919 h 1526"/>
                <a:gd name="T42" fmla="*/ 1979 w 2125"/>
                <a:gd name="T43" fmla="*/ 0 h 1526"/>
                <a:gd name="T44" fmla="*/ 2059 w 2125"/>
                <a:gd name="T45" fmla="*/ 26 h 1526"/>
                <a:gd name="T46" fmla="*/ 2112 w 2125"/>
                <a:gd name="T47" fmla="*/ 92 h 1526"/>
                <a:gd name="T48" fmla="*/ 2123 w 2125"/>
                <a:gd name="T49" fmla="*/ 175 h 1526"/>
                <a:gd name="T50" fmla="*/ 1948 w 2125"/>
                <a:gd name="T51" fmla="*/ 1183 h 1526"/>
                <a:gd name="T52" fmla="*/ 1889 w 2125"/>
                <a:gd name="T53" fmla="*/ 1239 h 1526"/>
                <a:gd name="T54" fmla="*/ 1817 w 2125"/>
                <a:gd name="T55" fmla="*/ 1256 h 1526"/>
                <a:gd name="T56" fmla="*/ 1748 w 2125"/>
                <a:gd name="T57" fmla="*/ 1241 h 1526"/>
                <a:gd name="T58" fmla="*/ 1614 w 2125"/>
                <a:gd name="T59" fmla="*/ 1116 h 1526"/>
                <a:gd name="T60" fmla="*/ 1472 w 2125"/>
                <a:gd name="T61" fmla="*/ 1209 h 1526"/>
                <a:gd name="T62" fmla="*/ 1295 w 2125"/>
                <a:gd name="T63" fmla="*/ 1310 h 1526"/>
                <a:gd name="T64" fmla="*/ 1091 w 2125"/>
                <a:gd name="T65" fmla="*/ 1407 h 1526"/>
                <a:gd name="T66" fmla="*/ 869 w 2125"/>
                <a:gd name="T67" fmla="*/ 1483 h 1526"/>
                <a:gd name="T68" fmla="*/ 640 w 2125"/>
                <a:gd name="T69" fmla="*/ 1523 h 1526"/>
                <a:gd name="T70" fmla="*/ 430 w 2125"/>
                <a:gd name="T71" fmla="*/ 1515 h 1526"/>
                <a:gd name="T72" fmla="*/ 249 w 2125"/>
                <a:gd name="T73" fmla="*/ 1462 h 1526"/>
                <a:gd name="T74" fmla="*/ 91 w 2125"/>
                <a:gd name="T75" fmla="*/ 1365 h 1526"/>
                <a:gd name="T76" fmla="*/ 14 w 2125"/>
                <a:gd name="T77" fmla="*/ 1278 h 1526"/>
                <a:gd name="T78" fmla="*/ 0 w 2125"/>
                <a:gd name="T79" fmla="*/ 1203 h 1526"/>
                <a:gd name="T80" fmla="*/ 28 w 2125"/>
                <a:gd name="T81" fmla="*/ 1129 h 1526"/>
                <a:gd name="T82" fmla="*/ 87 w 2125"/>
                <a:gd name="T83" fmla="*/ 1081 h 1526"/>
                <a:gd name="T84" fmla="*/ 165 w 2125"/>
                <a:gd name="T85" fmla="*/ 1066 h 1526"/>
                <a:gd name="T86" fmla="*/ 232 w 2125"/>
                <a:gd name="T87" fmla="*/ 1086 h 1526"/>
                <a:gd name="T88" fmla="*/ 302 w 2125"/>
                <a:gd name="T89" fmla="*/ 1088 h 1526"/>
                <a:gd name="T90" fmla="*/ 411 w 2125"/>
                <a:gd name="T91" fmla="*/ 1050 h 1526"/>
                <a:gd name="T92" fmla="*/ 533 w 2125"/>
                <a:gd name="T93" fmla="*/ 975 h 1526"/>
                <a:gd name="T94" fmla="*/ 663 w 2125"/>
                <a:gd name="T95" fmla="*/ 869 h 1526"/>
                <a:gd name="T96" fmla="*/ 794 w 2125"/>
                <a:gd name="T97" fmla="*/ 744 h 1526"/>
                <a:gd name="T98" fmla="*/ 921 w 2125"/>
                <a:gd name="T99" fmla="*/ 603 h 1526"/>
                <a:gd name="T100" fmla="*/ 904 w 2125"/>
                <a:gd name="T101" fmla="*/ 412 h 1526"/>
                <a:gd name="T102" fmla="*/ 864 w 2125"/>
                <a:gd name="T103" fmla="*/ 341 h 1526"/>
                <a:gd name="T104" fmla="*/ 867 w 2125"/>
                <a:gd name="T105" fmla="*/ 259 h 1526"/>
                <a:gd name="T106" fmla="*/ 912 w 2125"/>
                <a:gd name="T107" fmla="*/ 191 h 1526"/>
                <a:gd name="T108" fmla="*/ 987 w 2125"/>
                <a:gd name="T109" fmla="*/ 157 h 1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25" h="1526">
                  <a:moveTo>
                    <a:pt x="1973" y="151"/>
                  </a:moveTo>
                  <a:lnTo>
                    <a:pt x="1012" y="306"/>
                  </a:lnTo>
                  <a:lnTo>
                    <a:pt x="1200" y="494"/>
                  </a:lnTo>
                  <a:lnTo>
                    <a:pt x="1161" y="546"/>
                  </a:lnTo>
                  <a:lnTo>
                    <a:pt x="1149" y="563"/>
                  </a:lnTo>
                  <a:lnTo>
                    <a:pt x="1133" y="582"/>
                  </a:lnTo>
                  <a:lnTo>
                    <a:pt x="1114" y="606"/>
                  </a:lnTo>
                  <a:lnTo>
                    <a:pt x="1092" y="633"/>
                  </a:lnTo>
                  <a:lnTo>
                    <a:pt x="1068" y="663"/>
                  </a:lnTo>
                  <a:lnTo>
                    <a:pt x="1041" y="695"/>
                  </a:lnTo>
                  <a:lnTo>
                    <a:pt x="1011" y="729"/>
                  </a:lnTo>
                  <a:lnTo>
                    <a:pt x="979" y="765"/>
                  </a:lnTo>
                  <a:lnTo>
                    <a:pt x="945" y="803"/>
                  </a:lnTo>
                  <a:lnTo>
                    <a:pt x="909" y="840"/>
                  </a:lnTo>
                  <a:lnTo>
                    <a:pt x="871" y="879"/>
                  </a:lnTo>
                  <a:lnTo>
                    <a:pt x="833" y="917"/>
                  </a:lnTo>
                  <a:lnTo>
                    <a:pt x="792" y="956"/>
                  </a:lnTo>
                  <a:lnTo>
                    <a:pt x="751" y="993"/>
                  </a:lnTo>
                  <a:lnTo>
                    <a:pt x="708" y="1030"/>
                  </a:lnTo>
                  <a:lnTo>
                    <a:pt x="665" y="1064"/>
                  </a:lnTo>
                  <a:lnTo>
                    <a:pt x="621" y="1097"/>
                  </a:lnTo>
                  <a:lnTo>
                    <a:pt x="576" y="1127"/>
                  </a:lnTo>
                  <a:lnTo>
                    <a:pt x="531" y="1155"/>
                  </a:lnTo>
                  <a:lnTo>
                    <a:pt x="487" y="1179"/>
                  </a:lnTo>
                  <a:lnTo>
                    <a:pt x="442" y="1200"/>
                  </a:lnTo>
                  <a:lnTo>
                    <a:pt x="398" y="1218"/>
                  </a:lnTo>
                  <a:lnTo>
                    <a:pt x="354" y="1230"/>
                  </a:lnTo>
                  <a:lnTo>
                    <a:pt x="311" y="1239"/>
                  </a:lnTo>
                  <a:lnTo>
                    <a:pt x="269" y="1241"/>
                  </a:lnTo>
                  <a:lnTo>
                    <a:pt x="238" y="1240"/>
                  </a:lnTo>
                  <a:lnTo>
                    <a:pt x="208" y="1235"/>
                  </a:lnTo>
                  <a:lnTo>
                    <a:pt x="179" y="1227"/>
                  </a:lnTo>
                  <a:lnTo>
                    <a:pt x="151" y="1216"/>
                  </a:lnTo>
                  <a:lnTo>
                    <a:pt x="193" y="1253"/>
                  </a:lnTo>
                  <a:lnTo>
                    <a:pt x="237" y="1285"/>
                  </a:lnTo>
                  <a:lnTo>
                    <a:pt x="285" y="1313"/>
                  </a:lnTo>
                  <a:lnTo>
                    <a:pt x="335" y="1335"/>
                  </a:lnTo>
                  <a:lnTo>
                    <a:pt x="388" y="1353"/>
                  </a:lnTo>
                  <a:lnTo>
                    <a:pt x="444" y="1366"/>
                  </a:lnTo>
                  <a:lnTo>
                    <a:pt x="503" y="1373"/>
                  </a:lnTo>
                  <a:lnTo>
                    <a:pt x="564" y="1375"/>
                  </a:lnTo>
                  <a:lnTo>
                    <a:pt x="623" y="1373"/>
                  </a:lnTo>
                  <a:lnTo>
                    <a:pt x="682" y="1367"/>
                  </a:lnTo>
                  <a:lnTo>
                    <a:pt x="742" y="1357"/>
                  </a:lnTo>
                  <a:lnTo>
                    <a:pt x="801" y="1344"/>
                  </a:lnTo>
                  <a:lnTo>
                    <a:pt x="861" y="1328"/>
                  </a:lnTo>
                  <a:lnTo>
                    <a:pt x="921" y="1309"/>
                  </a:lnTo>
                  <a:lnTo>
                    <a:pt x="978" y="1289"/>
                  </a:lnTo>
                  <a:lnTo>
                    <a:pt x="1036" y="1266"/>
                  </a:lnTo>
                  <a:lnTo>
                    <a:pt x="1092" y="1242"/>
                  </a:lnTo>
                  <a:lnTo>
                    <a:pt x="1147" y="1216"/>
                  </a:lnTo>
                  <a:lnTo>
                    <a:pt x="1199" y="1190"/>
                  </a:lnTo>
                  <a:lnTo>
                    <a:pt x="1250" y="1163"/>
                  </a:lnTo>
                  <a:lnTo>
                    <a:pt x="1300" y="1136"/>
                  </a:lnTo>
                  <a:lnTo>
                    <a:pt x="1346" y="1110"/>
                  </a:lnTo>
                  <a:lnTo>
                    <a:pt x="1389" y="1084"/>
                  </a:lnTo>
                  <a:lnTo>
                    <a:pt x="1429" y="1058"/>
                  </a:lnTo>
                  <a:lnTo>
                    <a:pt x="1466" y="1034"/>
                  </a:lnTo>
                  <a:lnTo>
                    <a:pt x="1500" y="1012"/>
                  </a:lnTo>
                  <a:lnTo>
                    <a:pt x="1529" y="991"/>
                  </a:lnTo>
                  <a:lnTo>
                    <a:pt x="1555" y="973"/>
                  </a:lnTo>
                  <a:lnTo>
                    <a:pt x="1576" y="958"/>
                  </a:lnTo>
                  <a:lnTo>
                    <a:pt x="1628" y="919"/>
                  </a:lnTo>
                  <a:lnTo>
                    <a:pt x="1817" y="1107"/>
                  </a:lnTo>
                  <a:lnTo>
                    <a:pt x="1973" y="151"/>
                  </a:lnTo>
                  <a:close/>
                  <a:moveTo>
                    <a:pt x="1979" y="0"/>
                  </a:moveTo>
                  <a:lnTo>
                    <a:pt x="2007" y="4"/>
                  </a:lnTo>
                  <a:lnTo>
                    <a:pt x="2035" y="13"/>
                  </a:lnTo>
                  <a:lnTo>
                    <a:pt x="2059" y="26"/>
                  </a:lnTo>
                  <a:lnTo>
                    <a:pt x="2081" y="45"/>
                  </a:lnTo>
                  <a:lnTo>
                    <a:pt x="2099" y="67"/>
                  </a:lnTo>
                  <a:lnTo>
                    <a:pt x="2112" y="92"/>
                  </a:lnTo>
                  <a:lnTo>
                    <a:pt x="2120" y="119"/>
                  </a:lnTo>
                  <a:lnTo>
                    <a:pt x="2125" y="147"/>
                  </a:lnTo>
                  <a:lnTo>
                    <a:pt x="2123" y="175"/>
                  </a:lnTo>
                  <a:lnTo>
                    <a:pt x="1967" y="1131"/>
                  </a:lnTo>
                  <a:lnTo>
                    <a:pt x="1959" y="1158"/>
                  </a:lnTo>
                  <a:lnTo>
                    <a:pt x="1948" y="1183"/>
                  </a:lnTo>
                  <a:lnTo>
                    <a:pt x="1932" y="1204"/>
                  </a:lnTo>
                  <a:lnTo>
                    <a:pt x="1912" y="1223"/>
                  </a:lnTo>
                  <a:lnTo>
                    <a:pt x="1889" y="1239"/>
                  </a:lnTo>
                  <a:lnTo>
                    <a:pt x="1864" y="1249"/>
                  </a:lnTo>
                  <a:lnTo>
                    <a:pt x="1841" y="1255"/>
                  </a:lnTo>
                  <a:lnTo>
                    <a:pt x="1817" y="1256"/>
                  </a:lnTo>
                  <a:lnTo>
                    <a:pt x="1793" y="1255"/>
                  </a:lnTo>
                  <a:lnTo>
                    <a:pt x="1770" y="1249"/>
                  </a:lnTo>
                  <a:lnTo>
                    <a:pt x="1748" y="1241"/>
                  </a:lnTo>
                  <a:lnTo>
                    <a:pt x="1728" y="1228"/>
                  </a:lnTo>
                  <a:lnTo>
                    <a:pt x="1710" y="1213"/>
                  </a:lnTo>
                  <a:lnTo>
                    <a:pt x="1614" y="1116"/>
                  </a:lnTo>
                  <a:lnTo>
                    <a:pt x="1571" y="1145"/>
                  </a:lnTo>
                  <a:lnTo>
                    <a:pt x="1524" y="1176"/>
                  </a:lnTo>
                  <a:lnTo>
                    <a:pt x="1472" y="1209"/>
                  </a:lnTo>
                  <a:lnTo>
                    <a:pt x="1417" y="1243"/>
                  </a:lnTo>
                  <a:lnTo>
                    <a:pt x="1358" y="1277"/>
                  </a:lnTo>
                  <a:lnTo>
                    <a:pt x="1295" y="1310"/>
                  </a:lnTo>
                  <a:lnTo>
                    <a:pt x="1230" y="1344"/>
                  </a:lnTo>
                  <a:lnTo>
                    <a:pt x="1161" y="1376"/>
                  </a:lnTo>
                  <a:lnTo>
                    <a:pt x="1091" y="1407"/>
                  </a:lnTo>
                  <a:lnTo>
                    <a:pt x="1018" y="1435"/>
                  </a:lnTo>
                  <a:lnTo>
                    <a:pt x="945" y="1460"/>
                  </a:lnTo>
                  <a:lnTo>
                    <a:pt x="869" y="1483"/>
                  </a:lnTo>
                  <a:lnTo>
                    <a:pt x="793" y="1501"/>
                  </a:lnTo>
                  <a:lnTo>
                    <a:pt x="717" y="1514"/>
                  </a:lnTo>
                  <a:lnTo>
                    <a:pt x="640" y="1523"/>
                  </a:lnTo>
                  <a:lnTo>
                    <a:pt x="564" y="1526"/>
                  </a:lnTo>
                  <a:lnTo>
                    <a:pt x="496" y="1524"/>
                  </a:lnTo>
                  <a:lnTo>
                    <a:pt x="430" y="1515"/>
                  </a:lnTo>
                  <a:lnTo>
                    <a:pt x="367" y="1503"/>
                  </a:lnTo>
                  <a:lnTo>
                    <a:pt x="306" y="1485"/>
                  </a:lnTo>
                  <a:lnTo>
                    <a:pt x="249" y="1462"/>
                  </a:lnTo>
                  <a:lnTo>
                    <a:pt x="193" y="1435"/>
                  </a:lnTo>
                  <a:lnTo>
                    <a:pt x="141" y="1402"/>
                  </a:lnTo>
                  <a:lnTo>
                    <a:pt x="91" y="1365"/>
                  </a:lnTo>
                  <a:lnTo>
                    <a:pt x="44" y="1322"/>
                  </a:lnTo>
                  <a:lnTo>
                    <a:pt x="27" y="1301"/>
                  </a:lnTo>
                  <a:lnTo>
                    <a:pt x="14" y="1278"/>
                  </a:lnTo>
                  <a:lnTo>
                    <a:pt x="5" y="1254"/>
                  </a:lnTo>
                  <a:lnTo>
                    <a:pt x="0" y="1229"/>
                  </a:lnTo>
                  <a:lnTo>
                    <a:pt x="0" y="1203"/>
                  </a:lnTo>
                  <a:lnTo>
                    <a:pt x="5" y="1177"/>
                  </a:lnTo>
                  <a:lnTo>
                    <a:pt x="14" y="1152"/>
                  </a:lnTo>
                  <a:lnTo>
                    <a:pt x="28" y="1129"/>
                  </a:lnTo>
                  <a:lnTo>
                    <a:pt x="44" y="1110"/>
                  </a:lnTo>
                  <a:lnTo>
                    <a:pt x="65" y="1093"/>
                  </a:lnTo>
                  <a:lnTo>
                    <a:pt x="87" y="1081"/>
                  </a:lnTo>
                  <a:lnTo>
                    <a:pt x="112" y="1071"/>
                  </a:lnTo>
                  <a:lnTo>
                    <a:pt x="138" y="1067"/>
                  </a:lnTo>
                  <a:lnTo>
                    <a:pt x="165" y="1066"/>
                  </a:lnTo>
                  <a:lnTo>
                    <a:pt x="190" y="1070"/>
                  </a:lnTo>
                  <a:lnTo>
                    <a:pt x="215" y="1080"/>
                  </a:lnTo>
                  <a:lnTo>
                    <a:pt x="232" y="1086"/>
                  </a:lnTo>
                  <a:lnTo>
                    <a:pt x="250" y="1089"/>
                  </a:lnTo>
                  <a:lnTo>
                    <a:pt x="269" y="1090"/>
                  </a:lnTo>
                  <a:lnTo>
                    <a:pt x="302" y="1088"/>
                  </a:lnTo>
                  <a:lnTo>
                    <a:pt x="336" y="1080"/>
                  </a:lnTo>
                  <a:lnTo>
                    <a:pt x="372" y="1067"/>
                  </a:lnTo>
                  <a:lnTo>
                    <a:pt x="411" y="1050"/>
                  </a:lnTo>
                  <a:lnTo>
                    <a:pt x="451" y="1029"/>
                  </a:lnTo>
                  <a:lnTo>
                    <a:pt x="491" y="1004"/>
                  </a:lnTo>
                  <a:lnTo>
                    <a:pt x="533" y="975"/>
                  </a:lnTo>
                  <a:lnTo>
                    <a:pt x="576" y="942"/>
                  </a:lnTo>
                  <a:lnTo>
                    <a:pt x="619" y="908"/>
                  </a:lnTo>
                  <a:lnTo>
                    <a:pt x="663" y="869"/>
                  </a:lnTo>
                  <a:lnTo>
                    <a:pt x="707" y="830"/>
                  </a:lnTo>
                  <a:lnTo>
                    <a:pt x="750" y="787"/>
                  </a:lnTo>
                  <a:lnTo>
                    <a:pt x="794" y="744"/>
                  </a:lnTo>
                  <a:lnTo>
                    <a:pt x="837" y="698"/>
                  </a:lnTo>
                  <a:lnTo>
                    <a:pt x="879" y="651"/>
                  </a:lnTo>
                  <a:lnTo>
                    <a:pt x="921" y="603"/>
                  </a:lnTo>
                  <a:lnTo>
                    <a:pt x="960" y="555"/>
                  </a:lnTo>
                  <a:lnTo>
                    <a:pt x="1000" y="508"/>
                  </a:lnTo>
                  <a:lnTo>
                    <a:pt x="904" y="412"/>
                  </a:lnTo>
                  <a:lnTo>
                    <a:pt x="886" y="391"/>
                  </a:lnTo>
                  <a:lnTo>
                    <a:pt x="873" y="367"/>
                  </a:lnTo>
                  <a:lnTo>
                    <a:pt x="864" y="341"/>
                  </a:lnTo>
                  <a:lnTo>
                    <a:pt x="860" y="314"/>
                  </a:lnTo>
                  <a:lnTo>
                    <a:pt x="861" y="287"/>
                  </a:lnTo>
                  <a:lnTo>
                    <a:pt x="867" y="259"/>
                  </a:lnTo>
                  <a:lnTo>
                    <a:pt x="878" y="234"/>
                  </a:lnTo>
                  <a:lnTo>
                    <a:pt x="893" y="211"/>
                  </a:lnTo>
                  <a:lnTo>
                    <a:pt x="912" y="191"/>
                  </a:lnTo>
                  <a:lnTo>
                    <a:pt x="934" y="176"/>
                  </a:lnTo>
                  <a:lnTo>
                    <a:pt x="959" y="164"/>
                  </a:lnTo>
                  <a:lnTo>
                    <a:pt x="987" y="157"/>
                  </a:lnTo>
                  <a:lnTo>
                    <a:pt x="1949" y="2"/>
                  </a:lnTo>
                  <a:lnTo>
                    <a:pt x="197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6" name="Group 1136"/>
          <p:cNvGrpSpPr>
            <a:grpSpLocks noChangeAspect="1"/>
          </p:cNvGrpSpPr>
          <p:nvPr/>
        </p:nvGrpSpPr>
        <p:grpSpPr bwMode="auto">
          <a:xfrm>
            <a:off x="4649757" y="5804682"/>
            <a:ext cx="355116" cy="428660"/>
            <a:chOff x="2712" y="795"/>
            <a:chExt cx="2255" cy="2722"/>
          </a:xfrm>
          <a:solidFill>
            <a:schemeClr val="bg1">
              <a:lumMod val="85000"/>
            </a:schemeClr>
          </a:solidFill>
        </p:grpSpPr>
        <p:sp>
          <p:nvSpPr>
            <p:cNvPr id="17" name="Freeform 1138"/>
            <p:cNvSpPr>
              <a:spLocks/>
            </p:cNvSpPr>
            <p:nvPr/>
          </p:nvSpPr>
          <p:spPr bwMode="auto">
            <a:xfrm>
              <a:off x="3897" y="2545"/>
              <a:ext cx="148" cy="243"/>
            </a:xfrm>
            <a:custGeom>
              <a:avLst/>
              <a:gdLst>
                <a:gd name="T0" fmla="*/ 0 w 298"/>
                <a:gd name="T1" fmla="*/ 0 h 487"/>
                <a:gd name="T2" fmla="*/ 63 w 298"/>
                <a:gd name="T3" fmla="*/ 17 h 487"/>
                <a:gd name="T4" fmla="*/ 124 w 298"/>
                <a:gd name="T5" fmla="*/ 38 h 487"/>
                <a:gd name="T6" fmla="*/ 184 w 298"/>
                <a:gd name="T7" fmla="*/ 65 h 487"/>
                <a:gd name="T8" fmla="*/ 210 w 298"/>
                <a:gd name="T9" fmla="*/ 80 h 487"/>
                <a:gd name="T10" fmla="*/ 235 w 298"/>
                <a:gd name="T11" fmla="*/ 96 h 487"/>
                <a:gd name="T12" fmla="*/ 257 w 298"/>
                <a:gd name="T13" fmla="*/ 118 h 487"/>
                <a:gd name="T14" fmla="*/ 273 w 298"/>
                <a:gd name="T15" fmla="*/ 139 h 487"/>
                <a:gd name="T16" fmla="*/ 285 w 298"/>
                <a:gd name="T17" fmla="*/ 164 h 487"/>
                <a:gd name="T18" fmla="*/ 293 w 298"/>
                <a:gd name="T19" fmla="*/ 191 h 487"/>
                <a:gd name="T20" fmla="*/ 298 w 298"/>
                <a:gd name="T21" fmla="*/ 229 h 487"/>
                <a:gd name="T22" fmla="*/ 296 w 298"/>
                <a:gd name="T23" fmla="*/ 268 h 487"/>
                <a:gd name="T24" fmla="*/ 288 w 298"/>
                <a:gd name="T25" fmla="*/ 306 h 487"/>
                <a:gd name="T26" fmla="*/ 271 w 298"/>
                <a:gd name="T27" fmla="*/ 343 h 487"/>
                <a:gd name="T28" fmla="*/ 250 w 298"/>
                <a:gd name="T29" fmla="*/ 376 h 487"/>
                <a:gd name="T30" fmla="*/ 222 w 298"/>
                <a:gd name="T31" fmla="*/ 404 h 487"/>
                <a:gd name="T32" fmla="*/ 189 w 298"/>
                <a:gd name="T33" fmla="*/ 427 h 487"/>
                <a:gd name="T34" fmla="*/ 154 w 298"/>
                <a:gd name="T35" fmla="*/ 445 h 487"/>
                <a:gd name="T36" fmla="*/ 116 w 298"/>
                <a:gd name="T37" fmla="*/ 460 h 487"/>
                <a:gd name="T38" fmla="*/ 78 w 298"/>
                <a:gd name="T39" fmla="*/ 472 h 487"/>
                <a:gd name="T40" fmla="*/ 38 w 298"/>
                <a:gd name="T41" fmla="*/ 480 h 487"/>
                <a:gd name="T42" fmla="*/ 0 w 298"/>
                <a:gd name="T43" fmla="*/ 487 h 487"/>
                <a:gd name="T44" fmla="*/ 0 w 298"/>
                <a:gd name="T45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98" h="487">
                  <a:moveTo>
                    <a:pt x="0" y="0"/>
                  </a:moveTo>
                  <a:lnTo>
                    <a:pt x="63" y="17"/>
                  </a:lnTo>
                  <a:lnTo>
                    <a:pt x="124" y="38"/>
                  </a:lnTo>
                  <a:lnTo>
                    <a:pt x="184" y="65"/>
                  </a:lnTo>
                  <a:lnTo>
                    <a:pt x="210" y="80"/>
                  </a:lnTo>
                  <a:lnTo>
                    <a:pt x="235" y="96"/>
                  </a:lnTo>
                  <a:lnTo>
                    <a:pt x="257" y="118"/>
                  </a:lnTo>
                  <a:lnTo>
                    <a:pt x="273" y="139"/>
                  </a:lnTo>
                  <a:lnTo>
                    <a:pt x="285" y="164"/>
                  </a:lnTo>
                  <a:lnTo>
                    <a:pt x="293" y="191"/>
                  </a:lnTo>
                  <a:lnTo>
                    <a:pt x="298" y="229"/>
                  </a:lnTo>
                  <a:lnTo>
                    <a:pt x="296" y="268"/>
                  </a:lnTo>
                  <a:lnTo>
                    <a:pt x="288" y="306"/>
                  </a:lnTo>
                  <a:lnTo>
                    <a:pt x="271" y="343"/>
                  </a:lnTo>
                  <a:lnTo>
                    <a:pt x="250" y="376"/>
                  </a:lnTo>
                  <a:lnTo>
                    <a:pt x="222" y="404"/>
                  </a:lnTo>
                  <a:lnTo>
                    <a:pt x="189" y="427"/>
                  </a:lnTo>
                  <a:lnTo>
                    <a:pt x="154" y="445"/>
                  </a:lnTo>
                  <a:lnTo>
                    <a:pt x="116" y="460"/>
                  </a:lnTo>
                  <a:lnTo>
                    <a:pt x="78" y="472"/>
                  </a:lnTo>
                  <a:lnTo>
                    <a:pt x="38" y="480"/>
                  </a:lnTo>
                  <a:lnTo>
                    <a:pt x="0" y="48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8" name="Freeform 1139"/>
            <p:cNvSpPr>
              <a:spLocks/>
            </p:cNvSpPr>
            <p:nvPr/>
          </p:nvSpPr>
          <p:spPr bwMode="auto">
            <a:xfrm>
              <a:off x="3641" y="2153"/>
              <a:ext cx="122" cy="221"/>
            </a:xfrm>
            <a:custGeom>
              <a:avLst/>
              <a:gdLst>
                <a:gd name="T0" fmla="*/ 243 w 243"/>
                <a:gd name="T1" fmla="*/ 0 h 442"/>
                <a:gd name="T2" fmla="*/ 243 w 243"/>
                <a:gd name="T3" fmla="*/ 442 h 442"/>
                <a:gd name="T4" fmla="*/ 199 w 243"/>
                <a:gd name="T5" fmla="*/ 427 h 442"/>
                <a:gd name="T6" fmla="*/ 157 w 243"/>
                <a:gd name="T7" fmla="*/ 412 h 442"/>
                <a:gd name="T8" fmla="*/ 113 w 243"/>
                <a:gd name="T9" fmla="*/ 390 h 442"/>
                <a:gd name="T10" fmla="*/ 70 w 243"/>
                <a:gd name="T11" fmla="*/ 365 h 442"/>
                <a:gd name="T12" fmla="*/ 47 w 243"/>
                <a:gd name="T13" fmla="*/ 347 h 442"/>
                <a:gd name="T14" fmla="*/ 27 w 243"/>
                <a:gd name="T15" fmla="*/ 327 h 442"/>
                <a:gd name="T16" fmla="*/ 12 w 243"/>
                <a:gd name="T17" fmla="*/ 301 h 442"/>
                <a:gd name="T18" fmla="*/ 4 w 243"/>
                <a:gd name="T19" fmla="*/ 271 h 442"/>
                <a:gd name="T20" fmla="*/ 0 w 243"/>
                <a:gd name="T21" fmla="*/ 238 h 442"/>
                <a:gd name="T22" fmla="*/ 0 w 243"/>
                <a:gd name="T23" fmla="*/ 207 h 442"/>
                <a:gd name="T24" fmla="*/ 7 w 243"/>
                <a:gd name="T25" fmla="*/ 177 h 442"/>
                <a:gd name="T26" fmla="*/ 17 w 243"/>
                <a:gd name="T27" fmla="*/ 147 h 442"/>
                <a:gd name="T28" fmla="*/ 33 w 243"/>
                <a:gd name="T29" fmla="*/ 121 h 442"/>
                <a:gd name="T30" fmla="*/ 58 w 243"/>
                <a:gd name="T31" fmla="*/ 89 h 442"/>
                <a:gd name="T32" fmla="*/ 91 w 243"/>
                <a:gd name="T33" fmla="*/ 63 h 442"/>
                <a:gd name="T34" fmla="*/ 126 w 243"/>
                <a:gd name="T35" fmla="*/ 41 h 442"/>
                <a:gd name="T36" fmla="*/ 164 w 243"/>
                <a:gd name="T37" fmla="*/ 23 h 442"/>
                <a:gd name="T38" fmla="*/ 204 w 243"/>
                <a:gd name="T39" fmla="*/ 10 h 442"/>
                <a:gd name="T40" fmla="*/ 243 w 243"/>
                <a:gd name="T41" fmla="*/ 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43" h="442">
                  <a:moveTo>
                    <a:pt x="243" y="0"/>
                  </a:moveTo>
                  <a:lnTo>
                    <a:pt x="243" y="442"/>
                  </a:lnTo>
                  <a:lnTo>
                    <a:pt x="199" y="427"/>
                  </a:lnTo>
                  <a:lnTo>
                    <a:pt x="157" y="412"/>
                  </a:lnTo>
                  <a:lnTo>
                    <a:pt x="113" y="390"/>
                  </a:lnTo>
                  <a:lnTo>
                    <a:pt x="70" y="365"/>
                  </a:lnTo>
                  <a:lnTo>
                    <a:pt x="47" y="347"/>
                  </a:lnTo>
                  <a:lnTo>
                    <a:pt x="27" y="327"/>
                  </a:lnTo>
                  <a:lnTo>
                    <a:pt x="12" y="301"/>
                  </a:lnTo>
                  <a:lnTo>
                    <a:pt x="4" y="271"/>
                  </a:lnTo>
                  <a:lnTo>
                    <a:pt x="0" y="238"/>
                  </a:lnTo>
                  <a:lnTo>
                    <a:pt x="0" y="207"/>
                  </a:lnTo>
                  <a:lnTo>
                    <a:pt x="7" y="177"/>
                  </a:lnTo>
                  <a:lnTo>
                    <a:pt x="17" y="147"/>
                  </a:lnTo>
                  <a:lnTo>
                    <a:pt x="33" y="121"/>
                  </a:lnTo>
                  <a:lnTo>
                    <a:pt x="58" y="89"/>
                  </a:lnTo>
                  <a:lnTo>
                    <a:pt x="91" y="63"/>
                  </a:lnTo>
                  <a:lnTo>
                    <a:pt x="126" y="41"/>
                  </a:lnTo>
                  <a:lnTo>
                    <a:pt x="164" y="23"/>
                  </a:lnTo>
                  <a:lnTo>
                    <a:pt x="204" y="10"/>
                  </a:lnTo>
                  <a:lnTo>
                    <a:pt x="2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9" name="Freeform 1140"/>
            <p:cNvSpPr>
              <a:spLocks noEditPoints="1"/>
            </p:cNvSpPr>
            <p:nvPr/>
          </p:nvSpPr>
          <p:spPr bwMode="auto">
            <a:xfrm>
              <a:off x="2712" y="795"/>
              <a:ext cx="2255" cy="2722"/>
            </a:xfrm>
            <a:custGeom>
              <a:avLst/>
              <a:gdLst>
                <a:gd name="T0" fmla="*/ 2105 w 4510"/>
                <a:gd name="T1" fmla="*/ 2268 h 5443"/>
                <a:gd name="T2" fmla="*/ 1792 w 4510"/>
                <a:gd name="T3" fmla="*/ 2563 h 5443"/>
                <a:gd name="T4" fmla="*/ 1592 w 4510"/>
                <a:gd name="T5" fmla="*/ 2900 h 5443"/>
                <a:gd name="T6" fmla="*/ 1683 w 4510"/>
                <a:gd name="T7" fmla="*/ 3220 h 5443"/>
                <a:gd name="T8" fmla="*/ 2040 w 4510"/>
                <a:gd name="T9" fmla="*/ 3420 h 5443"/>
                <a:gd name="T10" fmla="*/ 1898 w 4510"/>
                <a:gd name="T11" fmla="*/ 3837 h 5443"/>
                <a:gd name="T12" fmla="*/ 1781 w 4510"/>
                <a:gd name="T13" fmla="*/ 3635 h 5443"/>
                <a:gd name="T14" fmla="*/ 1592 w 4510"/>
                <a:gd name="T15" fmla="*/ 3688 h 5443"/>
                <a:gd name="T16" fmla="*/ 1632 w 4510"/>
                <a:gd name="T17" fmla="*/ 3916 h 5443"/>
                <a:gd name="T18" fmla="*/ 1971 w 4510"/>
                <a:gd name="T19" fmla="*/ 4206 h 5443"/>
                <a:gd name="T20" fmla="*/ 2153 w 4510"/>
                <a:gd name="T21" fmla="*/ 4502 h 5443"/>
                <a:gd name="T22" fmla="*/ 2343 w 4510"/>
                <a:gd name="T23" fmla="*/ 4476 h 5443"/>
                <a:gd name="T24" fmla="*/ 2568 w 4510"/>
                <a:gd name="T25" fmla="*/ 4214 h 5443"/>
                <a:gd name="T26" fmla="*/ 2900 w 4510"/>
                <a:gd name="T27" fmla="*/ 3920 h 5443"/>
                <a:gd name="T28" fmla="*/ 2877 w 4510"/>
                <a:gd name="T29" fmla="*/ 3511 h 5443"/>
                <a:gd name="T30" fmla="*/ 2887 w 4510"/>
                <a:gd name="T31" fmla="*/ 3529 h 5443"/>
                <a:gd name="T32" fmla="*/ 2869 w 4510"/>
                <a:gd name="T33" fmla="*/ 3496 h 5443"/>
                <a:gd name="T34" fmla="*/ 2870 w 4510"/>
                <a:gd name="T35" fmla="*/ 3498 h 5443"/>
                <a:gd name="T36" fmla="*/ 2735 w 4510"/>
                <a:gd name="T37" fmla="*/ 3362 h 5443"/>
                <a:gd name="T38" fmla="*/ 2369 w 4510"/>
                <a:gd name="T39" fmla="*/ 2715 h 5443"/>
                <a:gd name="T40" fmla="*/ 2627 w 4510"/>
                <a:gd name="T41" fmla="*/ 2874 h 5443"/>
                <a:gd name="T42" fmla="*/ 2740 w 4510"/>
                <a:gd name="T43" fmla="*/ 3021 h 5443"/>
                <a:gd name="T44" fmla="*/ 2907 w 4510"/>
                <a:gd name="T45" fmla="*/ 2925 h 5443"/>
                <a:gd name="T46" fmla="*/ 2812 w 4510"/>
                <a:gd name="T47" fmla="*/ 2669 h 5443"/>
                <a:gd name="T48" fmla="*/ 2421 w 4510"/>
                <a:gd name="T49" fmla="*/ 2452 h 5443"/>
                <a:gd name="T50" fmla="*/ 2292 w 4510"/>
                <a:gd name="T51" fmla="*/ 2176 h 5443"/>
                <a:gd name="T52" fmla="*/ 1528 w 4510"/>
                <a:gd name="T53" fmla="*/ 40 h 5443"/>
                <a:gd name="T54" fmla="*/ 1891 w 4510"/>
                <a:gd name="T55" fmla="*/ 185 h 5443"/>
                <a:gd name="T56" fmla="*/ 2263 w 4510"/>
                <a:gd name="T57" fmla="*/ 174 h 5443"/>
                <a:gd name="T58" fmla="*/ 2721 w 4510"/>
                <a:gd name="T59" fmla="*/ 50 h 5443"/>
                <a:gd name="T60" fmla="*/ 3079 w 4510"/>
                <a:gd name="T61" fmla="*/ 26 h 5443"/>
                <a:gd name="T62" fmla="*/ 3093 w 4510"/>
                <a:gd name="T63" fmla="*/ 260 h 5443"/>
                <a:gd name="T64" fmla="*/ 2931 w 4510"/>
                <a:gd name="T65" fmla="*/ 672 h 5443"/>
                <a:gd name="T66" fmla="*/ 2640 w 4510"/>
                <a:gd name="T67" fmla="*/ 1089 h 5443"/>
                <a:gd name="T68" fmla="*/ 2878 w 4510"/>
                <a:gd name="T69" fmla="*/ 1367 h 5443"/>
                <a:gd name="T70" fmla="*/ 3356 w 4510"/>
                <a:gd name="T71" fmla="*/ 1755 h 5443"/>
                <a:gd name="T72" fmla="*/ 3803 w 4510"/>
                <a:gd name="T73" fmla="*/ 2262 h 5443"/>
                <a:gd name="T74" fmla="*/ 4171 w 4510"/>
                <a:gd name="T75" fmla="*/ 2843 h 5443"/>
                <a:gd name="T76" fmla="*/ 4423 w 4510"/>
                <a:gd name="T77" fmla="*/ 3453 h 5443"/>
                <a:gd name="T78" fmla="*/ 4510 w 4510"/>
                <a:gd name="T79" fmla="*/ 4050 h 5443"/>
                <a:gd name="T80" fmla="*/ 4393 w 4510"/>
                <a:gd name="T81" fmla="*/ 4591 h 5443"/>
                <a:gd name="T82" fmla="*/ 4026 w 4510"/>
                <a:gd name="T83" fmla="*/ 5033 h 5443"/>
                <a:gd name="T84" fmla="*/ 3366 w 4510"/>
                <a:gd name="T85" fmla="*/ 5333 h 5443"/>
                <a:gd name="T86" fmla="*/ 2369 w 4510"/>
                <a:gd name="T87" fmla="*/ 5443 h 5443"/>
                <a:gd name="T88" fmla="*/ 1255 w 4510"/>
                <a:gd name="T89" fmla="*/ 5341 h 5443"/>
                <a:gd name="T90" fmla="*/ 536 w 4510"/>
                <a:gd name="T91" fmla="*/ 5038 h 5443"/>
                <a:gd name="T92" fmla="*/ 134 w 4510"/>
                <a:gd name="T93" fmla="*/ 4578 h 5443"/>
                <a:gd name="T94" fmla="*/ 0 w 4510"/>
                <a:gd name="T95" fmla="*/ 4011 h 5443"/>
                <a:gd name="T96" fmla="*/ 86 w 4510"/>
                <a:gd name="T97" fmla="*/ 3385 h 5443"/>
                <a:gd name="T98" fmla="*/ 341 w 4510"/>
                <a:gd name="T99" fmla="*/ 2750 h 5443"/>
                <a:gd name="T100" fmla="*/ 718 w 4510"/>
                <a:gd name="T101" fmla="*/ 2156 h 5443"/>
                <a:gd name="T102" fmla="*/ 1166 w 4510"/>
                <a:gd name="T103" fmla="*/ 1651 h 5443"/>
                <a:gd name="T104" fmla="*/ 1635 w 4510"/>
                <a:gd name="T105" fmla="*/ 1286 h 5443"/>
                <a:gd name="T106" fmla="*/ 1476 w 4510"/>
                <a:gd name="T107" fmla="*/ 953 h 5443"/>
                <a:gd name="T108" fmla="*/ 1209 w 4510"/>
                <a:gd name="T109" fmla="*/ 505 h 5443"/>
                <a:gd name="T110" fmla="*/ 1161 w 4510"/>
                <a:gd name="T111" fmla="*/ 134 h 5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510" h="5443">
                  <a:moveTo>
                    <a:pt x="2230" y="2164"/>
                  </a:moveTo>
                  <a:lnTo>
                    <a:pt x="2201" y="2167"/>
                  </a:lnTo>
                  <a:lnTo>
                    <a:pt x="2173" y="2179"/>
                  </a:lnTo>
                  <a:lnTo>
                    <a:pt x="2146" y="2197"/>
                  </a:lnTo>
                  <a:lnTo>
                    <a:pt x="2128" y="2219"/>
                  </a:lnTo>
                  <a:lnTo>
                    <a:pt x="2113" y="2242"/>
                  </a:lnTo>
                  <a:lnTo>
                    <a:pt x="2105" y="2268"/>
                  </a:lnTo>
                  <a:lnTo>
                    <a:pt x="2101" y="2297"/>
                  </a:lnTo>
                  <a:lnTo>
                    <a:pt x="2101" y="2445"/>
                  </a:lnTo>
                  <a:lnTo>
                    <a:pt x="2035" y="2457"/>
                  </a:lnTo>
                  <a:lnTo>
                    <a:pt x="1971" y="2475"/>
                  </a:lnTo>
                  <a:lnTo>
                    <a:pt x="1908" y="2498"/>
                  </a:lnTo>
                  <a:lnTo>
                    <a:pt x="1848" y="2528"/>
                  </a:lnTo>
                  <a:lnTo>
                    <a:pt x="1792" y="2563"/>
                  </a:lnTo>
                  <a:lnTo>
                    <a:pt x="1741" y="2606"/>
                  </a:lnTo>
                  <a:lnTo>
                    <a:pt x="1698" y="2651"/>
                  </a:lnTo>
                  <a:lnTo>
                    <a:pt x="1660" y="2702"/>
                  </a:lnTo>
                  <a:lnTo>
                    <a:pt x="1630" y="2756"/>
                  </a:lnTo>
                  <a:lnTo>
                    <a:pt x="1612" y="2803"/>
                  </a:lnTo>
                  <a:lnTo>
                    <a:pt x="1600" y="2851"/>
                  </a:lnTo>
                  <a:lnTo>
                    <a:pt x="1592" y="2900"/>
                  </a:lnTo>
                  <a:lnTo>
                    <a:pt x="1591" y="2950"/>
                  </a:lnTo>
                  <a:lnTo>
                    <a:pt x="1594" y="3000"/>
                  </a:lnTo>
                  <a:lnTo>
                    <a:pt x="1600" y="3048"/>
                  </a:lnTo>
                  <a:lnTo>
                    <a:pt x="1614" y="3096"/>
                  </a:lnTo>
                  <a:lnTo>
                    <a:pt x="1632" y="3142"/>
                  </a:lnTo>
                  <a:lnTo>
                    <a:pt x="1655" y="3183"/>
                  </a:lnTo>
                  <a:lnTo>
                    <a:pt x="1683" y="3220"/>
                  </a:lnTo>
                  <a:lnTo>
                    <a:pt x="1715" y="3254"/>
                  </a:lnTo>
                  <a:lnTo>
                    <a:pt x="1751" y="3284"/>
                  </a:lnTo>
                  <a:lnTo>
                    <a:pt x="1802" y="3321"/>
                  </a:lnTo>
                  <a:lnTo>
                    <a:pt x="1858" y="3352"/>
                  </a:lnTo>
                  <a:lnTo>
                    <a:pt x="1918" y="3379"/>
                  </a:lnTo>
                  <a:lnTo>
                    <a:pt x="1977" y="3400"/>
                  </a:lnTo>
                  <a:lnTo>
                    <a:pt x="2040" y="3420"/>
                  </a:lnTo>
                  <a:lnTo>
                    <a:pt x="2101" y="3436"/>
                  </a:lnTo>
                  <a:lnTo>
                    <a:pt x="2101" y="3966"/>
                  </a:lnTo>
                  <a:lnTo>
                    <a:pt x="2055" y="3951"/>
                  </a:lnTo>
                  <a:lnTo>
                    <a:pt x="2010" y="3930"/>
                  </a:lnTo>
                  <a:lnTo>
                    <a:pt x="1969" y="3905"/>
                  </a:lnTo>
                  <a:lnTo>
                    <a:pt x="1931" y="3873"/>
                  </a:lnTo>
                  <a:lnTo>
                    <a:pt x="1898" y="3837"/>
                  </a:lnTo>
                  <a:lnTo>
                    <a:pt x="1872" y="3797"/>
                  </a:lnTo>
                  <a:lnTo>
                    <a:pt x="1852" y="3754"/>
                  </a:lnTo>
                  <a:lnTo>
                    <a:pt x="1843" y="3731"/>
                  </a:lnTo>
                  <a:lnTo>
                    <a:pt x="1837" y="3708"/>
                  </a:lnTo>
                  <a:lnTo>
                    <a:pt x="1824" y="3680"/>
                  </a:lnTo>
                  <a:lnTo>
                    <a:pt x="1805" y="3655"/>
                  </a:lnTo>
                  <a:lnTo>
                    <a:pt x="1781" y="3635"/>
                  </a:lnTo>
                  <a:lnTo>
                    <a:pt x="1753" y="3622"/>
                  </a:lnTo>
                  <a:lnTo>
                    <a:pt x="1723" y="3617"/>
                  </a:lnTo>
                  <a:lnTo>
                    <a:pt x="1690" y="3617"/>
                  </a:lnTo>
                  <a:lnTo>
                    <a:pt x="1660" y="3625"/>
                  </a:lnTo>
                  <a:lnTo>
                    <a:pt x="1634" y="3640"/>
                  </a:lnTo>
                  <a:lnTo>
                    <a:pt x="1610" y="3662"/>
                  </a:lnTo>
                  <a:lnTo>
                    <a:pt x="1592" y="3688"/>
                  </a:lnTo>
                  <a:lnTo>
                    <a:pt x="1582" y="3711"/>
                  </a:lnTo>
                  <a:lnTo>
                    <a:pt x="1577" y="3738"/>
                  </a:lnTo>
                  <a:lnTo>
                    <a:pt x="1577" y="3762"/>
                  </a:lnTo>
                  <a:lnTo>
                    <a:pt x="1581" y="3786"/>
                  </a:lnTo>
                  <a:lnTo>
                    <a:pt x="1587" y="3809"/>
                  </a:lnTo>
                  <a:lnTo>
                    <a:pt x="1604" y="3857"/>
                  </a:lnTo>
                  <a:lnTo>
                    <a:pt x="1632" y="3916"/>
                  </a:lnTo>
                  <a:lnTo>
                    <a:pt x="1665" y="3973"/>
                  </a:lnTo>
                  <a:lnTo>
                    <a:pt x="1705" y="4024"/>
                  </a:lnTo>
                  <a:lnTo>
                    <a:pt x="1751" y="4070"/>
                  </a:lnTo>
                  <a:lnTo>
                    <a:pt x="1801" y="4113"/>
                  </a:lnTo>
                  <a:lnTo>
                    <a:pt x="1853" y="4148"/>
                  </a:lnTo>
                  <a:lnTo>
                    <a:pt x="1911" y="4179"/>
                  </a:lnTo>
                  <a:lnTo>
                    <a:pt x="1971" y="4206"/>
                  </a:lnTo>
                  <a:lnTo>
                    <a:pt x="2032" y="4226"/>
                  </a:lnTo>
                  <a:lnTo>
                    <a:pt x="2101" y="4241"/>
                  </a:lnTo>
                  <a:lnTo>
                    <a:pt x="2101" y="4396"/>
                  </a:lnTo>
                  <a:lnTo>
                    <a:pt x="2105" y="4428"/>
                  </a:lnTo>
                  <a:lnTo>
                    <a:pt x="2115" y="4456"/>
                  </a:lnTo>
                  <a:lnTo>
                    <a:pt x="2131" y="4481"/>
                  </a:lnTo>
                  <a:lnTo>
                    <a:pt x="2153" y="4502"/>
                  </a:lnTo>
                  <a:lnTo>
                    <a:pt x="2179" y="4519"/>
                  </a:lnTo>
                  <a:lnTo>
                    <a:pt x="2209" y="4528"/>
                  </a:lnTo>
                  <a:lnTo>
                    <a:pt x="2239" y="4530"/>
                  </a:lnTo>
                  <a:lnTo>
                    <a:pt x="2270" y="4525"/>
                  </a:lnTo>
                  <a:lnTo>
                    <a:pt x="2298" y="4515"/>
                  </a:lnTo>
                  <a:lnTo>
                    <a:pt x="2323" y="4497"/>
                  </a:lnTo>
                  <a:lnTo>
                    <a:pt x="2343" y="4476"/>
                  </a:lnTo>
                  <a:lnTo>
                    <a:pt x="2356" y="4452"/>
                  </a:lnTo>
                  <a:lnTo>
                    <a:pt x="2366" y="4424"/>
                  </a:lnTo>
                  <a:lnTo>
                    <a:pt x="2369" y="4396"/>
                  </a:lnTo>
                  <a:lnTo>
                    <a:pt x="2369" y="4254"/>
                  </a:lnTo>
                  <a:lnTo>
                    <a:pt x="2435" y="4246"/>
                  </a:lnTo>
                  <a:lnTo>
                    <a:pt x="2503" y="4234"/>
                  </a:lnTo>
                  <a:lnTo>
                    <a:pt x="2568" y="4214"/>
                  </a:lnTo>
                  <a:lnTo>
                    <a:pt x="2630" y="4189"/>
                  </a:lnTo>
                  <a:lnTo>
                    <a:pt x="2690" y="4160"/>
                  </a:lnTo>
                  <a:lnTo>
                    <a:pt x="2746" y="4120"/>
                  </a:lnTo>
                  <a:lnTo>
                    <a:pt x="2794" y="4078"/>
                  </a:lnTo>
                  <a:lnTo>
                    <a:pt x="2837" y="4030"/>
                  </a:lnTo>
                  <a:lnTo>
                    <a:pt x="2872" y="3978"/>
                  </a:lnTo>
                  <a:lnTo>
                    <a:pt x="2900" y="3920"/>
                  </a:lnTo>
                  <a:lnTo>
                    <a:pt x="2920" y="3858"/>
                  </a:lnTo>
                  <a:lnTo>
                    <a:pt x="2931" y="3796"/>
                  </a:lnTo>
                  <a:lnTo>
                    <a:pt x="2935" y="3738"/>
                  </a:lnTo>
                  <a:lnTo>
                    <a:pt x="2930" y="3678"/>
                  </a:lnTo>
                  <a:lnTo>
                    <a:pt x="2920" y="3620"/>
                  </a:lnTo>
                  <a:lnTo>
                    <a:pt x="2902" y="3564"/>
                  </a:lnTo>
                  <a:lnTo>
                    <a:pt x="2877" y="3511"/>
                  </a:lnTo>
                  <a:lnTo>
                    <a:pt x="2878" y="3514"/>
                  </a:lnTo>
                  <a:lnTo>
                    <a:pt x="2882" y="3518"/>
                  </a:lnTo>
                  <a:lnTo>
                    <a:pt x="2883" y="3521"/>
                  </a:lnTo>
                  <a:lnTo>
                    <a:pt x="2885" y="3524"/>
                  </a:lnTo>
                  <a:lnTo>
                    <a:pt x="2887" y="3527"/>
                  </a:lnTo>
                  <a:lnTo>
                    <a:pt x="2887" y="3527"/>
                  </a:lnTo>
                  <a:lnTo>
                    <a:pt x="2887" y="3529"/>
                  </a:lnTo>
                  <a:lnTo>
                    <a:pt x="2887" y="3527"/>
                  </a:lnTo>
                  <a:lnTo>
                    <a:pt x="2885" y="3526"/>
                  </a:lnTo>
                  <a:lnTo>
                    <a:pt x="2883" y="3523"/>
                  </a:lnTo>
                  <a:lnTo>
                    <a:pt x="2880" y="3516"/>
                  </a:lnTo>
                  <a:lnTo>
                    <a:pt x="2877" y="3509"/>
                  </a:lnTo>
                  <a:lnTo>
                    <a:pt x="2872" y="3503"/>
                  </a:lnTo>
                  <a:lnTo>
                    <a:pt x="2869" y="3496"/>
                  </a:lnTo>
                  <a:lnTo>
                    <a:pt x="2867" y="3493"/>
                  </a:lnTo>
                  <a:lnTo>
                    <a:pt x="2865" y="3491"/>
                  </a:lnTo>
                  <a:lnTo>
                    <a:pt x="2865" y="3489"/>
                  </a:lnTo>
                  <a:lnTo>
                    <a:pt x="2865" y="3491"/>
                  </a:lnTo>
                  <a:lnTo>
                    <a:pt x="2867" y="3491"/>
                  </a:lnTo>
                  <a:lnTo>
                    <a:pt x="2869" y="3494"/>
                  </a:lnTo>
                  <a:lnTo>
                    <a:pt x="2870" y="3498"/>
                  </a:lnTo>
                  <a:lnTo>
                    <a:pt x="2872" y="3501"/>
                  </a:lnTo>
                  <a:lnTo>
                    <a:pt x="2874" y="3504"/>
                  </a:lnTo>
                  <a:lnTo>
                    <a:pt x="2877" y="3509"/>
                  </a:lnTo>
                  <a:lnTo>
                    <a:pt x="2847" y="3466"/>
                  </a:lnTo>
                  <a:lnTo>
                    <a:pt x="2814" y="3427"/>
                  </a:lnTo>
                  <a:lnTo>
                    <a:pt x="2776" y="3392"/>
                  </a:lnTo>
                  <a:lnTo>
                    <a:pt x="2735" y="3362"/>
                  </a:lnTo>
                  <a:lnTo>
                    <a:pt x="2692" y="3334"/>
                  </a:lnTo>
                  <a:lnTo>
                    <a:pt x="2645" y="3311"/>
                  </a:lnTo>
                  <a:lnTo>
                    <a:pt x="2597" y="3291"/>
                  </a:lnTo>
                  <a:lnTo>
                    <a:pt x="2523" y="3264"/>
                  </a:lnTo>
                  <a:lnTo>
                    <a:pt x="2445" y="3241"/>
                  </a:lnTo>
                  <a:lnTo>
                    <a:pt x="2369" y="3223"/>
                  </a:lnTo>
                  <a:lnTo>
                    <a:pt x="2369" y="2715"/>
                  </a:lnTo>
                  <a:lnTo>
                    <a:pt x="2417" y="2727"/>
                  </a:lnTo>
                  <a:lnTo>
                    <a:pt x="2465" y="2742"/>
                  </a:lnTo>
                  <a:lnTo>
                    <a:pt x="2510" y="2761"/>
                  </a:lnTo>
                  <a:lnTo>
                    <a:pt x="2553" y="2788"/>
                  </a:lnTo>
                  <a:lnTo>
                    <a:pt x="2587" y="2818"/>
                  </a:lnTo>
                  <a:lnTo>
                    <a:pt x="2616" y="2854"/>
                  </a:lnTo>
                  <a:lnTo>
                    <a:pt x="2627" y="2874"/>
                  </a:lnTo>
                  <a:lnTo>
                    <a:pt x="2637" y="2895"/>
                  </a:lnTo>
                  <a:lnTo>
                    <a:pt x="2645" y="2919"/>
                  </a:lnTo>
                  <a:lnTo>
                    <a:pt x="2652" y="2940"/>
                  </a:lnTo>
                  <a:lnTo>
                    <a:pt x="2667" y="2968"/>
                  </a:lnTo>
                  <a:lnTo>
                    <a:pt x="2687" y="2991"/>
                  </a:lnTo>
                  <a:lnTo>
                    <a:pt x="2711" y="3010"/>
                  </a:lnTo>
                  <a:lnTo>
                    <a:pt x="2740" y="3021"/>
                  </a:lnTo>
                  <a:lnTo>
                    <a:pt x="2771" y="3026"/>
                  </a:lnTo>
                  <a:lnTo>
                    <a:pt x="2802" y="3025"/>
                  </a:lnTo>
                  <a:lnTo>
                    <a:pt x="2832" y="3015"/>
                  </a:lnTo>
                  <a:lnTo>
                    <a:pt x="2859" y="2998"/>
                  </a:lnTo>
                  <a:lnTo>
                    <a:pt x="2880" y="2977"/>
                  </a:lnTo>
                  <a:lnTo>
                    <a:pt x="2898" y="2948"/>
                  </a:lnTo>
                  <a:lnTo>
                    <a:pt x="2907" y="2925"/>
                  </a:lnTo>
                  <a:lnTo>
                    <a:pt x="2910" y="2899"/>
                  </a:lnTo>
                  <a:lnTo>
                    <a:pt x="2908" y="2872"/>
                  </a:lnTo>
                  <a:lnTo>
                    <a:pt x="2903" y="2849"/>
                  </a:lnTo>
                  <a:lnTo>
                    <a:pt x="2897" y="2824"/>
                  </a:lnTo>
                  <a:lnTo>
                    <a:pt x="2877" y="2776"/>
                  </a:lnTo>
                  <a:lnTo>
                    <a:pt x="2849" y="2720"/>
                  </a:lnTo>
                  <a:lnTo>
                    <a:pt x="2812" y="2669"/>
                  </a:lnTo>
                  <a:lnTo>
                    <a:pt x="2771" y="2622"/>
                  </a:lnTo>
                  <a:lnTo>
                    <a:pt x="2721" y="2579"/>
                  </a:lnTo>
                  <a:lnTo>
                    <a:pt x="2667" y="2541"/>
                  </a:lnTo>
                  <a:lnTo>
                    <a:pt x="2609" y="2512"/>
                  </a:lnTo>
                  <a:lnTo>
                    <a:pt x="2548" y="2487"/>
                  </a:lnTo>
                  <a:lnTo>
                    <a:pt x="2485" y="2467"/>
                  </a:lnTo>
                  <a:lnTo>
                    <a:pt x="2421" y="2452"/>
                  </a:lnTo>
                  <a:lnTo>
                    <a:pt x="2369" y="2444"/>
                  </a:lnTo>
                  <a:lnTo>
                    <a:pt x="2369" y="2297"/>
                  </a:lnTo>
                  <a:lnTo>
                    <a:pt x="2366" y="2267"/>
                  </a:lnTo>
                  <a:lnTo>
                    <a:pt x="2354" y="2239"/>
                  </a:lnTo>
                  <a:lnTo>
                    <a:pt x="2338" y="2212"/>
                  </a:lnTo>
                  <a:lnTo>
                    <a:pt x="2316" y="2192"/>
                  </a:lnTo>
                  <a:lnTo>
                    <a:pt x="2292" y="2176"/>
                  </a:lnTo>
                  <a:lnTo>
                    <a:pt x="2262" y="2166"/>
                  </a:lnTo>
                  <a:lnTo>
                    <a:pt x="2230" y="2164"/>
                  </a:lnTo>
                  <a:close/>
                  <a:moveTo>
                    <a:pt x="1346" y="0"/>
                  </a:moveTo>
                  <a:lnTo>
                    <a:pt x="1389" y="2"/>
                  </a:lnTo>
                  <a:lnTo>
                    <a:pt x="1433" y="10"/>
                  </a:lnTo>
                  <a:lnTo>
                    <a:pt x="1480" y="23"/>
                  </a:lnTo>
                  <a:lnTo>
                    <a:pt x="1528" y="40"/>
                  </a:lnTo>
                  <a:lnTo>
                    <a:pt x="1577" y="58"/>
                  </a:lnTo>
                  <a:lnTo>
                    <a:pt x="1627" y="79"/>
                  </a:lnTo>
                  <a:lnTo>
                    <a:pt x="1680" y="103"/>
                  </a:lnTo>
                  <a:lnTo>
                    <a:pt x="1731" y="126"/>
                  </a:lnTo>
                  <a:lnTo>
                    <a:pt x="1784" y="147"/>
                  </a:lnTo>
                  <a:lnTo>
                    <a:pt x="1837" y="167"/>
                  </a:lnTo>
                  <a:lnTo>
                    <a:pt x="1891" y="185"/>
                  </a:lnTo>
                  <a:lnTo>
                    <a:pt x="1944" y="199"/>
                  </a:lnTo>
                  <a:lnTo>
                    <a:pt x="1999" y="207"/>
                  </a:lnTo>
                  <a:lnTo>
                    <a:pt x="2052" y="212"/>
                  </a:lnTo>
                  <a:lnTo>
                    <a:pt x="2106" y="208"/>
                  </a:lnTo>
                  <a:lnTo>
                    <a:pt x="2153" y="200"/>
                  </a:lnTo>
                  <a:lnTo>
                    <a:pt x="2206" y="189"/>
                  </a:lnTo>
                  <a:lnTo>
                    <a:pt x="2263" y="174"/>
                  </a:lnTo>
                  <a:lnTo>
                    <a:pt x="2323" y="157"/>
                  </a:lnTo>
                  <a:lnTo>
                    <a:pt x="2387" y="139"/>
                  </a:lnTo>
                  <a:lnTo>
                    <a:pt x="2452" y="121"/>
                  </a:lnTo>
                  <a:lnTo>
                    <a:pt x="2520" y="103"/>
                  </a:lnTo>
                  <a:lnTo>
                    <a:pt x="2587" y="83"/>
                  </a:lnTo>
                  <a:lnTo>
                    <a:pt x="2655" y="66"/>
                  </a:lnTo>
                  <a:lnTo>
                    <a:pt x="2721" y="50"/>
                  </a:lnTo>
                  <a:lnTo>
                    <a:pt x="2786" y="35"/>
                  </a:lnTo>
                  <a:lnTo>
                    <a:pt x="2849" y="25"/>
                  </a:lnTo>
                  <a:lnTo>
                    <a:pt x="2908" y="17"/>
                  </a:lnTo>
                  <a:lnTo>
                    <a:pt x="2964" y="13"/>
                  </a:lnTo>
                  <a:lnTo>
                    <a:pt x="3016" y="13"/>
                  </a:lnTo>
                  <a:lnTo>
                    <a:pt x="3060" y="18"/>
                  </a:lnTo>
                  <a:lnTo>
                    <a:pt x="3079" y="26"/>
                  </a:lnTo>
                  <a:lnTo>
                    <a:pt x="3093" y="43"/>
                  </a:lnTo>
                  <a:lnTo>
                    <a:pt x="3103" y="65"/>
                  </a:lnTo>
                  <a:lnTo>
                    <a:pt x="3110" y="93"/>
                  </a:lnTo>
                  <a:lnTo>
                    <a:pt x="3112" y="127"/>
                  </a:lnTo>
                  <a:lnTo>
                    <a:pt x="3108" y="167"/>
                  </a:lnTo>
                  <a:lnTo>
                    <a:pt x="3103" y="210"/>
                  </a:lnTo>
                  <a:lnTo>
                    <a:pt x="3093" y="260"/>
                  </a:lnTo>
                  <a:lnTo>
                    <a:pt x="3080" y="311"/>
                  </a:lnTo>
                  <a:lnTo>
                    <a:pt x="3062" y="366"/>
                  </a:lnTo>
                  <a:lnTo>
                    <a:pt x="3042" y="424"/>
                  </a:lnTo>
                  <a:lnTo>
                    <a:pt x="3019" y="485"/>
                  </a:lnTo>
                  <a:lnTo>
                    <a:pt x="2993" y="546"/>
                  </a:lnTo>
                  <a:lnTo>
                    <a:pt x="2963" y="609"/>
                  </a:lnTo>
                  <a:lnTo>
                    <a:pt x="2931" y="672"/>
                  </a:lnTo>
                  <a:lnTo>
                    <a:pt x="2897" y="736"/>
                  </a:lnTo>
                  <a:lnTo>
                    <a:pt x="2860" y="799"/>
                  </a:lnTo>
                  <a:lnTo>
                    <a:pt x="2821" y="860"/>
                  </a:lnTo>
                  <a:lnTo>
                    <a:pt x="2778" y="922"/>
                  </a:lnTo>
                  <a:lnTo>
                    <a:pt x="2735" y="979"/>
                  </a:lnTo>
                  <a:lnTo>
                    <a:pt x="2688" y="1036"/>
                  </a:lnTo>
                  <a:lnTo>
                    <a:pt x="2640" y="1089"/>
                  </a:lnTo>
                  <a:lnTo>
                    <a:pt x="2591" y="1138"/>
                  </a:lnTo>
                  <a:lnTo>
                    <a:pt x="2540" y="1185"/>
                  </a:lnTo>
                  <a:lnTo>
                    <a:pt x="2606" y="1214"/>
                  </a:lnTo>
                  <a:lnTo>
                    <a:pt x="2673" y="1246"/>
                  </a:lnTo>
                  <a:lnTo>
                    <a:pt x="2741" y="1284"/>
                  </a:lnTo>
                  <a:lnTo>
                    <a:pt x="2809" y="1324"/>
                  </a:lnTo>
                  <a:lnTo>
                    <a:pt x="2878" y="1367"/>
                  </a:lnTo>
                  <a:lnTo>
                    <a:pt x="2946" y="1413"/>
                  </a:lnTo>
                  <a:lnTo>
                    <a:pt x="3016" y="1463"/>
                  </a:lnTo>
                  <a:lnTo>
                    <a:pt x="3084" y="1516"/>
                  </a:lnTo>
                  <a:lnTo>
                    <a:pt x="3153" y="1572"/>
                  </a:lnTo>
                  <a:lnTo>
                    <a:pt x="3221" y="1631"/>
                  </a:lnTo>
                  <a:lnTo>
                    <a:pt x="3289" y="1693"/>
                  </a:lnTo>
                  <a:lnTo>
                    <a:pt x="3356" y="1755"/>
                  </a:lnTo>
                  <a:lnTo>
                    <a:pt x="3422" y="1822"/>
                  </a:lnTo>
                  <a:lnTo>
                    <a:pt x="3489" y="1891"/>
                  </a:lnTo>
                  <a:lnTo>
                    <a:pt x="3553" y="1961"/>
                  </a:lnTo>
                  <a:lnTo>
                    <a:pt x="3618" y="2033"/>
                  </a:lnTo>
                  <a:lnTo>
                    <a:pt x="3680" y="2108"/>
                  </a:lnTo>
                  <a:lnTo>
                    <a:pt x="3742" y="2184"/>
                  </a:lnTo>
                  <a:lnTo>
                    <a:pt x="3803" y="2262"/>
                  </a:lnTo>
                  <a:lnTo>
                    <a:pt x="3861" y="2341"/>
                  </a:lnTo>
                  <a:lnTo>
                    <a:pt x="3917" y="2422"/>
                  </a:lnTo>
                  <a:lnTo>
                    <a:pt x="3973" y="2505"/>
                  </a:lnTo>
                  <a:lnTo>
                    <a:pt x="4026" y="2588"/>
                  </a:lnTo>
                  <a:lnTo>
                    <a:pt x="4077" y="2672"/>
                  </a:lnTo>
                  <a:lnTo>
                    <a:pt x="4125" y="2756"/>
                  </a:lnTo>
                  <a:lnTo>
                    <a:pt x="4171" y="2843"/>
                  </a:lnTo>
                  <a:lnTo>
                    <a:pt x="4216" y="2929"/>
                  </a:lnTo>
                  <a:lnTo>
                    <a:pt x="4257" y="3016"/>
                  </a:lnTo>
                  <a:lnTo>
                    <a:pt x="4297" y="3102"/>
                  </a:lnTo>
                  <a:lnTo>
                    <a:pt x="4333" y="3190"/>
                  </a:lnTo>
                  <a:lnTo>
                    <a:pt x="4367" y="3278"/>
                  </a:lnTo>
                  <a:lnTo>
                    <a:pt x="4396" y="3365"/>
                  </a:lnTo>
                  <a:lnTo>
                    <a:pt x="4423" y="3453"/>
                  </a:lnTo>
                  <a:lnTo>
                    <a:pt x="4446" y="3541"/>
                  </a:lnTo>
                  <a:lnTo>
                    <a:pt x="4467" y="3627"/>
                  </a:lnTo>
                  <a:lnTo>
                    <a:pt x="4484" y="3713"/>
                  </a:lnTo>
                  <a:lnTo>
                    <a:pt x="4495" y="3799"/>
                  </a:lnTo>
                  <a:lnTo>
                    <a:pt x="4505" y="3883"/>
                  </a:lnTo>
                  <a:lnTo>
                    <a:pt x="4510" y="3968"/>
                  </a:lnTo>
                  <a:lnTo>
                    <a:pt x="4510" y="4050"/>
                  </a:lnTo>
                  <a:lnTo>
                    <a:pt x="4509" y="4133"/>
                  </a:lnTo>
                  <a:lnTo>
                    <a:pt x="4500" y="4212"/>
                  </a:lnTo>
                  <a:lnTo>
                    <a:pt x="4489" y="4292"/>
                  </a:lnTo>
                  <a:lnTo>
                    <a:pt x="4472" y="4370"/>
                  </a:lnTo>
                  <a:lnTo>
                    <a:pt x="4451" y="4446"/>
                  </a:lnTo>
                  <a:lnTo>
                    <a:pt x="4424" y="4520"/>
                  </a:lnTo>
                  <a:lnTo>
                    <a:pt x="4393" y="4591"/>
                  </a:lnTo>
                  <a:lnTo>
                    <a:pt x="4357" y="4663"/>
                  </a:lnTo>
                  <a:lnTo>
                    <a:pt x="4315" y="4730"/>
                  </a:lnTo>
                  <a:lnTo>
                    <a:pt x="4269" y="4797"/>
                  </a:lnTo>
                  <a:lnTo>
                    <a:pt x="4216" y="4859"/>
                  </a:lnTo>
                  <a:lnTo>
                    <a:pt x="4158" y="4921"/>
                  </a:lnTo>
                  <a:lnTo>
                    <a:pt x="4095" y="4979"/>
                  </a:lnTo>
                  <a:lnTo>
                    <a:pt x="4026" y="5033"/>
                  </a:lnTo>
                  <a:lnTo>
                    <a:pt x="3950" y="5086"/>
                  </a:lnTo>
                  <a:lnTo>
                    <a:pt x="3869" y="5136"/>
                  </a:lnTo>
                  <a:lnTo>
                    <a:pt x="3781" y="5182"/>
                  </a:lnTo>
                  <a:lnTo>
                    <a:pt x="3687" y="5225"/>
                  </a:lnTo>
                  <a:lnTo>
                    <a:pt x="3586" y="5263"/>
                  </a:lnTo>
                  <a:lnTo>
                    <a:pt x="3480" y="5300"/>
                  </a:lnTo>
                  <a:lnTo>
                    <a:pt x="3366" y="5333"/>
                  </a:lnTo>
                  <a:lnTo>
                    <a:pt x="3246" y="5361"/>
                  </a:lnTo>
                  <a:lnTo>
                    <a:pt x="3117" y="5386"/>
                  </a:lnTo>
                  <a:lnTo>
                    <a:pt x="2983" y="5405"/>
                  </a:lnTo>
                  <a:lnTo>
                    <a:pt x="2840" y="5422"/>
                  </a:lnTo>
                  <a:lnTo>
                    <a:pt x="2692" y="5434"/>
                  </a:lnTo>
                  <a:lnTo>
                    <a:pt x="2535" y="5442"/>
                  </a:lnTo>
                  <a:lnTo>
                    <a:pt x="2369" y="5443"/>
                  </a:lnTo>
                  <a:lnTo>
                    <a:pt x="2197" y="5442"/>
                  </a:lnTo>
                  <a:lnTo>
                    <a:pt x="2017" y="5435"/>
                  </a:lnTo>
                  <a:lnTo>
                    <a:pt x="1829" y="5424"/>
                  </a:lnTo>
                  <a:lnTo>
                    <a:pt x="1673" y="5410"/>
                  </a:lnTo>
                  <a:lnTo>
                    <a:pt x="1526" y="5392"/>
                  </a:lnTo>
                  <a:lnTo>
                    <a:pt x="1387" y="5369"/>
                  </a:lnTo>
                  <a:lnTo>
                    <a:pt x="1255" y="5341"/>
                  </a:lnTo>
                  <a:lnTo>
                    <a:pt x="1131" y="5309"/>
                  </a:lnTo>
                  <a:lnTo>
                    <a:pt x="1015" y="5273"/>
                  </a:lnTo>
                  <a:lnTo>
                    <a:pt x="904" y="5233"/>
                  </a:lnTo>
                  <a:lnTo>
                    <a:pt x="802" y="5190"/>
                  </a:lnTo>
                  <a:lnTo>
                    <a:pt x="706" y="5142"/>
                  </a:lnTo>
                  <a:lnTo>
                    <a:pt x="618" y="5093"/>
                  </a:lnTo>
                  <a:lnTo>
                    <a:pt x="536" y="5038"/>
                  </a:lnTo>
                  <a:lnTo>
                    <a:pt x="460" y="4982"/>
                  </a:lnTo>
                  <a:lnTo>
                    <a:pt x="390" y="4921"/>
                  </a:lnTo>
                  <a:lnTo>
                    <a:pt x="327" y="4858"/>
                  </a:lnTo>
                  <a:lnTo>
                    <a:pt x="269" y="4792"/>
                  </a:lnTo>
                  <a:lnTo>
                    <a:pt x="218" y="4724"/>
                  </a:lnTo>
                  <a:lnTo>
                    <a:pt x="174" y="4653"/>
                  </a:lnTo>
                  <a:lnTo>
                    <a:pt x="134" y="4578"/>
                  </a:lnTo>
                  <a:lnTo>
                    <a:pt x="99" y="4504"/>
                  </a:lnTo>
                  <a:lnTo>
                    <a:pt x="69" y="4426"/>
                  </a:lnTo>
                  <a:lnTo>
                    <a:pt x="46" y="4345"/>
                  </a:lnTo>
                  <a:lnTo>
                    <a:pt x="26" y="4264"/>
                  </a:lnTo>
                  <a:lnTo>
                    <a:pt x="13" y="4181"/>
                  </a:lnTo>
                  <a:lnTo>
                    <a:pt x="5" y="4097"/>
                  </a:lnTo>
                  <a:lnTo>
                    <a:pt x="0" y="4011"/>
                  </a:lnTo>
                  <a:lnTo>
                    <a:pt x="0" y="3925"/>
                  </a:lnTo>
                  <a:lnTo>
                    <a:pt x="3" y="3835"/>
                  </a:lnTo>
                  <a:lnTo>
                    <a:pt x="13" y="3748"/>
                  </a:lnTo>
                  <a:lnTo>
                    <a:pt x="25" y="3657"/>
                  </a:lnTo>
                  <a:lnTo>
                    <a:pt x="41" y="3567"/>
                  </a:lnTo>
                  <a:lnTo>
                    <a:pt x="61" y="3476"/>
                  </a:lnTo>
                  <a:lnTo>
                    <a:pt x="86" y="3385"/>
                  </a:lnTo>
                  <a:lnTo>
                    <a:pt x="112" y="3294"/>
                  </a:lnTo>
                  <a:lnTo>
                    <a:pt x="144" y="3203"/>
                  </a:lnTo>
                  <a:lnTo>
                    <a:pt x="177" y="3111"/>
                  </a:lnTo>
                  <a:lnTo>
                    <a:pt x="215" y="3020"/>
                  </a:lnTo>
                  <a:lnTo>
                    <a:pt x="255" y="2930"/>
                  </a:lnTo>
                  <a:lnTo>
                    <a:pt x="296" y="2839"/>
                  </a:lnTo>
                  <a:lnTo>
                    <a:pt x="341" y="2750"/>
                  </a:lnTo>
                  <a:lnTo>
                    <a:pt x="389" y="2662"/>
                  </a:lnTo>
                  <a:lnTo>
                    <a:pt x="438" y="2574"/>
                  </a:lnTo>
                  <a:lnTo>
                    <a:pt x="491" y="2487"/>
                  </a:lnTo>
                  <a:lnTo>
                    <a:pt x="546" y="2402"/>
                  </a:lnTo>
                  <a:lnTo>
                    <a:pt x="600" y="2318"/>
                  </a:lnTo>
                  <a:lnTo>
                    <a:pt x="658" y="2237"/>
                  </a:lnTo>
                  <a:lnTo>
                    <a:pt x="718" y="2156"/>
                  </a:lnTo>
                  <a:lnTo>
                    <a:pt x="779" y="2076"/>
                  </a:lnTo>
                  <a:lnTo>
                    <a:pt x="840" y="2000"/>
                  </a:lnTo>
                  <a:lnTo>
                    <a:pt x="904" y="1926"/>
                  </a:lnTo>
                  <a:lnTo>
                    <a:pt x="969" y="1853"/>
                  </a:lnTo>
                  <a:lnTo>
                    <a:pt x="1033" y="1784"/>
                  </a:lnTo>
                  <a:lnTo>
                    <a:pt x="1099" y="1716"/>
                  </a:lnTo>
                  <a:lnTo>
                    <a:pt x="1166" y="1651"/>
                  </a:lnTo>
                  <a:lnTo>
                    <a:pt x="1232" y="1588"/>
                  </a:lnTo>
                  <a:lnTo>
                    <a:pt x="1300" y="1530"/>
                  </a:lnTo>
                  <a:lnTo>
                    <a:pt x="1367" y="1474"/>
                  </a:lnTo>
                  <a:lnTo>
                    <a:pt x="1435" y="1421"/>
                  </a:lnTo>
                  <a:lnTo>
                    <a:pt x="1501" y="1373"/>
                  </a:lnTo>
                  <a:lnTo>
                    <a:pt x="1569" y="1327"/>
                  </a:lnTo>
                  <a:lnTo>
                    <a:pt x="1635" y="1286"/>
                  </a:lnTo>
                  <a:lnTo>
                    <a:pt x="1701" y="1248"/>
                  </a:lnTo>
                  <a:lnTo>
                    <a:pt x="1766" y="1214"/>
                  </a:lnTo>
                  <a:lnTo>
                    <a:pt x="1703" y="1170"/>
                  </a:lnTo>
                  <a:lnTo>
                    <a:pt x="1642" y="1122"/>
                  </a:lnTo>
                  <a:lnTo>
                    <a:pt x="1584" y="1069"/>
                  </a:lnTo>
                  <a:lnTo>
                    <a:pt x="1529" y="1013"/>
                  </a:lnTo>
                  <a:lnTo>
                    <a:pt x="1476" y="953"/>
                  </a:lnTo>
                  <a:lnTo>
                    <a:pt x="1427" y="892"/>
                  </a:lnTo>
                  <a:lnTo>
                    <a:pt x="1382" y="829"/>
                  </a:lnTo>
                  <a:lnTo>
                    <a:pt x="1339" y="764"/>
                  </a:lnTo>
                  <a:lnTo>
                    <a:pt x="1301" y="698"/>
                  </a:lnTo>
                  <a:lnTo>
                    <a:pt x="1266" y="634"/>
                  </a:lnTo>
                  <a:lnTo>
                    <a:pt x="1235" y="569"/>
                  </a:lnTo>
                  <a:lnTo>
                    <a:pt x="1209" y="505"/>
                  </a:lnTo>
                  <a:lnTo>
                    <a:pt x="1187" y="443"/>
                  </a:lnTo>
                  <a:lnTo>
                    <a:pt x="1171" y="382"/>
                  </a:lnTo>
                  <a:lnTo>
                    <a:pt x="1157" y="326"/>
                  </a:lnTo>
                  <a:lnTo>
                    <a:pt x="1151" y="271"/>
                  </a:lnTo>
                  <a:lnTo>
                    <a:pt x="1149" y="222"/>
                  </a:lnTo>
                  <a:lnTo>
                    <a:pt x="1152" y="175"/>
                  </a:lnTo>
                  <a:lnTo>
                    <a:pt x="1161" y="134"/>
                  </a:lnTo>
                  <a:lnTo>
                    <a:pt x="1176" y="99"/>
                  </a:lnTo>
                  <a:lnTo>
                    <a:pt x="1197" y="69"/>
                  </a:lnTo>
                  <a:lnTo>
                    <a:pt x="1230" y="38"/>
                  </a:lnTo>
                  <a:lnTo>
                    <a:pt x="1266" y="18"/>
                  </a:lnTo>
                  <a:lnTo>
                    <a:pt x="1306" y="5"/>
                  </a:lnTo>
                  <a:lnTo>
                    <a:pt x="134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20" name="Freeform 1141"/>
            <p:cNvSpPr>
              <a:spLocks/>
            </p:cNvSpPr>
            <p:nvPr/>
          </p:nvSpPr>
          <p:spPr bwMode="auto">
            <a:xfrm>
              <a:off x="4031" y="2718"/>
              <a:ext cx="0" cy="1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0 w 2"/>
                <a:gd name="T5" fmla="*/ 3 h 3"/>
                <a:gd name="T6" fmla="*/ 2 w 2"/>
                <a:gd name="T7" fmla="*/ 2 h 3"/>
                <a:gd name="T8" fmla="*/ 2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2" y="2"/>
                  </a:lnTo>
                  <a:lnTo>
                    <a:pt x="0" y="3"/>
                  </a:lnTo>
                  <a:lnTo>
                    <a:pt x="2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30" name="Group 1133"/>
          <p:cNvGrpSpPr>
            <a:grpSpLocks noChangeAspect="1"/>
          </p:cNvGrpSpPr>
          <p:nvPr/>
        </p:nvGrpSpPr>
        <p:grpSpPr bwMode="auto">
          <a:xfrm>
            <a:off x="9465133" y="5798963"/>
            <a:ext cx="448880" cy="440096"/>
            <a:chOff x="-2797" y="-3650"/>
            <a:chExt cx="3066" cy="3006"/>
          </a:xfrm>
          <a:solidFill>
            <a:schemeClr val="bg1">
              <a:lumMod val="85000"/>
            </a:schemeClr>
          </a:solidFill>
        </p:grpSpPr>
        <p:sp>
          <p:nvSpPr>
            <p:cNvPr id="31" name="Freeform 1135"/>
            <p:cNvSpPr>
              <a:spLocks noEditPoints="1"/>
            </p:cNvSpPr>
            <p:nvPr/>
          </p:nvSpPr>
          <p:spPr bwMode="auto">
            <a:xfrm>
              <a:off x="-2797" y="-2969"/>
              <a:ext cx="3066" cy="2325"/>
            </a:xfrm>
            <a:custGeom>
              <a:avLst/>
              <a:gdLst>
                <a:gd name="T0" fmla="*/ 4595 w 6133"/>
                <a:gd name="T1" fmla="*/ 4316 h 4649"/>
                <a:gd name="T2" fmla="*/ 4602 w 6133"/>
                <a:gd name="T3" fmla="*/ 4332 h 4649"/>
                <a:gd name="T4" fmla="*/ 4714 w 6133"/>
                <a:gd name="T5" fmla="*/ 4338 h 4649"/>
                <a:gd name="T6" fmla="*/ 4733 w 6133"/>
                <a:gd name="T7" fmla="*/ 4329 h 4649"/>
                <a:gd name="T8" fmla="*/ 4735 w 6133"/>
                <a:gd name="T9" fmla="*/ 4312 h 4649"/>
                <a:gd name="T10" fmla="*/ 2458 w 6133"/>
                <a:gd name="T11" fmla="*/ 0 h 4649"/>
                <a:gd name="T12" fmla="*/ 2592 w 6133"/>
                <a:gd name="T13" fmla="*/ 72 h 4649"/>
                <a:gd name="T14" fmla="*/ 3312 w 6133"/>
                <a:gd name="T15" fmla="*/ 1066 h 4649"/>
                <a:gd name="T16" fmla="*/ 3295 w 6133"/>
                <a:gd name="T17" fmla="*/ 1131 h 4649"/>
                <a:gd name="T18" fmla="*/ 3234 w 6133"/>
                <a:gd name="T19" fmla="*/ 1174 h 4649"/>
                <a:gd name="T20" fmla="*/ 2901 w 6133"/>
                <a:gd name="T21" fmla="*/ 4338 h 4649"/>
                <a:gd name="T22" fmla="*/ 3928 w 6133"/>
                <a:gd name="T23" fmla="*/ 4332 h 4649"/>
                <a:gd name="T24" fmla="*/ 3938 w 6133"/>
                <a:gd name="T25" fmla="*/ 4319 h 4649"/>
                <a:gd name="T26" fmla="*/ 3936 w 6133"/>
                <a:gd name="T27" fmla="*/ 1750 h 4649"/>
                <a:gd name="T28" fmla="*/ 3735 w 6133"/>
                <a:gd name="T29" fmla="*/ 2124 h 4649"/>
                <a:gd name="T30" fmla="*/ 3550 w 6133"/>
                <a:gd name="T31" fmla="*/ 2187 h 4649"/>
                <a:gd name="T32" fmla="*/ 3390 w 6133"/>
                <a:gd name="T33" fmla="*/ 2141 h 4649"/>
                <a:gd name="T34" fmla="*/ 3273 w 6133"/>
                <a:gd name="T35" fmla="*/ 1999 h 4649"/>
                <a:gd name="T36" fmla="*/ 3277 w 6133"/>
                <a:gd name="T37" fmla="*/ 1770 h 4649"/>
                <a:gd name="T38" fmla="*/ 3928 w 6133"/>
                <a:gd name="T39" fmla="*/ 326 h 4649"/>
                <a:gd name="T40" fmla="*/ 4089 w 6133"/>
                <a:gd name="T41" fmla="*/ 259 h 4649"/>
                <a:gd name="T42" fmla="*/ 4189 w 6133"/>
                <a:gd name="T43" fmla="*/ 259 h 4649"/>
                <a:gd name="T44" fmla="*/ 4427 w 6133"/>
                <a:gd name="T45" fmla="*/ 257 h 4649"/>
                <a:gd name="T46" fmla="*/ 4725 w 6133"/>
                <a:gd name="T47" fmla="*/ 257 h 4649"/>
                <a:gd name="T48" fmla="*/ 5003 w 6133"/>
                <a:gd name="T49" fmla="*/ 257 h 4649"/>
                <a:gd name="T50" fmla="*/ 5181 w 6133"/>
                <a:gd name="T51" fmla="*/ 255 h 4649"/>
                <a:gd name="T52" fmla="*/ 5306 w 6133"/>
                <a:gd name="T53" fmla="*/ 272 h 4649"/>
                <a:gd name="T54" fmla="*/ 5463 w 6133"/>
                <a:gd name="T55" fmla="*/ 391 h 4649"/>
                <a:gd name="T56" fmla="*/ 6086 w 6133"/>
                <a:gd name="T57" fmla="*/ 1884 h 4649"/>
                <a:gd name="T58" fmla="*/ 6017 w 6133"/>
                <a:gd name="T59" fmla="*/ 2079 h 4649"/>
                <a:gd name="T60" fmla="*/ 5868 w 6133"/>
                <a:gd name="T61" fmla="*/ 2176 h 4649"/>
                <a:gd name="T62" fmla="*/ 5690 w 6133"/>
                <a:gd name="T63" fmla="*/ 2171 h 4649"/>
                <a:gd name="T64" fmla="*/ 5537 w 6133"/>
                <a:gd name="T65" fmla="*/ 2051 h 4649"/>
                <a:gd name="T66" fmla="*/ 5394 w 6133"/>
                <a:gd name="T67" fmla="*/ 4316 h 4649"/>
                <a:gd name="T68" fmla="*/ 5431 w 6133"/>
                <a:gd name="T69" fmla="*/ 4338 h 4649"/>
                <a:gd name="T70" fmla="*/ 6086 w 6133"/>
                <a:gd name="T71" fmla="*/ 4383 h 4649"/>
                <a:gd name="T72" fmla="*/ 6127 w 6133"/>
                <a:gd name="T73" fmla="*/ 4536 h 4649"/>
                <a:gd name="T74" fmla="*/ 6017 w 6133"/>
                <a:gd name="T75" fmla="*/ 4644 h 4649"/>
                <a:gd name="T76" fmla="*/ 76 w 6133"/>
                <a:gd name="T77" fmla="*/ 4629 h 4649"/>
                <a:gd name="T78" fmla="*/ 0 w 6133"/>
                <a:gd name="T79" fmla="*/ 4495 h 4649"/>
                <a:gd name="T80" fmla="*/ 76 w 6133"/>
                <a:gd name="T81" fmla="*/ 4359 h 4649"/>
                <a:gd name="T82" fmla="*/ 514 w 6133"/>
                <a:gd name="T83" fmla="*/ 2387 h 4649"/>
                <a:gd name="T84" fmla="*/ 158 w 6133"/>
                <a:gd name="T85" fmla="*/ 2370 h 4649"/>
                <a:gd name="T86" fmla="*/ 114 w 6133"/>
                <a:gd name="T87" fmla="*/ 2324 h 4649"/>
                <a:gd name="T88" fmla="*/ 108 w 6133"/>
                <a:gd name="T89" fmla="*/ 2245 h 4649"/>
                <a:gd name="T90" fmla="*/ 851 w 6133"/>
                <a:gd name="T91" fmla="*/ 1246 h 4649"/>
                <a:gd name="T92" fmla="*/ 994 w 6133"/>
                <a:gd name="T93" fmla="*/ 1211 h 4649"/>
                <a:gd name="T94" fmla="*/ 1774 w 6133"/>
                <a:gd name="T95" fmla="*/ 2186 h 4649"/>
                <a:gd name="T96" fmla="*/ 1810 w 6133"/>
                <a:gd name="T97" fmla="*/ 2292 h 4649"/>
                <a:gd name="T98" fmla="*/ 1785 w 6133"/>
                <a:gd name="T99" fmla="*/ 2346 h 4649"/>
                <a:gd name="T100" fmla="*/ 1707 w 6133"/>
                <a:gd name="T101" fmla="*/ 2385 h 4649"/>
                <a:gd name="T102" fmla="*/ 2014 w 6133"/>
                <a:gd name="T103" fmla="*/ 4338 h 4649"/>
                <a:gd name="T104" fmla="*/ 1681 w 6133"/>
                <a:gd name="T105" fmla="*/ 1174 h 4649"/>
                <a:gd name="T106" fmla="*/ 1620 w 6133"/>
                <a:gd name="T107" fmla="*/ 1131 h 4649"/>
                <a:gd name="T108" fmla="*/ 1603 w 6133"/>
                <a:gd name="T109" fmla="*/ 1066 h 4649"/>
                <a:gd name="T110" fmla="*/ 2324 w 6133"/>
                <a:gd name="T111" fmla="*/ 72 h 4649"/>
                <a:gd name="T112" fmla="*/ 2458 w 6133"/>
                <a:gd name="T113" fmla="*/ 0 h 4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133" h="4649">
                  <a:moveTo>
                    <a:pt x="4595" y="2562"/>
                  </a:moveTo>
                  <a:lnTo>
                    <a:pt x="4595" y="4308"/>
                  </a:lnTo>
                  <a:lnTo>
                    <a:pt x="4595" y="4312"/>
                  </a:lnTo>
                  <a:lnTo>
                    <a:pt x="4595" y="4316"/>
                  </a:lnTo>
                  <a:lnTo>
                    <a:pt x="4595" y="4321"/>
                  </a:lnTo>
                  <a:lnTo>
                    <a:pt x="4597" y="4325"/>
                  </a:lnTo>
                  <a:lnTo>
                    <a:pt x="4599" y="4329"/>
                  </a:lnTo>
                  <a:lnTo>
                    <a:pt x="4602" y="4332"/>
                  </a:lnTo>
                  <a:lnTo>
                    <a:pt x="4606" y="4336"/>
                  </a:lnTo>
                  <a:lnTo>
                    <a:pt x="4614" y="4338"/>
                  </a:lnTo>
                  <a:lnTo>
                    <a:pt x="4621" y="4338"/>
                  </a:lnTo>
                  <a:lnTo>
                    <a:pt x="4714" y="4338"/>
                  </a:lnTo>
                  <a:lnTo>
                    <a:pt x="4722" y="4338"/>
                  </a:lnTo>
                  <a:lnTo>
                    <a:pt x="4727" y="4336"/>
                  </a:lnTo>
                  <a:lnTo>
                    <a:pt x="4731" y="4332"/>
                  </a:lnTo>
                  <a:lnTo>
                    <a:pt x="4733" y="4329"/>
                  </a:lnTo>
                  <a:lnTo>
                    <a:pt x="4735" y="4325"/>
                  </a:lnTo>
                  <a:lnTo>
                    <a:pt x="4735" y="4321"/>
                  </a:lnTo>
                  <a:lnTo>
                    <a:pt x="4735" y="4316"/>
                  </a:lnTo>
                  <a:lnTo>
                    <a:pt x="4735" y="4312"/>
                  </a:lnTo>
                  <a:lnTo>
                    <a:pt x="4735" y="4308"/>
                  </a:lnTo>
                  <a:lnTo>
                    <a:pt x="4735" y="2562"/>
                  </a:lnTo>
                  <a:lnTo>
                    <a:pt x="4595" y="2562"/>
                  </a:lnTo>
                  <a:close/>
                  <a:moveTo>
                    <a:pt x="2458" y="0"/>
                  </a:moveTo>
                  <a:lnTo>
                    <a:pt x="2495" y="5"/>
                  </a:lnTo>
                  <a:lnTo>
                    <a:pt x="2530" y="20"/>
                  </a:lnTo>
                  <a:lnTo>
                    <a:pt x="2564" y="43"/>
                  </a:lnTo>
                  <a:lnTo>
                    <a:pt x="2592" y="72"/>
                  </a:lnTo>
                  <a:lnTo>
                    <a:pt x="3275" y="980"/>
                  </a:lnTo>
                  <a:lnTo>
                    <a:pt x="3295" y="1012"/>
                  </a:lnTo>
                  <a:lnTo>
                    <a:pt x="3307" y="1040"/>
                  </a:lnTo>
                  <a:lnTo>
                    <a:pt x="3312" y="1066"/>
                  </a:lnTo>
                  <a:lnTo>
                    <a:pt x="3310" y="1088"/>
                  </a:lnTo>
                  <a:lnTo>
                    <a:pt x="3307" y="1105"/>
                  </a:lnTo>
                  <a:lnTo>
                    <a:pt x="3301" y="1120"/>
                  </a:lnTo>
                  <a:lnTo>
                    <a:pt x="3295" y="1131"/>
                  </a:lnTo>
                  <a:lnTo>
                    <a:pt x="3286" y="1142"/>
                  </a:lnTo>
                  <a:lnTo>
                    <a:pt x="3273" y="1153"/>
                  </a:lnTo>
                  <a:lnTo>
                    <a:pt x="3256" y="1164"/>
                  </a:lnTo>
                  <a:lnTo>
                    <a:pt x="3234" y="1174"/>
                  </a:lnTo>
                  <a:lnTo>
                    <a:pt x="3208" y="1179"/>
                  </a:lnTo>
                  <a:lnTo>
                    <a:pt x="3174" y="1181"/>
                  </a:lnTo>
                  <a:lnTo>
                    <a:pt x="2901" y="1181"/>
                  </a:lnTo>
                  <a:lnTo>
                    <a:pt x="2901" y="4338"/>
                  </a:lnTo>
                  <a:lnTo>
                    <a:pt x="3908" y="4338"/>
                  </a:lnTo>
                  <a:lnTo>
                    <a:pt x="3917" y="4338"/>
                  </a:lnTo>
                  <a:lnTo>
                    <a:pt x="3925" y="4336"/>
                  </a:lnTo>
                  <a:lnTo>
                    <a:pt x="3928" y="4332"/>
                  </a:lnTo>
                  <a:lnTo>
                    <a:pt x="3932" y="4331"/>
                  </a:lnTo>
                  <a:lnTo>
                    <a:pt x="3936" y="4327"/>
                  </a:lnTo>
                  <a:lnTo>
                    <a:pt x="3936" y="4323"/>
                  </a:lnTo>
                  <a:lnTo>
                    <a:pt x="3938" y="4319"/>
                  </a:lnTo>
                  <a:lnTo>
                    <a:pt x="3938" y="4316"/>
                  </a:lnTo>
                  <a:lnTo>
                    <a:pt x="3936" y="4312"/>
                  </a:lnTo>
                  <a:lnTo>
                    <a:pt x="3936" y="4308"/>
                  </a:lnTo>
                  <a:lnTo>
                    <a:pt x="3936" y="1750"/>
                  </a:lnTo>
                  <a:lnTo>
                    <a:pt x="3826" y="2007"/>
                  </a:lnTo>
                  <a:lnTo>
                    <a:pt x="3802" y="2051"/>
                  </a:lnTo>
                  <a:lnTo>
                    <a:pt x="3770" y="2091"/>
                  </a:lnTo>
                  <a:lnTo>
                    <a:pt x="3735" y="2124"/>
                  </a:lnTo>
                  <a:lnTo>
                    <a:pt x="3694" y="2150"/>
                  </a:lnTo>
                  <a:lnTo>
                    <a:pt x="3649" y="2171"/>
                  </a:lnTo>
                  <a:lnTo>
                    <a:pt x="3601" y="2184"/>
                  </a:lnTo>
                  <a:lnTo>
                    <a:pt x="3550" y="2187"/>
                  </a:lnTo>
                  <a:lnTo>
                    <a:pt x="3511" y="2184"/>
                  </a:lnTo>
                  <a:lnTo>
                    <a:pt x="3470" y="2176"/>
                  </a:lnTo>
                  <a:lnTo>
                    <a:pt x="3433" y="2163"/>
                  </a:lnTo>
                  <a:lnTo>
                    <a:pt x="3390" y="2141"/>
                  </a:lnTo>
                  <a:lnTo>
                    <a:pt x="3353" y="2113"/>
                  </a:lnTo>
                  <a:lnTo>
                    <a:pt x="3321" y="2079"/>
                  </a:lnTo>
                  <a:lnTo>
                    <a:pt x="3294" y="2040"/>
                  </a:lnTo>
                  <a:lnTo>
                    <a:pt x="3273" y="1999"/>
                  </a:lnTo>
                  <a:lnTo>
                    <a:pt x="3256" y="1942"/>
                  </a:lnTo>
                  <a:lnTo>
                    <a:pt x="3253" y="1884"/>
                  </a:lnTo>
                  <a:lnTo>
                    <a:pt x="3258" y="1826"/>
                  </a:lnTo>
                  <a:lnTo>
                    <a:pt x="3277" y="1770"/>
                  </a:lnTo>
                  <a:lnTo>
                    <a:pt x="3852" y="436"/>
                  </a:lnTo>
                  <a:lnTo>
                    <a:pt x="3873" y="397"/>
                  </a:lnTo>
                  <a:lnTo>
                    <a:pt x="3899" y="357"/>
                  </a:lnTo>
                  <a:lnTo>
                    <a:pt x="3928" y="326"/>
                  </a:lnTo>
                  <a:lnTo>
                    <a:pt x="3962" y="298"/>
                  </a:lnTo>
                  <a:lnTo>
                    <a:pt x="4001" y="277"/>
                  </a:lnTo>
                  <a:lnTo>
                    <a:pt x="4042" y="262"/>
                  </a:lnTo>
                  <a:lnTo>
                    <a:pt x="4089" y="259"/>
                  </a:lnTo>
                  <a:lnTo>
                    <a:pt x="4096" y="259"/>
                  </a:lnTo>
                  <a:lnTo>
                    <a:pt x="4116" y="259"/>
                  </a:lnTo>
                  <a:lnTo>
                    <a:pt x="4146" y="259"/>
                  </a:lnTo>
                  <a:lnTo>
                    <a:pt x="4189" y="259"/>
                  </a:lnTo>
                  <a:lnTo>
                    <a:pt x="4237" y="259"/>
                  </a:lnTo>
                  <a:lnTo>
                    <a:pt x="4295" y="259"/>
                  </a:lnTo>
                  <a:lnTo>
                    <a:pt x="4359" y="259"/>
                  </a:lnTo>
                  <a:lnTo>
                    <a:pt x="4427" y="257"/>
                  </a:lnTo>
                  <a:lnTo>
                    <a:pt x="4500" y="257"/>
                  </a:lnTo>
                  <a:lnTo>
                    <a:pt x="4574" y="257"/>
                  </a:lnTo>
                  <a:lnTo>
                    <a:pt x="4649" y="257"/>
                  </a:lnTo>
                  <a:lnTo>
                    <a:pt x="4725" y="257"/>
                  </a:lnTo>
                  <a:lnTo>
                    <a:pt x="4800" y="257"/>
                  </a:lnTo>
                  <a:lnTo>
                    <a:pt x="4872" y="257"/>
                  </a:lnTo>
                  <a:lnTo>
                    <a:pt x="4939" y="257"/>
                  </a:lnTo>
                  <a:lnTo>
                    <a:pt x="5003" y="257"/>
                  </a:lnTo>
                  <a:lnTo>
                    <a:pt x="5060" y="257"/>
                  </a:lnTo>
                  <a:lnTo>
                    <a:pt x="5109" y="257"/>
                  </a:lnTo>
                  <a:lnTo>
                    <a:pt x="5150" y="255"/>
                  </a:lnTo>
                  <a:lnTo>
                    <a:pt x="5181" y="255"/>
                  </a:lnTo>
                  <a:lnTo>
                    <a:pt x="5200" y="255"/>
                  </a:lnTo>
                  <a:lnTo>
                    <a:pt x="5208" y="255"/>
                  </a:lnTo>
                  <a:lnTo>
                    <a:pt x="5258" y="261"/>
                  </a:lnTo>
                  <a:lnTo>
                    <a:pt x="5306" y="272"/>
                  </a:lnTo>
                  <a:lnTo>
                    <a:pt x="5353" y="292"/>
                  </a:lnTo>
                  <a:lnTo>
                    <a:pt x="5394" y="318"/>
                  </a:lnTo>
                  <a:lnTo>
                    <a:pt x="5431" y="352"/>
                  </a:lnTo>
                  <a:lnTo>
                    <a:pt x="5463" y="391"/>
                  </a:lnTo>
                  <a:lnTo>
                    <a:pt x="5487" y="436"/>
                  </a:lnTo>
                  <a:lnTo>
                    <a:pt x="6062" y="1770"/>
                  </a:lnTo>
                  <a:lnTo>
                    <a:pt x="6081" y="1826"/>
                  </a:lnTo>
                  <a:lnTo>
                    <a:pt x="6086" y="1884"/>
                  </a:lnTo>
                  <a:lnTo>
                    <a:pt x="6083" y="1942"/>
                  </a:lnTo>
                  <a:lnTo>
                    <a:pt x="6066" y="1999"/>
                  </a:lnTo>
                  <a:lnTo>
                    <a:pt x="6045" y="2040"/>
                  </a:lnTo>
                  <a:lnTo>
                    <a:pt x="6017" y="2079"/>
                  </a:lnTo>
                  <a:lnTo>
                    <a:pt x="5986" y="2113"/>
                  </a:lnTo>
                  <a:lnTo>
                    <a:pt x="5949" y="2141"/>
                  </a:lnTo>
                  <a:lnTo>
                    <a:pt x="5906" y="2163"/>
                  </a:lnTo>
                  <a:lnTo>
                    <a:pt x="5868" y="2176"/>
                  </a:lnTo>
                  <a:lnTo>
                    <a:pt x="5829" y="2184"/>
                  </a:lnTo>
                  <a:lnTo>
                    <a:pt x="5788" y="2187"/>
                  </a:lnTo>
                  <a:lnTo>
                    <a:pt x="5738" y="2184"/>
                  </a:lnTo>
                  <a:lnTo>
                    <a:pt x="5690" y="2171"/>
                  </a:lnTo>
                  <a:lnTo>
                    <a:pt x="5645" y="2150"/>
                  </a:lnTo>
                  <a:lnTo>
                    <a:pt x="5604" y="2124"/>
                  </a:lnTo>
                  <a:lnTo>
                    <a:pt x="5569" y="2091"/>
                  </a:lnTo>
                  <a:lnTo>
                    <a:pt x="5537" y="2051"/>
                  </a:lnTo>
                  <a:lnTo>
                    <a:pt x="5513" y="2007"/>
                  </a:lnTo>
                  <a:lnTo>
                    <a:pt x="5392" y="1727"/>
                  </a:lnTo>
                  <a:lnTo>
                    <a:pt x="5392" y="4308"/>
                  </a:lnTo>
                  <a:lnTo>
                    <a:pt x="5394" y="4316"/>
                  </a:lnTo>
                  <a:lnTo>
                    <a:pt x="5396" y="4323"/>
                  </a:lnTo>
                  <a:lnTo>
                    <a:pt x="5401" y="4331"/>
                  </a:lnTo>
                  <a:lnTo>
                    <a:pt x="5414" y="4336"/>
                  </a:lnTo>
                  <a:lnTo>
                    <a:pt x="5431" y="4338"/>
                  </a:lnTo>
                  <a:lnTo>
                    <a:pt x="5976" y="4338"/>
                  </a:lnTo>
                  <a:lnTo>
                    <a:pt x="6017" y="4344"/>
                  </a:lnTo>
                  <a:lnTo>
                    <a:pt x="6055" y="4359"/>
                  </a:lnTo>
                  <a:lnTo>
                    <a:pt x="6086" y="4383"/>
                  </a:lnTo>
                  <a:lnTo>
                    <a:pt x="6110" y="4414"/>
                  </a:lnTo>
                  <a:lnTo>
                    <a:pt x="6127" y="4452"/>
                  </a:lnTo>
                  <a:lnTo>
                    <a:pt x="6133" y="4495"/>
                  </a:lnTo>
                  <a:lnTo>
                    <a:pt x="6127" y="4536"/>
                  </a:lnTo>
                  <a:lnTo>
                    <a:pt x="6110" y="4573"/>
                  </a:lnTo>
                  <a:lnTo>
                    <a:pt x="6086" y="4605"/>
                  </a:lnTo>
                  <a:lnTo>
                    <a:pt x="6055" y="4629"/>
                  </a:lnTo>
                  <a:lnTo>
                    <a:pt x="6017" y="4644"/>
                  </a:lnTo>
                  <a:lnTo>
                    <a:pt x="5976" y="4649"/>
                  </a:lnTo>
                  <a:lnTo>
                    <a:pt x="156" y="4649"/>
                  </a:lnTo>
                  <a:lnTo>
                    <a:pt x="114" y="4644"/>
                  </a:lnTo>
                  <a:lnTo>
                    <a:pt x="76" y="4629"/>
                  </a:lnTo>
                  <a:lnTo>
                    <a:pt x="47" y="4605"/>
                  </a:lnTo>
                  <a:lnTo>
                    <a:pt x="20" y="4573"/>
                  </a:lnTo>
                  <a:lnTo>
                    <a:pt x="6" y="4536"/>
                  </a:lnTo>
                  <a:lnTo>
                    <a:pt x="0" y="4495"/>
                  </a:lnTo>
                  <a:lnTo>
                    <a:pt x="6" y="4452"/>
                  </a:lnTo>
                  <a:lnTo>
                    <a:pt x="20" y="4414"/>
                  </a:lnTo>
                  <a:lnTo>
                    <a:pt x="47" y="4383"/>
                  </a:lnTo>
                  <a:lnTo>
                    <a:pt x="76" y="4359"/>
                  </a:lnTo>
                  <a:lnTo>
                    <a:pt x="114" y="4344"/>
                  </a:lnTo>
                  <a:lnTo>
                    <a:pt x="156" y="4338"/>
                  </a:lnTo>
                  <a:lnTo>
                    <a:pt x="514" y="4338"/>
                  </a:lnTo>
                  <a:lnTo>
                    <a:pt x="514" y="2387"/>
                  </a:lnTo>
                  <a:lnTo>
                    <a:pt x="240" y="2387"/>
                  </a:lnTo>
                  <a:lnTo>
                    <a:pt x="207" y="2385"/>
                  </a:lnTo>
                  <a:lnTo>
                    <a:pt x="181" y="2379"/>
                  </a:lnTo>
                  <a:lnTo>
                    <a:pt x="158" y="2370"/>
                  </a:lnTo>
                  <a:lnTo>
                    <a:pt x="141" y="2359"/>
                  </a:lnTo>
                  <a:lnTo>
                    <a:pt x="128" y="2346"/>
                  </a:lnTo>
                  <a:lnTo>
                    <a:pt x="119" y="2335"/>
                  </a:lnTo>
                  <a:lnTo>
                    <a:pt x="114" y="2324"/>
                  </a:lnTo>
                  <a:lnTo>
                    <a:pt x="108" y="2310"/>
                  </a:lnTo>
                  <a:lnTo>
                    <a:pt x="102" y="2292"/>
                  </a:lnTo>
                  <a:lnTo>
                    <a:pt x="102" y="2271"/>
                  </a:lnTo>
                  <a:lnTo>
                    <a:pt x="108" y="2245"/>
                  </a:lnTo>
                  <a:lnTo>
                    <a:pt x="119" y="2217"/>
                  </a:lnTo>
                  <a:lnTo>
                    <a:pt x="140" y="2186"/>
                  </a:lnTo>
                  <a:lnTo>
                    <a:pt x="823" y="1278"/>
                  </a:lnTo>
                  <a:lnTo>
                    <a:pt x="851" y="1246"/>
                  </a:lnTo>
                  <a:lnTo>
                    <a:pt x="883" y="1224"/>
                  </a:lnTo>
                  <a:lnTo>
                    <a:pt x="920" y="1211"/>
                  </a:lnTo>
                  <a:lnTo>
                    <a:pt x="957" y="1205"/>
                  </a:lnTo>
                  <a:lnTo>
                    <a:pt x="994" y="1211"/>
                  </a:lnTo>
                  <a:lnTo>
                    <a:pt x="1030" y="1224"/>
                  </a:lnTo>
                  <a:lnTo>
                    <a:pt x="1063" y="1246"/>
                  </a:lnTo>
                  <a:lnTo>
                    <a:pt x="1091" y="1278"/>
                  </a:lnTo>
                  <a:lnTo>
                    <a:pt x="1774" y="2186"/>
                  </a:lnTo>
                  <a:lnTo>
                    <a:pt x="1795" y="2217"/>
                  </a:lnTo>
                  <a:lnTo>
                    <a:pt x="1806" y="2245"/>
                  </a:lnTo>
                  <a:lnTo>
                    <a:pt x="1812" y="2271"/>
                  </a:lnTo>
                  <a:lnTo>
                    <a:pt x="1810" y="2292"/>
                  </a:lnTo>
                  <a:lnTo>
                    <a:pt x="1806" y="2310"/>
                  </a:lnTo>
                  <a:lnTo>
                    <a:pt x="1800" y="2324"/>
                  </a:lnTo>
                  <a:lnTo>
                    <a:pt x="1795" y="2335"/>
                  </a:lnTo>
                  <a:lnTo>
                    <a:pt x="1785" y="2346"/>
                  </a:lnTo>
                  <a:lnTo>
                    <a:pt x="1772" y="2359"/>
                  </a:lnTo>
                  <a:lnTo>
                    <a:pt x="1756" y="2370"/>
                  </a:lnTo>
                  <a:lnTo>
                    <a:pt x="1733" y="2379"/>
                  </a:lnTo>
                  <a:lnTo>
                    <a:pt x="1707" y="2385"/>
                  </a:lnTo>
                  <a:lnTo>
                    <a:pt x="1674" y="2387"/>
                  </a:lnTo>
                  <a:lnTo>
                    <a:pt x="1400" y="2387"/>
                  </a:lnTo>
                  <a:lnTo>
                    <a:pt x="1400" y="4338"/>
                  </a:lnTo>
                  <a:lnTo>
                    <a:pt x="2014" y="4338"/>
                  </a:lnTo>
                  <a:lnTo>
                    <a:pt x="2014" y="1181"/>
                  </a:lnTo>
                  <a:lnTo>
                    <a:pt x="1741" y="1181"/>
                  </a:lnTo>
                  <a:lnTo>
                    <a:pt x="1707" y="1179"/>
                  </a:lnTo>
                  <a:lnTo>
                    <a:pt x="1681" y="1174"/>
                  </a:lnTo>
                  <a:lnTo>
                    <a:pt x="1659" y="1164"/>
                  </a:lnTo>
                  <a:lnTo>
                    <a:pt x="1642" y="1153"/>
                  </a:lnTo>
                  <a:lnTo>
                    <a:pt x="1629" y="1142"/>
                  </a:lnTo>
                  <a:lnTo>
                    <a:pt x="1620" y="1131"/>
                  </a:lnTo>
                  <a:lnTo>
                    <a:pt x="1614" y="1120"/>
                  </a:lnTo>
                  <a:lnTo>
                    <a:pt x="1609" y="1105"/>
                  </a:lnTo>
                  <a:lnTo>
                    <a:pt x="1603" y="1088"/>
                  </a:lnTo>
                  <a:lnTo>
                    <a:pt x="1603" y="1066"/>
                  </a:lnTo>
                  <a:lnTo>
                    <a:pt x="1609" y="1040"/>
                  </a:lnTo>
                  <a:lnTo>
                    <a:pt x="1620" y="1012"/>
                  </a:lnTo>
                  <a:lnTo>
                    <a:pt x="1640" y="980"/>
                  </a:lnTo>
                  <a:lnTo>
                    <a:pt x="2324" y="72"/>
                  </a:lnTo>
                  <a:lnTo>
                    <a:pt x="2351" y="43"/>
                  </a:lnTo>
                  <a:lnTo>
                    <a:pt x="2383" y="20"/>
                  </a:lnTo>
                  <a:lnTo>
                    <a:pt x="2420" y="5"/>
                  </a:lnTo>
                  <a:lnTo>
                    <a:pt x="245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32" name="Freeform 1136"/>
            <p:cNvSpPr>
              <a:spLocks/>
            </p:cNvSpPr>
            <p:nvPr/>
          </p:nvSpPr>
          <p:spPr bwMode="auto">
            <a:xfrm>
              <a:off x="-856" y="-3650"/>
              <a:ext cx="753" cy="754"/>
            </a:xfrm>
            <a:custGeom>
              <a:avLst/>
              <a:gdLst>
                <a:gd name="T0" fmla="*/ 754 w 1506"/>
                <a:gd name="T1" fmla="*/ 0 h 1510"/>
                <a:gd name="T2" fmla="*/ 847 w 1506"/>
                <a:gd name="T3" fmla="*/ 8 h 1510"/>
                <a:gd name="T4" fmla="*/ 938 w 1506"/>
                <a:gd name="T5" fmla="*/ 25 h 1510"/>
                <a:gd name="T6" fmla="*/ 1026 w 1506"/>
                <a:gd name="T7" fmla="*/ 53 h 1510"/>
                <a:gd name="T8" fmla="*/ 1108 w 1506"/>
                <a:gd name="T9" fmla="*/ 90 h 1510"/>
                <a:gd name="T10" fmla="*/ 1184 w 1506"/>
                <a:gd name="T11" fmla="*/ 136 h 1510"/>
                <a:gd name="T12" fmla="*/ 1253 w 1506"/>
                <a:gd name="T13" fmla="*/ 192 h 1510"/>
                <a:gd name="T14" fmla="*/ 1316 w 1506"/>
                <a:gd name="T15" fmla="*/ 254 h 1510"/>
                <a:gd name="T16" fmla="*/ 1372 w 1506"/>
                <a:gd name="T17" fmla="*/ 325 h 1510"/>
                <a:gd name="T18" fmla="*/ 1419 w 1506"/>
                <a:gd name="T19" fmla="*/ 401 h 1510"/>
                <a:gd name="T20" fmla="*/ 1456 w 1506"/>
                <a:gd name="T21" fmla="*/ 483 h 1510"/>
                <a:gd name="T22" fmla="*/ 1484 w 1506"/>
                <a:gd name="T23" fmla="*/ 571 h 1510"/>
                <a:gd name="T24" fmla="*/ 1501 w 1506"/>
                <a:gd name="T25" fmla="*/ 660 h 1510"/>
                <a:gd name="T26" fmla="*/ 1506 w 1506"/>
                <a:gd name="T27" fmla="*/ 755 h 1510"/>
                <a:gd name="T28" fmla="*/ 1501 w 1506"/>
                <a:gd name="T29" fmla="*/ 850 h 1510"/>
                <a:gd name="T30" fmla="*/ 1484 w 1506"/>
                <a:gd name="T31" fmla="*/ 942 h 1510"/>
                <a:gd name="T32" fmla="*/ 1456 w 1506"/>
                <a:gd name="T33" fmla="*/ 1027 h 1510"/>
                <a:gd name="T34" fmla="*/ 1419 w 1506"/>
                <a:gd name="T35" fmla="*/ 1109 h 1510"/>
                <a:gd name="T36" fmla="*/ 1372 w 1506"/>
                <a:gd name="T37" fmla="*/ 1186 h 1510"/>
                <a:gd name="T38" fmla="*/ 1316 w 1506"/>
                <a:gd name="T39" fmla="*/ 1256 h 1510"/>
                <a:gd name="T40" fmla="*/ 1253 w 1506"/>
                <a:gd name="T41" fmla="*/ 1318 h 1510"/>
                <a:gd name="T42" fmla="*/ 1184 w 1506"/>
                <a:gd name="T43" fmla="*/ 1374 h 1510"/>
                <a:gd name="T44" fmla="*/ 1108 w 1506"/>
                <a:gd name="T45" fmla="*/ 1420 h 1510"/>
                <a:gd name="T46" fmla="*/ 1026 w 1506"/>
                <a:gd name="T47" fmla="*/ 1458 h 1510"/>
                <a:gd name="T48" fmla="*/ 938 w 1506"/>
                <a:gd name="T49" fmla="*/ 1486 h 1510"/>
                <a:gd name="T50" fmla="*/ 847 w 1506"/>
                <a:gd name="T51" fmla="*/ 1502 h 1510"/>
                <a:gd name="T52" fmla="*/ 754 w 1506"/>
                <a:gd name="T53" fmla="*/ 1510 h 1510"/>
                <a:gd name="T54" fmla="*/ 659 w 1506"/>
                <a:gd name="T55" fmla="*/ 1502 h 1510"/>
                <a:gd name="T56" fmla="*/ 568 w 1506"/>
                <a:gd name="T57" fmla="*/ 1486 h 1510"/>
                <a:gd name="T58" fmla="*/ 482 w 1506"/>
                <a:gd name="T59" fmla="*/ 1458 h 1510"/>
                <a:gd name="T60" fmla="*/ 400 w 1506"/>
                <a:gd name="T61" fmla="*/ 1420 h 1510"/>
                <a:gd name="T62" fmla="*/ 324 w 1506"/>
                <a:gd name="T63" fmla="*/ 1374 h 1510"/>
                <a:gd name="T64" fmla="*/ 253 w 1506"/>
                <a:gd name="T65" fmla="*/ 1318 h 1510"/>
                <a:gd name="T66" fmla="*/ 190 w 1506"/>
                <a:gd name="T67" fmla="*/ 1256 h 1510"/>
                <a:gd name="T68" fmla="*/ 136 w 1506"/>
                <a:gd name="T69" fmla="*/ 1186 h 1510"/>
                <a:gd name="T70" fmla="*/ 89 w 1506"/>
                <a:gd name="T71" fmla="*/ 1109 h 1510"/>
                <a:gd name="T72" fmla="*/ 50 w 1506"/>
                <a:gd name="T73" fmla="*/ 1027 h 1510"/>
                <a:gd name="T74" fmla="*/ 22 w 1506"/>
                <a:gd name="T75" fmla="*/ 942 h 1510"/>
                <a:gd name="T76" fmla="*/ 5 w 1506"/>
                <a:gd name="T77" fmla="*/ 850 h 1510"/>
                <a:gd name="T78" fmla="*/ 0 w 1506"/>
                <a:gd name="T79" fmla="*/ 755 h 1510"/>
                <a:gd name="T80" fmla="*/ 5 w 1506"/>
                <a:gd name="T81" fmla="*/ 660 h 1510"/>
                <a:gd name="T82" fmla="*/ 22 w 1506"/>
                <a:gd name="T83" fmla="*/ 571 h 1510"/>
                <a:gd name="T84" fmla="*/ 50 w 1506"/>
                <a:gd name="T85" fmla="*/ 483 h 1510"/>
                <a:gd name="T86" fmla="*/ 89 w 1506"/>
                <a:gd name="T87" fmla="*/ 401 h 1510"/>
                <a:gd name="T88" fmla="*/ 136 w 1506"/>
                <a:gd name="T89" fmla="*/ 325 h 1510"/>
                <a:gd name="T90" fmla="*/ 190 w 1506"/>
                <a:gd name="T91" fmla="*/ 254 h 1510"/>
                <a:gd name="T92" fmla="*/ 253 w 1506"/>
                <a:gd name="T93" fmla="*/ 192 h 1510"/>
                <a:gd name="T94" fmla="*/ 324 w 1506"/>
                <a:gd name="T95" fmla="*/ 136 h 1510"/>
                <a:gd name="T96" fmla="*/ 400 w 1506"/>
                <a:gd name="T97" fmla="*/ 90 h 1510"/>
                <a:gd name="T98" fmla="*/ 482 w 1506"/>
                <a:gd name="T99" fmla="*/ 53 h 1510"/>
                <a:gd name="T100" fmla="*/ 568 w 1506"/>
                <a:gd name="T101" fmla="*/ 25 h 1510"/>
                <a:gd name="T102" fmla="*/ 659 w 1506"/>
                <a:gd name="T103" fmla="*/ 8 h 1510"/>
                <a:gd name="T104" fmla="*/ 754 w 1506"/>
                <a:gd name="T105" fmla="*/ 0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06" h="1510">
                  <a:moveTo>
                    <a:pt x="754" y="0"/>
                  </a:moveTo>
                  <a:lnTo>
                    <a:pt x="847" y="8"/>
                  </a:lnTo>
                  <a:lnTo>
                    <a:pt x="938" y="25"/>
                  </a:lnTo>
                  <a:lnTo>
                    <a:pt x="1026" y="53"/>
                  </a:lnTo>
                  <a:lnTo>
                    <a:pt x="1108" y="90"/>
                  </a:lnTo>
                  <a:lnTo>
                    <a:pt x="1184" y="136"/>
                  </a:lnTo>
                  <a:lnTo>
                    <a:pt x="1253" y="192"/>
                  </a:lnTo>
                  <a:lnTo>
                    <a:pt x="1316" y="254"/>
                  </a:lnTo>
                  <a:lnTo>
                    <a:pt x="1372" y="325"/>
                  </a:lnTo>
                  <a:lnTo>
                    <a:pt x="1419" y="401"/>
                  </a:lnTo>
                  <a:lnTo>
                    <a:pt x="1456" y="483"/>
                  </a:lnTo>
                  <a:lnTo>
                    <a:pt x="1484" y="571"/>
                  </a:lnTo>
                  <a:lnTo>
                    <a:pt x="1501" y="660"/>
                  </a:lnTo>
                  <a:lnTo>
                    <a:pt x="1506" y="755"/>
                  </a:lnTo>
                  <a:lnTo>
                    <a:pt x="1501" y="850"/>
                  </a:lnTo>
                  <a:lnTo>
                    <a:pt x="1484" y="942"/>
                  </a:lnTo>
                  <a:lnTo>
                    <a:pt x="1456" y="1027"/>
                  </a:lnTo>
                  <a:lnTo>
                    <a:pt x="1419" y="1109"/>
                  </a:lnTo>
                  <a:lnTo>
                    <a:pt x="1372" y="1186"/>
                  </a:lnTo>
                  <a:lnTo>
                    <a:pt x="1316" y="1256"/>
                  </a:lnTo>
                  <a:lnTo>
                    <a:pt x="1253" y="1318"/>
                  </a:lnTo>
                  <a:lnTo>
                    <a:pt x="1184" y="1374"/>
                  </a:lnTo>
                  <a:lnTo>
                    <a:pt x="1108" y="1420"/>
                  </a:lnTo>
                  <a:lnTo>
                    <a:pt x="1026" y="1458"/>
                  </a:lnTo>
                  <a:lnTo>
                    <a:pt x="938" y="1486"/>
                  </a:lnTo>
                  <a:lnTo>
                    <a:pt x="847" y="1502"/>
                  </a:lnTo>
                  <a:lnTo>
                    <a:pt x="754" y="1510"/>
                  </a:lnTo>
                  <a:lnTo>
                    <a:pt x="659" y="1502"/>
                  </a:lnTo>
                  <a:lnTo>
                    <a:pt x="568" y="1486"/>
                  </a:lnTo>
                  <a:lnTo>
                    <a:pt x="482" y="1458"/>
                  </a:lnTo>
                  <a:lnTo>
                    <a:pt x="400" y="1420"/>
                  </a:lnTo>
                  <a:lnTo>
                    <a:pt x="324" y="1374"/>
                  </a:lnTo>
                  <a:lnTo>
                    <a:pt x="253" y="1318"/>
                  </a:lnTo>
                  <a:lnTo>
                    <a:pt x="190" y="1256"/>
                  </a:lnTo>
                  <a:lnTo>
                    <a:pt x="136" y="1186"/>
                  </a:lnTo>
                  <a:lnTo>
                    <a:pt x="89" y="1109"/>
                  </a:lnTo>
                  <a:lnTo>
                    <a:pt x="50" y="1027"/>
                  </a:lnTo>
                  <a:lnTo>
                    <a:pt x="22" y="942"/>
                  </a:lnTo>
                  <a:lnTo>
                    <a:pt x="5" y="850"/>
                  </a:lnTo>
                  <a:lnTo>
                    <a:pt x="0" y="755"/>
                  </a:lnTo>
                  <a:lnTo>
                    <a:pt x="5" y="660"/>
                  </a:lnTo>
                  <a:lnTo>
                    <a:pt x="22" y="571"/>
                  </a:lnTo>
                  <a:lnTo>
                    <a:pt x="50" y="483"/>
                  </a:lnTo>
                  <a:lnTo>
                    <a:pt x="89" y="401"/>
                  </a:lnTo>
                  <a:lnTo>
                    <a:pt x="136" y="325"/>
                  </a:lnTo>
                  <a:lnTo>
                    <a:pt x="190" y="254"/>
                  </a:lnTo>
                  <a:lnTo>
                    <a:pt x="253" y="192"/>
                  </a:lnTo>
                  <a:lnTo>
                    <a:pt x="324" y="136"/>
                  </a:lnTo>
                  <a:lnTo>
                    <a:pt x="400" y="90"/>
                  </a:lnTo>
                  <a:lnTo>
                    <a:pt x="482" y="53"/>
                  </a:lnTo>
                  <a:lnTo>
                    <a:pt x="568" y="25"/>
                  </a:lnTo>
                  <a:lnTo>
                    <a:pt x="659" y="8"/>
                  </a:lnTo>
                  <a:lnTo>
                    <a:pt x="7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72" name="Group 741"/>
          <p:cNvGrpSpPr>
            <a:grpSpLocks noChangeAspect="1"/>
          </p:cNvGrpSpPr>
          <p:nvPr/>
        </p:nvGrpSpPr>
        <p:grpSpPr bwMode="auto">
          <a:xfrm>
            <a:off x="8167923" y="4884439"/>
            <a:ext cx="401580" cy="419552"/>
            <a:chOff x="91" y="2455"/>
            <a:chExt cx="1944" cy="2031"/>
          </a:xfrm>
          <a:solidFill>
            <a:schemeClr val="bg1">
              <a:lumMod val="85000"/>
            </a:schemeClr>
          </a:solidFill>
        </p:grpSpPr>
        <p:sp>
          <p:nvSpPr>
            <p:cNvPr id="73" name="Freeform 743"/>
            <p:cNvSpPr>
              <a:spLocks/>
            </p:cNvSpPr>
            <p:nvPr/>
          </p:nvSpPr>
          <p:spPr bwMode="auto">
            <a:xfrm>
              <a:off x="1004" y="3622"/>
              <a:ext cx="506" cy="536"/>
            </a:xfrm>
            <a:custGeom>
              <a:avLst/>
              <a:gdLst>
                <a:gd name="T0" fmla="*/ 222 w 1013"/>
                <a:gd name="T1" fmla="*/ 0 h 1072"/>
                <a:gd name="T2" fmla="*/ 309 w 1013"/>
                <a:gd name="T3" fmla="*/ 47 h 1072"/>
                <a:gd name="T4" fmla="*/ 819 w 1013"/>
                <a:gd name="T5" fmla="*/ 299 h 1072"/>
                <a:gd name="T6" fmla="*/ 866 w 1013"/>
                <a:gd name="T7" fmla="*/ 326 h 1072"/>
                <a:gd name="T8" fmla="*/ 909 w 1013"/>
                <a:gd name="T9" fmla="*/ 357 h 1072"/>
                <a:gd name="T10" fmla="*/ 947 w 1013"/>
                <a:gd name="T11" fmla="*/ 394 h 1072"/>
                <a:gd name="T12" fmla="*/ 983 w 1013"/>
                <a:gd name="T13" fmla="*/ 434 h 1072"/>
                <a:gd name="T14" fmla="*/ 1013 w 1013"/>
                <a:gd name="T15" fmla="*/ 478 h 1072"/>
                <a:gd name="T16" fmla="*/ 419 w 1013"/>
                <a:gd name="T17" fmla="*/ 1072 h 1072"/>
                <a:gd name="T18" fmla="*/ 35 w 1013"/>
                <a:gd name="T19" fmla="*/ 687 h 1072"/>
                <a:gd name="T20" fmla="*/ 0 w 1013"/>
                <a:gd name="T21" fmla="*/ 653 h 1072"/>
                <a:gd name="T22" fmla="*/ 159 w 1013"/>
                <a:gd name="T23" fmla="*/ 457 h 1072"/>
                <a:gd name="T24" fmla="*/ 384 w 1013"/>
                <a:gd name="T25" fmla="*/ 475 h 1072"/>
                <a:gd name="T26" fmla="*/ 222 w 1013"/>
                <a:gd name="T2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13" h="1072">
                  <a:moveTo>
                    <a:pt x="222" y="0"/>
                  </a:moveTo>
                  <a:lnTo>
                    <a:pt x="309" y="47"/>
                  </a:lnTo>
                  <a:lnTo>
                    <a:pt x="819" y="299"/>
                  </a:lnTo>
                  <a:lnTo>
                    <a:pt x="866" y="326"/>
                  </a:lnTo>
                  <a:lnTo>
                    <a:pt x="909" y="357"/>
                  </a:lnTo>
                  <a:lnTo>
                    <a:pt x="947" y="394"/>
                  </a:lnTo>
                  <a:lnTo>
                    <a:pt x="983" y="434"/>
                  </a:lnTo>
                  <a:lnTo>
                    <a:pt x="1013" y="478"/>
                  </a:lnTo>
                  <a:lnTo>
                    <a:pt x="419" y="1072"/>
                  </a:lnTo>
                  <a:lnTo>
                    <a:pt x="35" y="687"/>
                  </a:lnTo>
                  <a:lnTo>
                    <a:pt x="0" y="653"/>
                  </a:lnTo>
                  <a:lnTo>
                    <a:pt x="159" y="457"/>
                  </a:lnTo>
                  <a:lnTo>
                    <a:pt x="384" y="475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74" name="Freeform 744"/>
            <p:cNvSpPr>
              <a:spLocks/>
            </p:cNvSpPr>
            <p:nvPr/>
          </p:nvSpPr>
          <p:spPr bwMode="auto">
            <a:xfrm>
              <a:off x="91" y="3622"/>
              <a:ext cx="574" cy="575"/>
            </a:xfrm>
            <a:custGeom>
              <a:avLst/>
              <a:gdLst>
                <a:gd name="T0" fmla="*/ 933 w 1148"/>
                <a:gd name="T1" fmla="*/ 0 h 1148"/>
                <a:gd name="T2" fmla="*/ 769 w 1148"/>
                <a:gd name="T3" fmla="*/ 475 h 1148"/>
                <a:gd name="T4" fmla="*/ 994 w 1148"/>
                <a:gd name="T5" fmla="*/ 457 h 1148"/>
                <a:gd name="T6" fmla="*/ 1148 w 1148"/>
                <a:gd name="T7" fmla="*/ 648 h 1148"/>
                <a:gd name="T8" fmla="*/ 648 w 1148"/>
                <a:gd name="T9" fmla="*/ 1148 h 1148"/>
                <a:gd name="T10" fmla="*/ 53 w 1148"/>
                <a:gd name="T11" fmla="*/ 1148 h 1148"/>
                <a:gd name="T12" fmla="*/ 35 w 1148"/>
                <a:gd name="T13" fmla="*/ 1145 h 1148"/>
                <a:gd name="T14" fmla="*/ 19 w 1148"/>
                <a:gd name="T15" fmla="*/ 1136 h 1148"/>
                <a:gd name="T16" fmla="*/ 6 w 1148"/>
                <a:gd name="T17" fmla="*/ 1121 h 1148"/>
                <a:gd name="T18" fmla="*/ 0 w 1148"/>
                <a:gd name="T19" fmla="*/ 1104 h 1148"/>
                <a:gd name="T20" fmla="*/ 0 w 1148"/>
                <a:gd name="T21" fmla="*/ 1084 h 1148"/>
                <a:gd name="T22" fmla="*/ 81 w 1148"/>
                <a:gd name="T23" fmla="*/ 634 h 1148"/>
                <a:gd name="T24" fmla="*/ 94 w 1148"/>
                <a:gd name="T25" fmla="*/ 581 h 1148"/>
                <a:gd name="T26" fmla="*/ 114 w 1148"/>
                <a:gd name="T27" fmla="*/ 529 h 1148"/>
                <a:gd name="T28" fmla="*/ 138 w 1148"/>
                <a:gd name="T29" fmla="*/ 481 h 1148"/>
                <a:gd name="T30" fmla="*/ 168 w 1148"/>
                <a:gd name="T31" fmla="*/ 436 h 1148"/>
                <a:gd name="T32" fmla="*/ 204 w 1148"/>
                <a:gd name="T33" fmla="*/ 394 h 1148"/>
                <a:gd name="T34" fmla="*/ 243 w 1148"/>
                <a:gd name="T35" fmla="*/ 357 h 1148"/>
                <a:gd name="T36" fmla="*/ 288 w 1148"/>
                <a:gd name="T37" fmla="*/ 325 h 1148"/>
                <a:gd name="T38" fmla="*/ 335 w 1148"/>
                <a:gd name="T39" fmla="*/ 298 h 1148"/>
                <a:gd name="T40" fmla="*/ 832 w 1148"/>
                <a:gd name="T41" fmla="*/ 52 h 1148"/>
                <a:gd name="T42" fmla="*/ 933 w 1148"/>
                <a:gd name="T43" fmla="*/ 0 h 1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48" h="1148">
                  <a:moveTo>
                    <a:pt x="933" y="0"/>
                  </a:moveTo>
                  <a:lnTo>
                    <a:pt x="769" y="475"/>
                  </a:lnTo>
                  <a:lnTo>
                    <a:pt x="994" y="457"/>
                  </a:lnTo>
                  <a:lnTo>
                    <a:pt x="1148" y="648"/>
                  </a:lnTo>
                  <a:lnTo>
                    <a:pt x="648" y="1148"/>
                  </a:lnTo>
                  <a:lnTo>
                    <a:pt x="53" y="1148"/>
                  </a:lnTo>
                  <a:lnTo>
                    <a:pt x="35" y="1145"/>
                  </a:lnTo>
                  <a:lnTo>
                    <a:pt x="19" y="1136"/>
                  </a:lnTo>
                  <a:lnTo>
                    <a:pt x="6" y="1121"/>
                  </a:lnTo>
                  <a:lnTo>
                    <a:pt x="0" y="1104"/>
                  </a:lnTo>
                  <a:lnTo>
                    <a:pt x="0" y="1084"/>
                  </a:lnTo>
                  <a:lnTo>
                    <a:pt x="81" y="634"/>
                  </a:lnTo>
                  <a:lnTo>
                    <a:pt x="94" y="581"/>
                  </a:lnTo>
                  <a:lnTo>
                    <a:pt x="114" y="529"/>
                  </a:lnTo>
                  <a:lnTo>
                    <a:pt x="138" y="481"/>
                  </a:lnTo>
                  <a:lnTo>
                    <a:pt x="168" y="436"/>
                  </a:lnTo>
                  <a:lnTo>
                    <a:pt x="204" y="394"/>
                  </a:lnTo>
                  <a:lnTo>
                    <a:pt x="243" y="357"/>
                  </a:lnTo>
                  <a:lnTo>
                    <a:pt x="288" y="325"/>
                  </a:lnTo>
                  <a:lnTo>
                    <a:pt x="335" y="298"/>
                  </a:lnTo>
                  <a:lnTo>
                    <a:pt x="832" y="52"/>
                  </a:lnTo>
                  <a:lnTo>
                    <a:pt x="9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75" name="Freeform 745"/>
            <p:cNvSpPr>
              <a:spLocks/>
            </p:cNvSpPr>
            <p:nvPr/>
          </p:nvSpPr>
          <p:spPr bwMode="auto">
            <a:xfrm>
              <a:off x="1439" y="2771"/>
              <a:ext cx="384" cy="742"/>
            </a:xfrm>
            <a:custGeom>
              <a:avLst/>
              <a:gdLst>
                <a:gd name="T0" fmla="*/ 419 w 770"/>
                <a:gd name="T1" fmla="*/ 0 h 1485"/>
                <a:gd name="T2" fmla="*/ 470 w 770"/>
                <a:gd name="T3" fmla="*/ 11 h 1485"/>
                <a:gd name="T4" fmla="*/ 482 w 770"/>
                <a:gd name="T5" fmla="*/ 62 h 1485"/>
                <a:gd name="T6" fmla="*/ 483 w 770"/>
                <a:gd name="T7" fmla="*/ 135 h 1485"/>
                <a:gd name="T8" fmla="*/ 505 w 770"/>
                <a:gd name="T9" fmla="*/ 161 h 1485"/>
                <a:gd name="T10" fmla="*/ 597 w 770"/>
                <a:gd name="T11" fmla="*/ 179 h 1485"/>
                <a:gd name="T12" fmla="*/ 705 w 770"/>
                <a:gd name="T13" fmla="*/ 220 h 1485"/>
                <a:gd name="T14" fmla="*/ 721 w 770"/>
                <a:gd name="T15" fmla="*/ 254 h 1485"/>
                <a:gd name="T16" fmla="*/ 683 w 770"/>
                <a:gd name="T17" fmla="*/ 390 h 1485"/>
                <a:gd name="T18" fmla="*/ 662 w 770"/>
                <a:gd name="T19" fmla="*/ 423 h 1485"/>
                <a:gd name="T20" fmla="*/ 623 w 770"/>
                <a:gd name="T21" fmla="*/ 414 h 1485"/>
                <a:gd name="T22" fmla="*/ 454 w 770"/>
                <a:gd name="T23" fmla="*/ 370 h 1485"/>
                <a:gd name="T24" fmla="*/ 352 w 770"/>
                <a:gd name="T25" fmla="*/ 375 h 1485"/>
                <a:gd name="T26" fmla="*/ 292 w 770"/>
                <a:gd name="T27" fmla="*/ 412 h 1485"/>
                <a:gd name="T28" fmla="*/ 273 w 770"/>
                <a:gd name="T29" fmla="*/ 475 h 1485"/>
                <a:gd name="T30" fmla="*/ 310 w 770"/>
                <a:gd name="T31" fmla="*/ 537 h 1485"/>
                <a:gd name="T32" fmla="*/ 410 w 770"/>
                <a:gd name="T33" fmla="*/ 592 h 1485"/>
                <a:gd name="T34" fmla="*/ 592 w 770"/>
                <a:gd name="T35" fmla="*/ 674 h 1485"/>
                <a:gd name="T36" fmla="*/ 698 w 770"/>
                <a:gd name="T37" fmla="*/ 764 h 1485"/>
                <a:gd name="T38" fmla="*/ 757 w 770"/>
                <a:gd name="T39" fmla="*/ 880 h 1485"/>
                <a:gd name="T40" fmla="*/ 767 w 770"/>
                <a:gd name="T41" fmla="*/ 1008 h 1485"/>
                <a:gd name="T42" fmla="*/ 724 w 770"/>
                <a:gd name="T43" fmla="*/ 1131 h 1485"/>
                <a:gd name="T44" fmla="*/ 634 w 770"/>
                <a:gd name="T45" fmla="*/ 1230 h 1485"/>
                <a:gd name="T46" fmla="*/ 515 w 770"/>
                <a:gd name="T47" fmla="*/ 1286 h 1485"/>
                <a:gd name="T48" fmla="*/ 477 w 770"/>
                <a:gd name="T49" fmla="*/ 1312 h 1485"/>
                <a:gd name="T50" fmla="*/ 472 w 770"/>
                <a:gd name="T51" fmla="*/ 1391 h 1485"/>
                <a:gd name="T52" fmla="*/ 465 w 770"/>
                <a:gd name="T53" fmla="*/ 1468 h 1485"/>
                <a:gd name="T54" fmla="*/ 429 w 770"/>
                <a:gd name="T55" fmla="*/ 1485 h 1485"/>
                <a:gd name="T56" fmla="*/ 309 w 770"/>
                <a:gd name="T57" fmla="*/ 1483 h 1485"/>
                <a:gd name="T58" fmla="*/ 282 w 770"/>
                <a:gd name="T59" fmla="*/ 1454 h 1485"/>
                <a:gd name="T60" fmla="*/ 279 w 770"/>
                <a:gd name="T61" fmla="*/ 1366 h 1485"/>
                <a:gd name="T62" fmla="*/ 272 w 770"/>
                <a:gd name="T63" fmla="*/ 1319 h 1485"/>
                <a:gd name="T64" fmla="*/ 228 w 770"/>
                <a:gd name="T65" fmla="*/ 1306 h 1485"/>
                <a:gd name="T66" fmla="*/ 88 w 770"/>
                <a:gd name="T67" fmla="*/ 1271 h 1485"/>
                <a:gd name="T68" fmla="*/ 11 w 770"/>
                <a:gd name="T69" fmla="*/ 1232 h 1485"/>
                <a:gd name="T70" fmla="*/ 3 w 770"/>
                <a:gd name="T71" fmla="*/ 1192 h 1485"/>
                <a:gd name="T72" fmla="*/ 39 w 770"/>
                <a:gd name="T73" fmla="*/ 1063 h 1485"/>
                <a:gd name="T74" fmla="*/ 60 w 770"/>
                <a:gd name="T75" fmla="*/ 1028 h 1485"/>
                <a:gd name="T76" fmla="*/ 100 w 770"/>
                <a:gd name="T77" fmla="*/ 1038 h 1485"/>
                <a:gd name="T78" fmla="*/ 251 w 770"/>
                <a:gd name="T79" fmla="*/ 1089 h 1485"/>
                <a:gd name="T80" fmla="*/ 372 w 770"/>
                <a:gd name="T81" fmla="*/ 1099 h 1485"/>
                <a:gd name="T82" fmla="*/ 462 w 770"/>
                <a:gd name="T83" fmla="*/ 1067 h 1485"/>
                <a:gd name="T84" fmla="*/ 503 w 770"/>
                <a:gd name="T85" fmla="*/ 1009 h 1485"/>
                <a:gd name="T86" fmla="*/ 496 w 770"/>
                <a:gd name="T87" fmla="*/ 940 h 1485"/>
                <a:gd name="T88" fmla="*/ 439 w 770"/>
                <a:gd name="T89" fmla="*/ 880 h 1485"/>
                <a:gd name="T90" fmla="*/ 334 w 770"/>
                <a:gd name="T91" fmla="*/ 831 h 1485"/>
                <a:gd name="T92" fmla="*/ 178 w 770"/>
                <a:gd name="T93" fmla="*/ 759 h 1485"/>
                <a:gd name="T94" fmla="*/ 86 w 770"/>
                <a:gd name="T95" fmla="*/ 686 h 1485"/>
                <a:gd name="T96" fmla="*/ 28 w 770"/>
                <a:gd name="T97" fmla="*/ 594 h 1485"/>
                <a:gd name="T98" fmla="*/ 11 w 770"/>
                <a:gd name="T99" fmla="*/ 477 h 1485"/>
                <a:gd name="T100" fmla="*/ 45 w 770"/>
                <a:gd name="T101" fmla="*/ 348 h 1485"/>
                <a:gd name="T102" fmla="*/ 121 w 770"/>
                <a:gd name="T103" fmla="*/ 252 h 1485"/>
                <a:gd name="T104" fmla="*/ 239 w 770"/>
                <a:gd name="T105" fmla="*/ 189 h 1485"/>
                <a:gd name="T106" fmla="*/ 284 w 770"/>
                <a:gd name="T107" fmla="*/ 168 h 1485"/>
                <a:gd name="T108" fmla="*/ 295 w 770"/>
                <a:gd name="T109" fmla="*/ 132 h 1485"/>
                <a:gd name="T110" fmla="*/ 295 w 770"/>
                <a:gd name="T111" fmla="*/ 52 h 1485"/>
                <a:gd name="T112" fmla="*/ 305 w 770"/>
                <a:gd name="T113" fmla="*/ 10 h 1485"/>
                <a:gd name="T114" fmla="*/ 347 w 770"/>
                <a:gd name="T115" fmla="*/ 0 h 1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70" h="1485">
                  <a:moveTo>
                    <a:pt x="347" y="0"/>
                  </a:moveTo>
                  <a:lnTo>
                    <a:pt x="388" y="0"/>
                  </a:lnTo>
                  <a:lnTo>
                    <a:pt x="419" y="0"/>
                  </a:lnTo>
                  <a:lnTo>
                    <a:pt x="442" y="1"/>
                  </a:lnTo>
                  <a:lnTo>
                    <a:pt x="458" y="5"/>
                  </a:lnTo>
                  <a:lnTo>
                    <a:pt x="470" y="11"/>
                  </a:lnTo>
                  <a:lnTo>
                    <a:pt x="477" y="22"/>
                  </a:lnTo>
                  <a:lnTo>
                    <a:pt x="481" y="39"/>
                  </a:lnTo>
                  <a:lnTo>
                    <a:pt x="482" y="62"/>
                  </a:lnTo>
                  <a:lnTo>
                    <a:pt x="482" y="93"/>
                  </a:lnTo>
                  <a:lnTo>
                    <a:pt x="482" y="118"/>
                  </a:lnTo>
                  <a:lnTo>
                    <a:pt x="483" y="135"/>
                  </a:lnTo>
                  <a:lnTo>
                    <a:pt x="487" y="147"/>
                  </a:lnTo>
                  <a:lnTo>
                    <a:pt x="494" y="156"/>
                  </a:lnTo>
                  <a:lnTo>
                    <a:pt x="505" y="161"/>
                  </a:lnTo>
                  <a:lnTo>
                    <a:pt x="523" y="165"/>
                  </a:lnTo>
                  <a:lnTo>
                    <a:pt x="547" y="170"/>
                  </a:lnTo>
                  <a:lnTo>
                    <a:pt x="597" y="179"/>
                  </a:lnTo>
                  <a:lnTo>
                    <a:pt x="645" y="193"/>
                  </a:lnTo>
                  <a:lnTo>
                    <a:pt x="692" y="213"/>
                  </a:lnTo>
                  <a:lnTo>
                    <a:pt x="705" y="220"/>
                  </a:lnTo>
                  <a:lnTo>
                    <a:pt x="714" y="229"/>
                  </a:lnTo>
                  <a:lnTo>
                    <a:pt x="720" y="240"/>
                  </a:lnTo>
                  <a:lnTo>
                    <a:pt x="721" y="254"/>
                  </a:lnTo>
                  <a:lnTo>
                    <a:pt x="719" y="268"/>
                  </a:lnTo>
                  <a:lnTo>
                    <a:pt x="702" y="329"/>
                  </a:lnTo>
                  <a:lnTo>
                    <a:pt x="683" y="390"/>
                  </a:lnTo>
                  <a:lnTo>
                    <a:pt x="677" y="406"/>
                  </a:lnTo>
                  <a:lnTo>
                    <a:pt x="671" y="417"/>
                  </a:lnTo>
                  <a:lnTo>
                    <a:pt x="662" y="423"/>
                  </a:lnTo>
                  <a:lnTo>
                    <a:pt x="652" y="424"/>
                  </a:lnTo>
                  <a:lnTo>
                    <a:pt x="639" y="422"/>
                  </a:lnTo>
                  <a:lnTo>
                    <a:pt x="623" y="414"/>
                  </a:lnTo>
                  <a:lnTo>
                    <a:pt x="568" y="392"/>
                  </a:lnTo>
                  <a:lnTo>
                    <a:pt x="512" y="377"/>
                  </a:lnTo>
                  <a:lnTo>
                    <a:pt x="454" y="370"/>
                  </a:lnTo>
                  <a:lnTo>
                    <a:pt x="394" y="370"/>
                  </a:lnTo>
                  <a:lnTo>
                    <a:pt x="372" y="371"/>
                  </a:lnTo>
                  <a:lnTo>
                    <a:pt x="352" y="375"/>
                  </a:lnTo>
                  <a:lnTo>
                    <a:pt x="333" y="382"/>
                  </a:lnTo>
                  <a:lnTo>
                    <a:pt x="309" y="396"/>
                  </a:lnTo>
                  <a:lnTo>
                    <a:pt x="292" y="412"/>
                  </a:lnTo>
                  <a:lnTo>
                    <a:pt x="279" y="432"/>
                  </a:lnTo>
                  <a:lnTo>
                    <a:pt x="273" y="453"/>
                  </a:lnTo>
                  <a:lnTo>
                    <a:pt x="273" y="475"/>
                  </a:lnTo>
                  <a:lnTo>
                    <a:pt x="279" y="496"/>
                  </a:lnTo>
                  <a:lnTo>
                    <a:pt x="292" y="517"/>
                  </a:lnTo>
                  <a:lnTo>
                    <a:pt x="310" y="537"/>
                  </a:lnTo>
                  <a:lnTo>
                    <a:pt x="342" y="558"/>
                  </a:lnTo>
                  <a:lnTo>
                    <a:pt x="376" y="576"/>
                  </a:lnTo>
                  <a:lnTo>
                    <a:pt x="410" y="592"/>
                  </a:lnTo>
                  <a:lnTo>
                    <a:pt x="472" y="617"/>
                  </a:lnTo>
                  <a:lnTo>
                    <a:pt x="533" y="644"/>
                  </a:lnTo>
                  <a:lnTo>
                    <a:pt x="592" y="674"/>
                  </a:lnTo>
                  <a:lnTo>
                    <a:pt x="633" y="700"/>
                  </a:lnTo>
                  <a:lnTo>
                    <a:pt x="667" y="730"/>
                  </a:lnTo>
                  <a:lnTo>
                    <a:pt x="698" y="764"/>
                  </a:lnTo>
                  <a:lnTo>
                    <a:pt x="723" y="800"/>
                  </a:lnTo>
                  <a:lnTo>
                    <a:pt x="744" y="840"/>
                  </a:lnTo>
                  <a:lnTo>
                    <a:pt x="757" y="880"/>
                  </a:lnTo>
                  <a:lnTo>
                    <a:pt x="767" y="923"/>
                  </a:lnTo>
                  <a:lnTo>
                    <a:pt x="770" y="965"/>
                  </a:lnTo>
                  <a:lnTo>
                    <a:pt x="767" y="1008"/>
                  </a:lnTo>
                  <a:lnTo>
                    <a:pt x="759" y="1050"/>
                  </a:lnTo>
                  <a:lnTo>
                    <a:pt x="745" y="1092"/>
                  </a:lnTo>
                  <a:lnTo>
                    <a:pt x="724" y="1131"/>
                  </a:lnTo>
                  <a:lnTo>
                    <a:pt x="697" y="1170"/>
                  </a:lnTo>
                  <a:lnTo>
                    <a:pt x="667" y="1202"/>
                  </a:lnTo>
                  <a:lnTo>
                    <a:pt x="634" y="1230"/>
                  </a:lnTo>
                  <a:lnTo>
                    <a:pt x="597" y="1254"/>
                  </a:lnTo>
                  <a:lnTo>
                    <a:pt x="557" y="1272"/>
                  </a:lnTo>
                  <a:lnTo>
                    <a:pt x="515" y="1286"/>
                  </a:lnTo>
                  <a:lnTo>
                    <a:pt x="499" y="1292"/>
                  </a:lnTo>
                  <a:lnTo>
                    <a:pt x="486" y="1301"/>
                  </a:lnTo>
                  <a:lnTo>
                    <a:pt x="477" y="1312"/>
                  </a:lnTo>
                  <a:lnTo>
                    <a:pt x="473" y="1326"/>
                  </a:lnTo>
                  <a:lnTo>
                    <a:pt x="472" y="1343"/>
                  </a:lnTo>
                  <a:lnTo>
                    <a:pt x="472" y="1391"/>
                  </a:lnTo>
                  <a:lnTo>
                    <a:pt x="472" y="1439"/>
                  </a:lnTo>
                  <a:lnTo>
                    <a:pt x="470" y="1455"/>
                  </a:lnTo>
                  <a:lnTo>
                    <a:pt x="465" y="1468"/>
                  </a:lnTo>
                  <a:lnTo>
                    <a:pt x="456" y="1476"/>
                  </a:lnTo>
                  <a:lnTo>
                    <a:pt x="444" y="1483"/>
                  </a:lnTo>
                  <a:lnTo>
                    <a:pt x="429" y="1485"/>
                  </a:lnTo>
                  <a:lnTo>
                    <a:pt x="377" y="1485"/>
                  </a:lnTo>
                  <a:lnTo>
                    <a:pt x="325" y="1485"/>
                  </a:lnTo>
                  <a:lnTo>
                    <a:pt x="309" y="1483"/>
                  </a:lnTo>
                  <a:lnTo>
                    <a:pt x="297" y="1476"/>
                  </a:lnTo>
                  <a:lnTo>
                    <a:pt x="287" y="1467"/>
                  </a:lnTo>
                  <a:lnTo>
                    <a:pt x="282" y="1454"/>
                  </a:lnTo>
                  <a:lnTo>
                    <a:pt x="281" y="1437"/>
                  </a:lnTo>
                  <a:lnTo>
                    <a:pt x="279" y="1402"/>
                  </a:lnTo>
                  <a:lnTo>
                    <a:pt x="279" y="1366"/>
                  </a:lnTo>
                  <a:lnTo>
                    <a:pt x="279" y="1345"/>
                  </a:lnTo>
                  <a:lnTo>
                    <a:pt x="277" y="1329"/>
                  </a:lnTo>
                  <a:lnTo>
                    <a:pt x="272" y="1319"/>
                  </a:lnTo>
                  <a:lnTo>
                    <a:pt x="263" y="1313"/>
                  </a:lnTo>
                  <a:lnTo>
                    <a:pt x="249" y="1308"/>
                  </a:lnTo>
                  <a:lnTo>
                    <a:pt x="228" y="1306"/>
                  </a:lnTo>
                  <a:lnTo>
                    <a:pt x="181" y="1296"/>
                  </a:lnTo>
                  <a:lnTo>
                    <a:pt x="134" y="1285"/>
                  </a:lnTo>
                  <a:lnTo>
                    <a:pt x="88" y="1271"/>
                  </a:lnTo>
                  <a:lnTo>
                    <a:pt x="44" y="1253"/>
                  </a:lnTo>
                  <a:lnTo>
                    <a:pt x="24" y="1242"/>
                  </a:lnTo>
                  <a:lnTo>
                    <a:pt x="11" y="1232"/>
                  </a:lnTo>
                  <a:lnTo>
                    <a:pt x="3" y="1222"/>
                  </a:lnTo>
                  <a:lnTo>
                    <a:pt x="0" y="1208"/>
                  </a:lnTo>
                  <a:lnTo>
                    <a:pt x="3" y="1192"/>
                  </a:lnTo>
                  <a:lnTo>
                    <a:pt x="8" y="1170"/>
                  </a:lnTo>
                  <a:lnTo>
                    <a:pt x="23" y="1117"/>
                  </a:lnTo>
                  <a:lnTo>
                    <a:pt x="39" y="1063"/>
                  </a:lnTo>
                  <a:lnTo>
                    <a:pt x="45" y="1046"/>
                  </a:lnTo>
                  <a:lnTo>
                    <a:pt x="52" y="1034"/>
                  </a:lnTo>
                  <a:lnTo>
                    <a:pt x="60" y="1028"/>
                  </a:lnTo>
                  <a:lnTo>
                    <a:pt x="71" y="1026"/>
                  </a:lnTo>
                  <a:lnTo>
                    <a:pt x="83" y="1029"/>
                  </a:lnTo>
                  <a:lnTo>
                    <a:pt x="100" y="1038"/>
                  </a:lnTo>
                  <a:lnTo>
                    <a:pt x="150" y="1060"/>
                  </a:lnTo>
                  <a:lnTo>
                    <a:pt x="199" y="1077"/>
                  </a:lnTo>
                  <a:lnTo>
                    <a:pt x="251" y="1089"/>
                  </a:lnTo>
                  <a:lnTo>
                    <a:pt x="304" y="1098"/>
                  </a:lnTo>
                  <a:lnTo>
                    <a:pt x="339" y="1101"/>
                  </a:lnTo>
                  <a:lnTo>
                    <a:pt x="372" y="1099"/>
                  </a:lnTo>
                  <a:lnTo>
                    <a:pt x="405" y="1092"/>
                  </a:lnTo>
                  <a:lnTo>
                    <a:pt x="437" y="1081"/>
                  </a:lnTo>
                  <a:lnTo>
                    <a:pt x="462" y="1067"/>
                  </a:lnTo>
                  <a:lnTo>
                    <a:pt x="481" y="1050"/>
                  </a:lnTo>
                  <a:lnTo>
                    <a:pt x="494" y="1030"/>
                  </a:lnTo>
                  <a:lnTo>
                    <a:pt x="503" y="1009"/>
                  </a:lnTo>
                  <a:lnTo>
                    <a:pt x="507" y="986"/>
                  </a:lnTo>
                  <a:lnTo>
                    <a:pt x="504" y="962"/>
                  </a:lnTo>
                  <a:lnTo>
                    <a:pt x="496" y="940"/>
                  </a:lnTo>
                  <a:lnTo>
                    <a:pt x="482" y="918"/>
                  </a:lnTo>
                  <a:lnTo>
                    <a:pt x="462" y="898"/>
                  </a:lnTo>
                  <a:lnTo>
                    <a:pt x="439" y="880"/>
                  </a:lnTo>
                  <a:lnTo>
                    <a:pt x="413" y="866"/>
                  </a:lnTo>
                  <a:lnTo>
                    <a:pt x="387" y="853"/>
                  </a:lnTo>
                  <a:lnTo>
                    <a:pt x="334" y="831"/>
                  </a:lnTo>
                  <a:lnTo>
                    <a:pt x="281" y="810"/>
                  </a:lnTo>
                  <a:lnTo>
                    <a:pt x="229" y="787"/>
                  </a:lnTo>
                  <a:lnTo>
                    <a:pt x="178" y="759"/>
                  </a:lnTo>
                  <a:lnTo>
                    <a:pt x="144" y="737"/>
                  </a:lnTo>
                  <a:lnTo>
                    <a:pt x="113" y="714"/>
                  </a:lnTo>
                  <a:lnTo>
                    <a:pt x="86" y="686"/>
                  </a:lnTo>
                  <a:lnTo>
                    <a:pt x="62" y="658"/>
                  </a:lnTo>
                  <a:lnTo>
                    <a:pt x="42" y="627"/>
                  </a:lnTo>
                  <a:lnTo>
                    <a:pt x="28" y="594"/>
                  </a:lnTo>
                  <a:lnTo>
                    <a:pt x="16" y="558"/>
                  </a:lnTo>
                  <a:lnTo>
                    <a:pt x="11" y="519"/>
                  </a:lnTo>
                  <a:lnTo>
                    <a:pt x="11" y="477"/>
                  </a:lnTo>
                  <a:lnTo>
                    <a:pt x="18" y="430"/>
                  </a:lnTo>
                  <a:lnTo>
                    <a:pt x="29" y="387"/>
                  </a:lnTo>
                  <a:lnTo>
                    <a:pt x="45" y="348"/>
                  </a:lnTo>
                  <a:lnTo>
                    <a:pt x="66" y="313"/>
                  </a:lnTo>
                  <a:lnTo>
                    <a:pt x="92" y="281"/>
                  </a:lnTo>
                  <a:lnTo>
                    <a:pt x="121" y="252"/>
                  </a:lnTo>
                  <a:lnTo>
                    <a:pt x="157" y="228"/>
                  </a:lnTo>
                  <a:lnTo>
                    <a:pt x="195" y="207"/>
                  </a:lnTo>
                  <a:lnTo>
                    <a:pt x="239" y="189"/>
                  </a:lnTo>
                  <a:lnTo>
                    <a:pt x="260" y="181"/>
                  </a:lnTo>
                  <a:lnTo>
                    <a:pt x="274" y="175"/>
                  </a:lnTo>
                  <a:lnTo>
                    <a:pt x="284" y="168"/>
                  </a:lnTo>
                  <a:lnTo>
                    <a:pt x="291" y="160"/>
                  </a:lnTo>
                  <a:lnTo>
                    <a:pt x="294" y="149"/>
                  </a:lnTo>
                  <a:lnTo>
                    <a:pt x="295" y="132"/>
                  </a:lnTo>
                  <a:lnTo>
                    <a:pt x="295" y="111"/>
                  </a:lnTo>
                  <a:lnTo>
                    <a:pt x="294" y="82"/>
                  </a:lnTo>
                  <a:lnTo>
                    <a:pt x="295" y="52"/>
                  </a:lnTo>
                  <a:lnTo>
                    <a:pt x="297" y="34"/>
                  </a:lnTo>
                  <a:lnTo>
                    <a:pt x="300" y="20"/>
                  </a:lnTo>
                  <a:lnTo>
                    <a:pt x="305" y="10"/>
                  </a:lnTo>
                  <a:lnTo>
                    <a:pt x="315" y="4"/>
                  </a:lnTo>
                  <a:lnTo>
                    <a:pt x="329" y="1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76" name="Freeform 746"/>
            <p:cNvSpPr>
              <a:spLocks/>
            </p:cNvSpPr>
            <p:nvPr/>
          </p:nvSpPr>
          <p:spPr bwMode="auto">
            <a:xfrm>
              <a:off x="289" y="2455"/>
              <a:ext cx="1089" cy="1425"/>
            </a:xfrm>
            <a:custGeom>
              <a:avLst/>
              <a:gdLst>
                <a:gd name="T0" fmla="*/ 1124 w 2178"/>
                <a:gd name="T1" fmla="*/ 8 h 2850"/>
                <a:gd name="T2" fmla="*/ 1229 w 2178"/>
                <a:gd name="T3" fmla="*/ 39 h 2850"/>
                <a:gd name="T4" fmla="*/ 1305 w 2178"/>
                <a:gd name="T5" fmla="*/ 78 h 2850"/>
                <a:gd name="T6" fmla="*/ 1355 w 2178"/>
                <a:gd name="T7" fmla="*/ 117 h 2850"/>
                <a:gd name="T8" fmla="*/ 1378 w 2178"/>
                <a:gd name="T9" fmla="*/ 139 h 2850"/>
                <a:gd name="T10" fmla="*/ 1489 w 2178"/>
                <a:gd name="T11" fmla="*/ 141 h 2850"/>
                <a:gd name="T12" fmla="*/ 1627 w 2178"/>
                <a:gd name="T13" fmla="*/ 181 h 2850"/>
                <a:gd name="T14" fmla="*/ 1739 w 2178"/>
                <a:gd name="T15" fmla="*/ 264 h 2850"/>
                <a:gd name="T16" fmla="*/ 1823 w 2178"/>
                <a:gd name="T17" fmla="*/ 384 h 2850"/>
                <a:gd name="T18" fmla="*/ 1881 w 2178"/>
                <a:gd name="T19" fmla="*/ 533 h 2850"/>
                <a:gd name="T20" fmla="*/ 1915 w 2178"/>
                <a:gd name="T21" fmla="*/ 710 h 2850"/>
                <a:gd name="T22" fmla="*/ 1929 w 2178"/>
                <a:gd name="T23" fmla="*/ 905 h 2850"/>
                <a:gd name="T24" fmla="*/ 1923 w 2178"/>
                <a:gd name="T25" fmla="*/ 1116 h 2850"/>
                <a:gd name="T26" fmla="*/ 1910 w 2178"/>
                <a:gd name="T27" fmla="*/ 1328 h 2850"/>
                <a:gd name="T28" fmla="*/ 1925 w 2178"/>
                <a:gd name="T29" fmla="*/ 1500 h 2850"/>
                <a:gd name="T30" fmla="*/ 1965 w 2178"/>
                <a:gd name="T31" fmla="*/ 1632 h 2850"/>
                <a:gd name="T32" fmla="*/ 2016 w 2178"/>
                <a:gd name="T33" fmla="*/ 1728 h 2850"/>
                <a:gd name="T34" fmla="*/ 2073 w 2178"/>
                <a:gd name="T35" fmla="*/ 1793 h 2850"/>
                <a:gd name="T36" fmla="*/ 2125 w 2178"/>
                <a:gd name="T37" fmla="*/ 1833 h 2850"/>
                <a:gd name="T38" fmla="*/ 2163 w 2178"/>
                <a:gd name="T39" fmla="*/ 1852 h 2850"/>
                <a:gd name="T40" fmla="*/ 2178 w 2178"/>
                <a:gd name="T41" fmla="*/ 1859 h 2850"/>
                <a:gd name="T42" fmla="*/ 2051 w 2178"/>
                <a:gd name="T43" fmla="*/ 1951 h 2850"/>
                <a:gd name="T44" fmla="*/ 1904 w 2178"/>
                <a:gd name="T45" fmla="*/ 2012 h 2850"/>
                <a:gd name="T46" fmla="*/ 1756 w 2178"/>
                <a:gd name="T47" fmla="*/ 2047 h 2850"/>
                <a:gd name="T48" fmla="*/ 1625 w 2178"/>
                <a:gd name="T49" fmla="*/ 2063 h 2850"/>
                <a:gd name="T50" fmla="*/ 1532 w 2178"/>
                <a:gd name="T51" fmla="*/ 2068 h 2850"/>
                <a:gd name="T52" fmla="*/ 1498 w 2178"/>
                <a:gd name="T53" fmla="*/ 2068 h 2850"/>
                <a:gd name="T54" fmla="*/ 1284 w 2178"/>
                <a:gd name="T55" fmla="*/ 2850 h 2850"/>
                <a:gd name="T56" fmla="*/ 1173 w 2178"/>
                <a:gd name="T57" fmla="*/ 2798 h 2850"/>
                <a:gd name="T58" fmla="*/ 1050 w 2178"/>
                <a:gd name="T59" fmla="*/ 2790 h 2850"/>
                <a:gd name="T60" fmla="*/ 937 w 2178"/>
                <a:gd name="T61" fmla="*/ 2824 h 2850"/>
                <a:gd name="T62" fmla="*/ 690 w 2178"/>
                <a:gd name="T63" fmla="*/ 2071 h 2850"/>
                <a:gd name="T64" fmla="*/ 475 w 2178"/>
                <a:gd name="T65" fmla="*/ 2059 h 2850"/>
                <a:gd name="T66" fmla="*/ 306 w 2178"/>
                <a:gd name="T67" fmla="*/ 2024 h 2850"/>
                <a:gd name="T68" fmla="*/ 179 w 2178"/>
                <a:gd name="T69" fmla="*/ 1979 h 2850"/>
                <a:gd name="T70" fmla="*/ 90 w 2178"/>
                <a:gd name="T71" fmla="*/ 1928 h 2850"/>
                <a:gd name="T72" fmla="*/ 33 w 2178"/>
                <a:gd name="T73" fmla="*/ 1883 h 2850"/>
                <a:gd name="T74" fmla="*/ 5 w 2178"/>
                <a:gd name="T75" fmla="*/ 1855 h 2850"/>
                <a:gd name="T76" fmla="*/ 1 w 2178"/>
                <a:gd name="T77" fmla="*/ 1849 h 2850"/>
                <a:gd name="T78" fmla="*/ 19 w 2178"/>
                <a:gd name="T79" fmla="*/ 1845 h 2850"/>
                <a:gd name="T80" fmla="*/ 51 w 2178"/>
                <a:gd name="T81" fmla="*/ 1834 h 2850"/>
                <a:gd name="T82" fmla="*/ 94 w 2178"/>
                <a:gd name="T83" fmla="*/ 1806 h 2850"/>
                <a:gd name="T84" fmla="*/ 142 w 2178"/>
                <a:gd name="T85" fmla="*/ 1756 h 2850"/>
                <a:gd name="T86" fmla="*/ 190 w 2178"/>
                <a:gd name="T87" fmla="*/ 1678 h 2850"/>
                <a:gd name="T88" fmla="*/ 235 w 2178"/>
                <a:gd name="T89" fmla="*/ 1564 h 2850"/>
                <a:gd name="T90" fmla="*/ 267 w 2178"/>
                <a:gd name="T91" fmla="*/ 1409 h 2850"/>
                <a:gd name="T92" fmla="*/ 285 w 2178"/>
                <a:gd name="T93" fmla="*/ 1206 h 2850"/>
                <a:gd name="T94" fmla="*/ 285 w 2178"/>
                <a:gd name="T95" fmla="*/ 950 h 2850"/>
                <a:gd name="T96" fmla="*/ 303 w 2178"/>
                <a:gd name="T97" fmla="*/ 714 h 2850"/>
                <a:gd name="T98" fmla="*/ 343 w 2178"/>
                <a:gd name="T99" fmla="*/ 525 h 2850"/>
                <a:gd name="T100" fmla="*/ 401 w 2178"/>
                <a:gd name="T101" fmla="*/ 376 h 2850"/>
                <a:gd name="T102" fmla="*/ 472 w 2178"/>
                <a:gd name="T103" fmla="*/ 263 h 2850"/>
                <a:gd name="T104" fmla="*/ 548 w 2178"/>
                <a:gd name="T105" fmla="*/ 180 h 2850"/>
                <a:gd name="T106" fmla="*/ 626 w 2178"/>
                <a:gd name="T107" fmla="*/ 122 h 2850"/>
                <a:gd name="T108" fmla="*/ 698 w 2178"/>
                <a:gd name="T109" fmla="*/ 82 h 2850"/>
                <a:gd name="T110" fmla="*/ 758 w 2178"/>
                <a:gd name="T111" fmla="*/ 57 h 2850"/>
                <a:gd name="T112" fmla="*/ 890 w 2178"/>
                <a:gd name="T113" fmla="*/ 15 h 2850"/>
                <a:gd name="T114" fmla="*/ 1040 w 2178"/>
                <a:gd name="T115" fmla="*/ 0 h 2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178" h="2850">
                  <a:moveTo>
                    <a:pt x="1040" y="0"/>
                  </a:moveTo>
                  <a:lnTo>
                    <a:pt x="1083" y="3"/>
                  </a:lnTo>
                  <a:lnTo>
                    <a:pt x="1124" y="8"/>
                  </a:lnTo>
                  <a:lnTo>
                    <a:pt x="1162" y="16"/>
                  </a:lnTo>
                  <a:lnTo>
                    <a:pt x="1197" y="26"/>
                  </a:lnTo>
                  <a:lnTo>
                    <a:pt x="1229" y="39"/>
                  </a:lnTo>
                  <a:lnTo>
                    <a:pt x="1257" y="51"/>
                  </a:lnTo>
                  <a:lnTo>
                    <a:pt x="1283" y="65"/>
                  </a:lnTo>
                  <a:lnTo>
                    <a:pt x="1305" y="78"/>
                  </a:lnTo>
                  <a:lnTo>
                    <a:pt x="1325" y="92"/>
                  </a:lnTo>
                  <a:lnTo>
                    <a:pt x="1341" y="106"/>
                  </a:lnTo>
                  <a:lnTo>
                    <a:pt x="1355" y="117"/>
                  </a:lnTo>
                  <a:lnTo>
                    <a:pt x="1366" y="127"/>
                  </a:lnTo>
                  <a:lnTo>
                    <a:pt x="1373" y="134"/>
                  </a:lnTo>
                  <a:lnTo>
                    <a:pt x="1378" y="139"/>
                  </a:lnTo>
                  <a:lnTo>
                    <a:pt x="1379" y="141"/>
                  </a:lnTo>
                  <a:lnTo>
                    <a:pt x="1436" y="138"/>
                  </a:lnTo>
                  <a:lnTo>
                    <a:pt x="1489" y="141"/>
                  </a:lnTo>
                  <a:lnTo>
                    <a:pt x="1539" y="150"/>
                  </a:lnTo>
                  <a:lnTo>
                    <a:pt x="1584" y="164"/>
                  </a:lnTo>
                  <a:lnTo>
                    <a:pt x="1627" y="181"/>
                  </a:lnTo>
                  <a:lnTo>
                    <a:pt x="1668" y="204"/>
                  </a:lnTo>
                  <a:lnTo>
                    <a:pt x="1705" y="232"/>
                  </a:lnTo>
                  <a:lnTo>
                    <a:pt x="1739" y="264"/>
                  </a:lnTo>
                  <a:lnTo>
                    <a:pt x="1769" y="300"/>
                  </a:lnTo>
                  <a:lnTo>
                    <a:pt x="1797" y="339"/>
                  </a:lnTo>
                  <a:lnTo>
                    <a:pt x="1823" y="384"/>
                  </a:lnTo>
                  <a:lnTo>
                    <a:pt x="1845" y="431"/>
                  </a:lnTo>
                  <a:lnTo>
                    <a:pt x="1863" y="480"/>
                  </a:lnTo>
                  <a:lnTo>
                    <a:pt x="1881" y="533"/>
                  </a:lnTo>
                  <a:lnTo>
                    <a:pt x="1894" y="590"/>
                  </a:lnTo>
                  <a:lnTo>
                    <a:pt x="1907" y="648"/>
                  </a:lnTo>
                  <a:lnTo>
                    <a:pt x="1915" y="710"/>
                  </a:lnTo>
                  <a:lnTo>
                    <a:pt x="1923" y="773"/>
                  </a:lnTo>
                  <a:lnTo>
                    <a:pt x="1928" y="839"/>
                  </a:lnTo>
                  <a:lnTo>
                    <a:pt x="1929" y="905"/>
                  </a:lnTo>
                  <a:lnTo>
                    <a:pt x="1929" y="973"/>
                  </a:lnTo>
                  <a:lnTo>
                    <a:pt x="1928" y="1044"/>
                  </a:lnTo>
                  <a:lnTo>
                    <a:pt x="1923" y="1116"/>
                  </a:lnTo>
                  <a:lnTo>
                    <a:pt x="1916" y="1187"/>
                  </a:lnTo>
                  <a:lnTo>
                    <a:pt x="1911" y="1260"/>
                  </a:lnTo>
                  <a:lnTo>
                    <a:pt x="1910" y="1328"/>
                  </a:lnTo>
                  <a:lnTo>
                    <a:pt x="1911" y="1390"/>
                  </a:lnTo>
                  <a:lnTo>
                    <a:pt x="1918" y="1448"/>
                  </a:lnTo>
                  <a:lnTo>
                    <a:pt x="1925" y="1500"/>
                  </a:lnTo>
                  <a:lnTo>
                    <a:pt x="1936" y="1548"/>
                  </a:lnTo>
                  <a:lnTo>
                    <a:pt x="1950" y="1593"/>
                  </a:lnTo>
                  <a:lnTo>
                    <a:pt x="1965" y="1632"/>
                  </a:lnTo>
                  <a:lnTo>
                    <a:pt x="1981" y="1668"/>
                  </a:lnTo>
                  <a:lnTo>
                    <a:pt x="1998" y="1699"/>
                  </a:lnTo>
                  <a:lnTo>
                    <a:pt x="2016" y="1728"/>
                  </a:lnTo>
                  <a:lnTo>
                    <a:pt x="2035" y="1752"/>
                  </a:lnTo>
                  <a:lnTo>
                    <a:pt x="2055" y="1775"/>
                  </a:lnTo>
                  <a:lnTo>
                    <a:pt x="2073" y="1793"/>
                  </a:lnTo>
                  <a:lnTo>
                    <a:pt x="2092" y="1809"/>
                  </a:lnTo>
                  <a:lnTo>
                    <a:pt x="2109" y="1822"/>
                  </a:lnTo>
                  <a:lnTo>
                    <a:pt x="2125" y="1833"/>
                  </a:lnTo>
                  <a:lnTo>
                    <a:pt x="2140" y="1841"/>
                  </a:lnTo>
                  <a:lnTo>
                    <a:pt x="2152" y="1848"/>
                  </a:lnTo>
                  <a:lnTo>
                    <a:pt x="2163" y="1852"/>
                  </a:lnTo>
                  <a:lnTo>
                    <a:pt x="2171" y="1856"/>
                  </a:lnTo>
                  <a:lnTo>
                    <a:pt x="2176" y="1857"/>
                  </a:lnTo>
                  <a:lnTo>
                    <a:pt x="2178" y="1859"/>
                  </a:lnTo>
                  <a:lnTo>
                    <a:pt x="2140" y="1893"/>
                  </a:lnTo>
                  <a:lnTo>
                    <a:pt x="2097" y="1924"/>
                  </a:lnTo>
                  <a:lnTo>
                    <a:pt x="2051" y="1951"/>
                  </a:lnTo>
                  <a:lnTo>
                    <a:pt x="2004" y="1975"/>
                  </a:lnTo>
                  <a:lnTo>
                    <a:pt x="1955" y="1995"/>
                  </a:lnTo>
                  <a:lnTo>
                    <a:pt x="1904" y="2012"/>
                  </a:lnTo>
                  <a:lnTo>
                    <a:pt x="1853" y="2026"/>
                  </a:lnTo>
                  <a:lnTo>
                    <a:pt x="1804" y="2038"/>
                  </a:lnTo>
                  <a:lnTo>
                    <a:pt x="1756" y="2047"/>
                  </a:lnTo>
                  <a:lnTo>
                    <a:pt x="1709" y="2054"/>
                  </a:lnTo>
                  <a:lnTo>
                    <a:pt x="1666" y="2059"/>
                  </a:lnTo>
                  <a:lnTo>
                    <a:pt x="1625" y="2063"/>
                  </a:lnTo>
                  <a:lnTo>
                    <a:pt x="1589" y="2065"/>
                  </a:lnTo>
                  <a:lnTo>
                    <a:pt x="1558" y="2068"/>
                  </a:lnTo>
                  <a:lnTo>
                    <a:pt x="1532" y="2068"/>
                  </a:lnTo>
                  <a:lnTo>
                    <a:pt x="1514" y="2068"/>
                  </a:lnTo>
                  <a:lnTo>
                    <a:pt x="1502" y="2068"/>
                  </a:lnTo>
                  <a:lnTo>
                    <a:pt x="1498" y="2068"/>
                  </a:lnTo>
                  <a:lnTo>
                    <a:pt x="1498" y="2214"/>
                  </a:lnTo>
                  <a:lnTo>
                    <a:pt x="1499" y="2225"/>
                  </a:lnTo>
                  <a:lnTo>
                    <a:pt x="1284" y="2850"/>
                  </a:lnTo>
                  <a:lnTo>
                    <a:pt x="1250" y="2828"/>
                  </a:lnTo>
                  <a:lnTo>
                    <a:pt x="1213" y="2811"/>
                  </a:lnTo>
                  <a:lnTo>
                    <a:pt x="1173" y="2798"/>
                  </a:lnTo>
                  <a:lnTo>
                    <a:pt x="1131" y="2791"/>
                  </a:lnTo>
                  <a:lnTo>
                    <a:pt x="1089" y="2787"/>
                  </a:lnTo>
                  <a:lnTo>
                    <a:pt x="1050" y="2790"/>
                  </a:lnTo>
                  <a:lnTo>
                    <a:pt x="1011" y="2797"/>
                  </a:lnTo>
                  <a:lnTo>
                    <a:pt x="973" y="2808"/>
                  </a:lnTo>
                  <a:lnTo>
                    <a:pt x="937" y="2824"/>
                  </a:lnTo>
                  <a:lnTo>
                    <a:pt x="903" y="2844"/>
                  </a:lnTo>
                  <a:lnTo>
                    <a:pt x="690" y="2221"/>
                  </a:lnTo>
                  <a:lnTo>
                    <a:pt x="690" y="2071"/>
                  </a:lnTo>
                  <a:lnTo>
                    <a:pt x="613" y="2070"/>
                  </a:lnTo>
                  <a:lnTo>
                    <a:pt x="541" y="2066"/>
                  </a:lnTo>
                  <a:lnTo>
                    <a:pt x="475" y="2059"/>
                  </a:lnTo>
                  <a:lnTo>
                    <a:pt x="414" y="2049"/>
                  </a:lnTo>
                  <a:lnTo>
                    <a:pt x="358" y="2038"/>
                  </a:lnTo>
                  <a:lnTo>
                    <a:pt x="306" y="2024"/>
                  </a:lnTo>
                  <a:lnTo>
                    <a:pt x="259" y="2010"/>
                  </a:lnTo>
                  <a:lnTo>
                    <a:pt x="217" y="1995"/>
                  </a:lnTo>
                  <a:lnTo>
                    <a:pt x="179" y="1979"/>
                  </a:lnTo>
                  <a:lnTo>
                    <a:pt x="146" y="1961"/>
                  </a:lnTo>
                  <a:lnTo>
                    <a:pt x="116" y="1944"/>
                  </a:lnTo>
                  <a:lnTo>
                    <a:pt x="90" y="1928"/>
                  </a:lnTo>
                  <a:lnTo>
                    <a:pt x="68" y="1912"/>
                  </a:lnTo>
                  <a:lnTo>
                    <a:pt x="49" y="1897"/>
                  </a:lnTo>
                  <a:lnTo>
                    <a:pt x="33" y="1883"/>
                  </a:lnTo>
                  <a:lnTo>
                    <a:pt x="21" y="1872"/>
                  </a:lnTo>
                  <a:lnTo>
                    <a:pt x="12" y="1862"/>
                  </a:lnTo>
                  <a:lnTo>
                    <a:pt x="5" y="1855"/>
                  </a:lnTo>
                  <a:lnTo>
                    <a:pt x="1" y="1850"/>
                  </a:lnTo>
                  <a:lnTo>
                    <a:pt x="0" y="1849"/>
                  </a:lnTo>
                  <a:lnTo>
                    <a:pt x="1" y="1849"/>
                  </a:lnTo>
                  <a:lnTo>
                    <a:pt x="5" y="1848"/>
                  </a:lnTo>
                  <a:lnTo>
                    <a:pt x="11" y="1848"/>
                  </a:lnTo>
                  <a:lnTo>
                    <a:pt x="19" y="1845"/>
                  </a:lnTo>
                  <a:lnTo>
                    <a:pt x="29" y="1843"/>
                  </a:lnTo>
                  <a:lnTo>
                    <a:pt x="38" y="1839"/>
                  </a:lnTo>
                  <a:lnTo>
                    <a:pt x="51" y="1834"/>
                  </a:lnTo>
                  <a:lnTo>
                    <a:pt x="64" y="1827"/>
                  </a:lnTo>
                  <a:lnTo>
                    <a:pt x="79" y="1818"/>
                  </a:lnTo>
                  <a:lnTo>
                    <a:pt x="94" y="1806"/>
                  </a:lnTo>
                  <a:lnTo>
                    <a:pt x="110" y="1792"/>
                  </a:lnTo>
                  <a:lnTo>
                    <a:pt x="126" y="1776"/>
                  </a:lnTo>
                  <a:lnTo>
                    <a:pt x="142" y="1756"/>
                  </a:lnTo>
                  <a:lnTo>
                    <a:pt x="158" y="1734"/>
                  </a:lnTo>
                  <a:lnTo>
                    <a:pt x="175" y="1708"/>
                  </a:lnTo>
                  <a:lnTo>
                    <a:pt x="190" y="1678"/>
                  </a:lnTo>
                  <a:lnTo>
                    <a:pt x="206" y="1645"/>
                  </a:lnTo>
                  <a:lnTo>
                    <a:pt x="221" y="1606"/>
                  </a:lnTo>
                  <a:lnTo>
                    <a:pt x="235" y="1564"/>
                  </a:lnTo>
                  <a:lnTo>
                    <a:pt x="247" y="1517"/>
                  </a:lnTo>
                  <a:lnTo>
                    <a:pt x="258" y="1466"/>
                  </a:lnTo>
                  <a:lnTo>
                    <a:pt x="267" y="1409"/>
                  </a:lnTo>
                  <a:lnTo>
                    <a:pt x="275" y="1347"/>
                  </a:lnTo>
                  <a:lnTo>
                    <a:pt x="282" y="1279"/>
                  </a:lnTo>
                  <a:lnTo>
                    <a:pt x="285" y="1206"/>
                  </a:lnTo>
                  <a:lnTo>
                    <a:pt x="287" y="1126"/>
                  </a:lnTo>
                  <a:lnTo>
                    <a:pt x="287" y="1039"/>
                  </a:lnTo>
                  <a:lnTo>
                    <a:pt x="285" y="950"/>
                  </a:lnTo>
                  <a:lnTo>
                    <a:pt x="288" y="866"/>
                  </a:lnTo>
                  <a:lnTo>
                    <a:pt x="294" y="787"/>
                  </a:lnTo>
                  <a:lnTo>
                    <a:pt x="303" y="714"/>
                  </a:lnTo>
                  <a:lnTo>
                    <a:pt x="314" y="646"/>
                  </a:lnTo>
                  <a:lnTo>
                    <a:pt x="327" y="583"/>
                  </a:lnTo>
                  <a:lnTo>
                    <a:pt x="343" y="525"/>
                  </a:lnTo>
                  <a:lnTo>
                    <a:pt x="361" y="470"/>
                  </a:lnTo>
                  <a:lnTo>
                    <a:pt x="380" y="421"/>
                  </a:lnTo>
                  <a:lnTo>
                    <a:pt x="401" y="376"/>
                  </a:lnTo>
                  <a:lnTo>
                    <a:pt x="424" y="334"/>
                  </a:lnTo>
                  <a:lnTo>
                    <a:pt x="447" y="297"/>
                  </a:lnTo>
                  <a:lnTo>
                    <a:pt x="472" y="263"/>
                  </a:lnTo>
                  <a:lnTo>
                    <a:pt x="496" y="233"/>
                  </a:lnTo>
                  <a:lnTo>
                    <a:pt x="522" y="204"/>
                  </a:lnTo>
                  <a:lnTo>
                    <a:pt x="548" y="180"/>
                  </a:lnTo>
                  <a:lnTo>
                    <a:pt x="574" y="159"/>
                  </a:lnTo>
                  <a:lnTo>
                    <a:pt x="600" y="139"/>
                  </a:lnTo>
                  <a:lnTo>
                    <a:pt x="626" y="122"/>
                  </a:lnTo>
                  <a:lnTo>
                    <a:pt x="651" y="107"/>
                  </a:lnTo>
                  <a:lnTo>
                    <a:pt x="674" y="93"/>
                  </a:lnTo>
                  <a:lnTo>
                    <a:pt x="698" y="82"/>
                  </a:lnTo>
                  <a:lnTo>
                    <a:pt x="720" y="72"/>
                  </a:lnTo>
                  <a:lnTo>
                    <a:pt x="740" y="63"/>
                  </a:lnTo>
                  <a:lnTo>
                    <a:pt x="758" y="57"/>
                  </a:lnTo>
                  <a:lnTo>
                    <a:pt x="776" y="50"/>
                  </a:lnTo>
                  <a:lnTo>
                    <a:pt x="835" y="30"/>
                  </a:lnTo>
                  <a:lnTo>
                    <a:pt x="890" y="15"/>
                  </a:lnTo>
                  <a:lnTo>
                    <a:pt x="943" y="7"/>
                  </a:lnTo>
                  <a:lnTo>
                    <a:pt x="993" y="0"/>
                  </a:lnTo>
                  <a:lnTo>
                    <a:pt x="104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77" name="Freeform 747"/>
            <p:cNvSpPr>
              <a:spLocks/>
            </p:cNvSpPr>
            <p:nvPr/>
          </p:nvSpPr>
          <p:spPr bwMode="auto">
            <a:xfrm>
              <a:off x="449" y="3592"/>
              <a:ext cx="1586" cy="894"/>
            </a:xfrm>
            <a:custGeom>
              <a:avLst/>
              <a:gdLst>
                <a:gd name="T0" fmla="*/ 3102 w 3172"/>
                <a:gd name="T1" fmla="*/ 0 h 1789"/>
                <a:gd name="T2" fmla="*/ 3144 w 3172"/>
                <a:gd name="T3" fmla="*/ 9 h 1789"/>
                <a:gd name="T4" fmla="*/ 3167 w 3172"/>
                <a:gd name="T5" fmla="*/ 35 h 1789"/>
                <a:gd name="T6" fmla="*/ 3172 w 3172"/>
                <a:gd name="T7" fmla="*/ 78 h 1789"/>
                <a:gd name="T8" fmla="*/ 3146 w 3172"/>
                <a:gd name="T9" fmla="*/ 606 h 1789"/>
                <a:gd name="T10" fmla="*/ 3141 w 3172"/>
                <a:gd name="T11" fmla="*/ 643 h 1789"/>
                <a:gd name="T12" fmla="*/ 3123 w 3172"/>
                <a:gd name="T13" fmla="*/ 673 h 1789"/>
                <a:gd name="T14" fmla="*/ 3092 w 3172"/>
                <a:gd name="T15" fmla="*/ 690 h 1789"/>
                <a:gd name="T16" fmla="*/ 3065 w 3172"/>
                <a:gd name="T17" fmla="*/ 689 h 1789"/>
                <a:gd name="T18" fmla="*/ 3040 w 3172"/>
                <a:gd name="T19" fmla="*/ 671 h 1789"/>
                <a:gd name="T20" fmla="*/ 2866 w 3172"/>
                <a:gd name="T21" fmla="*/ 498 h 1789"/>
                <a:gd name="T22" fmla="*/ 1594 w 3172"/>
                <a:gd name="T23" fmla="*/ 1769 h 1789"/>
                <a:gd name="T24" fmla="*/ 1551 w 3172"/>
                <a:gd name="T25" fmla="*/ 1787 h 1789"/>
                <a:gd name="T26" fmla="*/ 1506 w 3172"/>
                <a:gd name="T27" fmla="*/ 1787 h 1789"/>
                <a:gd name="T28" fmla="*/ 1463 w 3172"/>
                <a:gd name="T29" fmla="*/ 1769 h 1789"/>
                <a:gd name="T30" fmla="*/ 768 w 3172"/>
                <a:gd name="T31" fmla="*/ 1077 h 1789"/>
                <a:gd name="T32" fmla="*/ 213 w 3172"/>
                <a:gd name="T33" fmla="*/ 1631 h 1789"/>
                <a:gd name="T34" fmla="*/ 171 w 3172"/>
                <a:gd name="T35" fmla="*/ 1648 h 1789"/>
                <a:gd name="T36" fmla="*/ 125 w 3172"/>
                <a:gd name="T37" fmla="*/ 1648 h 1789"/>
                <a:gd name="T38" fmla="*/ 83 w 3172"/>
                <a:gd name="T39" fmla="*/ 1631 h 1789"/>
                <a:gd name="T40" fmla="*/ 33 w 3172"/>
                <a:gd name="T41" fmla="*/ 1585 h 1789"/>
                <a:gd name="T42" fmla="*/ 5 w 3172"/>
                <a:gd name="T43" fmla="*/ 1541 h 1789"/>
                <a:gd name="T44" fmla="*/ 0 w 3172"/>
                <a:gd name="T45" fmla="*/ 1489 h 1789"/>
                <a:gd name="T46" fmla="*/ 17 w 3172"/>
                <a:gd name="T47" fmla="*/ 1439 h 1789"/>
                <a:gd name="T48" fmla="*/ 656 w 3172"/>
                <a:gd name="T49" fmla="*/ 794 h 1789"/>
                <a:gd name="T50" fmla="*/ 704 w 3172"/>
                <a:gd name="T51" fmla="*/ 749 h 1789"/>
                <a:gd name="T52" fmla="*/ 746 w 3172"/>
                <a:gd name="T53" fmla="*/ 732 h 1789"/>
                <a:gd name="T54" fmla="*/ 792 w 3172"/>
                <a:gd name="T55" fmla="*/ 732 h 1789"/>
                <a:gd name="T56" fmla="*/ 834 w 3172"/>
                <a:gd name="T57" fmla="*/ 749 h 1789"/>
                <a:gd name="T58" fmla="*/ 883 w 3172"/>
                <a:gd name="T59" fmla="*/ 794 h 1789"/>
                <a:gd name="T60" fmla="*/ 1504 w 3172"/>
                <a:gd name="T61" fmla="*/ 1417 h 1789"/>
                <a:gd name="T62" fmla="*/ 2670 w 3172"/>
                <a:gd name="T63" fmla="*/ 301 h 1789"/>
                <a:gd name="T64" fmla="*/ 2504 w 3172"/>
                <a:gd name="T65" fmla="*/ 134 h 1789"/>
                <a:gd name="T66" fmla="*/ 2487 w 3172"/>
                <a:gd name="T67" fmla="*/ 115 h 1789"/>
                <a:gd name="T68" fmla="*/ 2477 w 3172"/>
                <a:gd name="T69" fmla="*/ 92 h 1789"/>
                <a:gd name="T70" fmla="*/ 2482 w 3172"/>
                <a:gd name="T71" fmla="*/ 63 h 1789"/>
                <a:gd name="T72" fmla="*/ 2502 w 3172"/>
                <a:gd name="T73" fmla="*/ 38 h 1789"/>
                <a:gd name="T74" fmla="*/ 2526 w 3172"/>
                <a:gd name="T75" fmla="*/ 29 h 1789"/>
                <a:gd name="T76" fmla="*/ 2554 w 3172"/>
                <a:gd name="T77" fmla="*/ 26 h 1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172" h="1789">
                  <a:moveTo>
                    <a:pt x="3093" y="0"/>
                  </a:moveTo>
                  <a:lnTo>
                    <a:pt x="3102" y="0"/>
                  </a:lnTo>
                  <a:lnTo>
                    <a:pt x="3125" y="3"/>
                  </a:lnTo>
                  <a:lnTo>
                    <a:pt x="3144" y="9"/>
                  </a:lnTo>
                  <a:lnTo>
                    <a:pt x="3157" y="20"/>
                  </a:lnTo>
                  <a:lnTo>
                    <a:pt x="3167" y="35"/>
                  </a:lnTo>
                  <a:lnTo>
                    <a:pt x="3171" y="54"/>
                  </a:lnTo>
                  <a:lnTo>
                    <a:pt x="3172" y="78"/>
                  </a:lnTo>
                  <a:lnTo>
                    <a:pt x="3159" y="343"/>
                  </a:lnTo>
                  <a:lnTo>
                    <a:pt x="3146" y="606"/>
                  </a:lnTo>
                  <a:lnTo>
                    <a:pt x="3145" y="624"/>
                  </a:lnTo>
                  <a:lnTo>
                    <a:pt x="3141" y="643"/>
                  </a:lnTo>
                  <a:lnTo>
                    <a:pt x="3134" y="658"/>
                  </a:lnTo>
                  <a:lnTo>
                    <a:pt x="3123" y="673"/>
                  </a:lnTo>
                  <a:lnTo>
                    <a:pt x="3107" y="684"/>
                  </a:lnTo>
                  <a:lnTo>
                    <a:pt x="3092" y="690"/>
                  </a:lnTo>
                  <a:lnTo>
                    <a:pt x="3080" y="691"/>
                  </a:lnTo>
                  <a:lnTo>
                    <a:pt x="3065" y="689"/>
                  </a:lnTo>
                  <a:lnTo>
                    <a:pt x="3051" y="681"/>
                  </a:lnTo>
                  <a:lnTo>
                    <a:pt x="3040" y="671"/>
                  </a:lnTo>
                  <a:lnTo>
                    <a:pt x="3028" y="660"/>
                  </a:lnTo>
                  <a:lnTo>
                    <a:pt x="2866" y="498"/>
                  </a:lnTo>
                  <a:lnTo>
                    <a:pt x="1613" y="1753"/>
                  </a:lnTo>
                  <a:lnTo>
                    <a:pt x="1594" y="1769"/>
                  </a:lnTo>
                  <a:lnTo>
                    <a:pt x="1573" y="1780"/>
                  </a:lnTo>
                  <a:lnTo>
                    <a:pt x="1551" y="1787"/>
                  </a:lnTo>
                  <a:lnTo>
                    <a:pt x="1529" y="1789"/>
                  </a:lnTo>
                  <a:lnTo>
                    <a:pt x="1506" y="1787"/>
                  </a:lnTo>
                  <a:lnTo>
                    <a:pt x="1484" y="1780"/>
                  </a:lnTo>
                  <a:lnTo>
                    <a:pt x="1463" y="1769"/>
                  </a:lnTo>
                  <a:lnTo>
                    <a:pt x="1445" y="1753"/>
                  </a:lnTo>
                  <a:lnTo>
                    <a:pt x="768" y="1077"/>
                  </a:lnTo>
                  <a:lnTo>
                    <a:pt x="231" y="1615"/>
                  </a:lnTo>
                  <a:lnTo>
                    <a:pt x="213" y="1631"/>
                  </a:lnTo>
                  <a:lnTo>
                    <a:pt x="193" y="1641"/>
                  </a:lnTo>
                  <a:lnTo>
                    <a:pt x="171" y="1648"/>
                  </a:lnTo>
                  <a:lnTo>
                    <a:pt x="147" y="1649"/>
                  </a:lnTo>
                  <a:lnTo>
                    <a:pt x="125" y="1648"/>
                  </a:lnTo>
                  <a:lnTo>
                    <a:pt x="103" y="1641"/>
                  </a:lnTo>
                  <a:lnTo>
                    <a:pt x="83" y="1631"/>
                  </a:lnTo>
                  <a:lnTo>
                    <a:pt x="64" y="1615"/>
                  </a:lnTo>
                  <a:lnTo>
                    <a:pt x="33" y="1585"/>
                  </a:lnTo>
                  <a:lnTo>
                    <a:pt x="17" y="1564"/>
                  </a:lnTo>
                  <a:lnTo>
                    <a:pt x="5" y="1541"/>
                  </a:lnTo>
                  <a:lnTo>
                    <a:pt x="0" y="1515"/>
                  </a:lnTo>
                  <a:lnTo>
                    <a:pt x="0" y="1489"/>
                  </a:lnTo>
                  <a:lnTo>
                    <a:pt x="5" y="1463"/>
                  </a:lnTo>
                  <a:lnTo>
                    <a:pt x="17" y="1439"/>
                  </a:lnTo>
                  <a:lnTo>
                    <a:pt x="33" y="1417"/>
                  </a:lnTo>
                  <a:lnTo>
                    <a:pt x="656" y="794"/>
                  </a:lnTo>
                  <a:lnTo>
                    <a:pt x="685" y="764"/>
                  </a:lnTo>
                  <a:lnTo>
                    <a:pt x="704" y="749"/>
                  </a:lnTo>
                  <a:lnTo>
                    <a:pt x="724" y="738"/>
                  </a:lnTo>
                  <a:lnTo>
                    <a:pt x="746" y="732"/>
                  </a:lnTo>
                  <a:lnTo>
                    <a:pt x="768" y="730"/>
                  </a:lnTo>
                  <a:lnTo>
                    <a:pt x="792" y="732"/>
                  </a:lnTo>
                  <a:lnTo>
                    <a:pt x="813" y="738"/>
                  </a:lnTo>
                  <a:lnTo>
                    <a:pt x="834" y="749"/>
                  </a:lnTo>
                  <a:lnTo>
                    <a:pt x="852" y="764"/>
                  </a:lnTo>
                  <a:lnTo>
                    <a:pt x="883" y="794"/>
                  </a:lnTo>
                  <a:lnTo>
                    <a:pt x="992" y="904"/>
                  </a:lnTo>
                  <a:lnTo>
                    <a:pt x="1504" y="1417"/>
                  </a:lnTo>
                  <a:lnTo>
                    <a:pt x="1529" y="1442"/>
                  </a:lnTo>
                  <a:lnTo>
                    <a:pt x="2670" y="301"/>
                  </a:lnTo>
                  <a:lnTo>
                    <a:pt x="2587" y="218"/>
                  </a:lnTo>
                  <a:lnTo>
                    <a:pt x="2504" y="134"/>
                  </a:lnTo>
                  <a:lnTo>
                    <a:pt x="2494" y="125"/>
                  </a:lnTo>
                  <a:lnTo>
                    <a:pt x="2487" y="115"/>
                  </a:lnTo>
                  <a:lnTo>
                    <a:pt x="2481" y="104"/>
                  </a:lnTo>
                  <a:lnTo>
                    <a:pt x="2477" y="92"/>
                  </a:lnTo>
                  <a:lnTo>
                    <a:pt x="2477" y="78"/>
                  </a:lnTo>
                  <a:lnTo>
                    <a:pt x="2482" y="63"/>
                  </a:lnTo>
                  <a:lnTo>
                    <a:pt x="2491" y="48"/>
                  </a:lnTo>
                  <a:lnTo>
                    <a:pt x="2502" y="38"/>
                  </a:lnTo>
                  <a:lnTo>
                    <a:pt x="2513" y="32"/>
                  </a:lnTo>
                  <a:lnTo>
                    <a:pt x="2526" y="29"/>
                  </a:lnTo>
                  <a:lnTo>
                    <a:pt x="2540" y="27"/>
                  </a:lnTo>
                  <a:lnTo>
                    <a:pt x="2554" y="26"/>
                  </a:lnTo>
                  <a:lnTo>
                    <a:pt x="30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sp>
        <p:nvSpPr>
          <p:cNvPr id="29" name="Freeform 1099"/>
          <p:cNvSpPr>
            <a:spLocks noEditPoints="1"/>
          </p:cNvSpPr>
          <p:nvPr/>
        </p:nvSpPr>
        <p:spPr bwMode="auto">
          <a:xfrm>
            <a:off x="2232224" y="4869143"/>
            <a:ext cx="447079" cy="450144"/>
          </a:xfrm>
          <a:custGeom>
            <a:avLst/>
            <a:gdLst>
              <a:gd name="T0" fmla="*/ 2770 w 3499"/>
              <a:gd name="T1" fmla="*/ 2789 h 3524"/>
              <a:gd name="T2" fmla="*/ 2920 w 3499"/>
              <a:gd name="T3" fmla="*/ 2433 h 3524"/>
              <a:gd name="T4" fmla="*/ 2450 w 3499"/>
              <a:gd name="T5" fmla="*/ 1771 h 3524"/>
              <a:gd name="T6" fmla="*/ 2073 w 3499"/>
              <a:gd name="T7" fmla="*/ 1912 h 3524"/>
              <a:gd name="T8" fmla="*/ 1656 w 3499"/>
              <a:gd name="T9" fmla="*/ 2015 h 3524"/>
              <a:gd name="T10" fmla="*/ 1310 w 3499"/>
              <a:gd name="T11" fmla="*/ 2173 h 3524"/>
              <a:gd name="T12" fmla="*/ 1157 w 3499"/>
              <a:gd name="T13" fmla="*/ 2448 h 3524"/>
              <a:gd name="T14" fmla="*/ 1137 w 3499"/>
              <a:gd name="T15" fmla="*/ 2777 h 3524"/>
              <a:gd name="T16" fmla="*/ 1366 w 3499"/>
              <a:gd name="T17" fmla="*/ 3134 h 3524"/>
              <a:gd name="T18" fmla="*/ 1656 w 3499"/>
              <a:gd name="T19" fmla="*/ 3353 h 3524"/>
              <a:gd name="T20" fmla="*/ 1976 w 3499"/>
              <a:gd name="T21" fmla="*/ 3399 h 3524"/>
              <a:gd name="T22" fmla="*/ 2301 w 3499"/>
              <a:gd name="T23" fmla="*/ 3224 h 3524"/>
              <a:gd name="T24" fmla="*/ 2110 w 3499"/>
              <a:gd name="T25" fmla="*/ 3291 h 3524"/>
              <a:gd name="T26" fmla="*/ 1678 w 3499"/>
              <a:gd name="T27" fmla="*/ 3323 h 3524"/>
              <a:gd name="T28" fmla="*/ 1521 w 3499"/>
              <a:gd name="T29" fmla="*/ 3137 h 3524"/>
              <a:gd name="T30" fmla="*/ 1614 w 3499"/>
              <a:gd name="T31" fmla="*/ 2909 h 3524"/>
              <a:gd name="T32" fmla="*/ 2048 w 3499"/>
              <a:gd name="T33" fmla="*/ 2875 h 3524"/>
              <a:gd name="T34" fmla="*/ 2280 w 3499"/>
              <a:gd name="T35" fmla="*/ 3017 h 3524"/>
              <a:gd name="T36" fmla="*/ 2615 w 3499"/>
              <a:gd name="T37" fmla="*/ 2840 h 3524"/>
              <a:gd name="T38" fmla="*/ 2786 w 3499"/>
              <a:gd name="T39" fmla="*/ 2353 h 3524"/>
              <a:gd name="T40" fmla="*/ 2709 w 3499"/>
              <a:gd name="T41" fmla="*/ 2333 h 3524"/>
              <a:gd name="T42" fmla="*/ 2715 w 3499"/>
              <a:gd name="T43" fmla="*/ 2239 h 3524"/>
              <a:gd name="T44" fmla="*/ 2741 w 3499"/>
              <a:gd name="T45" fmla="*/ 2005 h 3524"/>
              <a:gd name="T46" fmla="*/ 2678 w 3499"/>
              <a:gd name="T47" fmla="*/ 1715 h 3524"/>
              <a:gd name="T48" fmla="*/ 1492 w 3499"/>
              <a:gd name="T49" fmla="*/ 192 h 3524"/>
              <a:gd name="T50" fmla="*/ 974 w 3499"/>
              <a:gd name="T51" fmla="*/ 444 h 3524"/>
              <a:gd name="T52" fmla="*/ 631 w 3499"/>
              <a:gd name="T53" fmla="*/ 902 h 3524"/>
              <a:gd name="T54" fmla="*/ 998 w 3499"/>
              <a:gd name="T55" fmla="*/ 571 h 3524"/>
              <a:gd name="T56" fmla="*/ 1416 w 3499"/>
              <a:gd name="T57" fmla="*/ 397 h 3524"/>
              <a:gd name="T58" fmla="*/ 1997 w 3499"/>
              <a:gd name="T59" fmla="*/ 363 h 3524"/>
              <a:gd name="T60" fmla="*/ 2358 w 3499"/>
              <a:gd name="T61" fmla="*/ 498 h 3524"/>
              <a:gd name="T62" fmla="*/ 2553 w 3499"/>
              <a:gd name="T63" fmla="*/ 657 h 3524"/>
              <a:gd name="T64" fmla="*/ 2622 w 3499"/>
              <a:gd name="T65" fmla="*/ 741 h 3524"/>
              <a:gd name="T66" fmla="*/ 2757 w 3499"/>
              <a:gd name="T67" fmla="*/ 938 h 3524"/>
              <a:gd name="T68" fmla="*/ 2818 w 3499"/>
              <a:gd name="T69" fmla="*/ 799 h 3524"/>
              <a:gd name="T70" fmla="*/ 2414 w 3499"/>
              <a:gd name="T71" fmla="*/ 362 h 3524"/>
              <a:gd name="T72" fmla="*/ 1841 w 3499"/>
              <a:gd name="T73" fmla="*/ 168 h 3524"/>
              <a:gd name="T74" fmla="*/ 2117 w 3499"/>
              <a:gd name="T75" fmla="*/ 50 h 3524"/>
              <a:gd name="T76" fmla="*/ 2661 w 3499"/>
              <a:gd name="T77" fmla="*/ 346 h 3524"/>
              <a:gd name="T78" fmla="*/ 3022 w 3499"/>
              <a:gd name="T79" fmla="*/ 847 h 3524"/>
              <a:gd name="T80" fmla="*/ 3131 w 3499"/>
              <a:gd name="T81" fmla="*/ 1436 h 3524"/>
              <a:gd name="T82" fmla="*/ 3406 w 3499"/>
              <a:gd name="T83" fmla="*/ 1530 h 3524"/>
              <a:gd name="T84" fmla="*/ 3499 w 3499"/>
              <a:gd name="T85" fmla="*/ 2220 h 3524"/>
              <a:gd name="T86" fmla="*/ 3376 w 3499"/>
              <a:gd name="T87" fmla="*/ 2473 h 3524"/>
              <a:gd name="T88" fmla="*/ 3051 w 3499"/>
              <a:gd name="T89" fmla="*/ 2606 h 3524"/>
              <a:gd name="T90" fmla="*/ 2791 w 3499"/>
              <a:gd name="T91" fmla="*/ 2997 h 3524"/>
              <a:gd name="T92" fmla="*/ 2400 w 3499"/>
              <a:gd name="T93" fmla="*/ 3292 h 3524"/>
              <a:gd name="T94" fmla="*/ 2054 w 3499"/>
              <a:gd name="T95" fmla="*/ 3500 h 3524"/>
              <a:gd name="T96" fmla="*/ 1656 w 3499"/>
              <a:gd name="T97" fmla="*/ 3480 h 3524"/>
              <a:gd name="T98" fmla="*/ 1299 w 3499"/>
              <a:gd name="T99" fmla="*/ 3231 h 3524"/>
              <a:gd name="T100" fmla="*/ 1199 w 3499"/>
              <a:gd name="T101" fmla="*/ 3177 h 3524"/>
              <a:gd name="T102" fmla="*/ 1117 w 3499"/>
              <a:gd name="T103" fmla="*/ 3210 h 3524"/>
              <a:gd name="T104" fmla="*/ 1021 w 3499"/>
              <a:gd name="T105" fmla="*/ 3118 h 3524"/>
              <a:gd name="T106" fmla="*/ 809 w 3499"/>
              <a:gd name="T107" fmla="*/ 2871 h 3524"/>
              <a:gd name="T108" fmla="*/ 570 w 3499"/>
              <a:gd name="T109" fmla="*/ 2489 h 3524"/>
              <a:gd name="T110" fmla="*/ 275 w 3499"/>
              <a:gd name="T111" fmla="*/ 2535 h 3524"/>
              <a:gd name="T112" fmla="*/ 43 w 3499"/>
              <a:gd name="T113" fmla="*/ 2381 h 3524"/>
              <a:gd name="T114" fmla="*/ 12 w 3499"/>
              <a:gd name="T115" fmla="*/ 1670 h 3524"/>
              <a:gd name="T116" fmla="*/ 194 w 3499"/>
              <a:gd name="T117" fmla="*/ 1461 h 3524"/>
              <a:gd name="T118" fmla="*/ 380 w 3499"/>
              <a:gd name="T119" fmla="*/ 1197 h 3524"/>
              <a:gd name="T120" fmla="*/ 604 w 3499"/>
              <a:gd name="T121" fmla="*/ 612 h 3524"/>
              <a:gd name="T122" fmla="*/ 1053 w 3499"/>
              <a:gd name="T123" fmla="*/ 189 h 3524"/>
              <a:gd name="T124" fmla="*/ 1655 w 3499"/>
              <a:gd name="T125" fmla="*/ 4 h 35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499" h="3524">
                <a:moveTo>
                  <a:pt x="2922" y="2276"/>
                </a:moveTo>
                <a:lnTo>
                  <a:pt x="2906" y="2362"/>
                </a:lnTo>
                <a:lnTo>
                  <a:pt x="2885" y="2449"/>
                </a:lnTo>
                <a:lnTo>
                  <a:pt x="2863" y="2536"/>
                </a:lnTo>
                <a:lnTo>
                  <a:pt x="2836" y="2622"/>
                </a:lnTo>
                <a:lnTo>
                  <a:pt x="2806" y="2706"/>
                </a:lnTo>
                <a:lnTo>
                  <a:pt x="2770" y="2789"/>
                </a:lnTo>
                <a:lnTo>
                  <a:pt x="2805" y="2745"/>
                </a:lnTo>
                <a:lnTo>
                  <a:pt x="2834" y="2699"/>
                </a:lnTo>
                <a:lnTo>
                  <a:pt x="2861" y="2650"/>
                </a:lnTo>
                <a:lnTo>
                  <a:pt x="2882" y="2599"/>
                </a:lnTo>
                <a:lnTo>
                  <a:pt x="2899" y="2545"/>
                </a:lnTo>
                <a:lnTo>
                  <a:pt x="2912" y="2490"/>
                </a:lnTo>
                <a:lnTo>
                  <a:pt x="2920" y="2433"/>
                </a:lnTo>
                <a:lnTo>
                  <a:pt x="2922" y="2373"/>
                </a:lnTo>
                <a:lnTo>
                  <a:pt x="2922" y="2276"/>
                </a:lnTo>
                <a:close/>
                <a:moveTo>
                  <a:pt x="2613" y="1637"/>
                </a:moveTo>
                <a:lnTo>
                  <a:pt x="2577" y="1674"/>
                </a:lnTo>
                <a:lnTo>
                  <a:pt x="2538" y="1710"/>
                </a:lnTo>
                <a:lnTo>
                  <a:pt x="2495" y="1741"/>
                </a:lnTo>
                <a:lnTo>
                  <a:pt x="2450" y="1771"/>
                </a:lnTo>
                <a:lnTo>
                  <a:pt x="2403" y="1796"/>
                </a:lnTo>
                <a:lnTo>
                  <a:pt x="2352" y="1820"/>
                </a:lnTo>
                <a:lnTo>
                  <a:pt x="2299" y="1842"/>
                </a:lnTo>
                <a:lnTo>
                  <a:pt x="2244" y="1861"/>
                </a:lnTo>
                <a:lnTo>
                  <a:pt x="2188" y="1880"/>
                </a:lnTo>
                <a:lnTo>
                  <a:pt x="2131" y="1897"/>
                </a:lnTo>
                <a:lnTo>
                  <a:pt x="2073" y="1912"/>
                </a:lnTo>
                <a:lnTo>
                  <a:pt x="2013" y="1927"/>
                </a:lnTo>
                <a:lnTo>
                  <a:pt x="1954" y="1941"/>
                </a:lnTo>
                <a:lnTo>
                  <a:pt x="1895" y="1955"/>
                </a:lnTo>
                <a:lnTo>
                  <a:pt x="1835" y="1969"/>
                </a:lnTo>
                <a:lnTo>
                  <a:pt x="1774" y="1983"/>
                </a:lnTo>
                <a:lnTo>
                  <a:pt x="1715" y="1998"/>
                </a:lnTo>
                <a:lnTo>
                  <a:pt x="1656" y="2015"/>
                </a:lnTo>
                <a:lnTo>
                  <a:pt x="1598" y="2032"/>
                </a:lnTo>
                <a:lnTo>
                  <a:pt x="1542" y="2050"/>
                </a:lnTo>
                <a:lnTo>
                  <a:pt x="1490" y="2071"/>
                </a:lnTo>
                <a:lnTo>
                  <a:pt x="1439" y="2092"/>
                </a:lnTo>
                <a:lnTo>
                  <a:pt x="1393" y="2117"/>
                </a:lnTo>
                <a:lnTo>
                  <a:pt x="1348" y="2144"/>
                </a:lnTo>
                <a:lnTo>
                  <a:pt x="1310" y="2173"/>
                </a:lnTo>
                <a:lnTo>
                  <a:pt x="1276" y="2205"/>
                </a:lnTo>
                <a:lnTo>
                  <a:pt x="1248" y="2239"/>
                </a:lnTo>
                <a:lnTo>
                  <a:pt x="1222" y="2276"/>
                </a:lnTo>
                <a:lnTo>
                  <a:pt x="1201" y="2316"/>
                </a:lnTo>
                <a:lnTo>
                  <a:pt x="1183" y="2358"/>
                </a:lnTo>
                <a:lnTo>
                  <a:pt x="1168" y="2402"/>
                </a:lnTo>
                <a:lnTo>
                  <a:pt x="1157" y="2448"/>
                </a:lnTo>
                <a:lnTo>
                  <a:pt x="1147" y="2494"/>
                </a:lnTo>
                <a:lnTo>
                  <a:pt x="1140" y="2541"/>
                </a:lnTo>
                <a:lnTo>
                  <a:pt x="1136" y="2589"/>
                </a:lnTo>
                <a:lnTo>
                  <a:pt x="1134" y="2637"/>
                </a:lnTo>
                <a:lnTo>
                  <a:pt x="1133" y="2684"/>
                </a:lnTo>
                <a:lnTo>
                  <a:pt x="1134" y="2732"/>
                </a:lnTo>
                <a:lnTo>
                  <a:pt x="1137" y="2777"/>
                </a:lnTo>
                <a:lnTo>
                  <a:pt x="1140" y="2822"/>
                </a:lnTo>
                <a:lnTo>
                  <a:pt x="1150" y="2840"/>
                </a:lnTo>
                <a:lnTo>
                  <a:pt x="1191" y="2909"/>
                </a:lnTo>
                <a:lnTo>
                  <a:pt x="1233" y="2973"/>
                </a:lnTo>
                <a:lnTo>
                  <a:pt x="1276" y="3031"/>
                </a:lnTo>
                <a:lnTo>
                  <a:pt x="1320" y="3085"/>
                </a:lnTo>
                <a:lnTo>
                  <a:pt x="1366" y="3134"/>
                </a:lnTo>
                <a:lnTo>
                  <a:pt x="1410" y="3177"/>
                </a:lnTo>
                <a:lnTo>
                  <a:pt x="1454" y="3216"/>
                </a:lnTo>
                <a:lnTo>
                  <a:pt x="1497" y="3251"/>
                </a:lnTo>
                <a:lnTo>
                  <a:pt x="1539" y="3281"/>
                </a:lnTo>
                <a:lnTo>
                  <a:pt x="1580" y="3310"/>
                </a:lnTo>
                <a:lnTo>
                  <a:pt x="1619" y="3332"/>
                </a:lnTo>
                <a:lnTo>
                  <a:pt x="1656" y="3353"/>
                </a:lnTo>
                <a:lnTo>
                  <a:pt x="1699" y="3372"/>
                </a:lnTo>
                <a:lnTo>
                  <a:pt x="1743" y="3388"/>
                </a:lnTo>
                <a:lnTo>
                  <a:pt x="1789" y="3399"/>
                </a:lnTo>
                <a:lnTo>
                  <a:pt x="1836" y="3406"/>
                </a:lnTo>
                <a:lnTo>
                  <a:pt x="1883" y="3409"/>
                </a:lnTo>
                <a:lnTo>
                  <a:pt x="1929" y="3406"/>
                </a:lnTo>
                <a:lnTo>
                  <a:pt x="1976" y="3399"/>
                </a:lnTo>
                <a:lnTo>
                  <a:pt x="2022" y="3388"/>
                </a:lnTo>
                <a:lnTo>
                  <a:pt x="2066" y="3372"/>
                </a:lnTo>
                <a:lnTo>
                  <a:pt x="2109" y="3353"/>
                </a:lnTo>
                <a:lnTo>
                  <a:pt x="2154" y="3328"/>
                </a:lnTo>
                <a:lnTo>
                  <a:pt x="2200" y="3299"/>
                </a:lnTo>
                <a:lnTo>
                  <a:pt x="2250" y="3264"/>
                </a:lnTo>
                <a:lnTo>
                  <a:pt x="2301" y="3224"/>
                </a:lnTo>
                <a:lnTo>
                  <a:pt x="2354" y="3178"/>
                </a:lnTo>
                <a:lnTo>
                  <a:pt x="2280" y="3181"/>
                </a:lnTo>
                <a:lnTo>
                  <a:pt x="2196" y="3181"/>
                </a:lnTo>
                <a:lnTo>
                  <a:pt x="2181" y="3213"/>
                </a:lnTo>
                <a:lnTo>
                  <a:pt x="2161" y="3243"/>
                </a:lnTo>
                <a:lnTo>
                  <a:pt x="2137" y="3269"/>
                </a:lnTo>
                <a:lnTo>
                  <a:pt x="2110" y="3291"/>
                </a:lnTo>
                <a:lnTo>
                  <a:pt x="2080" y="3310"/>
                </a:lnTo>
                <a:lnTo>
                  <a:pt x="2048" y="3323"/>
                </a:lnTo>
                <a:lnTo>
                  <a:pt x="2012" y="3331"/>
                </a:lnTo>
                <a:lnTo>
                  <a:pt x="1976" y="3334"/>
                </a:lnTo>
                <a:lnTo>
                  <a:pt x="1753" y="3334"/>
                </a:lnTo>
                <a:lnTo>
                  <a:pt x="1714" y="3331"/>
                </a:lnTo>
                <a:lnTo>
                  <a:pt x="1678" y="3323"/>
                </a:lnTo>
                <a:lnTo>
                  <a:pt x="1645" y="3308"/>
                </a:lnTo>
                <a:lnTo>
                  <a:pt x="1614" y="3289"/>
                </a:lnTo>
                <a:lnTo>
                  <a:pt x="1587" y="3265"/>
                </a:lnTo>
                <a:lnTo>
                  <a:pt x="1563" y="3238"/>
                </a:lnTo>
                <a:lnTo>
                  <a:pt x="1544" y="3207"/>
                </a:lnTo>
                <a:lnTo>
                  <a:pt x="1529" y="3173"/>
                </a:lnTo>
                <a:lnTo>
                  <a:pt x="1521" y="3137"/>
                </a:lnTo>
                <a:lnTo>
                  <a:pt x="1518" y="3099"/>
                </a:lnTo>
                <a:lnTo>
                  <a:pt x="1521" y="3061"/>
                </a:lnTo>
                <a:lnTo>
                  <a:pt x="1529" y="3024"/>
                </a:lnTo>
                <a:lnTo>
                  <a:pt x="1544" y="2991"/>
                </a:lnTo>
                <a:lnTo>
                  <a:pt x="1563" y="2961"/>
                </a:lnTo>
                <a:lnTo>
                  <a:pt x="1587" y="2933"/>
                </a:lnTo>
                <a:lnTo>
                  <a:pt x="1614" y="2909"/>
                </a:lnTo>
                <a:lnTo>
                  <a:pt x="1645" y="2891"/>
                </a:lnTo>
                <a:lnTo>
                  <a:pt x="1678" y="2876"/>
                </a:lnTo>
                <a:lnTo>
                  <a:pt x="1714" y="2867"/>
                </a:lnTo>
                <a:lnTo>
                  <a:pt x="1753" y="2864"/>
                </a:lnTo>
                <a:lnTo>
                  <a:pt x="1976" y="2864"/>
                </a:lnTo>
                <a:lnTo>
                  <a:pt x="2012" y="2867"/>
                </a:lnTo>
                <a:lnTo>
                  <a:pt x="2048" y="2875"/>
                </a:lnTo>
                <a:lnTo>
                  <a:pt x="2080" y="2888"/>
                </a:lnTo>
                <a:lnTo>
                  <a:pt x="2110" y="2907"/>
                </a:lnTo>
                <a:lnTo>
                  <a:pt x="2137" y="2929"/>
                </a:lnTo>
                <a:lnTo>
                  <a:pt x="2161" y="2955"/>
                </a:lnTo>
                <a:lnTo>
                  <a:pt x="2181" y="2984"/>
                </a:lnTo>
                <a:lnTo>
                  <a:pt x="2196" y="3017"/>
                </a:lnTo>
                <a:lnTo>
                  <a:pt x="2280" y="3017"/>
                </a:lnTo>
                <a:lnTo>
                  <a:pt x="2335" y="3015"/>
                </a:lnTo>
                <a:lnTo>
                  <a:pt x="2389" y="3008"/>
                </a:lnTo>
                <a:lnTo>
                  <a:pt x="2440" y="2997"/>
                </a:lnTo>
                <a:lnTo>
                  <a:pt x="2490" y="2981"/>
                </a:lnTo>
                <a:lnTo>
                  <a:pt x="2538" y="2963"/>
                </a:lnTo>
                <a:lnTo>
                  <a:pt x="2577" y="2903"/>
                </a:lnTo>
                <a:lnTo>
                  <a:pt x="2615" y="2840"/>
                </a:lnTo>
                <a:lnTo>
                  <a:pt x="2655" y="2764"/>
                </a:lnTo>
                <a:lnTo>
                  <a:pt x="2689" y="2685"/>
                </a:lnTo>
                <a:lnTo>
                  <a:pt x="2719" y="2604"/>
                </a:lnTo>
                <a:lnTo>
                  <a:pt x="2746" y="2521"/>
                </a:lnTo>
                <a:lnTo>
                  <a:pt x="2769" y="2436"/>
                </a:lnTo>
                <a:lnTo>
                  <a:pt x="2788" y="2352"/>
                </a:lnTo>
                <a:lnTo>
                  <a:pt x="2786" y="2353"/>
                </a:lnTo>
                <a:lnTo>
                  <a:pt x="2785" y="2354"/>
                </a:lnTo>
                <a:lnTo>
                  <a:pt x="2771" y="2359"/>
                </a:lnTo>
                <a:lnTo>
                  <a:pt x="2757" y="2360"/>
                </a:lnTo>
                <a:lnTo>
                  <a:pt x="2744" y="2359"/>
                </a:lnTo>
                <a:lnTo>
                  <a:pt x="2731" y="2354"/>
                </a:lnTo>
                <a:lnTo>
                  <a:pt x="2719" y="2346"/>
                </a:lnTo>
                <a:lnTo>
                  <a:pt x="2709" y="2333"/>
                </a:lnTo>
                <a:lnTo>
                  <a:pt x="2702" y="2317"/>
                </a:lnTo>
                <a:lnTo>
                  <a:pt x="2700" y="2301"/>
                </a:lnTo>
                <a:lnTo>
                  <a:pt x="2703" y="2284"/>
                </a:lnTo>
                <a:lnTo>
                  <a:pt x="2704" y="2280"/>
                </a:lnTo>
                <a:lnTo>
                  <a:pt x="2707" y="2272"/>
                </a:lnTo>
                <a:lnTo>
                  <a:pt x="2711" y="2258"/>
                </a:lnTo>
                <a:lnTo>
                  <a:pt x="2715" y="2239"/>
                </a:lnTo>
                <a:lnTo>
                  <a:pt x="2721" y="2217"/>
                </a:lnTo>
                <a:lnTo>
                  <a:pt x="2726" y="2190"/>
                </a:lnTo>
                <a:lnTo>
                  <a:pt x="2730" y="2158"/>
                </a:lnTo>
                <a:lnTo>
                  <a:pt x="2735" y="2125"/>
                </a:lnTo>
                <a:lnTo>
                  <a:pt x="2739" y="2087"/>
                </a:lnTo>
                <a:lnTo>
                  <a:pt x="2741" y="2047"/>
                </a:lnTo>
                <a:lnTo>
                  <a:pt x="2741" y="2005"/>
                </a:lnTo>
                <a:lnTo>
                  <a:pt x="2740" y="1960"/>
                </a:lnTo>
                <a:lnTo>
                  <a:pt x="2736" y="1913"/>
                </a:lnTo>
                <a:lnTo>
                  <a:pt x="2729" y="1865"/>
                </a:lnTo>
                <a:lnTo>
                  <a:pt x="2719" y="1815"/>
                </a:lnTo>
                <a:lnTo>
                  <a:pt x="2710" y="1779"/>
                </a:lnTo>
                <a:lnTo>
                  <a:pt x="2696" y="1747"/>
                </a:lnTo>
                <a:lnTo>
                  <a:pt x="2678" y="1715"/>
                </a:lnTo>
                <a:lnTo>
                  <a:pt x="2659" y="1687"/>
                </a:lnTo>
                <a:lnTo>
                  <a:pt x="2636" y="1660"/>
                </a:lnTo>
                <a:lnTo>
                  <a:pt x="2613" y="1637"/>
                </a:lnTo>
                <a:close/>
                <a:moveTo>
                  <a:pt x="1749" y="165"/>
                </a:moveTo>
                <a:lnTo>
                  <a:pt x="1662" y="168"/>
                </a:lnTo>
                <a:lnTo>
                  <a:pt x="1576" y="176"/>
                </a:lnTo>
                <a:lnTo>
                  <a:pt x="1492" y="192"/>
                </a:lnTo>
                <a:lnTo>
                  <a:pt x="1410" y="212"/>
                </a:lnTo>
                <a:lnTo>
                  <a:pt x="1330" y="239"/>
                </a:lnTo>
                <a:lnTo>
                  <a:pt x="1254" y="270"/>
                </a:lnTo>
                <a:lnTo>
                  <a:pt x="1179" y="307"/>
                </a:lnTo>
                <a:lnTo>
                  <a:pt x="1107" y="348"/>
                </a:lnTo>
                <a:lnTo>
                  <a:pt x="1039" y="395"/>
                </a:lnTo>
                <a:lnTo>
                  <a:pt x="974" y="444"/>
                </a:lnTo>
                <a:lnTo>
                  <a:pt x="913" y="499"/>
                </a:lnTo>
                <a:lnTo>
                  <a:pt x="855" y="558"/>
                </a:lnTo>
                <a:lnTo>
                  <a:pt x="801" y="619"/>
                </a:lnTo>
                <a:lnTo>
                  <a:pt x="752" y="685"/>
                </a:lnTo>
                <a:lnTo>
                  <a:pt x="707" y="754"/>
                </a:lnTo>
                <a:lnTo>
                  <a:pt x="666" y="827"/>
                </a:lnTo>
                <a:lnTo>
                  <a:pt x="631" y="902"/>
                </a:lnTo>
                <a:lnTo>
                  <a:pt x="680" y="840"/>
                </a:lnTo>
                <a:lnTo>
                  <a:pt x="732" y="783"/>
                </a:lnTo>
                <a:lnTo>
                  <a:pt x="785" y="732"/>
                </a:lnTo>
                <a:lnTo>
                  <a:pt x="839" y="684"/>
                </a:lnTo>
                <a:lnTo>
                  <a:pt x="892" y="642"/>
                </a:lnTo>
                <a:lnTo>
                  <a:pt x="945" y="604"/>
                </a:lnTo>
                <a:lnTo>
                  <a:pt x="998" y="571"/>
                </a:lnTo>
                <a:lnTo>
                  <a:pt x="1049" y="542"/>
                </a:lnTo>
                <a:lnTo>
                  <a:pt x="1096" y="516"/>
                </a:lnTo>
                <a:lnTo>
                  <a:pt x="1141" y="494"/>
                </a:lnTo>
                <a:lnTo>
                  <a:pt x="1183" y="476"/>
                </a:lnTo>
                <a:lnTo>
                  <a:pt x="1221" y="461"/>
                </a:lnTo>
                <a:lnTo>
                  <a:pt x="1319" y="425"/>
                </a:lnTo>
                <a:lnTo>
                  <a:pt x="1416" y="397"/>
                </a:lnTo>
                <a:lnTo>
                  <a:pt x="1512" y="374"/>
                </a:lnTo>
                <a:lnTo>
                  <a:pt x="1607" y="358"/>
                </a:lnTo>
                <a:lnTo>
                  <a:pt x="1699" y="348"/>
                </a:lnTo>
                <a:lnTo>
                  <a:pt x="1789" y="345"/>
                </a:lnTo>
                <a:lnTo>
                  <a:pt x="1863" y="347"/>
                </a:lnTo>
                <a:lnTo>
                  <a:pt x="1932" y="354"/>
                </a:lnTo>
                <a:lnTo>
                  <a:pt x="1997" y="363"/>
                </a:lnTo>
                <a:lnTo>
                  <a:pt x="2059" y="376"/>
                </a:lnTo>
                <a:lnTo>
                  <a:pt x="2118" y="391"/>
                </a:lnTo>
                <a:lnTo>
                  <a:pt x="2173" y="410"/>
                </a:lnTo>
                <a:lnTo>
                  <a:pt x="2224" y="430"/>
                </a:lnTo>
                <a:lnTo>
                  <a:pt x="2272" y="452"/>
                </a:lnTo>
                <a:lnTo>
                  <a:pt x="2316" y="475"/>
                </a:lnTo>
                <a:lnTo>
                  <a:pt x="2358" y="498"/>
                </a:lnTo>
                <a:lnTo>
                  <a:pt x="2396" y="523"/>
                </a:lnTo>
                <a:lnTo>
                  <a:pt x="2431" y="548"/>
                </a:lnTo>
                <a:lnTo>
                  <a:pt x="2462" y="572"/>
                </a:lnTo>
                <a:lnTo>
                  <a:pt x="2490" y="596"/>
                </a:lnTo>
                <a:lnTo>
                  <a:pt x="2514" y="617"/>
                </a:lnTo>
                <a:lnTo>
                  <a:pt x="2535" y="638"/>
                </a:lnTo>
                <a:lnTo>
                  <a:pt x="2553" y="657"/>
                </a:lnTo>
                <a:lnTo>
                  <a:pt x="2569" y="673"/>
                </a:lnTo>
                <a:lnTo>
                  <a:pt x="2580" y="687"/>
                </a:lnTo>
                <a:lnTo>
                  <a:pt x="2589" y="698"/>
                </a:lnTo>
                <a:lnTo>
                  <a:pt x="2594" y="705"/>
                </a:lnTo>
                <a:lnTo>
                  <a:pt x="2601" y="712"/>
                </a:lnTo>
                <a:lnTo>
                  <a:pt x="2611" y="725"/>
                </a:lnTo>
                <a:lnTo>
                  <a:pt x="2622" y="741"/>
                </a:lnTo>
                <a:lnTo>
                  <a:pt x="2638" y="763"/>
                </a:lnTo>
                <a:lnTo>
                  <a:pt x="2653" y="788"/>
                </a:lnTo>
                <a:lnTo>
                  <a:pt x="2670" y="817"/>
                </a:lnTo>
                <a:lnTo>
                  <a:pt x="2686" y="849"/>
                </a:lnTo>
                <a:lnTo>
                  <a:pt x="2703" y="886"/>
                </a:lnTo>
                <a:lnTo>
                  <a:pt x="2718" y="927"/>
                </a:lnTo>
                <a:lnTo>
                  <a:pt x="2757" y="938"/>
                </a:lnTo>
                <a:lnTo>
                  <a:pt x="2797" y="954"/>
                </a:lnTo>
                <a:lnTo>
                  <a:pt x="2837" y="976"/>
                </a:lnTo>
                <a:lnTo>
                  <a:pt x="2878" y="1004"/>
                </a:lnTo>
                <a:lnTo>
                  <a:pt x="2918" y="1038"/>
                </a:lnTo>
                <a:lnTo>
                  <a:pt x="2890" y="956"/>
                </a:lnTo>
                <a:lnTo>
                  <a:pt x="2856" y="875"/>
                </a:lnTo>
                <a:lnTo>
                  <a:pt x="2818" y="799"/>
                </a:lnTo>
                <a:lnTo>
                  <a:pt x="2773" y="725"/>
                </a:lnTo>
                <a:lnTo>
                  <a:pt x="2725" y="654"/>
                </a:lnTo>
                <a:lnTo>
                  <a:pt x="2671" y="588"/>
                </a:lnTo>
                <a:lnTo>
                  <a:pt x="2613" y="525"/>
                </a:lnTo>
                <a:lnTo>
                  <a:pt x="2550" y="466"/>
                </a:lnTo>
                <a:lnTo>
                  <a:pt x="2484" y="412"/>
                </a:lnTo>
                <a:lnTo>
                  <a:pt x="2414" y="362"/>
                </a:lnTo>
                <a:lnTo>
                  <a:pt x="2341" y="318"/>
                </a:lnTo>
                <a:lnTo>
                  <a:pt x="2265" y="279"/>
                </a:lnTo>
                <a:lnTo>
                  <a:pt x="2185" y="245"/>
                </a:lnTo>
                <a:lnTo>
                  <a:pt x="2102" y="216"/>
                </a:lnTo>
                <a:lnTo>
                  <a:pt x="2018" y="194"/>
                </a:lnTo>
                <a:lnTo>
                  <a:pt x="1930" y="178"/>
                </a:lnTo>
                <a:lnTo>
                  <a:pt x="1841" y="168"/>
                </a:lnTo>
                <a:lnTo>
                  <a:pt x="1749" y="165"/>
                </a:lnTo>
                <a:close/>
                <a:moveTo>
                  <a:pt x="1749" y="0"/>
                </a:moveTo>
                <a:lnTo>
                  <a:pt x="1749" y="0"/>
                </a:lnTo>
                <a:lnTo>
                  <a:pt x="1844" y="4"/>
                </a:lnTo>
                <a:lnTo>
                  <a:pt x="1937" y="13"/>
                </a:lnTo>
                <a:lnTo>
                  <a:pt x="2027" y="29"/>
                </a:lnTo>
                <a:lnTo>
                  <a:pt x="2117" y="50"/>
                </a:lnTo>
                <a:lnTo>
                  <a:pt x="2203" y="77"/>
                </a:lnTo>
                <a:lnTo>
                  <a:pt x="2287" y="110"/>
                </a:lnTo>
                <a:lnTo>
                  <a:pt x="2368" y="147"/>
                </a:lnTo>
                <a:lnTo>
                  <a:pt x="2447" y="189"/>
                </a:lnTo>
                <a:lnTo>
                  <a:pt x="2522" y="237"/>
                </a:lnTo>
                <a:lnTo>
                  <a:pt x="2593" y="290"/>
                </a:lnTo>
                <a:lnTo>
                  <a:pt x="2661" y="346"/>
                </a:lnTo>
                <a:lnTo>
                  <a:pt x="2726" y="407"/>
                </a:lnTo>
                <a:lnTo>
                  <a:pt x="2787" y="471"/>
                </a:lnTo>
                <a:lnTo>
                  <a:pt x="2843" y="539"/>
                </a:lnTo>
                <a:lnTo>
                  <a:pt x="2895" y="612"/>
                </a:lnTo>
                <a:lnTo>
                  <a:pt x="2943" y="687"/>
                </a:lnTo>
                <a:lnTo>
                  <a:pt x="2986" y="765"/>
                </a:lnTo>
                <a:lnTo>
                  <a:pt x="3022" y="847"/>
                </a:lnTo>
                <a:lnTo>
                  <a:pt x="3055" y="931"/>
                </a:lnTo>
                <a:lnTo>
                  <a:pt x="3082" y="1018"/>
                </a:lnTo>
                <a:lnTo>
                  <a:pt x="3103" y="1106"/>
                </a:lnTo>
                <a:lnTo>
                  <a:pt x="3119" y="1197"/>
                </a:lnTo>
                <a:lnTo>
                  <a:pt x="3128" y="1291"/>
                </a:lnTo>
                <a:lnTo>
                  <a:pt x="3131" y="1385"/>
                </a:lnTo>
                <a:lnTo>
                  <a:pt x="3131" y="1436"/>
                </a:lnTo>
                <a:lnTo>
                  <a:pt x="3182" y="1436"/>
                </a:lnTo>
                <a:lnTo>
                  <a:pt x="3224" y="1439"/>
                </a:lnTo>
                <a:lnTo>
                  <a:pt x="3266" y="1448"/>
                </a:lnTo>
                <a:lnTo>
                  <a:pt x="3305" y="1461"/>
                </a:lnTo>
                <a:lnTo>
                  <a:pt x="3341" y="1480"/>
                </a:lnTo>
                <a:lnTo>
                  <a:pt x="3376" y="1503"/>
                </a:lnTo>
                <a:lnTo>
                  <a:pt x="3406" y="1530"/>
                </a:lnTo>
                <a:lnTo>
                  <a:pt x="3433" y="1560"/>
                </a:lnTo>
                <a:lnTo>
                  <a:pt x="3456" y="1593"/>
                </a:lnTo>
                <a:lnTo>
                  <a:pt x="3474" y="1630"/>
                </a:lnTo>
                <a:lnTo>
                  <a:pt x="3488" y="1670"/>
                </a:lnTo>
                <a:lnTo>
                  <a:pt x="3497" y="1711"/>
                </a:lnTo>
                <a:lnTo>
                  <a:pt x="3499" y="1754"/>
                </a:lnTo>
                <a:lnTo>
                  <a:pt x="3499" y="2220"/>
                </a:lnTo>
                <a:lnTo>
                  <a:pt x="3497" y="2263"/>
                </a:lnTo>
                <a:lnTo>
                  <a:pt x="3488" y="2305"/>
                </a:lnTo>
                <a:lnTo>
                  <a:pt x="3474" y="2344"/>
                </a:lnTo>
                <a:lnTo>
                  <a:pt x="3456" y="2381"/>
                </a:lnTo>
                <a:lnTo>
                  <a:pt x="3433" y="2414"/>
                </a:lnTo>
                <a:lnTo>
                  <a:pt x="3406" y="2446"/>
                </a:lnTo>
                <a:lnTo>
                  <a:pt x="3376" y="2473"/>
                </a:lnTo>
                <a:lnTo>
                  <a:pt x="3341" y="2495"/>
                </a:lnTo>
                <a:lnTo>
                  <a:pt x="3305" y="2514"/>
                </a:lnTo>
                <a:lnTo>
                  <a:pt x="3266" y="2527"/>
                </a:lnTo>
                <a:lnTo>
                  <a:pt x="3224" y="2535"/>
                </a:lnTo>
                <a:lnTo>
                  <a:pt x="3182" y="2538"/>
                </a:lnTo>
                <a:lnTo>
                  <a:pt x="3069" y="2538"/>
                </a:lnTo>
                <a:lnTo>
                  <a:pt x="3051" y="2606"/>
                </a:lnTo>
                <a:lnTo>
                  <a:pt x="3029" y="2671"/>
                </a:lnTo>
                <a:lnTo>
                  <a:pt x="3001" y="2734"/>
                </a:lnTo>
                <a:lnTo>
                  <a:pt x="2968" y="2793"/>
                </a:lnTo>
                <a:lnTo>
                  <a:pt x="2930" y="2851"/>
                </a:lnTo>
                <a:lnTo>
                  <a:pt x="2888" y="2903"/>
                </a:lnTo>
                <a:lnTo>
                  <a:pt x="2841" y="2952"/>
                </a:lnTo>
                <a:lnTo>
                  <a:pt x="2791" y="2997"/>
                </a:lnTo>
                <a:lnTo>
                  <a:pt x="2737" y="3038"/>
                </a:lnTo>
                <a:lnTo>
                  <a:pt x="2680" y="3075"/>
                </a:lnTo>
                <a:lnTo>
                  <a:pt x="2619" y="3107"/>
                </a:lnTo>
                <a:lnTo>
                  <a:pt x="2556" y="3132"/>
                </a:lnTo>
                <a:lnTo>
                  <a:pt x="2504" y="3192"/>
                </a:lnTo>
                <a:lnTo>
                  <a:pt x="2452" y="3245"/>
                </a:lnTo>
                <a:lnTo>
                  <a:pt x="2400" y="3292"/>
                </a:lnTo>
                <a:lnTo>
                  <a:pt x="2349" y="3334"/>
                </a:lnTo>
                <a:lnTo>
                  <a:pt x="2299" y="3371"/>
                </a:lnTo>
                <a:lnTo>
                  <a:pt x="2252" y="3404"/>
                </a:lnTo>
                <a:lnTo>
                  <a:pt x="2205" y="3432"/>
                </a:lnTo>
                <a:lnTo>
                  <a:pt x="2162" y="3455"/>
                </a:lnTo>
                <a:lnTo>
                  <a:pt x="2109" y="3480"/>
                </a:lnTo>
                <a:lnTo>
                  <a:pt x="2054" y="3500"/>
                </a:lnTo>
                <a:lnTo>
                  <a:pt x="1998" y="3514"/>
                </a:lnTo>
                <a:lnTo>
                  <a:pt x="1941" y="3521"/>
                </a:lnTo>
                <a:lnTo>
                  <a:pt x="1883" y="3524"/>
                </a:lnTo>
                <a:lnTo>
                  <a:pt x="1824" y="3521"/>
                </a:lnTo>
                <a:lnTo>
                  <a:pt x="1767" y="3514"/>
                </a:lnTo>
                <a:lnTo>
                  <a:pt x="1711" y="3500"/>
                </a:lnTo>
                <a:lnTo>
                  <a:pt x="1656" y="3480"/>
                </a:lnTo>
                <a:lnTo>
                  <a:pt x="1603" y="3455"/>
                </a:lnTo>
                <a:lnTo>
                  <a:pt x="1558" y="3431"/>
                </a:lnTo>
                <a:lnTo>
                  <a:pt x="1509" y="3401"/>
                </a:lnTo>
                <a:lnTo>
                  <a:pt x="1458" y="3367"/>
                </a:lnTo>
                <a:lnTo>
                  <a:pt x="1407" y="3327"/>
                </a:lnTo>
                <a:lnTo>
                  <a:pt x="1353" y="3281"/>
                </a:lnTo>
                <a:lnTo>
                  <a:pt x="1299" y="3231"/>
                </a:lnTo>
                <a:lnTo>
                  <a:pt x="1244" y="3173"/>
                </a:lnTo>
                <a:lnTo>
                  <a:pt x="1190" y="3109"/>
                </a:lnTo>
                <a:lnTo>
                  <a:pt x="1194" y="3126"/>
                </a:lnTo>
                <a:lnTo>
                  <a:pt x="1198" y="3137"/>
                </a:lnTo>
                <a:lnTo>
                  <a:pt x="1201" y="3148"/>
                </a:lnTo>
                <a:lnTo>
                  <a:pt x="1202" y="3158"/>
                </a:lnTo>
                <a:lnTo>
                  <a:pt x="1199" y="3177"/>
                </a:lnTo>
                <a:lnTo>
                  <a:pt x="1191" y="3193"/>
                </a:lnTo>
                <a:lnTo>
                  <a:pt x="1178" y="3205"/>
                </a:lnTo>
                <a:lnTo>
                  <a:pt x="1162" y="3213"/>
                </a:lnTo>
                <a:lnTo>
                  <a:pt x="1144" y="3217"/>
                </a:lnTo>
                <a:lnTo>
                  <a:pt x="1144" y="3217"/>
                </a:lnTo>
                <a:lnTo>
                  <a:pt x="1130" y="3215"/>
                </a:lnTo>
                <a:lnTo>
                  <a:pt x="1117" y="3210"/>
                </a:lnTo>
                <a:lnTo>
                  <a:pt x="1105" y="3202"/>
                </a:lnTo>
                <a:lnTo>
                  <a:pt x="1101" y="3197"/>
                </a:lnTo>
                <a:lnTo>
                  <a:pt x="1091" y="3189"/>
                </a:lnTo>
                <a:lnTo>
                  <a:pt x="1078" y="3177"/>
                </a:lnTo>
                <a:lnTo>
                  <a:pt x="1062" y="3161"/>
                </a:lnTo>
                <a:lnTo>
                  <a:pt x="1042" y="3141"/>
                </a:lnTo>
                <a:lnTo>
                  <a:pt x="1021" y="3118"/>
                </a:lnTo>
                <a:lnTo>
                  <a:pt x="996" y="3092"/>
                </a:lnTo>
                <a:lnTo>
                  <a:pt x="968" y="3063"/>
                </a:lnTo>
                <a:lnTo>
                  <a:pt x="940" y="3031"/>
                </a:lnTo>
                <a:lnTo>
                  <a:pt x="909" y="2995"/>
                </a:lnTo>
                <a:lnTo>
                  <a:pt x="876" y="2956"/>
                </a:lnTo>
                <a:lnTo>
                  <a:pt x="843" y="2915"/>
                </a:lnTo>
                <a:lnTo>
                  <a:pt x="809" y="2871"/>
                </a:lnTo>
                <a:lnTo>
                  <a:pt x="774" y="2824"/>
                </a:lnTo>
                <a:lnTo>
                  <a:pt x="739" y="2774"/>
                </a:lnTo>
                <a:lnTo>
                  <a:pt x="704" y="2722"/>
                </a:lnTo>
                <a:lnTo>
                  <a:pt x="669" y="2667"/>
                </a:lnTo>
                <a:lnTo>
                  <a:pt x="635" y="2610"/>
                </a:lnTo>
                <a:lnTo>
                  <a:pt x="603" y="2550"/>
                </a:lnTo>
                <a:lnTo>
                  <a:pt x="570" y="2489"/>
                </a:lnTo>
                <a:lnTo>
                  <a:pt x="560" y="2505"/>
                </a:lnTo>
                <a:lnTo>
                  <a:pt x="548" y="2519"/>
                </a:lnTo>
                <a:lnTo>
                  <a:pt x="532" y="2530"/>
                </a:lnTo>
                <a:lnTo>
                  <a:pt x="514" y="2536"/>
                </a:lnTo>
                <a:lnTo>
                  <a:pt x="495" y="2538"/>
                </a:lnTo>
                <a:lnTo>
                  <a:pt x="318" y="2538"/>
                </a:lnTo>
                <a:lnTo>
                  <a:pt x="275" y="2535"/>
                </a:lnTo>
                <a:lnTo>
                  <a:pt x="233" y="2527"/>
                </a:lnTo>
                <a:lnTo>
                  <a:pt x="194" y="2514"/>
                </a:lnTo>
                <a:lnTo>
                  <a:pt x="157" y="2495"/>
                </a:lnTo>
                <a:lnTo>
                  <a:pt x="124" y="2473"/>
                </a:lnTo>
                <a:lnTo>
                  <a:pt x="93" y="2446"/>
                </a:lnTo>
                <a:lnTo>
                  <a:pt x="66" y="2414"/>
                </a:lnTo>
                <a:lnTo>
                  <a:pt x="43" y="2381"/>
                </a:lnTo>
                <a:lnTo>
                  <a:pt x="25" y="2344"/>
                </a:lnTo>
                <a:lnTo>
                  <a:pt x="12" y="2305"/>
                </a:lnTo>
                <a:lnTo>
                  <a:pt x="3" y="2263"/>
                </a:lnTo>
                <a:lnTo>
                  <a:pt x="0" y="2220"/>
                </a:lnTo>
                <a:lnTo>
                  <a:pt x="0" y="1754"/>
                </a:lnTo>
                <a:lnTo>
                  <a:pt x="3" y="1711"/>
                </a:lnTo>
                <a:lnTo>
                  <a:pt x="12" y="1670"/>
                </a:lnTo>
                <a:lnTo>
                  <a:pt x="25" y="1630"/>
                </a:lnTo>
                <a:lnTo>
                  <a:pt x="43" y="1593"/>
                </a:lnTo>
                <a:lnTo>
                  <a:pt x="66" y="1560"/>
                </a:lnTo>
                <a:lnTo>
                  <a:pt x="93" y="1530"/>
                </a:lnTo>
                <a:lnTo>
                  <a:pt x="124" y="1503"/>
                </a:lnTo>
                <a:lnTo>
                  <a:pt x="157" y="1480"/>
                </a:lnTo>
                <a:lnTo>
                  <a:pt x="194" y="1461"/>
                </a:lnTo>
                <a:lnTo>
                  <a:pt x="233" y="1448"/>
                </a:lnTo>
                <a:lnTo>
                  <a:pt x="275" y="1439"/>
                </a:lnTo>
                <a:lnTo>
                  <a:pt x="318" y="1436"/>
                </a:lnTo>
                <a:lnTo>
                  <a:pt x="368" y="1436"/>
                </a:lnTo>
                <a:lnTo>
                  <a:pt x="368" y="1385"/>
                </a:lnTo>
                <a:lnTo>
                  <a:pt x="371" y="1291"/>
                </a:lnTo>
                <a:lnTo>
                  <a:pt x="380" y="1197"/>
                </a:lnTo>
                <a:lnTo>
                  <a:pt x="396" y="1106"/>
                </a:lnTo>
                <a:lnTo>
                  <a:pt x="417" y="1018"/>
                </a:lnTo>
                <a:lnTo>
                  <a:pt x="444" y="931"/>
                </a:lnTo>
                <a:lnTo>
                  <a:pt x="476" y="847"/>
                </a:lnTo>
                <a:lnTo>
                  <a:pt x="514" y="765"/>
                </a:lnTo>
                <a:lnTo>
                  <a:pt x="556" y="687"/>
                </a:lnTo>
                <a:lnTo>
                  <a:pt x="604" y="612"/>
                </a:lnTo>
                <a:lnTo>
                  <a:pt x="655" y="539"/>
                </a:lnTo>
                <a:lnTo>
                  <a:pt x="712" y="471"/>
                </a:lnTo>
                <a:lnTo>
                  <a:pt x="773" y="407"/>
                </a:lnTo>
                <a:lnTo>
                  <a:pt x="838" y="346"/>
                </a:lnTo>
                <a:lnTo>
                  <a:pt x="905" y="290"/>
                </a:lnTo>
                <a:lnTo>
                  <a:pt x="978" y="237"/>
                </a:lnTo>
                <a:lnTo>
                  <a:pt x="1053" y="189"/>
                </a:lnTo>
                <a:lnTo>
                  <a:pt x="1131" y="147"/>
                </a:lnTo>
                <a:lnTo>
                  <a:pt x="1213" y="110"/>
                </a:lnTo>
                <a:lnTo>
                  <a:pt x="1296" y="77"/>
                </a:lnTo>
                <a:lnTo>
                  <a:pt x="1383" y="50"/>
                </a:lnTo>
                <a:lnTo>
                  <a:pt x="1471" y="29"/>
                </a:lnTo>
                <a:lnTo>
                  <a:pt x="1562" y="13"/>
                </a:lnTo>
                <a:lnTo>
                  <a:pt x="1655" y="4"/>
                </a:lnTo>
                <a:lnTo>
                  <a:pt x="174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28" name="Freeform 1028"/>
          <p:cNvSpPr>
            <a:spLocks noEditPoints="1"/>
          </p:cNvSpPr>
          <p:nvPr/>
        </p:nvSpPr>
        <p:spPr bwMode="auto">
          <a:xfrm>
            <a:off x="3405335" y="4899335"/>
            <a:ext cx="466808" cy="389761"/>
          </a:xfrm>
          <a:custGeom>
            <a:avLst/>
            <a:gdLst>
              <a:gd name="T0" fmla="*/ 2315 w 3604"/>
              <a:gd name="T1" fmla="*/ 1678 h 3007"/>
              <a:gd name="T2" fmla="*/ 2613 w 3604"/>
              <a:gd name="T3" fmla="*/ 1921 h 3007"/>
              <a:gd name="T4" fmla="*/ 2729 w 3604"/>
              <a:gd name="T5" fmla="*/ 2297 h 3007"/>
              <a:gd name="T6" fmla="*/ 2655 w 3604"/>
              <a:gd name="T7" fmla="*/ 2873 h 3007"/>
              <a:gd name="T8" fmla="*/ 2444 w 3604"/>
              <a:gd name="T9" fmla="*/ 2942 h 3007"/>
              <a:gd name="T10" fmla="*/ 2054 w 3604"/>
              <a:gd name="T11" fmla="*/ 3002 h 3007"/>
              <a:gd name="T12" fmla="*/ 1556 w 3604"/>
              <a:gd name="T13" fmla="*/ 2987 h 3007"/>
              <a:gd name="T14" fmla="*/ 967 w 3604"/>
              <a:gd name="T15" fmla="*/ 2860 h 3007"/>
              <a:gd name="T16" fmla="*/ 958 w 3604"/>
              <a:gd name="T17" fmla="*/ 2097 h 3007"/>
              <a:gd name="T18" fmla="*/ 1174 w 3604"/>
              <a:gd name="T19" fmla="*/ 1778 h 3007"/>
              <a:gd name="T20" fmla="*/ 1535 w 3604"/>
              <a:gd name="T21" fmla="*/ 1629 h 3007"/>
              <a:gd name="T22" fmla="*/ 3128 w 3604"/>
              <a:gd name="T23" fmla="*/ 1114 h 3007"/>
              <a:gd name="T24" fmla="*/ 3449 w 3604"/>
              <a:gd name="T25" fmla="*/ 1328 h 3007"/>
              <a:gd name="T26" fmla="*/ 3600 w 3604"/>
              <a:gd name="T27" fmla="*/ 1686 h 3007"/>
              <a:gd name="T28" fmla="*/ 3548 w 3604"/>
              <a:gd name="T29" fmla="*/ 2325 h 3007"/>
              <a:gd name="T30" fmla="*/ 3368 w 3604"/>
              <a:gd name="T31" fmla="*/ 2388 h 3007"/>
              <a:gd name="T32" fmla="*/ 3012 w 3604"/>
              <a:gd name="T33" fmla="*/ 2454 h 3007"/>
              <a:gd name="T34" fmla="*/ 2828 w 3604"/>
              <a:gd name="T35" fmla="*/ 2089 h 3007"/>
              <a:gd name="T36" fmla="*/ 2626 w 3604"/>
              <a:gd name="T37" fmla="*/ 1741 h 3007"/>
              <a:gd name="T38" fmla="*/ 2281 w 3604"/>
              <a:gd name="T39" fmla="*/ 1534 h 3007"/>
              <a:gd name="T40" fmla="*/ 2466 w 3604"/>
              <a:gd name="T41" fmla="*/ 1213 h 3007"/>
              <a:gd name="T42" fmla="*/ 1180 w 3604"/>
              <a:gd name="T43" fmla="*/ 1151 h 3007"/>
              <a:gd name="T44" fmla="*/ 1333 w 3604"/>
              <a:gd name="T45" fmla="*/ 1489 h 3007"/>
              <a:gd name="T46" fmla="*/ 1080 w 3604"/>
              <a:gd name="T47" fmla="*/ 1695 h 3007"/>
              <a:gd name="T48" fmla="*/ 850 w 3604"/>
              <a:gd name="T49" fmla="*/ 2023 h 3007"/>
              <a:gd name="T50" fmla="*/ 716 w 3604"/>
              <a:gd name="T51" fmla="*/ 2455 h 3007"/>
              <a:gd name="T52" fmla="*/ 145 w 3604"/>
              <a:gd name="T53" fmla="*/ 2350 h 3007"/>
              <a:gd name="T54" fmla="*/ 13 w 3604"/>
              <a:gd name="T55" fmla="*/ 1620 h 3007"/>
              <a:gd name="T56" fmla="*/ 198 w 3604"/>
              <a:gd name="T57" fmla="*/ 1281 h 3007"/>
              <a:gd name="T58" fmla="*/ 540 w 3604"/>
              <a:gd name="T59" fmla="*/ 1097 h 3007"/>
              <a:gd name="T60" fmla="*/ 1995 w 3604"/>
              <a:gd name="T61" fmla="*/ 568 h 3007"/>
              <a:gd name="T62" fmla="*/ 2254 w 3604"/>
              <a:gd name="T63" fmla="*/ 756 h 3007"/>
              <a:gd name="T64" fmla="*/ 2357 w 3604"/>
              <a:gd name="T65" fmla="*/ 1065 h 3007"/>
              <a:gd name="T66" fmla="*/ 2254 w 3604"/>
              <a:gd name="T67" fmla="*/ 1374 h 3007"/>
              <a:gd name="T68" fmla="*/ 1995 w 3604"/>
              <a:gd name="T69" fmla="*/ 1563 h 3007"/>
              <a:gd name="T70" fmla="*/ 1661 w 3604"/>
              <a:gd name="T71" fmla="*/ 1563 h 3007"/>
              <a:gd name="T72" fmla="*/ 1402 w 3604"/>
              <a:gd name="T73" fmla="*/ 1375 h 3007"/>
              <a:gd name="T74" fmla="*/ 1300 w 3604"/>
              <a:gd name="T75" fmla="*/ 1065 h 3007"/>
              <a:gd name="T76" fmla="*/ 1402 w 3604"/>
              <a:gd name="T77" fmla="*/ 756 h 3007"/>
              <a:gd name="T78" fmla="*/ 1661 w 3604"/>
              <a:gd name="T79" fmla="*/ 568 h 3007"/>
              <a:gd name="T80" fmla="*/ 2816 w 3604"/>
              <a:gd name="T81" fmla="*/ 12 h 3007"/>
              <a:gd name="T82" fmla="*/ 3095 w 3604"/>
              <a:gd name="T83" fmla="*/ 173 h 3007"/>
              <a:gd name="T84" fmla="*/ 3228 w 3604"/>
              <a:gd name="T85" fmla="*/ 467 h 3007"/>
              <a:gd name="T86" fmla="*/ 3159 w 3604"/>
              <a:gd name="T87" fmla="*/ 789 h 3007"/>
              <a:gd name="T88" fmla="*/ 2921 w 3604"/>
              <a:gd name="T89" fmla="*/ 1002 h 3007"/>
              <a:gd name="T90" fmla="*/ 2587 w 3604"/>
              <a:gd name="T91" fmla="*/ 1035 h 3007"/>
              <a:gd name="T92" fmla="*/ 2411 w 3604"/>
              <a:gd name="T93" fmla="*/ 770 h 3007"/>
              <a:gd name="T94" fmla="*/ 2175 w 3604"/>
              <a:gd name="T95" fmla="*/ 516 h 3007"/>
              <a:gd name="T96" fmla="*/ 2293 w 3604"/>
              <a:gd name="T97" fmla="*/ 192 h 3007"/>
              <a:gd name="T98" fmla="*/ 2582 w 3604"/>
              <a:gd name="T99" fmla="*/ 13 h 3007"/>
              <a:gd name="T100" fmla="*/ 1069 w 3604"/>
              <a:gd name="T101" fmla="*/ 27 h 3007"/>
              <a:gd name="T102" fmla="*/ 1328 w 3604"/>
              <a:gd name="T103" fmla="*/ 214 h 3007"/>
              <a:gd name="T104" fmla="*/ 1429 w 3604"/>
              <a:gd name="T105" fmla="*/ 524 h 3007"/>
              <a:gd name="T106" fmla="*/ 1267 w 3604"/>
              <a:gd name="T107" fmla="*/ 735 h 3007"/>
              <a:gd name="T108" fmla="*/ 1096 w 3604"/>
              <a:gd name="T109" fmla="*/ 1011 h 3007"/>
              <a:gd name="T110" fmla="*/ 787 w 3604"/>
              <a:gd name="T111" fmla="*/ 1036 h 3007"/>
              <a:gd name="T112" fmla="*/ 508 w 3604"/>
              <a:gd name="T113" fmla="*/ 876 h 3007"/>
              <a:gd name="T114" fmla="*/ 375 w 3604"/>
              <a:gd name="T115" fmla="*/ 581 h 3007"/>
              <a:gd name="T116" fmla="*/ 445 w 3604"/>
              <a:gd name="T117" fmla="*/ 259 h 3007"/>
              <a:gd name="T118" fmla="*/ 683 w 3604"/>
              <a:gd name="T119" fmla="*/ 46 h 3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604" h="3007">
                <a:moveTo>
                  <a:pt x="1604" y="1624"/>
                </a:moveTo>
                <a:lnTo>
                  <a:pt x="2053" y="1624"/>
                </a:lnTo>
                <a:lnTo>
                  <a:pt x="2122" y="1629"/>
                </a:lnTo>
                <a:lnTo>
                  <a:pt x="2189" y="1639"/>
                </a:lnTo>
                <a:lnTo>
                  <a:pt x="2253" y="1655"/>
                </a:lnTo>
                <a:lnTo>
                  <a:pt x="2315" y="1678"/>
                </a:lnTo>
                <a:lnTo>
                  <a:pt x="2375" y="1706"/>
                </a:lnTo>
                <a:lnTo>
                  <a:pt x="2430" y="1740"/>
                </a:lnTo>
                <a:lnTo>
                  <a:pt x="2483" y="1778"/>
                </a:lnTo>
                <a:lnTo>
                  <a:pt x="2531" y="1822"/>
                </a:lnTo>
                <a:lnTo>
                  <a:pt x="2574" y="1869"/>
                </a:lnTo>
                <a:lnTo>
                  <a:pt x="2613" y="1921"/>
                </a:lnTo>
                <a:lnTo>
                  <a:pt x="2647" y="1977"/>
                </a:lnTo>
                <a:lnTo>
                  <a:pt x="2676" y="2035"/>
                </a:lnTo>
                <a:lnTo>
                  <a:pt x="2698" y="2097"/>
                </a:lnTo>
                <a:lnTo>
                  <a:pt x="2715" y="2161"/>
                </a:lnTo>
                <a:lnTo>
                  <a:pt x="2726" y="2227"/>
                </a:lnTo>
                <a:lnTo>
                  <a:pt x="2729" y="2297"/>
                </a:lnTo>
                <a:lnTo>
                  <a:pt x="2729" y="2840"/>
                </a:lnTo>
                <a:lnTo>
                  <a:pt x="2725" y="2840"/>
                </a:lnTo>
                <a:lnTo>
                  <a:pt x="2691" y="2858"/>
                </a:lnTo>
                <a:lnTo>
                  <a:pt x="2684" y="2861"/>
                </a:lnTo>
                <a:lnTo>
                  <a:pt x="2673" y="2866"/>
                </a:lnTo>
                <a:lnTo>
                  <a:pt x="2655" y="2873"/>
                </a:lnTo>
                <a:lnTo>
                  <a:pt x="2633" y="2883"/>
                </a:lnTo>
                <a:lnTo>
                  <a:pt x="2605" y="2893"/>
                </a:lnTo>
                <a:lnTo>
                  <a:pt x="2573" y="2905"/>
                </a:lnTo>
                <a:lnTo>
                  <a:pt x="2535" y="2917"/>
                </a:lnTo>
                <a:lnTo>
                  <a:pt x="2491" y="2929"/>
                </a:lnTo>
                <a:lnTo>
                  <a:pt x="2444" y="2942"/>
                </a:lnTo>
                <a:lnTo>
                  <a:pt x="2391" y="2955"/>
                </a:lnTo>
                <a:lnTo>
                  <a:pt x="2332" y="2966"/>
                </a:lnTo>
                <a:lnTo>
                  <a:pt x="2270" y="2977"/>
                </a:lnTo>
                <a:lnTo>
                  <a:pt x="2202" y="2987"/>
                </a:lnTo>
                <a:lnTo>
                  <a:pt x="2130" y="2996"/>
                </a:lnTo>
                <a:lnTo>
                  <a:pt x="2054" y="3002"/>
                </a:lnTo>
                <a:lnTo>
                  <a:pt x="1972" y="3006"/>
                </a:lnTo>
                <a:lnTo>
                  <a:pt x="1887" y="3007"/>
                </a:lnTo>
                <a:lnTo>
                  <a:pt x="1808" y="3006"/>
                </a:lnTo>
                <a:lnTo>
                  <a:pt x="1727" y="3003"/>
                </a:lnTo>
                <a:lnTo>
                  <a:pt x="1643" y="2996"/>
                </a:lnTo>
                <a:lnTo>
                  <a:pt x="1556" y="2987"/>
                </a:lnTo>
                <a:lnTo>
                  <a:pt x="1465" y="2975"/>
                </a:lnTo>
                <a:lnTo>
                  <a:pt x="1371" y="2960"/>
                </a:lnTo>
                <a:lnTo>
                  <a:pt x="1274" y="2941"/>
                </a:lnTo>
                <a:lnTo>
                  <a:pt x="1175" y="2918"/>
                </a:lnTo>
                <a:lnTo>
                  <a:pt x="1072" y="2892"/>
                </a:lnTo>
                <a:lnTo>
                  <a:pt x="967" y="2860"/>
                </a:lnTo>
                <a:lnTo>
                  <a:pt x="929" y="2849"/>
                </a:lnTo>
                <a:lnTo>
                  <a:pt x="927" y="2840"/>
                </a:lnTo>
                <a:lnTo>
                  <a:pt x="927" y="2297"/>
                </a:lnTo>
                <a:lnTo>
                  <a:pt x="931" y="2227"/>
                </a:lnTo>
                <a:lnTo>
                  <a:pt x="941" y="2161"/>
                </a:lnTo>
                <a:lnTo>
                  <a:pt x="958" y="2097"/>
                </a:lnTo>
                <a:lnTo>
                  <a:pt x="981" y="2035"/>
                </a:lnTo>
                <a:lnTo>
                  <a:pt x="1009" y="1977"/>
                </a:lnTo>
                <a:lnTo>
                  <a:pt x="1043" y="1921"/>
                </a:lnTo>
                <a:lnTo>
                  <a:pt x="1082" y="1869"/>
                </a:lnTo>
                <a:lnTo>
                  <a:pt x="1126" y="1822"/>
                </a:lnTo>
                <a:lnTo>
                  <a:pt x="1174" y="1778"/>
                </a:lnTo>
                <a:lnTo>
                  <a:pt x="1226" y="1740"/>
                </a:lnTo>
                <a:lnTo>
                  <a:pt x="1282" y="1706"/>
                </a:lnTo>
                <a:lnTo>
                  <a:pt x="1341" y="1678"/>
                </a:lnTo>
                <a:lnTo>
                  <a:pt x="1403" y="1655"/>
                </a:lnTo>
                <a:lnTo>
                  <a:pt x="1468" y="1639"/>
                </a:lnTo>
                <a:lnTo>
                  <a:pt x="1535" y="1629"/>
                </a:lnTo>
                <a:lnTo>
                  <a:pt x="1604" y="1624"/>
                </a:lnTo>
                <a:close/>
                <a:moveTo>
                  <a:pt x="2483" y="1084"/>
                </a:moveTo>
                <a:lnTo>
                  <a:pt x="2927" y="1084"/>
                </a:lnTo>
                <a:lnTo>
                  <a:pt x="2996" y="1087"/>
                </a:lnTo>
                <a:lnTo>
                  <a:pt x="3063" y="1097"/>
                </a:lnTo>
                <a:lnTo>
                  <a:pt x="3128" y="1114"/>
                </a:lnTo>
                <a:lnTo>
                  <a:pt x="3190" y="1137"/>
                </a:lnTo>
                <a:lnTo>
                  <a:pt x="3249" y="1165"/>
                </a:lnTo>
                <a:lnTo>
                  <a:pt x="3305" y="1198"/>
                </a:lnTo>
                <a:lnTo>
                  <a:pt x="3357" y="1237"/>
                </a:lnTo>
                <a:lnTo>
                  <a:pt x="3405" y="1281"/>
                </a:lnTo>
                <a:lnTo>
                  <a:pt x="3449" y="1328"/>
                </a:lnTo>
                <a:lnTo>
                  <a:pt x="3488" y="1380"/>
                </a:lnTo>
                <a:lnTo>
                  <a:pt x="3522" y="1436"/>
                </a:lnTo>
                <a:lnTo>
                  <a:pt x="3550" y="1494"/>
                </a:lnTo>
                <a:lnTo>
                  <a:pt x="3573" y="1555"/>
                </a:lnTo>
                <a:lnTo>
                  <a:pt x="3590" y="1620"/>
                </a:lnTo>
                <a:lnTo>
                  <a:pt x="3600" y="1686"/>
                </a:lnTo>
                <a:lnTo>
                  <a:pt x="3604" y="1755"/>
                </a:lnTo>
                <a:lnTo>
                  <a:pt x="3604" y="2299"/>
                </a:lnTo>
                <a:lnTo>
                  <a:pt x="3600" y="2299"/>
                </a:lnTo>
                <a:lnTo>
                  <a:pt x="3564" y="2316"/>
                </a:lnTo>
                <a:lnTo>
                  <a:pt x="3559" y="2320"/>
                </a:lnTo>
                <a:lnTo>
                  <a:pt x="3548" y="2325"/>
                </a:lnTo>
                <a:lnTo>
                  <a:pt x="3531" y="2332"/>
                </a:lnTo>
                <a:lnTo>
                  <a:pt x="3509" y="2342"/>
                </a:lnTo>
                <a:lnTo>
                  <a:pt x="3481" y="2351"/>
                </a:lnTo>
                <a:lnTo>
                  <a:pt x="3449" y="2363"/>
                </a:lnTo>
                <a:lnTo>
                  <a:pt x="3412" y="2376"/>
                </a:lnTo>
                <a:lnTo>
                  <a:pt x="3368" y="2388"/>
                </a:lnTo>
                <a:lnTo>
                  <a:pt x="3321" y="2401"/>
                </a:lnTo>
                <a:lnTo>
                  <a:pt x="3269" y="2413"/>
                </a:lnTo>
                <a:lnTo>
                  <a:pt x="3211" y="2425"/>
                </a:lnTo>
                <a:lnTo>
                  <a:pt x="3149" y="2436"/>
                </a:lnTo>
                <a:lnTo>
                  <a:pt x="3083" y="2446"/>
                </a:lnTo>
                <a:lnTo>
                  <a:pt x="3012" y="2454"/>
                </a:lnTo>
                <a:lnTo>
                  <a:pt x="2935" y="2460"/>
                </a:lnTo>
                <a:lnTo>
                  <a:pt x="2856" y="2465"/>
                </a:lnTo>
                <a:lnTo>
                  <a:pt x="2856" y="2297"/>
                </a:lnTo>
                <a:lnTo>
                  <a:pt x="2852" y="2226"/>
                </a:lnTo>
                <a:lnTo>
                  <a:pt x="2842" y="2156"/>
                </a:lnTo>
                <a:lnTo>
                  <a:pt x="2828" y="2089"/>
                </a:lnTo>
                <a:lnTo>
                  <a:pt x="2807" y="2023"/>
                </a:lnTo>
                <a:lnTo>
                  <a:pt x="2780" y="1960"/>
                </a:lnTo>
                <a:lnTo>
                  <a:pt x="2748" y="1901"/>
                </a:lnTo>
                <a:lnTo>
                  <a:pt x="2713" y="1844"/>
                </a:lnTo>
                <a:lnTo>
                  <a:pt x="2672" y="1790"/>
                </a:lnTo>
                <a:lnTo>
                  <a:pt x="2626" y="1741"/>
                </a:lnTo>
                <a:lnTo>
                  <a:pt x="2578" y="1695"/>
                </a:lnTo>
                <a:lnTo>
                  <a:pt x="2525" y="1653"/>
                </a:lnTo>
                <a:lnTo>
                  <a:pt x="2468" y="1616"/>
                </a:lnTo>
                <a:lnTo>
                  <a:pt x="2408" y="1584"/>
                </a:lnTo>
                <a:lnTo>
                  <a:pt x="2346" y="1556"/>
                </a:lnTo>
                <a:lnTo>
                  <a:pt x="2281" y="1534"/>
                </a:lnTo>
                <a:lnTo>
                  <a:pt x="2324" y="1489"/>
                </a:lnTo>
                <a:lnTo>
                  <a:pt x="2363" y="1440"/>
                </a:lnTo>
                <a:lnTo>
                  <a:pt x="2396" y="1387"/>
                </a:lnTo>
                <a:lnTo>
                  <a:pt x="2425" y="1332"/>
                </a:lnTo>
                <a:lnTo>
                  <a:pt x="2448" y="1274"/>
                </a:lnTo>
                <a:lnTo>
                  <a:pt x="2466" y="1213"/>
                </a:lnTo>
                <a:lnTo>
                  <a:pt x="2477" y="1149"/>
                </a:lnTo>
                <a:lnTo>
                  <a:pt x="2483" y="1084"/>
                </a:lnTo>
                <a:close/>
                <a:moveTo>
                  <a:pt x="677" y="1084"/>
                </a:moveTo>
                <a:lnTo>
                  <a:pt x="1125" y="1084"/>
                </a:lnTo>
                <a:lnTo>
                  <a:pt x="1175" y="1086"/>
                </a:lnTo>
                <a:lnTo>
                  <a:pt x="1180" y="1151"/>
                </a:lnTo>
                <a:lnTo>
                  <a:pt x="1191" y="1214"/>
                </a:lnTo>
                <a:lnTo>
                  <a:pt x="1209" y="1275"/>
                </a:lnTo>
                <a:lnTo>
                  <a:pt x="1232" y="1333"/>
                </a:lnTo>
                <a:lnTo>
                  <a:pt x="1261" y="1388"/>
                </a:lnTo>
                <a:lnTo>
                  <a:pt x="1294" y="1441"/>
                </a:lnTo>
                <a:lnTo>
                  <a:pt x="1333" y="1489"/>
                </a:lnTo>
                <a:lnTo>
                  <a:pt x="1375" y="1534"/>
                </a:lnTo>
                <a:lnTo>
                  <a:pt x="1311" y="1556"/>
                </a:lnTo>
                <a:lnTo>
                  <a:pt x="1248" y="1584"/>
                </a:lnTo>
                <a:lnTo>
                  <a:pt x="1188" y="1616"/>
                </a:lnTo>
                <a:lnTo>
                  <a:pt x="1133" y="1653"/>
                </a:lnTo>
                <a:lnTo>
                  <a:pt x="1080" y="1695"/>
                </a:lnTo>
                <a:lnTo>
                  <a:pt x="1030" y="1741"/>
                </a:lnTo>
                <a:lnTo>
                  <a:pt x="985" y="1790"/>
                </a:lnTo>
                <a:lnTo>
                  <a:pt x="945" y="1844"/>
                </a:lnTo>
                <a:lnTo>
                  <a:pt x="908" y="1901"/>
                </a:lnTo>
                <a:lnTo>
                  <a:pt x="877" y="1960"/>
                </a:lnTo>
                <a:lnTo>
                  <a:pt x="850" y="2023"/>
                </a:lnTo>
                <a:lnTo>
                  <a:pt x="829" y="2089"/>
                </a:lnTo>
                <a:lnTo>
                  <a:pt x="814" y="2156"/>
                </a:lnTo>
                <a:lnTo>
                  <a:pt x="805" y="2226"/>
                </a:lnTo>
                <a:lnTo>
                  <a:pt x="802" y="2297"/>
                </a:lnTo>
                <a:lnTo>
                  <a:pt x="802" y="2461"/>
                </a:lnTo>
                <a:lnTo>
                  <a:pt x="716" y="2455"/>
                </a:lnTo>
                <a:lnTo>
                  <a:pt x="629" y="2446"/>
                </a:lnTo>
                <a:lnTo>
                  <a:pt x="538" y="2434"/>
                </a:lnTo>
                <a:lnTo>
                  <a:pt x="444" y="2418"/>
                </a:lnTo>
                <a:lnTo>
                  <a:pt x="348" y="2400"/>
                </a:lnTo>
                <a:lnTo>
                  <a:pt x="248" y="2377"/>
                </a:lnTo>
                <a:lnTo>
                  <a:pt x="145" y="2350"/>
                </a:lnTo>
                <a:lnTo>
                  <a:pt x="39" y="2320"/>
                </a:lnTo>
                <a:lnTo>
                  <a:pt x="1" y="2307"/>
                </a:lnTo>
                <a:lnTo>
                  <a:pt x="0" y="2299"/>
                </a:lnTo>
                <a:lnTo>
                  <a:pt x="0" y="1755"/>
                </a:lnTo>
                <a:lnTo>
                  <a:pt x="3" y="1686"/>
                </a:lnTo>
                <a:lnTo>
                  <a:pt x="13" y="1620"/>
                </a:lnTo>
                <a:lnTo>
                  <a:pt x="31" y="1555"/>
                </a:lnTo>
                <a:lnTo>
                  <a:pt x="53" y="1494"/>
                </a:lnTo>
                <a:lnTo>
                  <a:pt x="82" y="1436"/>
                </a:lnTo>
                <a:lnTo>
                  <a:pt x="115" y="1380"/>
                </a:lnTo>
                <a:lnTo>
                  <a:pt x="155" y="1328"/>
                </a:lnTo>
                <a:lnTo>
                  <a:pt x="198" y="1281"/>
                </a:lnTo>
                <a:lnTo>
                  <a:pt x="247" y="1237"/>
                </a:lnTo>
                <a:lnTo>
                  <a:pt x="299" y="1198"/>
                </a:lnTo>
                <a:lnTo>
                  <a:pt x="354" y="1165"/>
                </a:lnTo>
                <a:lnTo>
                  <a:pt x="413" y="1137"/>
                </a:lnTo>
                <a:lnTo>
                  <a:pt x="476" y="1114"/>
                </a:lnTo>
                <a:lnTo>
                  <a:pt x="540" y="1097"/>
                </a:lnTo>
                <a:lnTo>
                  <a:pt x="608" y="1087"/>
                </a:lnTo>
                <a:lnTo>
                  <a:pt x="677" y="1084"/>
                </a:lnTo>
                <a:close/>
                <a:moveTo>
                  <a:pt x="1828" y="541"/>
                </a:moveTo>
                <a:lnTo>
                  <a:pt x="1886" y="544"/>
                </a:lnTo>
                <a:lnTo>
                  <a:pt x="1942" y="553"/>
                </a:lnTo>
                <a:lnTo>
                  <a:pt x="1995" y="568"/>
                </a:lnTo>
                <a:lnTo>
                  <a:pt x="2046" y="588"/>
                </a:lnTo>
                <a:lnTo>
                  <a:pt x="2095" y="613"/>
                </a:lnTo>
                <a:lnTo>
                  <a:pt x="2140" y="642"/>
                </a:lnTo>
                <a:lnTo>
                  <a:pt x="2182" y="676"/>
                </a:lnTo>
                <a:lnTo>
                  <a:pt x="2221" y="714"/>
                </a:lnTo>
                <a:lnTo>
                  <a:pt x="2254" y="756"/>
                </a:lnTo>
                <a:lnTo>
                  <a:pt x="2284" y="801"/>
                </a:lnTo>
                <a:lnTo>
                  <a:pt x="2310" y="848"/>
                </a:lnTo>
                <a:lnTo>
                  <a:pt x="2330" y="900"/>
                </a:lnTo>
                <a:lnTo>
                  <a:pt x="2345" y="952"/>
                </a:lnTo>
                <a:lnTo>
                  <a:pt x="2354" y="1008"/>
                </a:lnTo>
                <a:lnTo>
                  <a:pt x="2357" y="1065"/>
                </a:lnTo>
                <a:lnTo>
                  <a:pt x="2354" y="1123"/>
                </a:lnTo>
                <a:lnTo>
                  <a:pt x="2345" y="1177"/>
                </a:lnTo>
                <a:lnTo>
                  <a:pt x="2330" y="1230"/>
                </a:lnTo>
                <a:lnTo>
                  <a:pt x="2310" y="1282"/>
                </a:lnTo>
                <a:lnTo>
                  <a:pt x="2284" y="1330"/>
                </a:lnTo>
                <a:lnTo>
                  <a:pt x="2254" y="1374"/>
                </a:lnTo>
                <a:lnTo>
                  <a:pt x="2221" y="1416"/>
                </a:lnTo>
                <a:lnTo>
                  <a:pt x="2182" y="1454"/>
                </a:lnTo>
                <a:lnTo>
                  <a:pt x="2140" y="1488"/>
                </a:lnTo>
                <a:lnTo>
                  <a:pt x="2095" y="1518"/>
                </a:lnTo>
                <a:lnTo>
                  <a:pt x="2046" y="1542"/>
                </a:lnTo>
                <a:lnTo>
                  <a:pt x="1995" y="1563"/>
                </a:lnTo>
                <a:lnTo>
                  <a:pt x="1942" y="1577"/>
                </a:lnTo>
                <a:lnTo>
                  <a:pt x="1886" y="1586"/>
                </a:lnTo>
                <a:lnTo>
                  <a:pt x="1828" y="1589"/>
                </a:lnTo>
                <a:lnTo>
                  <a:pt x="1771" y="1586"/>
                </a:lnTo>
                <a:lnTo>
                  <a:pt x="1715" y="1577"/>
                </a:lnTo>
                <a:lnTo>
                  <a:pt x="1661" y="1563"/>
                </a:lnTo>
                <a:lnTo>
                  <a:pt x="1610" y="1542"/>
                </a:lnTo>
                <a:lnTo>
                  <a:pt x="1561" y="1518"/>
                </a:lnTo>
                <a:lnTo>
                  <a:pt x="1516" y="1488"/>
                </a:lnTo>
                <a:lnTo>
                  <a:pt x="1474" y="1454"/>
                </a:lnTo>
                <a:lnTo>
                  <a:pt x="1436" y="1416"/>
                </a:lnTo>
                <a:lnTo>
                  <a:pt x="1402" y="1375"/>
                </a:lnTo>
                <a:lnTo>
                  <a:pt x="1372" y="1330"/>
                </a:lnTo>
                <a:lnTo>
                  <a:pt x="1346" y="1282"/>
                </a:lnTo>
                <a:lnTo>
                  <a:pt x="1327" y="1231"/>
                </a:lnTo>
                <a:lnTo>
                  <a:pt x="1312" y="1177"/>
                </a:lnTo>
                <a:lnTo>
                  <a:pt x="1303" y="1123"/>
                </a:lnTo>
                <a:lnTo>
                  <a:pt x="1300" y="1065"/>
                </a:lnTo>
                <a:lnTo>
                  <a:pt x="1303" y="1008"/>
                </a:lnTo>
                <a:lnTo>
                  <a:pt x="1312" y="952"/>
                </a:lnTo>
                <a:lnTo>
                  <a:pt x="1327" y="900"/>
                </a:lnTo>
                <a:lnTo>
                  <a:pt x="1346" y="849"/>
                </a:lnTo>
                <a:lnTo>
                  <a:pt x="1372" y="801"/>
                </a:lnTo>
                <a:lnTo>
                  <a:pt x="1402" y="756"/>
                </a:lnTo>
                <a:lnTo>
                  <a:pt x="1436" y="714"/>
                </a:lnTo>
                <a:lnTo>
                  <a:pt x="1474" y="676"/>
                </a:lnTo>
                <a:lnTo>
                  <a:pt x="1516" y="642"/>
                </a:lnTo>
                <a:lnTo>
                  <a:pt x="1561" y="613"/>
                </a:lnTo>
                <a:lnTo>
                  <a:pt x="1610" y="588"/>
                </a:lnTo>
                <a:lnTo>
                  <a:pt x="1661" y="568"/>
                </a:lnTo>
                <a:lnTo>
                  <a:pt x="1715" y="553"/>
                </a:lnTo>
                <a:lnTo>
                  <a:pt x="1771" y="544"/>
                </a:lnTo>
                <a:lnTo>
                  <a:pt x="1828" y="541"/>
                </a:lnTo>
                <a:close/>
                <a:moveTo>
                  <a:pt x="2703" y="0"/>
                </a:moveTo>
                <a:lnTo>
                  <a:pt x="2760" y="2"/>
                </a:lnTo>
                <a:lnTo>
                  <a:pt x="2816" y="12"/>
                </a:lnTo>
                <a:lnTo>
                  <a:pt x="2870" y="27"/>
                </a:lnTo>
                <a:lnTo>
                  <a:pt x="2921" y="46"/>
                </a:lnTo>
                <a:lnTo>
                  <a:pt x="2970" y="72"/>
                </a:lnTo>
                <a:lnTo>
                  <a:pt x="3015" y="101"/>
                </a:lnTo>
                <a:lnTo>
                  <a:pt x="3057" y="135"/>
                </a:lnTo>
                <a:lnTo>
                  <a:pt x="3095" y="173"/>
                </a:lnTo>
                <a:lnTo>
                  <a:pt x="3129" y="214"/>
                </a:lnTo>
                <a:lnTo>
                  <a:pt x="3159" y="259"/>
                </a:lnTo>
                <a:lnTo>
                  <a:pt x="3185" y="308"/>
                </a:lnTo>
                <a:lnTo>
                  <a:pt x="3204" y="358"/>
                </a:lnTo>
                <a:lnTo>
                  <a:pt x="3219" y="411"/>
                </a:lnTo>
                <a:lnTo>
                  <a:pt x="3228" y="467"/>
                </a:lnTo>
                <a:lnTo>
                  <a:pt x="3231" y="524"/>
                </a:lnTo>
                <a:lnTo>
                  <a:pt x="3228" y="581"/>
                </a:lnTo>
                <a:lnTo>
                  <a:pt x="3219" y="636"/>
                </a:lnTo>
                <a:lnTo>
                  <a:pt x="3204" y="690"/>
                </a:lnTo>
                <a:lnTo>
                  <a:pt x="3185" y="740"/>
                </a:lnTo>
                <a:lnTo>
                  <a:pt x="3159" y="789"/>
                </a:lnTo>
                <a:lnTo>
                  <a:pt x="3129" y="834"/>
                </a:lnTo>
                <a:lnTo>
                  <a:pt x="3095" y="876"/>
                </a:lnTo>
                <a:lnTo>
                  <a:pt x="3057" y="913"/>
                </a:lnTo>
                <a:lnTo>
                  <a:pt x="3015" y="947"/>
                </a:lnTo>
                <a:lnTo>
                  <a:pt x="2970" y="977"/>
                </a:lnTo>
                <a:lnTo>
                  <a:pt x="2921" y="1002"/>
                </a:lnTo>
                <a:lnTo>
                  <a:pt x="2870" y="1022"/>
                </a:lnTo>
                <a:lnTo>
                  <a:pt x="2816" y="1036"/>
                </a:lnTo>
                <a:lnTo>
                  <a:pt x="2760" y="1045"/>
                </a:lnTo>
                <a:lnTo>
                  <a:pt x="2703" y="1048"/>
                </a:lnTo>
                <a:lnTo>
                  <a:pt x="2644" y="1045"/>
                </a:lnTo>
                <a:lnTo>
                  <a:pt x="2587" y="1035"/>
                </a:lnTo>
                <a:lnTo>
                  <a:pt x="2531" y="1019"/>
                </a:lnTo>
                <a:lnTo>
                  <a:pt x="2479" y="999"/>
                </a:lnTo>
                <a:lnTo>
                  <a:pt x="2470" y="938"/>
                </a:lnTo>
                <a:lnTo>
                  <a:pt x="2456" y="880"/>
                </a:lnTo>
                <a:lnTo>
                  <a:pt x="2436" y="824"/>
                </a:lnTo>
                <a:lnTo>
                  <a:pt x="2411" y="770"/>
                </a:lnTo>
                <a:lnTo>
                  <a:pt x="2382" y="720"/>
                </a:lnTo>
                <a:lnTo>
                  <a:pt x="2347" y="672"/>
                </a:lnTo>
                <a:lnTo>
                  <a:pt x="2310" y="627"/>
                </a:lnTo>
                <a:lnTo>
                  <a:pt x="2269" y="587"/>
                </a:lnTo>
                <a:lnTo>
                  <a:pt x="2223" y="549"/>
                </a:lnTo>
                <a:lnTo>
                  <a:pt x="2175" y="516"/>
                </a:lnTo>
                <a:lnTo>
                  <a:pt x="2179" y="456"/>
                </a:lnTo>
                <a:lnTo>
                  <a:pt x="2190" y="398"/>
                </a:lnTo>
                <a:lnTo>
                  <a:pt x="2208" y="342"/>
                </a:lnTo>
                <a:lnTo>
                  <a:pt x="2231" y="289"/>
                </a:lnTo>
                <a:lnTo>
                  <a:pt x="2260" y="239"/>
                </a:lnTo>
                <a:lnTo>
                  <a:pt x="2293" y="192"/>
                </a:lnTo>
                <a:lnTo>
                  <a:pt x="2332" y="151"/>
                </a:lnTo>
                <a:lnTo>
                  <a:pt x="2375" y="113"/>
                </a:lnTo>
                <a:lnTo>
                  <a:pt x="2422" y="80"/>
                </a:lnTo>
                <a:lnTo>
                  <a:pt x="2473" y="52"/>
                </a:lnTo>
                <a:lnTo>
                  <a:pt x="2526" y="30"/>
                </a:lnTo>
                <a:lnTo>
                  <a:pt x="2582" y="13"/>
                </a:lnTo>
                <a:lnTo>
                  <a:pt x="2642" y="4"/>
                </a:lnTo>
                <a:lnTo>
                  <a:pt x="2703" y="0"/>
                </a:lnTo>
                <a:close/>
                <a:moveTo>
                  <a:pt x="901" y="0"/>
                </a:moveTo>
                <a:lnTo>
                  <a:pt x="959" y="2"/>
                </a:lnTo>
                <a:lnTo>
                  <a:pt x="1014" y="12"/>
                </a:lnTo>
                <a:lnTo>
                  <a:pt x="1069" y="27"/>
                </a:lnTo>
                <a:lnTo>
                  <a:pt x="1119" y="46"/>
                </a:lnTo>
                <a:lnTo>
                  <a:pt x="1168" y="72"/>
                </a:lnTo>
                <a:lnTo>
                  <a:pt x="1214" y="101"/>
                </a:lnTo>
                <a:lnTo>
                  <a:pt x="1256" y="135"/>
                </a:lnTo>
                <a:lnTo>
                  <a:pt x="1293" y="173"/>
                </a:lnTo>
                <a:lnTo>
                  <a:pt x="1328" y="214"/>
                </a:lnTo>
                <a:lnTo>
                  <a:pt x="1358" y="259"/>
                </a:lnTo>
                <a:lnTo>
                  <a:pt x="1383" y="308"/>
                </a:lnTo>
                <a:lnTo>
                  <a:pt x="1403" y="358"/>
                </a:lnTo>
                <a:lnTo>
                  <a:pt x="1417" y="412"/>
                </a:lnTo>
                <a:lnTo>
                  <a:pt x="1426" y="467"/>
                </a:lnTo>
                <a:lnTo>
                  <a:pt x="1429" y="524"/>
                </a:lnTo>
                <a:lnTo>
                  <a:pt x="1429" y="538"/>
                </a:lnTo>
                <a:lnTo>
                  <a:pt x="1428" y="554"/>
                </a:lnTo>
                <a:lnTo>
                  <a:pt x="1382" y="593"/>
                </a:lnTo>
                <a:lnTo>
                  <a:pt x="1339" y="636"/>
                </a:lnTo>
                <a:lnTo>
                  <a:pt x="1300" y="684"/>
                </a:lnTo>
                <a:lnTo>
                  <a:pt x="1267" y="735"/>
                </a:lnTo>
                <a:lnTo>
                  <a:pt x="1237" y="789"/>
                </a:lnTo>
                <a:lnTo>
                  <a:pt x="1214" y="846"/>
                </a:lnTo>
                <a:lnTo>
                  <a:pt x="1195" y="905"/>
                </a:lnTo>
                <a:lnTo>
                  <a:pt x="1183" y="967"/>
                </a:lnTo>
                <a:lnTo>
                  <a:pt x="1140" y="991"/>
                </a:lnTo>
                <a:lnTo>
                  <a:pt x="1096" y="1011"/>
                </a:lnTo>
                <a:lnTo>
                  <a:pt x="1050" y="1027"/>
                </a:lnTo>
                <a:lnTo>
                  <a:pt x="1002" y="1038"/>
                </a:lnTo>
                <a:lnTo>
                  <a:pt x="952" y="1046"/>
                </a:lnTo>
                <a:lnTo>
                  <a:pt x="901" y="1048"/>
                </a:lnTo>
                <a:lnTo>
                  <a:pt x="844" y="1045"/>
                </a:lnTo>
                <a:lnTo>
                  <a:pt x="787" y="1036"/>
                </a:lnTo>
                <a:lnTo>
                  <a:pt x="734" y="1022"/>
                </a:lnTo>
                <a:lnTo>
                  <a:pt x="683" y="1002"/>
                </a:lnTo>
                <a:lnTo>
                  <a:pt x="634" y="977"/>
                </a:lnTo>
                <a:lnTo>
                  <a:pt x="589" y="947"/>
                </a:lnTo>
                <a:lnTo>
                  <a:pt x="547" y="913"/>
                </a:lnTo>
                <a:lnTo>
                  <a:pt x="508" y="876"/>
                </a:lnTo>
                <a:lnTo>
                  <a:pt x="474" y="834"/>
                </a:lnTo>
                <a:lnTo>
                  <a:pt x="445" y="789"/>
                </a:lnTo>
                <a:lnTo>
                  <a:pt x="420" y="740"/>
                </a:lnTo>
                <a:lnTo>
                  <a:pt x="400" y="690"/>
                </a:lnTo>
                <a:lnTo>
                  <a:pt x="384" y="636"/>
                </a:lnTo>
                <a:lnTo>
                  <a:pt x="375" y="581"/>
                </a:lnTo>
                <a:lnTo>
                  <a:pt x="372" y="524"/>
                </a:lnTo>
                <a:lnTo>
                  <a:pt x="375" y="467"/>
                </a:lnTo>
                <a:lnTo>
                  <a:pt x="384" y="412"/>
                </a:lnTo>
                <a:lnTo>
                  <a:pt x="400" y="358"/>
                </a:lnTo>
                <a:lnTo>
                  <a:pt x="420" y="308"/>
                </a:lnTo>
                <a:lnTo>
                  <a:pt x="445" y="259"/>
                </a:lnTo>
                <a:lnTo>
                  <a:pt x="474" y="214"/>
                </a:lnTo>
                <a:lnTo>
                  <a:pt x="508" y="173"/>
                </a:lnTo>
                <a:lnTo>
                  <a:pt x="547" y="135"/>
                </a:lnTo>
                <a:lnTo>
                  <a:pt x="589" y="101"/>
                </a:lnTo>
                <a:lnTo>
                  <a:pt x="634" y="72"/>
                </a:lnTo>
                <a:lnTo>
                  <a:pt x="683" y="46"/>
                </a:lnTo>
                <a:lnTo>
                  <a:pt x="734" y="27"/>
                </a:lnTo>
                <a:lnTo>
                  <a:pt x="787" y="12"/>
                </a:lnTo>
                <a:lnTo>
                  <a:pt x="844" y="2"/>
                </a:lnTo>
                <a:lnTo>
                  <a:pt x="90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schemeClr val="bg1"/>
              </a:solidFill>
            </a:endParaRPr>
          </a:p>
        </p:txBody>
      </p:sp>
      <p:grpSp>
        <p:nvGrpSpPr>
          <p:cNvPr id="9" name="Group 13"/>
          <p:cNvGrpSpPr>
            <a:grpSpLocks noChangeAspect="1"/>
          </p:cNvGrpSpPr>
          <p:nvPr/>
        </p:nvGrpSpPr>
        <p:grpSpPr bwMode="auto">
          <a:xfrm>
            <a:off x="5805722" y="4896758"/>
            <a:ext cx="346417" cy="394916"/>
            <a:chOff x="2038" y="243"/>
            <a:chExt cx="200" cy="228"/>
          </a:xfrm>
          <a:solidFill>
            <a:schemeClr val="bg1">
              <a:lumMod val="85000"/>
            </a:schemeClr>
          </a:solidFill>
        </p:grpSpPr>
        <p:sp>
          <p:nvSpPr>
            <p:cNvPr id="10" name="Freeform 15"/>
            <p:cNvSpPr>
              <a:spLocks/>
            </p:cNvSpPr>
            <p:nvPr/>
          </p:nvSpPr>
          <p:spPr bwMode="auto">
            <a:xfrm>
              <a:off x="2038" y="379"/>
              <a:ext cx="200" cy="92"/>
            </a:xfrm>
            <a:custGeom>
              <a:avLst/>
              <a:gdLst>
                <a:gd name="T0" fmla="*/ 1293 w 2995"/>
                <a:gd name="T1" fmla="*/ 1013 h 1383"/>
                <a:gd name="T2" fmla="*/ 1364 w 2995"/>
                <a:gd name="T3" fmla="*/ 572 h 1383"/>
                <a:gd name="T4" fmla="*/ 1315 w 2995"/>
                <a:gd name="T5" fmla="*/ 468 h 1383"/>
                <a:gd name="T6" fmla="*/ 1297 w 2995"/>
                <a:gd name="T7" fmla="*/ 388 h 1383"/>
                <a:gd name="T8" fmla="*/ 1307 w 2995"/>
                <a:gd name="T9" fmla="*/ 328 h 1383"/>
                <a:gd name="T10" fmla="*/ 1334 w 2995"/>
                <a:gd name="T11" fmla="*/ 286 h 1383"/>
                <a:gd name="T12" fmla="*/ 1372 w 2995"/>
                <a:gd name="T13" fmla="*/ 258 h 1383"/>
                <a:gd name="T14" fmla="*/ 1416 w 2995"/>
                <a:gd name="T15" fmla="*/ 242 h 1383"/>
                <a:gd name="T16" fmla="*/ 1457 w 2995"/>
                <a:gd name="T17" fmla="*/ 233 h 1383"/>
                <a:gd name="T18" fmla="*/ 1488 w 2995"/>
                <a:gd name="T19" fmla="*/ 231 h 1383"/>
                <a:gd name="T20" fmla="*/ 1505 w 2995"/>
                <a:gd name="T21" fmla="*/ 231 h 1383"/>
                <a:gd name="T22" fmla="*/ 1537 w 2995"/>
                <a:gd name="T23" fmla="*/ 233 h 1383"/>
                <a:gd name="T24" fmla="*/ 1578 w 2995"/>
                <a:gd name="T25" fmla="*/ 242 h 1383"/>
                <a:gd name="T26" fmla="*/ 1621 w 2995"/>
                <a:gd name="T27" fmla="*/ 257 h 1383"/>
                <a:gd name="T28" fmla="*/ 1660 w 2995"/>
                <a:gd name="T29" fmla="*/ 286 h 1383"/>
                <a:gd name="T30" fmla="*/ 1688 w 2995"/>
                <a:gd name="T31" fmla="*/ 328 h 1383"/>
                <a:gd name="T32" fmla="*/ 1696 w 2995"/>
                <a:gd name="T33" fmla="*/ 388 h 1383"/>
                <a:gd name="T34" fmla="*/ 1680 w 2995"/>
                <a:gd name="T35" fmla="*/ 468 h 1383"/>
                <a:gd name="T36" fmla="*/ 1630 w 2995"/>
                <a:gd name="T37" fmla="*/ 572 h 1383"/>
                <a:gd name="T38" fmla="*/ 1701 w 2995"/>
                <a:gd name="T39" fmla="*/ 1013 h 1383"/>
                <a:gd name="T40" fmla="*/ 2024 w 2995"/>
                <a:gd name="T41" fmla="*/ 2 h 1383"/>
                <a:gd name="T42" fmla="*/ 2057 w 2995"/>
                <a:gd name="T43" fmla="*/ 22 h 1383"/>
                <a:gd name="T44" fmla="*/ 2128 w 2995"/>
                <a:gd name="T45" fmla="*/ 63 h 1383"/>
                <a:gd name="T46" fmla="*/ 2234 w 2995"/>
                <a:gd name="T47" fmla="*/ 119 h 1383"/>
                <a:gd name="T48" fmla="*/ 2374 w 2995"/>
                <a:gd name="T49" fmla="*/ 186 h 1383"/>
                <a:gd name="T50" fmla="*/ 2544 w 2995"/>
                <a:gd name="T51" fmla="*/ 258 h 1383"/>
                <a:gd name="T52" fmla="*/ 2710 w 2995"/>
                <a:gd name="T53" fmla="*/ 330 h 1383"/>
                <a:gd name="T54" fmla="*/ 2828 w 2995"/>
                <a:gd name="T55" fmla="*/ 421 h 1383"/>
                <a:gd name="T56" fmla="*/ 2906 w 2995"/>
                <a:gd name="T57" fmla="*/ 536 h 1383"/>
                <a:gd name="T58" fmla="*/ 2954 w 2995"/>
                <a:gd name="T59" fmla="*/ 681 h 1383"/>
                <a:gd name="T60" fmla="*/ 2979 w 2995"/>
                <a:gd name="T61" fmla="*/ 854 h 1383"/>
                <a:gd name="T62" fmla="*/ 2990 w 2995"/>
                <a:gd name="T63" fmla="*/ 1058 h 1383"/>
                <a:gd name="T64" fmla="*/ 2994 w 2995"/>
                <a:gd name="T65" fmla="*/ 1295 h 1383"/>
                <a:gd name="T66" fmla="*/ 1 w 2995"/>
                <a:gd name="T67" fmla="*/ 1299 h 1383"/>
                <a:gd name="T68" fmla="*/ 4 w 2995"/>
                <a:gd name="T69" fmla="*/ 1071 h 1383"/>
                <a:gd name="T70" fmla="*/ 14 w 2995"/>
                <a:gd name="T71" fmla="*/ 874 h 1383"/>
                <a:gd name="T72" fmla="*/ 34 w 2995"/>
                <a:gd name="T73" fmla="*/ 705 h 1383"/>
                <a:gd name="T74" fmla="*/ 75 w 2995"/>
                <a:gd name="T75" fmla="*/ 562 h 1383"/>
                <a:gd name="T76" fmla="*/ 144 w 2995"/>
                <a:gd name="T77" fmla="*/ 446 h 1383"/>
                <a:gd name="T78" fmla="*/ 245 w 2995"/>
                <a:gd name="T79" fmla="*/ 353 h 1383"/>
                <a:gd name="T80" fmla="*/ 388 w 2995"/>
                <a:gd name="T81" fmla="*/ 283 h 1383"/>
                <a:gd name="T82" fmla="*/ 567 w 2995"/>
                <a:gd name="T83" fmla="*/ 210 h 1383"/>
                <a:gd name="T84" fmla="*/ 717 w 2995"/>
                <a:gd name="T85" fmla="*/ 141 h 1383"/>
                <a:gd name="T86" fmla="*/ 835 w 2995"/>
                <a:gd name="T87" fmla="*/ 80 h 1383"/>
                <a:gd name="T88" fmla="*/ 917 w 2995"/>
                <a:gd name="T89" fmla="*/ 34 h 1383"/>
                <a:gd name="T90" fmla="*/ 964 w 2995"/>
                <a:gd name="T91" fmla="*/ 7 h 1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95" h="1383">
                  <a:moveTo>
                    <a:pt x="972" y="0"/>
                  </a:moveTo>
                  <a:lnTo>
                    <a:pt x="1255" y="892"/>
                  </a:lnTo>
                  <a:lnTo>
                    <a:pt x="1293" y="1013"/>
                  </a:lnTo>
                  <a:lnTo>
                    <a:pt x="1419" y="655"/>
                  </a:lnTo>
                  <a:lnTo>
                    <a:pt x="1390" y="612"/>
                  </a:lnTo>
                  <a:lnTo>
                    <a:pt x="1364" y="572"/>
                  </a:lnTo>
                  <a:lnTo>
                    <a:pt x="1344" y="534"/>
                  </a:lnTo>
                  <a:lnTo>
                    <a:pt x="1328" y="500"/>
                  </a:lnTo>
                  <a:lnTo>
                    <a:pt x="1315" y="468"/>
                  </a:lnTo>
                  <a:lnTo>
                    <a:pt x="1306" y="439"/>
                  </a:lnTo>
                  <a:lnTo>
                    <a:pt x="1300" y="413"/>
                  </a:lnTo>
                  <a:lnTo>
                    <a:pt x="1297" y="388"/>
                  </a:lnTo>
                  <a:lnTo>
                    <a:pt x="1298" y="366"/>
                  </a:lnTo>
                  <a:lnTo>
                    <a:pt x="1301" y="346"/>
                  </a:lnTo>
                  <a:lnTo>
                    <a:pt x="1307" y="328"/>
                  </a:lnTo>
                  <a:lnTo>
                    <a:pt x="1314" y="313"/>
                  </a:lnTo>
                  <a:lnTo>
                    <a:pt x="1323" y="298"/>
                  </a:lnTo>
                  <a:lnTo>
                    <a:pt x="1334" y="286"/>
                  </a:lnTo>
                  <a:lnTo>
                    <a:pt x="1345" y="275"/>
                  </a:lnTo>
                  <a:lnTo>
                    <a:pt x="1359" y="266"/>
                  </a:lnTo>
                  <a:lnTo>
                    <a:pt x="1372" y="258"/>
                  </a:lnTo>
                  <a:lnTo>
                    <a:pt x="1387" y="251"/>
                  </a:lnTo>
                  <a:lnTo>
                    <a:pt x="1401" y="246"/>
                  </a:lnTo>
                  <a:lnTo>
                    <a:pt x="1416" y="242"/>
                  </a:lnTo>
                  <a:lnTo>
                    <a:pt x="1431" y="239"/>
                  </a:lnTo>
                  <a:lnTo>
                    <a:pt x="1444" y="236"/>
                  </a:lnTo>
                  <a:lnTo>
                    <a:pt x="1457" y="233"/>
                  </a:lnTo>
                  <a:lnTo>
                    <a:pt x="1469" y="232"/>
                  </a:lnTo>
                  <a:lnTo>
                    <a:pt x="1480" y="231"/>
                  </a:lnTo>
                  <a:lnTo>
                    <a:pt x="1488" y="231"/>
                  </a:lnTo>
                  <a:lnTo>
                    <a:pt x="1495" y="231"/>
                  </a:lnTo>
                  <a:lnTo>
                    <a:pt x="1498" y="231"/>
                  </a:lnTo>
                  <a:lnTo>
                    <a:pt x="1505" y="231"/>
                  </a:lnTo>
                  <a:lnTo>
                    <a:pt x="1514" y="231"/>
                  </a:lnTo>
                  <a:lnTo>
                    <a:pt x="1524" y="232"/>
                  </a:lnTo>
                  <a:lnTo>
                    <a:pt x="1537" y="233"/>
                  </a:lnTo>
                  <a:lnTo>
                    <a:pt x="1549" y="236"/>
                  </a:lnTo>
                  <a:lnTo>
                    <a:pt x="1563" y="238"/>
                  </a:lnTo>
                  <a:lnTo>
                    <a:pt x="1578" y="242"/>
                  </a:lnTo>
                  <a:lnTo>
                    <a:pt x="1592" y="246"/>
                  </a:lnTo>
                  <a:lnTo>
                    <a:pt x="1607" y="251"/>
                  </a:lnTo>
                  <a:lnTo>
                    <a:pt x="1621" y="257"/>
                  </a:lnTo>
                  <a:lnTo>
                    <a:pt x="1635" y="266"/>
                  </a:lnTo>
                  <a:lnTo>
                    <a:pt x="1648" y="275"/>
                  </a:lnTo>
                  <a:lnTo>
                    <a:pt x="1660" y="286"/>
                  </a:lnTo>
                  <a:lnTo>
                    <a:pt x="1671" y="298"/>
                  </a:lnTo>
                  <a:lnTo>
                    <a:pt x="1680" y="312"/>
                  </a:lnTo>
                  <a:lnTo>
                    <a:pt x="1688" y="328"/>
                  </a:lnTo>
                  <a:lnTo>
                    <a:pt x="1693" y="346"/>
                  </a:lnTo>
                  <a:lnTo>
                    <a:pt x="1696" y="366"/>
                  </a:lnTo>
                  <a:lnTo>
                    <a:pt x="1696" y="388"/>
                  </a:lnTo>
                  <a:lnTo>
                    <a:pt x="1694" y="411"/>
                  </a:lnTo>
                  <a:lnTo>
                    <a:pt x="1688" y="439"/>
                  </a:lnTo>
                  <a:lnTo>
                    <a:pt x="1680" y="468"/>
                  </a:lnTo>
                  <a:lnTo>
                    <a:pt x="1667" y="500"/>
                  </a:lnTo>
                  <a:lnTo>
                    <a:pt x="1651" y="534"/>
                  </a:lnTo>
                  <a:lnTo>
                    <a:pt x="1630" y="572"/>
                  </a:lnTo>
                  <a:lnTo>
                    <a:pt x="1605" y="612"/>
                  </a:lnTo>
                  <a:lnTo>
                    <a:pt x="1574" y="655"/>
                  </a:lnTo>
                  <a:lnTo>
                    <a:pt x="1701" y="1013"/>
                  </a:lnTo>
                  <a:lnTo>
                    <a:pt x="1739" y="892"/>
                  </a:lnTo>
                  <a:lnTo>
                    <a:pt x="2021" y="0"/>
                  </a:lnTo>
                  <a:lnTo>
                    <a:pt x="2024" y="2"/>
                  </a:lnTo>
                  <a:lnTo>
                    <a:pt x="2031" y="7"/>
                  </a:lnTo>
                  <a:lnTo>
                    <a:pt x="2041" y="13"/>
                  </a:lnTo>
                  <a:lnTo>
                    <a:pt x="2057" y="22"/>
                  </a:lnTo>
                  <a:lnTo>
                    <a:pt x="2077" y="34"/>
                  </a:lnTo>
                  <a:lnTo>
                    <a:pt x="2101" y="47"/>
                  </a:lnTo>
                  <a:lnTo>
                    <a:pt x="2128" y="63"/>
                  </a:lnTo>
                  <a:lnTo>
                    <a:pt x="2159" y="80"/>
                  </a:lnTo>
                  <a:lnTo>
                    <a:pt x="2196" y="99"/>
                  </a:lnTo>
                  <a:lnTo>
                    <a:pt x="2234" y="119"/>
                  </a:lnTo>
                  <a:lnTo>
                    <a:pt x="2277" y="141"/>
                  </a:lnTo>
                  <a:lnTo>
                    <a:pt x="2324" y="163"/>
                  </a:lnTo>
                  <a:lnTo>
                    <a:pt x="2374" y="186"/>
                  </a:lnTo>
                  <a:lnTo>
                    <a:pt x="2427" y="210"/>
                  </a:lnTo>
                  <a:lnTo>
                    <a:pt x="2484" y="233"/>
                  </a:lnTo>
                  <a:lnTo>
                    <a:pt x="2544" y="258"/>
                  </a:lnTo>
                  <a:lnTo>
                    <a:pt x="2607" y="283"/>
                  </a:lnTo>
                  <a:lnTo>
                    <a:pt x="2661" y="305"/>
                  </a:lnTo>
                  <a:lnTo>
                    <a:pt x="2710" y="330"/>
                  </a:lnTo>
                  <a:lnTo>
                    <a:pt x="2755" y="357"/>
                  </a:lnTo>
                  <a:lnTo>
                    <a:pt x="2794" y="388"/>
                  </a:lnTo>
                  <a:lnTo>
                    <a:pt x="2828" y="421"/>
                  </a:lnTo>
                  <a:lnTo>
                    <a:pt x="2858" y="456"/>
                  </a:lnTo>
                  <a:lnTo>
                    <a:pt x="2884" y="495"/>
                  </a:lnTo>
                  <a:lnTo>
                    <a:pt x="2906" y="536"/>
                  </a:lnTo>
                  <a:lnTo>
                    <a:pt x="2926" y="581"/>
                  </a:lnTo>
                  <a:lnTo>
                    <a:pt x="2942" y="629"/>
                  </a:lnTo>
                  <a:lnTo>
                    <a:pt x="2954" y="681"/>
                  </a:lnTo>
                  <a:lnTo>
                    <a:pt x="2965" y="735"/>
                  </a:lnTo>
                  <a:lnTo>
                    <a:pt x="2973" y="792"/>
                  </a:lnTo>
                  <a:lnTo>
                    <a:pt x="2979" y="854"/>
                  </a:lnTo>
                  <a:lnTo>
                    <a:pt x="2984" y="918"/>
                  </a:lnTo>
                  <a:lnTo>
                    <a:pt x="2987" y="986"/>
                  </a:lnTo>
                  <a:lnTo>
                    <a:pt x="2990" y="1058"/>
                  </a:lnTo>
                  <a:lnTo>
                    <a:pt x="2992" y="1134"/>
                  </a:lnTo>
                  <a:lnTo>
                    <a:pt x="2993" y="1213"/>
                  </a:lnTo>
                  <a:lnTo>
                    <a:pt x="2994" y="1295"/>
                  </a:lnTo>
                  <a:lnTo>
                    <a:pt x="2995" y="1383"/>
                  </a:lnTo>
                  <a:lnTo>
                    <a:pt x="0" y="1383"/>
                  </a:lnTo>
                  <a:lnTo>
                    <a:pt x="1" y="1299"/>
                  </a:lnTo>
                  <a:lnTo>
                    <a:pt x="2" y="1220"/>
                  </a:lnTo>
                  <a:lnTo>
                    <a:pt x="3" y="1144"/>
                  </a:lnTo>
                  <a:lnTo>
                    <a:pt x="4" y="1071"/>
                  </a:lnTo>
                  <a:lnTo>
                    <a:pt x="6" y="1003"/>
                  </a:lnTo>
                  <a:lnTo>
                    <a:pt x="9" y="936"/>
                  </a:lnTo>
                  <a:lnTo>
                    <a:pt x="14" y="874"/>
                  </a:lnTo>
                  <a:lnTo>
                    <a:pt x="19" y="814"/>
                  </a:lnTo>
                  <a:lnTo>
                    <a:pt x="26" y="758"/>
                  </a:lnTo>
                  <a:lnTo>
                    <a:pt x="34" y="705"/>
                  </a:lnTo>
                  <a:lnTo>
                    <a:pt x="46" y="655"/>
                  </a:lnTo>
                  <a:lnTo>
                    <a:pt x="59" y="607"/>
                  </a:lnTo>
                  <a:lnTo>
                    <a:pt x="75" y="562"/>
                  </a:lnTo>
                  <a:lnTo>
                    <a:pt x="95" y="521"/>
                  </a:lnTo>
                  <a:lnTo>
                    <a:pt x="118" y="482"/>
                  </a:lnTo>
                  <a:lnTo>
                    <a:pt x="144" y="446"/>
                  </a:lnTo>
                  <a:lnTo>
                    <a:pt x="173" y="413"/>
                  </a:lnTo>
                  <a:lnTo>
                    <a:pt x="206" y="382"/>
                  </a:lnTo>
                  <a:lnTo>
                    <a:pt x="245" y="353"/>
                  </a:lnTo>
                  <a:lnTo>
                    <a:pt x="288" y="327"/>
                  </a:lnTo>
                  <a:lnTo>
                    <a:pt x="334" y="304"/>
                  </a:lnTo>
                  <a:lnTo>
                    <a:pt x="388" y="283"/>
                  </a:lnTo>
                  <a:lnTo>
                    <a:pt x="450" y="258"/>
                  </a:lnTo>
                  <a:lnTo>
                    <a:pt x="511" y="233"/>
                  </a:lnTo>
                  <a:lnTo>
                    <a:pt x="567" y="210"/>
                  </a:lnTo>
                  <a:lnTo>
                    <a:pt x="620" y="186"/>
                  </a:lnTo>
                  <a:lnTo>
                    <a:pt x="670" y="163"/>
                  </a:lnTo>
                  <a:lnTo>
                    <a:pt x="717" y="141"/>
                  </a:lnTo>
                  <a:lnTo>
                    <a:pt x="760" y="119"/>
                  </a:lnTo>
                  <a:lnTo>
                    <a:pt x="799" y="99"/>
                  </a:lnTo>
                  <a:lnTo>
                    <a:pt x="835" y="80"/>
                  </a:lnTo>
                  <a:lnTo>
                    <a:pt x="866" y="63"/>
                  </a:lnTo>
                  <a:lnTo>
                    <a:pt x="894" y="47"/>
                  </a:lnTo>
                  <a:lnTo>
                    <a:pt x="917" y="34"/>
                  </a:lnTo>
                  <a:lnTo>
                    <a:pt x="937" y="22"/>
                  </a:lnTo>
                  <a:lnTo>
                    <a:pt x="952" y="13"/>
                  </a:lnTo>
                  <a:lnTo>
                    <a:pt x="964" y="7"/>
                  </a:lnTo>
                  <a:lnTo>
                    <a:pt x="970" y="2"/>
                  </a:lnTo>
                  <a:lnTo>
                    <a:pt x="9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1" name="Freeform 16"/>
            <p:cNvSpPr>
              <a:spLocks noEditPoints="1"/>
            </p:cNvSpPr>
            <p:nvPr/>
          </p:nvSpPr>
          <p:spPr bwMode="auto">
            <a:xfrm>
              <a:off x="2073" y="243"/>
              <a:ext cx="128" cy="128"/>
            </a:xfrm>
            <a:custGeom>
              <a:avLst/>
              <a:gdLst>
                <a:gd name="T0" fmla="*/ 716 w 1918"/>
                <a:gd name="T1" fmla="*/ 757 h 1914"/>
                <a:gd name="T2" fmla="*/ 697 w 1918"/>
                <a:gd name="T3" fmla="*/ 796 h 1914"/>
                <a:gd name="T4" fmla="*/ 740 w 1918"/>
                <a:gd name="T5" fmla="*/ 828 h 1914"/>
                <a:gd name="T6" fmla="*/ 807 w 1918"/>
                <a:gd name="T7" fmla="*/ 842 h 1914"/>
                <a:gd name="T8" fmla="*/ 829 w 1918"/>
                <a:gd name="T9" fmla="*/ 894 h 1914"/>
                <a:gd name="T10" fmla="*/ 762 w 1918"/>
                <a:gd name="T11" fmla="*/ 1289 h 1914"/>
                <a:gd name="T12" fmla="*/ 765 w 1918"/>
                <a:gd name="T13" fmla="*/ 1452 h 1914"/>
                <a:gd name="T14" fmla="*/ 837 w 1918"/>
                <a:gd name="T15" fmla="*/ 1527 h 1914"/>
                <a:gd name="T16" fmla="*/ 956 w 1918"/>
                <a:gd name="T17" fmla="*/ 1549 h 1914"/>
                <a:gd name="T18" fmla="*/ 1106 w 1918"/>
                <a:gd name="T19" fmla="*/ 1524 h 1914"/>
                <a:gd name="T20" fmla="*/ 1209 w 1918"/>
                <a:gd name="T21" fmla="*/ 1445 h 1914"/>
                <a:gd name="T22" fmla="*/ 1219 w 1918"/>
                <a:gd name="T23" fmla="*/ 1396 h 1914"/>
                <a:gd name="T24" fmla="*/ 1172 w 1918"/>
                <a:gd name="T25" fmla="*/ 1396 h 1914"/>
                <a:gd name="T26" fmla="*/ 1084 w 1918"/>
                <a:gd name="T27" fmla="*/ 1427 h 1914"/>
                <a:gd name="T28" fmla="*/ 1041 w 1918"/>
                <a:gd name="T29" fmla="*/ 1406 h 1914"/>
                <a:gd name="T30" fmla="*/ 1032 w 1918"/>
                <a:gd name="T31" fmla="*/ 1340 h 1914"/>
                <a:gd name="T32" fmla="*/ 1112 w 1918"/>
                <a:gd name="T33" fmla="*/ 894 h 1914"/>
                <a:gd name="T34" fmla="*/ 1120 w 1918"/>
                <a:gd name="T35" fmla="*/ 787 h 1914"/>
                <a:gd name="T36" fmla="*/ 1080 w 1918"/>
                <a:gd name="T37" fmla="*/ 751 h 1914"/>
                <a:gd name="T38" fmla="*/ 967 w 1918"/>
                <a:gd name="T39" fmla="*/ 369 h 1914"/>
                <a:gd name="T40" fmla="*/ 869 w 1918"/>
                <a:gd name="T41" fmla="*/ 434 h 1914"/>
                <a:gd name="T42" fmla="*/ 846 w 1918"/>
                <a:gd name="T43" fmla="*/ 554 h 1914"/>
                <a:gd name="T44" fmla="*/ 911 w 1918"/>
                <a:gd name="T45" fmla="*/ 653 h 1914"/>
                <a:gd name="T46" fmla="*/ 1030 w 1918"/>
                <a:gd name="T47" fmla="*/ 677 h 1914"/>
                <a:gd name="T48" fmla="*/ 1127 w 1918"/>
                <a:gd name="T49" fmla="*/ 611 h 1914"/>
                <a:gd name="T50" fmla="*/ 1151 w 1918"/>
                <a:gd name="T51" fmla="*/ 491 h 1914"/>
                <a:gd name="T52" fmla="*/ 1086 w 1918"/>
                <a:gd name="T53" fmla="*/ 393 h 1914"/>
                <a:gd name="T54" fmla="*/ 925 w 1918"/>
                <a:gd name="T55" fmla="*/ 0 h 1914"/>
                <a:gd name="T56" fmla="*/ 1203 w 1918"/>
                <a:gd name="T57" fmla="*/ 30 h 1914"/>
                <a:gd name="T58" fmla="*/ 1464 w 1918"/>
                <a:gd name="T59" fmla="*/ 143 h 1914"/>
                <a:gd name="T60" fmla="*/ 1689 w 1918"/>
                <a:gd name="T61" fmla="*/ 334 h 1914"/>
                <a:gd name="T62" fmla="*/ 1842 w 1918"/>
                <a:gd name="T63" fmla="*/ 580 h 1914"/>
                <a:gd name="T64" fmla="*/ 1913 w 1918"/>
                <a:gd name="T65" fmla="*/ 852 h 1914"/>
                <a:gd name="T66" fmla="*/ 1903 w 1918"/>
                <a:gd name="T67" fmla="*/ 1132 h 1914"/>
                <a:gd name="T68" fmla="*/ 1811 w 1918"/>
                <a:gd name="T69" fmla="*/ 1398 h 1914"/>
                <a:gd name="T70" fmla="*/ 1637 w 1918"/>
                <a:gd name="T71" fmla="*/ 1634 h 1914"/>
                <a:gd name="T72" fmla="*/ 1406 w 1918"/>
                <a:gd name="T73" fmla="*/ 1805 h 1914"/>
                <a:gd name="T74" fmla="*/ 1144 w 1918"/>
                <a:gd name="T75" fmla="*/ 1897 h 1914"/>
                <a:gd name="T76" fmla="*/ 868 w 1918"/>
                <a:gd name="T77" fmla="*/ 1910 h 1914"/>
                <a:gd name="T78" fmla="*/ 601 w 1918"/>
                <a:gd name="T79" fmla="*/ 1845 h 1914"/>
                <a:gd name="T80" fmla="*/ 423 w 1918"/>
                <a:gd name="T81" fmla="*/ 1814 h 1914"/>
                <a:gd name="T82" fmla="*/ 231 w 1918"/>
                <a:gd name="T83" fmla="*/ 1888 h 1914"/>
                <a:gd name="T84" fmla="*/ 64 w 1918"/>
                <a:gd name="T85" fmla="*/ 1892 h 1914"/>
                <a:gd name="T86" fmla="*/ 34 w 1918"/>
                <a:gd name="T87" fmla="*/ 1861 h 1914"/>
                <a:gd name="T88" fmla="*/ 54 w 1918"/>
                <a:gd name="T89" fmla="*/ 1822 h 1914"/>
                <a:gd name="T90" fmla="*/ 175 w 1918"/>
                <a:gd name="T91" fmla="*/ 1722 h 1914"/>
                <a:gd name="T92" fmla="*/ 251 w 1918"/>
                <a:gd name="T93" fmla="*/ 1599 h 1914"/>
                <a:gd name="T94" fmla="*/ 119 w 1918"/>
                <a:gd name="T95" fmla="*/ 1419 h 1914"/>
                <a:gd name="T96" fmla="*/ 23 w 1918"/>
                <a:gd name="T97" fmla="*/ 1164 h 1914"/>
                <a:gd name="T98" fmla="*/ 3 w 1918"/>
                <a:gd name="T99" fmla="*/ 896 h 1914"/>
                <a:gd name="T100" fmla="*/ 58 w 1918"/>
                <a:gd name="T101" fmla="*/ 632 h 1914"/>
                <a:gd name="T102" fmla="*/ 188 w 1918"/>
                <a:gd name="T103" fmla="*/ 388 h 1914"/>
                <a:gd name="T104" fmla="*/ 394 w 1918"/>
                <a:gd name="T105" fmla="*/ 183 h 1914"/>
                <a:gd name="T106" fmla="*/ 649 w 1918"/>
                <a:gd name="T107" fmla="*/ 51 h 1914"/>
                <a:gd name="T108" fmla="*/ 925 w 1918"/>
                <a:gd name="T109" fmla="*/ 0 h 1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918" h="1914">
                  <a:moveTo>
                    <a:pt x="766" y="750"/>
                  </a:moveTo>
                  <a:lnTo>
                    <a:pt x="749" y="751"/>
                  </a:lnTo>
                  <a:lnTo>
                    <a:pt x="731" y="753"/>
                  </a:lnTo>
                  <a:lnTo>
                    <a:pt x="716" y="757"/>
                  </a:lnTo>
                  <a:lnTo>
                    <a:pt x="706" y="764"/>
                  </a:lnTo>
                  <a:lnTo>
                    <a:pt x="699" y="773"/>
                  </a:lnTo>
                  <a:lnTo>
                    <a:pt x="695" y="785"/>
                  </a:lnTo>
                  <a:lnTo>
                    <a:pt x="697" y="796"/>
                  </a:lnTo>
                  <a:lnTo>
                    <a:pt x="702" y="807"/>
                  </a:lnTo>
                  <a:lnTo>
                    <a:pt x="710" y="816"/>
                  </a:lnTo>
                  <a:lnTo>
                    <a:pt x="724" y="823"/>
                  </a:lnTo>
                  <a:lnTo>
                    <a:pt x="740" y="828"/>
                  </a:lnTo>
                  <a:lnTo>
                    <a:pt x="758" y="831"/>
                  </a:lnTo>
                  <a:lnTo>
                    <a:pt x="775" y="833"/>
                  </a:lnTo>
                  <a:lnTo>
                    <a:pt x="793" y="837"/>
                  </a:lnTo>
                  <a:lnTo>
                    <a:pt x="807" y="842"/>
                  </a:lnTo>
                  <a:lnTo>
                    <a:pt x="817" y="851"/>
                  </a:lnTo>
                  <a:lnTo>
                    <a:pt x="824" y="861"/>
                  </a:lnTo>
                  <a:lnTo>
                    <a:pt x="828" y="875"/>
                  </a:lnTo>
                  <a:lnTo>
                    <a:pt x="829" y="894"/>
                  </a:lnTo>
                  <a:lnTo>
                    <a:pt x="828" y="904"/>
                  </a:lnTo>
                  <a:lnTo>
                    <a:pt x="827" y="913"/>
                  </a:lnTo>
                  <a:lnTo>
                    <a:pt x="776" y="1205"/>
                  </a:lnTo>
                  <a:lnTo>
                    <a:pt x="762" y="1289"/>
                  </a:lnTo>
                  <a:lnTo>
                    <a:pt x="750" y="1373"/>
                  </a:lnTo>
                  <a:lnTo>
                    <a:pt x="750" y="1401"/>
                  </a:lnTo>
                  <a:lnTo>
                    <a:pt x="755" y="1427"/>
                  </a:lnTo>
                  <a:lnTo>
                    <a:pt x="765" y="1452"/>
                  </a:lnTo>
                  <a:lnTo>
                    <a:pt x="779" y="1475"/>
                  </a:lnTo>
                  <a:lnTo>
                    <a:pt x="797" y="1496"/>
                  </a:lnTo>
                  <a:lnTo>
                    <a:pt x="816" y="1513"/>
                  </a:lnTo>
                  <a:lnTo>
                    <a:pt x="837" y="1527"/>
                  </a:lnTo>
                  <a:lnTo>
                    <a:pt x="859" y="1536"/>
                  </a:lnTo>
                  <a:lnTo>
                    <a:pt x="880" y="1543"/>
                  </a:lnTo>
                  <a:lnTo>
                    <a:pt x="918" y="1547"/>
                  </a:lnTo>
                  <a:lnTo>
                    <a:pt x="956" y="1549"/>
                  </a:lnTo>
                  <a:lnTo>
                    <a:pt x="995" y="1549"/>
                  </a:lnTo>
                  <a:lnTo>
                    <a:pt x="1034" y="1546"/>
                  </a:lnTo>
                  <a:lnTo>
                    <a:pt x="1072" y="1538"/>
                  </a:lnTo>
                  <a:lnTo>
                    <a:pt x="1106" y="1524"/>
                  </a:lnTo>
                  <a:lnTo>
                    <a:pt x="1139" y="1505"/>
                  </a:lnTo>
                  <a:lnTo>
                    <a:pt x="1171" y="1483"/>
                  </a:lnTo>
                  <a:lnTo>
                    <a:pt x="1201" y="1456"/>
                  </a:lnTo>
                  <a:lnTo>
                    <a:pt x="1209" y="1445"/>
                  </a:lnTo>
                  <a:lnTo>
                    <a:pt x="1218" y="1432"/>
                  </a:lnTo>
                  <a:lnTo>
                    <a:pt x="1222" y="1419"/>
                  </a:lnTo>
                  <a:lnTo>
                    <a:pt x="1223" y="1406"/>
                  </a:lnTo>
                  <a:lnTo>
                    <a:pt x="1219" y="1396"/>
                  </a:lnTo>
                  <a:lnTo>
                    <a:pt x="1210" y="1389"/>
                  </a:lnTo>
                  <a:lnTo>
                    <a:pt x="1199" y="1387"/>
                  </a:lnTo>
                  <a:lnTo>
                    <a:pt x="1186" y="1389"/>
                  </a:lnTo>
                  <a:lnTo>
                    <a:pt x="1172" y="1396"/>
                  </a:lnTo>
                  <a:lnTo>
                    <a:pt x="1157" y="1404"/>
                  </a:lnTo>
                  <a:lnTo>
                    <a:pt x="1142" y="1412"/>
                  </a:lnTo>
                  <a:lnTo>
                    <a:pt x="1113" y="1421"/>
                  </a:lnTo>
                  <a:lnTo>
                    <a:pt x="1084" y="1427"/>
                  </a:lnTo>
                  <a:lnTo>
                    <a:pt x="1071" y="1427"/>
                  </a:lnTo>
                  <a:lnTo>
                    <a:pt x="1059" y="1423"/>
                  </a:lnTo>
                  <a:lnTo>
                    <a:pt x="1049" y="1417"/>
                  </a:lnTo>
                  <a:lnTo>
                    <a:pt x="1041" y="1406"/>
                  </a:lnTo>
                  <a:lnTo>
                    <a:pt x="1037" y="1394"/>
                  </a:lnTo>
                  <a:lnTo>
                    <a:pt x="1033" y="1376"/>
                  </a:lnTo>
                  <a:lnTo>
                    <a:pt x="1031" y="1357"/>
                  </a:lnTo>
                  <a:lnTo>
                    <a:pt x="1032" y="1340"/>
                  </a:lnTo>
                  <a:lnTo>
                    <a:pt x="1040" y="1285"/>
                  </a:lnTo>
                  <a:lnTo>
                    <a:pt x="1051" y="1229"/>
                  </a:lnTo>
                  <a:lnTo>
                    <a:pt x="1082" y="1062"/>
                  </a:lnTo>
                  <a:lnTo>
                    <a:pt x="1112" y="894"/>
                  </a:lnTo>
                  <a:lnTo>
                    <a:pt x="1117" y="864"/>
                  </a:lnTo>
                  <a:lnTo>
                    <a:pt x="1121" y="834"/>
                  </a:lnTo>
                  <a:lnTo>
                    <a:pt x="1122" y="804"/>
                  </a:lnTo>
                  <a:lnTo>
                    <a:pt x="1120" y="787"/>
                  </a:lnTo>
                  <a:lnTo>
                    <a:pt x="1114" y="773"/>
                  </a:lnTo>
                  <a:lnTo>
                    <a:pt x="1106" y="763"/>
                  </a:lnTo>
                  <a:lnTo>
                    <a:pt x="1095" y="756"/>
                  </a:lnTo>
                  <a:lnTo>
                    <a:pt x="1080" y="751"/>
                  </a:lnTo>
                  <a:lnTo>
                    <a:pt x="1063" y="750"/>
                  </a:lnTo>
                  <a:lnTo>
                    <a:pt x="766" y="750"/>
                  </a:lnTo>
                  <a:close/>
                  <a:moveTo>
                    <a:pt x="1000" y="365"/>
                  </a:moveTo>
                  <a:lnTo>
                    <a:pt x="967" y="369"/>
                  </a:lnTo>
                  <a:lnTo>
                    <a:pt x="939" y="378"/>
                  </a:lnTo>
                  <a:lnTo>
                    <a:pt x="912" y="391"/>
                  </a:lnTo>
                  <a:lnTo>
                    <a:pt x="889" y="410"/>
                  </a:lnTo>
                  <a:lnTo>
                    <a:pt x="869" y="434"/>
                  </a:lnTo>
                  <a:lnTo>
                    <a:pt x="855" y="460"/>
                  </a:lnTo>
                  <a:lnTo>
                    <a:pt x="846" y="489"/>
                  </a:lnTo>
                  <a:lnTo>
                    <a:pt x="842" y="522"/>
                  </a:lnTo>
                  <a:lnTo>
                    <a:pt x="846" y="554"/>
                  </a:lnTo>
                  <a:lnTo>
                    <a:pt x="855" y="583"/>
                  </a:lnTo>
                  <a:lnTo>
                    <a:pt x="868" y="610"/>
                  </a:lnTo>
                  <a:lnTo>
                    <a:pt x="888" y="633"/>
                  </a:lnTo>
                  <a:lnTo>
                    <a:pt x="911" y="653"/>
                  </a:lnTo>
                  <a:lnTo>
                    <a:pt x="937" y="667"/>
                  </a:lnTo>
                  <a:lnTo>
                    <a:pt x="967" y="677"/>
                  </a:lnTo>
                  <a:lnTo>
                    <a:pt x="999" y="680"/>
                  </a:lnTo>
                  <a:lnTo>
                    <a:pt x="1030" y="677"/>
                  </a:lnTo>
                  <a:lnTo>
                    <a:pt x="1059" y="668"/>
                  </a:lnTo>
                  <a:lnTo>
                    <a:pt x="1085" y="654"/>
                  </a:lnTo>
                  <a:lnTo>
                    <a:pt x="1108" y="635"/>
                  </a:lnTo>
                  <a:lnTo>
                    <a:pt x="1127" y="611"/>
                  </a:lnTo>
                  <a:lnTo>
                    <a:pt x="1141" y="585"/>
                  </a:lnTo>
                  <a:lnTo>
                    <a:pt x="1151" y="555"/>
                  </a:lnTo>
                  <a:lnTo>
                    <a:pt x="1154" y="524"/>
                  </a:lnTo>
                  <a:lnTo>
                    <a:pt x="1151" y="491"/>
                  </a:lnTo>
                  <a:lnTo>
                    <a:pt x="1142" y="462"/>
                  </a:lnTo>
                  <a:lnTo>
                    <a:pt x="1128" y="435"/>
                  </a:lnTo>
                  <a:lnTo>
                    <a:pt x="1109" y="412"/>
                  </a:lnTo>
                  <a:lnTo>
                    <a:pt x="1086" y="393"/>
                  </a:lnTo>
                  <a:lnTo>
                    <a:pt x="1060" y="378"/>
                  </a:lnTo>
                  <a:lnTo>
                    <a:pt x="1031" y="369"/>
                  </a:lnTo>
                  <a:lnTo>
                    <a:pt x="1000" y="365"/>
                  </a:lnTo>
                  <a:close/>
                  <a:moveTo>
                    <a:pt x="925" y="0"/>
                  </a:moveTo>
                  <a:lnTo>
                    <a:pt x="995" y="0"/>
                  </a:lnTo>
                  <a:lnTo>
                    <a:pt x="1064" y="5"/>
                  </a:lnTo>
                  <a:lnTo>
                    <a:pt x="1134" y="15"/>
                  </a:lnTo>
                  <a:lnTo>
                    <a:pt x="1203" y="30"/>
                  </a:lnTo>
                  <a:lnTo>
                    <a:pt x="1271" y="51"/>
                  </a:lnTo>
                  <a:lnTo>
                    <a:pt x="1336" y="76"/>
                  </a:lnTo>
                  <a:lnTo>
                    <a:pt x="1402" y="106"/>
                  </a:lnTo>
                  <a:lnTo>
                    <a:pt x="1464" y="143"/>
                  </a:lnTo>
                  <a:lnTo>
                    <a:pt x="1525" y="183"/>
                  </a:lnTo>
                  <a:lnTo>
                    <a:pt x="1582" y="229"/>
                  </a:lnTo>
                  <a:lnTo>
                    <a:pt x="1637" y="280"/>
                  </a:lnTo>
                  <a:lnTo>
                    <a:pt x="1689" y="334"/>
                  </a:lnTo>
                  <a:lnTo>
                    <a:pt x="1734" y="393"/>
                  </a:lnTo>
                  <a:lnTo>
                    <a:pt x="1775" y="453"/>
                  </a:lnTo>
                  <a:lnTo>
                    <a:pt x="1811" y="515"/>
                  </a:lnTo>
                  <a:lnTo>
                    <a:pt x="1842" y="580"/>
                  </a:lnTo>
                  <a:lnTo>
                    <a:pt x="1867" y="646"/>
                  </a:lnTo>
                  <a:lnTo>
                    <a:pt x="1888" y="714"/>
                  </a:lnTo>
                  <a:lnTo>
                    <a:pt x="1903" y="783"/>
                  </a:lnTo>
                  <a:lnTo>
                    <a:pt x="1913" y="852"/>
                  </a:lnTo>
                  <a:lnTo>
                    <a:pt x="1918" y="921"/>
                  </a:lnTo>
                  <a:lnTo>
                    <a:pt x="1918" y="992"/>
                  </a:lnTo>
                  <a:lnTo>
                    <a:pt x="1913" y="1062"/>
                  </a:lnTo>
                  <a:lnTo>
                    <a:pt x="1903" y="1132"/>
                  </a:lnTo>
                  <a:lnTo>
                    <a:pt x="1888" y="1199"/>
                  </a:lnTo>
                  <a:lnTo>
                    <a:pt x="1867" y="1267"/>
                  </a:lnTo>
                  <a:lnTo>
                    <a:pt x="1842" y="1333"/>
                  </a:lnTo>
                  <a:lnTo>
                    <a:pt x="1811" y="1398"/>
                  </a:lnTo>
                  <a:lnTo>
                    <a:pt x="1775" y="1460"/>
                  </a:lnTo>
                  <a:lnTo>
                    <a:pt x="1734" y="1521"/>
                  </a:lnTo>
                  <a:lnTo>
                    <a:pt x="1689" y="1579"/>
                  </a:lnTo>
                  <a:lnTo>
                    <a:pt x="1637" y="1634"/>
                  </a:lnTo>
                  <a:lnTo>
                    <a:pt x="1583" y="1684"/>
                  </a:lnTo>
                  <a:lnTo>
                    <a:pt x="1527" y="1729"/>
                  </a:lnTo>
                  <a:lnTo>
                    <a:pt x="1468" y="1770"/>
                  </a:lnTo>
                  <a:lnTo>
                    <a:pt x="1406" y="1805"/>
                  </a:lnTo>
                  <a:lnTo>
                    <a:pt x="1343" y="1835"/>
                  </a:lnTo>
                  <a:lnTo>
                    <a:pt x="1277" y="1860"/>
                  </a:lnTo>
                  <a:lnTo>
                    <a:pt x="1211" y="1881"/>
                  </a:lnTo>
                  <a:lnTo>
                    <a:pt x="1144" y="1897"/>
                  </a:lnTo>
                  <a:lnTo>
                    <a:pt x="1075" y="1907"/>
                  </a:lnTo>
                  <a:lnTo>
                    <a:pt x="1006" y="1913"/>
                  </a:lnTo>
                  <a:lnTo>
                    <a:pt x="937" y="1914"/>
                  </a:lnTo>
                  <a:lnTo>
                    <a:pt x="868" y="1910"/>
                  </a:lnTo>
                  <a:lnTo>
                    <a:pt x="801" y="1901"/>
                  </a:lnTo>
                  <a:lnTo>
                    <a:pt x="733" y="1887"/>
                  </a:lnTo>
                  <a:lnTo>
                    <a:pt x="666" y="1869"/>
                  </a:lnTo>
                  <a:lnTo>
                    <a:pt x="601" y="1845"/>
                  </a:lnTo>
                  <a:lnTo>
                    <a:pt x="536" y="1815"/>
                  </a:lnTo>
                  <a:lnTo>
                    <a:pt x="475" y="1782"/>
                  </a:lnTo>
                  <a:lnTo>
                    <a:pt x="472" y="1781"/>
                  </a:lnTo>
                  <a:lnTo>
                    <a:pt x="423" y="1814"/>
                  </a:lnTo>
                  <a:lnTo>
                    <a:pt x="375" y="1840"/>
                  </a:lnTo>
                  <a:lnTo>
                    <a:pt x="326" y="1862"/>
                  </a:lnTo>
                  <a:lnTo>
                    <a:pt x="278" y="1878"/>
                  </a:lnTo>
                  <a:lnTo>
                    <a:pt x="231" y="1888"/>
                  </a:lnTo>
                  <a:lnTo>
                    <a:pt x="186" y="1895"/>
                  </a:lnTo>
                  <a:lnTo>
                    <a:pt x="142" y="1898"/>
                  </a:lnTo>
                  <a:lnTo>
                    <a:pt x="102" y="1897"/>
                  </a:lnTo>
                  <a:lnTo>
                    <a:pt x="64" y="1892"/>
                  </a:lnTo>
                  <a:lnTo>
                    <a:pt x="53" y="1888"/>
                  </a:lnTo>
                  <a:lnTo>
                    <a:pt x="43" y="1881"/>
                  </a:lnTo>
                  <a:lnTo>
                    <a:pt x="37" y="1872"/>
                  </a:lnTo>
                  <a:lnTo>
                    <a:pt x="34" y="1861"/>
                  </a:lnTo>
                  <a:lnTo>
                    <a:pt x="34" y="1850"/>
                  </a:lnTo>
                  <a:lnTo>
                    <a:pt x="37" y="1839"/>
                  </a:lnTo>
                  <a:lnTo>
                    <a:pt x="43" y="1829"/>
                  </a:lnTo>
                  <a:lnTo>
                    <a:pt x="54" y="1822"/>
                  </a:lnTo>
                  <a:lnTo>
                    <a:pt x="89" y="1802"/>
                  </a:lnTo>
                  <a:lnTo>
                    <a:pt x="121" y="1778"/>
                  </a:lnTo>
                  <a:lnTo>
                    <a:pt x="150" y="1751"/>
                  </a:lnTo>
                  <a:lnTo>
                    <a:pt x="175" y="1722"/>
                  </a:lnTo>
                  <a:lnTo>
                    <a:pt x="198" y="1692"/>
                  </a:lnTo>
                  <a:lnTo>
                    <a:pt x="218" y="1660"/>
                  </a:lnTo>
                  <a:lnTo>
                    <a:pt x="236" y="1629"/>
                  </a:lnTo>
                  <a:lnTo>
                    <a:pt x="251" y="1599"/>
                  </a:lnTo>
                  <a:lnTo>
                    <a:pt x="241" y="1592"/>
                  </a:lnTo>
                  <a:lnTo>
                    <a:pt x="195" y="1536"/>
                  </a:lnTo>
                  <a:lnTo>
                    <a:pt x="156" y="1479"/>
                  </a:lnTo>
                  <a:lnTo>
                    <a:pt x="119" y="1419"/>
                  </a:lnTo>
                  <a:lnTo>
                    <a:pt x="88" y="1357"/>
                  </a:lnTo>
                  <a:lnTo>
                    <a:pt x="62" y="1294"/>
                  </a:lnTo>
                  <a:lnTo>
                    <a:pt x="40" y="1229"/>
                  </a:lnTo>
                  <a:lnTo>
                    <a:pt x="23" y="1164"/>
                  </a:lnTo>
                  <a:lnTo>
                    <a:pt x="11" y="1097"/>
                  </a:lnTo>
                  <a:lnTo>
                    <a:pt x="4" y="1031"/>
                  </a:lnTo>
                  <a:lnTo>
                    <a:pt x="0" y="963"/>
                  </a:lnTo>
                  <a:lnTo>
                    <a:pt x="3" y="896"/>
                  </a:lnTo>
                  <a:lnTo>
                    <a:pt x="10" y="829"/>
                  </a:lnTo>
                  <a:lnTo>
                    <a:pt x="20" y="762"/>
                  </a:lnTo>
                  <a:lnTo>
                    <a:pt x="37" y="696"/>
                  </a:lnTo>
                  <a:lnTo>
                    <a:pt x="58" y="632"/>
                  </a:lnTo>
                  <a:lnTo>
                    <a:pt x="83" y="568"/>
                  </a:lnTo>
                  <a:lnTo>
                    <a:pt x="113" y="506"/>
                  </a:lnTo>
                  <a:lnTo>
                    <a:pt x="148" y="447"/>
                  </a:lnTo>
                  <a:lnTo>
                    <a:pt x="188" y="388"/>
                  </a:lnTo>
                  <a:lnTo>
                    <a:pt x="233" y="333"/>
                  </a:lnTo>
                  <a:lnTo>
                    <a:pt x="282" y="280"/>
                  </a:lnTo>
                  <a:lnTo>
                    <a:pt x="337" y="229"/>
                  </a:lnTo>
                  <a:lnTo>
                    <a:pt x="394" y="183"/>
                  </a:lnTo>
                  <a:lnTo>
                    <a:pt x="455" y="143"/>
                  </a:lnTo>
                  <a:lnTo>
                    <a:pt x="518" y="106"/>
                  </a:lnTo>
                  <a:lnTo>
                    <a:pt x="583" y="76"/>
                  </a:lnTo>
                  <a:lnTo>
                    <a:pt x="649" y="51"/>
                  </a:lnTo>
                  <a:lnTo>
                    <a:pt x="716" y="30"/>
                  </a:lnTo>
                  <a:lnTo>
                    <a:pt x="785" y="15"/>
                  </a:lnTo>
                  <a:lnTo>
                    <a:pt x="855" y="5"/>
                  </a:lnTo>
                  <a:lnTo>
                    <a:pt x="9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9"/>
          <p:cNvGrpSpPr>
            <a:grpSpLocks noChangeAspect="1"/>
          </p:cNvGrpSpPr>
          <p:nvPr/>
        </p:nvGrpSpPr>
        <p:grpSpPr bwMode="auto">
          <a:xfrm>
            <a:off x="6877632" y="4896757"/>
            <a:ext cx="464200" cy="394917"/>
            <a:chOff x="2284" y="243"/>
            <a:chExt cx="268" cy="228"/>
          </a:xfrm>
          <a:solidFill>
            <a:schemeClr val="bg1">
              <a:lumMod val="85000"/>
            </a:schemeClr>
          </a:solidFill>
        </p:grpSpPr>
        <p:sp>
          <p:nvSpPr>
            <p:cNvPr id="13" name="Freeform 21"/>
            <p:cNvSpPr>
              <a:spLocks/>
            </p:cNvSpPr>
            <p:nvPr/>
          </p:nvSpPr>
          <p:spPr bwMode="auto">
            <a:xfrm>
              <a:off x="2307" y="270"/>
              <a:ext cx="126" cy="197"/>
            </a:xfrm>
            <a:custGeom>
              <a:avLst/>
              <a:gdLst>
                <a:gd name="T0" fmla="*/ 835 w 1636"/>
                <a:gd name="T1" fmla="*/ 4 h 2554"/>
                <a:gd name="T2" fmla="*/ 922 w 1636"/>
                <a:gd name="T3" fmla="*/ 28 h 2554"/>
                <a:gd name="T4" fmla="*/ 986 w 1636"/>
                <a:gd name="T5" fmla="*/ 62 h 2554"/>
                <a:gd name="T6" fmla="*/ 1024 w 1636"/>
                <a:gd name="T7" fmla="*/ 93 h 2554"/>
                <a:gd name="T8" fmla="*/ 1036 w 1636"/>
                <a:gd name="T9" fmla="*/ 105 h 2554"/>
                <a:gd name="T10" fmla="*/ 1165 w 1636"/>
                <a:gd name="T11" fmla="*/ 115 h 2554"/>
                <a:gd name="T12" fmla="*/ 1269 w 1636"/>
                <a:gd name="T13" fmla="*/ 164 h 2554"/>
                <a:gd name="T14" fmla="*/ 1347 w 1636"/>
                <a:gd name="T15" fmla="*/ 249 h 2554"/>
                <a:gd name="T16" fmla="*/ 1402 w 1636"/>
                <a:gd name="T17" fmla="*/ 364 h 2554"/>
                <a:gd name="T18" fmla="*/ 1434 w 1636"/>
                <a:gd name="T19" fmla="*/ 503 h 2554"/>
                <a:gd name="T20" fmla="*/ 1449 w 1636"/>
                <a:gd name="T21" fmla="*/ 661 h 2554"/>
                <a:gd name="T22" fmla="*/ 1444 w 1636"/>
                <a:gd name="T23" fmla="*/ 832 h 2554"/>
                <a:gd name="T24" fmla="*/ 1434 w 1636"/>
                <a:gd name="T25" fmla="*/ 1000 h 2554"/>
                <a:gd name="T26" fmla="*/ 1448 w 1636"/>
                <a:gd name="T27" fmla="*/ 1133 h 2554"/>
                <a:gd name="T28" fmla="*/ 1480 w 1636"/>
                <a:gd name="T29" fmla="*/ 1235 h 2554"/>
                <a:gd name="T30" fmla="*/ 1522 w 1636"/>
                <a:gd name="T31" fmla="*/ 1306 h 2554"/>
                <a:gd name="T32" fmla="*/ 1566 w 1636"/>
                <a:gd name="T33" fmla="*/ 1353 h 2554"/>
                <a:gd name="T34" fmla="*/ 1605 w 1636"/>
                <a:gd name="T35" fmla="*/ 1380 h 2554"/>
                <a:gd name="T36" fmla="*/ 1631 w 1636"/>
                <a:gd name="T37" fmla="*/ 1392 h 2554"/>
                <a:gd name="T38" fmla="*/ 1605 w 1636"/>
                <a:gd name="T39" fmla="*/ 1422 h 2554"/>
                <a:gd name="T40" fmla="*/ 1497 w 1636"/>
                <a:gd name="T41" fmla="*/ 1485 h 2554"/>
                <a:gd name="T42" fmla="*/ 1377 w 1636"/>
                <a:gd name="T43" fmla="*/ 1524 h 2554"/>
                <a:gd name="T44" fmla="*/ 1264 w 1636"/>
                <a:gd name="T45" fmla="*/ 1543 h 2554"/>
                <a:gd name="T46" fmla="*/ 1176 w 1636"/>
                <a:gd name="T47" fmla="*/ 1550 h 2554"/>
                <a:gd name="T48" fmla="*/ 1129 w 1636"/>
                <a:gd name="T49" fmla="*/ 1551 h 2554"/>
                <a:gd name="T50" fmla="*/ 1126 w 1636"/>
                <a:gd name="T51" fmla="*/ 1669 h 2554"/>
                <a:gd name="T52" fmla="*/ 518 w 1636"/>
                <a:gd name="T53" fmla="*/ 1555 h 2554"/>
                <a:gd name="T54" fmla="*/ 349 w 1636"/>
                <a:gd name="T55" fmla="*/ 1544 h 2554"/>
                <a:gd name="T56" fmla="*/ 218 w 1636"/>
                <a:gd name="T57" fmla="*/ 1516 h 2554"/>
                <a:gd name="T58" fmla="*/ 122 w 1636"/>
                <a:gd name="T59" fmla="*/ 1479 h 2554"/>
                <a:gd name="T60" fmla="*/ 57 w 1636"/>
                <a:gd name="T61" fmla="*/ 1439 h 2554"/>
                <a:gd name="T62" fmla="*/ 18 w 1636"/>
                <a:gd name="T63" fmla="*/ 1406 h 2554"/>
                <a:gd name="T64" fmla="*/ 1 w 1636"/>
                <a:gd name="T65" fmla="*/ 1388 h 2554"/>
                <a:gd name="T66" fmla="*/ 4 w 1636"/>
                <a:gd name="T67" fmla="*/ 1386 h 2554"/>
                <a:gd name="T68" fmla="*/ 24 w 1636"/>
                <a:gd name="T69" fmla="*/ 1382 h 2554"/>
                <a:gd name="T70" fmla="*/ 55 w 1636"/>
                <a:gd name="T71" fmla="*/ 1366 h 2554"/>
                <a:gd name="T72" fmla="*/ 93 w 1636"/>
                <a:gd name="T73" fmla="*/ 1334 h 2554"/>
                <a:gd name="T74" fmla="*/ 133 w 1636"/>
                <a:gd name="T75" fmla="*/ 1278 h 2554"/>
                <a:gd name="T76" fmla="*/ 170 w 1636"/>
                <a:gd name="T77" fmla="*/ 1194 h 2554"/>
                <a:gd name="T78" fmla="*/ 198 w 1636"/>
                <a:gd name="T79" fmla="*/ 1074 h 2554"/>
                <a:gd name="T80" fmla="*/ 214 w 1636"/>
                <a:gd name="T81" fmla="*/ 914 h 2554"/>
                <a:gd name="T82" fmla="*/ 215 w 1636"/>
                <a:gd name="T83" fmla="*/ 707 h 2554"/>
                <a:gd name="T84" fmla="*/ 230 w 1636"/>
                <a:gd name="T85" fmla="*/ 518 h 2554"/>
                <a:gd name="T86" fmla="*/ 266 w 1636"/>
                <a:gd name="T87" fmla="*/ 370 h 2554"/>
                <a:gd name="T88" fmla="*/ 315 w 1636"/>
                <a:gd name="T89" fmla="*/ 256 h 2554"/>
                <a:gd name="T90" fmla="*/ 374 w 1636"/>
                <a:gd name="T91" fmla="*/ 173 h 2554"/>
                <a:gd name="T92" fmla="*/ 438 w 1636"/>
                <a:gd name="T93" fmla="*/ 114 h 2554"/>
                <a:gd name="T94" fmla="*/ 499 w 1636"/>
                <a:gd name="T95" fmla="*/ 74 h 2554"/>
                <a:gd name="T96" fmla="*/ 553 w 1636"/>
                <a:gd name="T97" fmla="*/ 49 h 2554"/>
                <a:gd name="T98" fmla="*/ 631 w 1636"/>
                <a:gd name="T99" fmla="*/ 21 h 2554"/>
                <a:gd name="T100" fmla="*/ 762 w 1636"/>
                <a:gd name="T101" fmla="*/ 0 h 2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636" h="2554">
                  <a:moveTo>
                    <a:pt x="762" y="0"/>
                  </a:moveTo>
                  <a:lnTo>
                    <a:pt x="799" y="1"/>
                  </a:lnTo>
                  <a:lnTo>
                    <a:pt x="835" y="4"/>
                  </a:lnTo>
                  <a:lnTo>
                    <a:pt x="866" y="10"/>
                  </a:lnTo>
                  <a:lnTo>
                    <a:pt x="896" y="19"/>
                  </a:lnTo>
                  <a:lnTo>
                    <a:pt x="922" y="28"/>
                  </a:lnTo>
                  <a:lnTo>
                    <a:pt x="947" y="39"/>
                  </a:lnTo>
                  <a:lnTo>
                    <a:pt x="968" y="50"/>
                  </a:lnTo>
                  <a:lnTo>
                    <a:pt x="986" y="62"/>
                  </a:lnTo>
                  <a:lnTo>
                    <a:pt x="1001" y="74"/>
                  </a:lnTo>
                  <a:lnTo>
                    <a:pt x="1013" y="83"/>
                  </a:lnTo>
                  <a:lnTo>
                    <a:pt x="1024" y="93"/>
                  </a:lnTo>
                  <a:lnTo>
                    <a:pt x="1030" y="99"/>
                  </a:lnTo>
                  <a:lnTo>
                    <a:pt x="1034" y="103"/>
                  </a:lnTo>
                  <a:lnTo>
                    <a:pt x="1036" y="105"/>
                  </a:lnTo>
                  <a:lnTo>
                    <a:pt x="1082" y="103"/>
                  </a:lnTo>
                  <a:lnTo>
                    <a:pt x="1125" y="106"/>
                  </a:lnTo>
                  <a:lnTo>
                    <a:pt x="1165" y="115"/>
                  </a:lnTo>
                  <a:lnTo>
                    <a:pt x="1202" y="126"/>
                  </a:lnTo>
                  <a:lnTo>
                    <a:pt x="1237" y="143"/>
                  </a:lnTo>
                  <a:lnTo>
                    <a:pt x="1269" y="164"/>
                  </a:lnTo>
                  <a:lnTo>
                    <a:pt x="1297" y="189"/>
                  </a:lnTo>
                  <a:lnTo>
                    <a:pt x="1323" y="217"/>
                  </a:lnTo>
                  <a:lnTo>
                    <a:pt x="1347" y="249"/>
                  </a:lnTo>
                  <a:lnTo>
                    <a:pt x="1367" y="285"/>
                  </a:lnTo>
                  <a:lnTo>
                    <a:pt x="1386" y="323"/>
                  </a:lnTo>
                  <a:lnTo>
                    <a:pt x="1402" y="364"/>
                  </a:lnTo>
                  <a:lnTo>
                    <a:pt x="1414" y="408"/>
                  </a:lnTo>
                  <a:lnTo>
                    <a:pt x="1426" y="455"/>
                  </a:lnTo>
                  <a:lnTo>
                    <a:pt x="1434" y="503"/>
                  </a:lnTo>
                  <a:lnTo>
                    <a:pt x="1442" y="554"/>
                  </a:lnTo>
                  <a:lnTo>
                    <a:pt x="1446" y="607"/>
                  </a:lnTo>
                  <a:lnTo>
                    <a:pt x="1449" y="661"/>
                  </a:lnTo>
                  <a:lnTo>
                    <a:pt x="1449" y="716"/>
                  </a:lnTo>
                  <a:lnTo>
                    <a:pt x="1448" y="773"/>
                  </a:lnTo>
                  <a:lnTo>
                    <a:pt x="1444" y="832"/>
                  </a:lnTo>
                  <a:lnTo>
                    <a:pt x="1440" y="891"/>
                  </a:lnTo>
                  <a:lnTo>
                    <a:pt x="1435" y="948"/>
                  </a:lnTo>
                  <a:lnTo>
                    <a:pt x="1434" y="1000"/>
                  </a:lnTo>
                  <a:lnTo>
                    <a:pt x="1437" y="1049"/>
                  </a:lnTo>
                  <a:lnTo>
                    <a:pt x="1442" y="1093"/>
                  </a:lnTo>
                  <a:lnTo>
                    <a:pt x="1448" y="1133"/>
                  </a:lnTo>
                  <a:lnTo>
                    <a:pt x="1458" y="1171"/>
                  </a:lnTo>
                  <a:lnTo>
                    <a:pt x="1468" y="1204"/>
                  </a:lnTo>
                  <a:lnTo>
                    <a:pt x="1480" y="1235"/>
                  </a:lnTo>
                  <a:lnTo>
                    <a:pt x="1494" y="1261"/>
                  </a:lnTo>
                  <a:lnTo>
                    <a:pt x="1507" y="1285"/>
                  </a:lnTo>
                  <a:lnTo>
                    <a:pt x="1522" y="1306"/>
                  </a:lnTo>
                  <a:lnTo>
                    <a:pt x="1537" y="1325"/>
                  </a:lnTo>
                  <a:lnTo>
                    <a:pt x="1552" y="1339"/>
                  </a:lnTo>
                  <a:lnTo>
                    <a:pt x="1566" y="1353"/>
                  </a:lnTo>
                  <a:lnTo>
                    <a:pt x="1580" y="1364"/>
                  </a:lnTo>
                  <a:lnTo>
                    <a:pt x="1594" y="1373"/>
                  </a:lnTo>
                  <a:lnTo>
                    <a:pt x="1605" y="1380"/>
                  </a:lnTo>
                  <a:lnTo>
                    <a:pt x="1616" y="1386"/>
                  </a:lnTo>
                  <a:lnTo>
                    <a:pt x="1624" y="1390"/>
                  </a:lnTo>
                  <a:lnTo>
                    <a:pt x="1631" y="1392"/>
                  </a:lnTo>
                  <a:lnTo>
                    <a:pt x="1635" y="1394"/>
                  </a:lnTo>
                  <a:lnTo>
                    <a:pt x="1636" y="1394"/>
                  </a:lnTo>
                  <a:lnTo>
                    <a:pt x="1605" y="1422"/>
                  </a:lnTo>
                  <a:lnTo>
                    <a:pt x="1572" y="1446"/>
                  </a:lnTo>
                  <a:lnTo>
                    <a:pt x="1535" y="1467"/>
                  </a:lnTo>
                  <a:lnTo>
                    <a:pt x="1497" y="1485"/>
                  </a:lnTo>
                  <a:lnTo>
                    <a:pt x="1458" y="1501"/>
                  </a:lnTo>
                  <a:lnTo>
                    <a:pt x="1418" y="1513"/>
                  </a:lnTo>
                  <a:lnTo>
                    <a:pt x="1377" y="1524"/>
                  </a:lnTo>
                  <a:lnTo>
                    <a:pt x="1338" y="1532"/>
                  </a:lnTo>
                  <a:lnTo>
                    <a:pt x="1300" y="1539"/>
                  </a:lnTo>
                  <a:lnTo>
                    <a:pt x="1264" y="1543"/>
                  </a:lnTo>
                  <a:lnTo>
                    <a:pt x="1232" y="1547"/>
                  </a:lnTo>
                  <a:lnTo>
                    <a:pt x="1202" y="1549"/>
                  </a:lnTo>
                  <a:lnTo>
                    <a:pt x="1176" y="1550"/>
                  </a:lnTo>
                  <a:lnTo>
                    <a:pt x="1155" y="1551"/>
                  </a:lnTo>
                  <a:lnTo>
                    <a:pt x="1139" y="1551"/>
                  </a:lnTo>
                  <a:lnTo>
                    <a:pt x="1129" y="1551"/>
                  </a:lnTo>
                  <a:lnTo>
                    <a:pt x="1125" y="1551"/>
                  </a:lnTo>
                  <a:lnTo>
                    <a:pt x="1125" y="1661"/>
                  </a:lnTo>
                  <a:lnTo>
                    <a:pt x="1126" y="1669"/>
                  </a:lnTo>
                  <a:lnTo>
                    <a:pt x="823" y="2554"/>
                  </a:lnTo>
                  <a:lnTo>
                    <a:pt x="518" y="1667"/>
                  </a:lnTo>
                  <a:lnTo>
                    <a:pt x="518" y="1555"/>
                  </a:lnTo>
                  <a:lnTo>
                    <a:pt x="457" y="1554"/>
                  </a:lnTo>
                  <a:lnTo>
                    <a:pt x="401" y="1549"/>
                  </a:lnTo>
                  <a:lnTo>
                    <a:pt x="349" y="1544"/>
                  </a:lnTo>
                  <a:lnTo>
                    <a:pt x="302" y="1537"/>
                  </a:lnTo>
                  <a:lnTo>
                    <a:pt x="257" y="1527"/>
                  </a:lnTo>
                  <a:lnTo>
                    <a:pt x="218" y="1516"/>
                  </a:lnTo>
                  <a:lnTo>
                    <a:pt x="182" y="1504"/>
                  </a:lnTo>
                  <a:lnTo>
                    <a:pt x="151" y="1491"/>
                  </a:lnTo>
                  <a:lnTo>
                    <a:pt x="122" y="1479"/>
                  </a:lnTo>
                  <a:lnTo>
                    <a:pt x="97" y="1465"/>
                  </a:lnTo>
                  <a:lnTo>
                    <a:pt x="75" y="1451"/>
                  </a:lnTo>
                  <a:lnTo>
                    <a:pt x="57" y="1439"/>
                  </a:lnTo>
                  <a:lnTo>
                    <a:pt x="41" y="1427"/>
                  </a:lnTo>
                  <a:lnTo>
                    <a:pt x="27" y="1415"/>
                  </a:lnTo>
                  <a:lnTo>
                    <a:pt x="18" y="1406"/>
                  </a:lnTo>
                  <a:lnTo>
                    <a:pt x="9" y="1397"/>
                  </a:lnTo>
                  <a:lnTo>
                    <a:pt x="4" y="1392"/>
                  </a:lnTo>
                  <a:lnTo>
                    <a:pt x="1" y="1388"/>
                  </a:lnTo>
                  <a:lnTo>
                    <a:pt x="0" y="1387"/>
                  </a:lnTo>
                  <a:lnTo>
                    <a:pt x="1" y="1387"/>
                  </a:lnTo>
                  <a:lnTo>
                    <a:pt x="4" y="1386"/>
                  </a:lnTo>
                  <a:lnTo>
                    <a:pt x="9" y="1385"/>
                  </a:lnTo>
                  <a:lnTo>
                    <a:pt x="16" y="1384"/>
                  </a:lnTo>
                  <a:lnTo>
                    <a:pt x="24" y="1382"/>
                  </a:lnTo>
                  <a:lnTo>
                    <a:pt x="33" y="1377"/>
                  </a:lnTo>
                  <a:lnTo>
                    <a:pt x="44" y="1372"/>
                  </a:lnTo>
                  <a:lnTo>
                    <a:pt x="55" y="1366"/>
                  </a:lnTo>
                  <a:lnTo>
                    <a:pt x="67" y="1357"/>
                  </a:lnTo>
                  <a:lnTo>
                    <a:pt x="80" y="1347"/>
                  </a:lnTo>
                  <a:lnTo>
                    <a:pt x="93" y="1334"/>
                  </a:lnTo>
                  <a:lnTo>
                    <a:pt x="106" y="1318"/>
                  </a:lnTo>
                  <a:lnTo>
                    <a:pt x="119" y="1299"/>
                  </a:lnTo>
                  <a:lnTo>
                    <a:pt x="133" y="1278"/>
                  </a:lnTo>
                  <a:lnTo>
                    <a:pt x="145" y="1254"/>
                  </a:lnTo>
                  <a:lnTo>
                    <a:pt x="158" y="1225"/>
                  </a:lnTo>
                  <a:lnTo>
                    <a:pt x="170" y="1194"/>
                  </a:lnTo>
                  <a:lnTo>
                    <a:pt x="180" y="1159"/>
                  </a:lnTo>
                  <a:lnTo>
                    <a:pt x="190" y="1119"/>
                  </a:lnTo>
                  <a:lnTo>
                    <a:pt x="198" y="1074"/>
                  </a:lnTo>
                  <a:lnTo>
                    <a:pt x="204" y="1026"/>
                  </a:lnTo>
                  <a:lnTo>
                    <a:pt x="210" y="972"/>
                  </a:lnTo>
                  <a:lnTo>
                    <a:pt x="214" y="914"/>
                  </a:lnTo>
                  <a:lnTo>
                    <a:pt x="215" y="849"/>
                  </a:lnTo>
                  <a:lnTo>
                    <a:pt x="215" y="780"/>
                  </a:lnTo>
                  <a:lnTo>
                    <a:pt x="215" y="707"/>
                  </a:lnTo>
                  <a:lnTo>
                    <a:pt x="217" y="639"/>
                  </a:lnTo>
                  <a:lnTo>
                    <a:pt x="222" y="576"/>
                  </a:lnTo>
                  <a:lnTo>
                    <a:pt x="230" y="518"/>
                  </a:lnTo>
                  <a:lnTo>
                    <a:pt x="239" y="464"/>
                  </a:lnTo>
                  <a:lnTo>
                    <a:pt x="252" y="416"/>
                  </a:lnTo>
                  <a:lnTo>
                    <a:pt x="266" y="370"/>
                  </a:lnTo>
                  <a:lnTo>
                    <a:pt x="280" y="328"/>
                  </a:lnTo>
                  <a:lnTo>
                    <a:pt x="297" y="290"/>
                  </a:lnTo>
                  <a:lnTo>
                    <a:pt x="315" y="256"/>
                  </a:lnTo>
                  <a:lnTo>
                    <a:pt x="334" y="226"/>
                  </a:lnTo>
                  <a:lnTo>
                    <a:pt x="354" y="197"/>
                  </a:lnTo>
                  <a:lnTo>
                    <a:pt x="374" y="173"/>
                  </a:lnTo>
                  <a:lnTo>
                    <a:pt x="396" y="151"/>
                  </a:lnTo>
                  <a:lnTo>
                    <a:pt x="417" y="131"/>
                  </a:lnTo>
                  <a:lnTo>
                    <a:pt x="438" y="114"/>
                  </a:lnTo>
                  <a:lnTo>
                    <a:pt x="459" y="99"/>
                  </a:lnTo>
                  <a:lnTo>
                    <a:pt x="479" y="85"/>
                  </a:lnTo>
                  <a:lnTo>
                    <a:pt x="499" y="74"/>
                  </a:lnTo>
                  <a:lnTo>
                    <a:pt x="518" y="64"/>
                  </a:lnTo>
                  <a:lnTo>
                    <a:pt x="536" y="56"/>
                  </a:lnTo>
                  <a:lnTo>
                    <a:pt x="553" y="49"/>
                  </a:lnTo>
                  <a:lnTo>
                    <a:pt x="569" y="43"/>
                  </a:lnTo>
                  <a:lnTo>
                    <a:pt x="582" y="38"/>
                  </a:lnTo>
                  <a:lnTo>
                    <a:pt x="631" y="21"/>
                  </a:lnTo>
                  <a:lnTo>
                    <a:pt x="677" y="9"/>
                  </a:lnTo>
                  <a:lnTo>
                    <a:pt x="721" y="3"/>
                  </a:lnTo>
                  <a:lnTo>
                    <a:pt x="7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4" name="Freeform 22"/>
            <p:cNvSpPr>
              <a:spLocks/>
            </p:cNvSpPr>
            <p:nvPr/>
          </p:nvSpPr>
          <p:spPr bwMode="auto">
            <a:xfrm>
              <a:off x="2284" y="405"/>
              <a:ext cx="172" cy="66"/>
            </a:xfrm>
            <a:custGeom>
              <a:avLst/>
              <a:gdLst>
                <a:gd name="T0" fmla="*/ 701 w 2238"/>
                <a:gd name="T1" fmla="*/ 0 h 862"/>
                <a:gd name="T2" fmla="*/ 579 w 2238"/>
                <a:gd name="T3" fmla="*/ 356 h 862"/>
                <a:gd name="T4" fmla="*/ 746 w 2238"/>
                <a:gd name="T5" fmla="*/ 343 h 862"/>
                <a:gd name="T6" fmla="*/ 1119 w 2238"/>
                <a:gd name="T7" fmla="*/ 801 h 862"/>
                <a:gd name="T8" fmla="*/ 1491 w 2238"/>
                <a:gd name="T9" fmla="*/ 343 h 862"/>
                <a:gd name="T10" fmla="*/ 1660 w 2238"/>
                <a:gd name="T11" fmla="*/ 356 h 862"/>
                <a:gd name="T12" fmla="*/ 1539 w 2238"/>
                <a:gd name="T13" fmla="*/ 0 h 862"/>
                <a:gd name="T14" fmla="*/ 1571 w 2238"/>
                <a:gd name="T15" fmla="*/ 18 h 862"/>
                <a:gd name="T16" fmla="*/ 1604 w 2238"/>
                <a:gd name="T17" fmla="*/ 35 h 862"/>
                <a:gd name="T18" fmla="*/ 1986 w 2238"/>
                <a:gd name="T19" fmla="*/ 224 h 862"/>
                <a:gd name="T20" fmla="*/ 2022 w 2238"/>
                <a:gd name="T21" fmla="*/ 245 h 862"/>
                <a:gd name="T22" fmla="*/ 2056 w 2238"/>
                <a:gd name="T23" fmla="*/ 269 h 862"/>
                <a:gd name="T24" fmla="*/ 2085 w 2238"/>
                <a:gd name="T25" fmla="*/ 297 h 862"/>
                <a:gd name="T26" fmla="*/ 2112 w 2238"/>
                <a:gd name="T27" fmla="*/ 327 h 862"/>
                <a:gd name="T28" fmla="*/ 2134 w 2238"/>
                <a:gd name="T29" fmla="*/ 361 h 862"/>
                <a:gd name="T30" fmla="*/ 2153 w 2238"/>
                <a:gd name="T31" fmla="*/ 398 h 862"/>
                <a:gd name="T32" fmla="*/ 2166 w 2238"/>
                <a:gd name="T33" fmla="*/ 436 h 862"/>
                <a:gd name="T34" fmla="*/ 2177 w 2238"/>
                <a:gd name="T35" fmla="*/ 476 h 862"/>
                <a:gd name="T36" fmla="*/ 2238 w 2238"/>
                <a:gd name="T37" fmla="*/ 814 h 862"/>
                <a:gd name="T38" fmla="*/ 2238 w 2238"/>
                <a:gd name="T39" fmla="*/ 828 h 862"/>
                <a:gd name="T40" fmla="*/ 2233 w 2238"/>
                <a:gd name="T41" fmla="*/ 841 h 862"/>
                <a:gd name="T42" fmla="*/ 2225 w 2238"/>
                <a:gd name="T43" fmla="*/ 852 h 862"/>
                <a:gd name="T44" fmla="*/ 2213 w 2238"/>
                <a:gd name="T45" fmla="*/ 858 h 862"/>
                <a:gd name="T46" fmla="*/ 2198 w 2238"/>
                <a:gd name="T47" fmla="*/ 862 h 862"/>
                <a:gd name="T48" fmla="*/ 39 w 2238"/>
                <a:gd name="T49" fmla="*/ 862 h 862"/>
                <a:gd name="T50" fmla="*/ 25 w 2238"/>
                <a:gd name="T51" fmla="*/ 858 h 862"/>
                <a:gd name="T52" fmla="*/ 14 w 2238"/>
                <a:gd name="T53" fmla="*/ 852 h 862"/>
                <a:gd name="T54" fmla="*/ 4 w 2238"/>
                <a:gd name="T55" fmla="*/ 841 h 862"/>
                <a:gd name="T56" fmla="*/ 0 w 2238"/>
                <a:gd name="T57" fmla="*/ 828 h 862"/>
                <a:gd name="T58" fmla="*/ 0 w 2238"/>
                <a:gd name="T59" fmla="*/ 814 h 862"/>
                <a:gd name="T60" fmla="*/ 60 w 2238"/>
                <a:gd name="T61" fmla="*/ 476 h 862"/>
                <a:gd name="T62" fmla="*/ 71 w 2238"/>
                <a:gd name="T63" fmla="*/ 435 h 862"/>
                <a:gd name="T64" fmla="*/ 85 w 2238"/>
                <a:gd name="T65" fmla="*/ 397 h 862"/>
                <a:gd name="T66" fmla="*/ 104 w 2238"/>
                <a:gd name="T67" fmla="*/ 361 h 862"/>
                <a:gd name="T68" fmla="*/ 126 w 2238"/>
                <a:gd name="T69" fmla="*/ 327 h 862"/>
                <a:gd name="T70" fmla="*/ 152 w 2238"/>
                <a:gd name="T71" fmla="*/ 296 h 862"/>
                <a:gd name="T72" fmla="*/ 183 w 2238"/>
                <a:gd name="T73" fmla="*/ 268 h 862"/>
                <a:gd name="T74" fmla="*/ 215 w 2238"/>
                <a:gd name="T75" fmla="*/ 244 h 862"/>
                <a:gd name="T76" fmla="*/ 251 w 2238"/>
                <a:gd name="T77" fmla="*/ 224 h 862"/>
                <a:gd name="T78" fmla="*/ 625 w 2238"/>
                <a:gd name="T79" fmla="*/ 39 h 862"/>
                <a:gd name="T80" fmla="*/ 701 w 2238"/>
                <a:gd name="T81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238" h="862">
                  <a:moveTo>
                    <a:pt x="701" y="0"/>
                  </a:moveTo>
                  <a:lnTo>
                    <a:pt x="579" y="356"/>
                  </a:lnTo>
                  <a:lnTo>
                    <a:pt x="746" y="343"/>
                  </a:lnTo>
                  <a:lnTo>
                    <a:pt x="1119" y="801"/>
                  </a:lnTo>
                  <a:lnTo>
                    <a:pt x="1491" y="343"/>
                  </a:lnTo>
                  <a:lnTo>
                    <a:pt x="1660" y="356"/>
                  </a:lnTo>
                  <a:lnTo>
                    <a:pt x="1539" y="0"/>
                  </a:lnTo>
                  <a:lnTo>
                    <a:pt x="1571" y="18"/>
                  </a:lnTo>
                  <a:lnTo>
                    <a:pt x="1604" y="35"/>
                  </a:lnTo>
                  <a:lnTo>
                    <a:pt x="1986" y="224"/>
                  </a:lnTo>
                  <a:lnTo>
                    <a:pt x="2022" y="245"/>
                  </a:lnTo>
                  <a:lnTo>
                    <a:pt x="2056" y="269"/>
                  </a:lnTo>
                  <a:lnTo>
                    <a:pt x="2085" y="297"/>
                  </a:lnTo>
                  <a:lnTo>
                    <a:pt x="2112" y="327"/>
                  </a:lnTo>
                  <a:lnTo>
                    <a:pt x="2134" y="361"/>
                  </a:lnTo>
                  <a:lnTo>
                    <a:pt x="2153" y="398"/>
                  </a:lnTo>
                  <a:lnTo>
                    <a:pt x="2166" y="436"/>
                  </a:lnTo>
                  <a:lnTo>
                    <a:pt x="2177" y="476"/>
                  </a:lnTo>
                  <a:lnTo>
                    <a:pt x="2238" y="814"/>
                  </a:lnTo>
                  <a:lnTo>
                    <a:pt x="2238" y="828"/>
                  </a:lnTo>
                  <a:lnTo>
                    <a:pt x="2233" y="841"/>
                  </a:lnTo>
                  <a:lnTo>
                    <a:pt x="2225" y="852"/>
                  </a:lnTo>
                  <a:lnTo>
                    <a:pt x="2213" y="858"/>
                  </a:lnTo>
                  <a:lnTo>
                    <a:pt x="2198" y="862"/>
                  </a:lnTo>
                  <a:lnTo>
                    <a:pt x="39" y="862"/>
                  </a:lnTo>
                  <a:lnTo>
                    <a:pt x="25" y="858"/>
                  </a:lnTo>
                  <a:lnTo>
                    <a:pt x="14" y="852"/>
                  </a:lnTo>
                  <a:lnTo>
                    <a:pt x="4" y="841"/>
                  </a:lnTo>
                  <a:lnTo>
                    <a:pt x="0" y="828"/>
                  </a:lnTo>
                  <a:lnTo>
                    <a:pt x="0" y="814"/>
                  </a:lnTo>
                  <a:lnTo>
                    <a:pt x="60" y="476"/>
                  </a:lnTo>
                  <a:lnTo>
                    <a:pt x="71" y="435"/>
                  </a:lnTo>
                  <a:lnTo>
                    <a:pt x="85" y="397"/>
                  </a:lnTo>
                  <a:lnTo>
                    <a:pt x="104" y="361"/>
                  </a:lnTo>
                  <a:lnTo>
                    <a:pt x="126" y="327"/>
                  </a:lnTo>
                  <a:lnTo>
                    <a:pt x="152" y="296"/>
                  </a:lnTo>
                  <a:lnTo>
                    <a:pt x="183" y="268"/>
                  </a:lnTo>
                  <a:lnTo>
                    <a:pt x="215" y="244"/>
                  </a:lnTo>
                  <a:lnTo>
                    <a:pt x="251" y="224"/>
                  </a:lnTo>
                  <a:lnTo>
                    <a:pt x="625" y="39"/>
                  </a:lnTo>
                  <a:lnTo>
                    <a:pt x="7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5" name="Freeform 23"/>
            <p:cNvSpPr>
              <a:spLocks noEditPoints="1"/>
            </p:cNvSpPr>
            <p:nvPr/>
          </p:nvSpPr>
          <p:spPr bwMode="auto">
            <a:xfrm>
              <a:off x="2436" y="243"/>
              <a:ext cx="116" cy="116"/>
            </a:xfrm>
            <a:custGeom>
              <a:avLst/>
              <a:gdLst>
                <a:gd name="T0" fmla="*/ 564 w 1509"/>
                <a:gd name="T1" fmla="*/ 597 h 1510"/>
                <a:gd name="T2" fmla="*/ 548 w 1509"/>
                <a:gd name="T3" fmla="*/ 628 h 1510"/>
                <a:gd name="T4" fmla="*/ 582 w 1509"/>
                <a:gd name="T5" fmla="*/ 653 h 1510"/>
                <a:gd name="T6" fmla="*/ 638 w 1509"/>
                <a:gd name="T7" fmla="*/ 666 h 1510"/>
                <a:gd name="T8" fmla="*/ 651 w 1509"/>
                <a:gd name="T9" fmla="*/ 712 h 1510"/>
                <a:gd name="T10" fmla="*/ 589 w 1509"/>
                <a:gd name="T11" fmla="*/ 1083 h 1510"/>
                <a:gd name="T12" fmla="*/ 619 w 1509"/>
                <a:gd name="T13" fmla="*/ 1172 h 1510"/>
                <a:gd name="T14" fmla="*/ 692 w 1509"/>
                <a:gd name="T15" fmla="*/ 1216 h 1510"/>
                <a:gd name="T16" fmla="*/ 843 w 1509"/>
                <a:gd name="T17" fmla="*/ 1212 h 1510"/>
                <a:gd name="T18" fmla="*/ 944 w 1509"/>
                <a:gd name="T19" fmla="*/ 1149 h 1510"/>
                <a:gd name="T20" fmla="*/ 959 w 1509"/>
                <a:gd name="T21" fmla="*/ 1100 h 1510"/>
                <a:gd name="T22" fmla="*/ 922 w 1509"/>
                <a:gd name="T23" fmla="*/ 1101 h 1510"/>
                <a:gd name="T24" fmla="*/ 853 w 1509"/>
                <a:gd name="T25" fmla="*/ 1126 h 1510"/>
                <a:gd name="T26" fmla="*/ 816 w 1509"/>
                <a:gd name="T27" fmla="*/ 1099 h 1510"/>
                <a:gd name="T28" fmla="*/ 827 w 1509"/>
                <a:gd name="T29" fmla="*/ 969 h 1510"/>
                <a:gd name="T30" fmla="*/ 884 w 1509"/>
                <a:gd name="T31" fmla="*/ 634 h 1510"/>
                <a:gd name="T32" fmla="*/ 852 w 1509"/>
                <a:gd name="T33" fmla="*/ 592 h 1510"/>
                <a:gd name="T34" fmla="*/ 758 w 1509"/>
                <a:gd name="T35" fmla="*/ 292 h 1510"/>
                <a:gd name="T36" fmla="*/ 675 w 1509"/>
                <a:gd name="T37" fmla="*/ 357 h 1510"/>
                <a:gd name="T38" fmla="*/ 672 w 1509"/>
                <a:gd name="T39" fmla="*/ 459 h 1510"/>
                <a:gd name="T40" fmla="*/ 737 w 1509"/>
                <a:gd name="T41" fmla="*/ 526 h 1510"/>
                <a:gd name="T42" fmla="*/ 839 w 1509"/>
                <a:gd name="T43" fmla="*/ 524 h 1510"/>
                <a:gd name="T44" fmla="*/ 905 w 1509"/>
                <a:gd name="T45" fmla="*/ 441 h 1510"/>
                <a:gd name="T46" fmla="*/ 882 w 1509"/>
                <a:gd name="T47" fmla="*/ 336 h 1510"/>
                <a:gd name="T48" fmla="*/ 787 w 1509"/>
                <a:gd name="T49" fmla="*/ 288 h 1510"/>
                <a:gd name="T50" fmla="*/ 966 w 1509"/>
                <a:gd name="T51" fmla="*/ 30 h 1510"/>
                <a:gd name="T52" fmla="*/ 1190 w 1509"/>
                <a:gd name="T53" fmla="*/ 137 h 1510"/>
                <a:gd name="T54" fmla="*/ 1371 w 1509"/>
                <a:gd name="T55" fmla="*/ 320 h 1510"/>
                <a:gd name="T56" fmla="*/ 1480 w 1509"/>
                <a:gd name="T57" fmla="*/ 544 h 1510"/>
                <a:gd name="T58" fmla="*/ 1509 w 1509"/>
                <a:gd name="T59" fmla="*/ 786 h 1510"/>
                <a:gd name="T60" fmla="*/ 1460 w 1509"/>
                <a:gd name="T61" fmla="*/ 1025 h 1510"/>
                <a:gd name="T62" fmla="*/ 1332 w 1509"/>
                <a:gd name="T63" fmla="*/ 1242 h 1510"/>
                <a:gd name="T64" fmla="*/ 1137 w 1509"/>
                <a:gd name="T65" fmla="*/ 1407 h 1510"/>
                <a:gd name="T66" fmla="*/ 906 w 1509"/>
                <a:gd name="T67" fmla="*/ 1495 h 1510"/>
                <a:gd name="T68" fmla="*/ 663 w 1509"/>
                <a:gd name="T69" fmla="*/ 1506 h 1510"/>
                <a:gd name="T70" fmla="*/ 428 w 1509"/>
                <a:gd name="T71" fmla="*/ 1437 h 1510"/>
                <a:gd name="T72" fmla="*/ 284 w 1509"/>
                <a:gd name="T73" fmla="*/ 1458 h 1510"/>
                <a:gd name="T74" fmla="*/ 119 w 1509"/>
                <a:gd name="T75" fmla="*/ 1497 h 1510"/>
                <a:gd name="T76" fmla="*/ 31 w 1509"/>
                <a:gd name="T77" fmla="*/ 1482 h 1510"/>
                <a:gd name="T78" fmla="*/ 32 w 1509"/>
                <a:gd name="T79" fmla="*/ 1444 h 1510"/>
                <a:gd name="T80" fmla="*/ 126 w 1509"/>
                <a:gd name="T81" fmla="*/ 1373 h 1510"/>
                <a:gd name="T82" fmla="*/ 196 w 1509"/>
                <a:gd name="T83" fmla="*/ 1262 h 1510"/>
                <a:gd name="T84" fmla="*/ 80 w 1509"/>
                <a:gd name="T85" fmla="*/ 1096 h 1510"/>
                <a:gd name="T86" fmla="*/ 6 w 1509"/>
                <a:gd name="T87" fmla="*/ 857 h 1510"/>
                <a:gd name="T88" fmla="*/ 14 w 1509"/>
                <a:gd name="T89" fmla="*/ 610 h 1510"/>
                <a:gd name="T90" fmla="*/ 101 w 1509"/>
                <a:gd name="T91" fmla="*/ 376 h 1510"/>
                <a:gd name="T92" fmla="*/ 268 w 1509"/>
                <a:gd name="T93" fmla="*/ 178 h 1510"/>
                <a:gd name="T94" fmla="*/ 485 w 1509"/>
                <a:gd name="T95" fmla="*/ 50 h 1510"/>
                <a:gd name="T96" fmla="*/ 724 w 1509"/>
                <a:gd name="T97" fmla="*/ 0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09" h="1510">
                  <a:moveTo>
                    <a:pt x="603" y="591"/>
                  </a:moveTo>
                  <a:lnTo>
                    <a:pt x="589" y="591"/>
                  </a:lnTo>
                  <a:lnTo>
                    <a:pt x="575" y="594"/>
                  </a:lnTo>
                  <a:lnTo>
                    <a:pt x="564" y="597"/>
                  </a:lnTo>
                  <a:lnTo>
                    <a:pt x="555" y="602"/>
                  </a:lnTo>
                  <a:lnTo>
                    <a:pt x="550" y="609"/>
                  </a:lnTo>
                  <a:lnTo>
                    <a:pt x="548" y="619"/>
                  </a:lnTo>
                  <a:lnTo>
                    <a:pt x="548" y="628"/>
                  </a:lnTo>
                  <a:lnTo>
                    <a:pt x="552" y="637"/>
                  </a:lnTo>
                  <a:lnTo>
                    <a:pt x="559" y="644"/>
                  </a:lnTo>
                  <a:lnTo>
                    <a:pt x="569" y="649"/>
                  </a:lnTo>
                  <a:lnTo>
                    <a:pt x="582" y="653"/>
                  </a:lnTo>
                  <a:lnTo>
                    <a:pt x="595" y="655"/>
                  </a:lnTo>
                  <a:lnTo>
                    <a:pt x="609" y="657"/>
                  </a:lnTo>
                  <a:lnTo>
                    <a:pt x="626" y="661"/>
                  </a:lnTo>
                  <a:lnTo>
                    <a:pt x="638" y="666"/>
                  </a:lnTo>
                  <a:lnTo>
                    <a:pt x="646" y="676"/>
                  </a:lnTo>
                  <a:lnTo>
                    <a:pt x="650" y="687"/>
                  </a:lnTo>
                  <a:lnTo>
                    <a:pt x="651" y="704"/>
                  </a:lnTo>
                  <a:lnTo>
                    <a:pt x="651" y="712"/>
                  </a:lnTo>
                  <a:lnTo>
                    <a:pt x="650" y="720"/>
                  </a:lnTo>
                  <a:lnTo>
                    <a:pt x="609" y="950"/>
                  </a:lnTo>
                  <a:lnTo>
                    <a:pt x="599" y="1017"/>
                  </a:lnTo>
                  <a:lnTo>
                    <a:pt x="589" y="1083"/>
                  </a:lnTo>
                  <a:lnTo>
                    <a:pt x="589" y="1108"/>
                  </a:lnTo>
                  <a:lnTo>
                    <a:pt x="594" y="1131"/>
                  </a:lnTo>
                  <a:lnTo>
                    <a:pt x="605" y="1152"/>
                  </a:lnTo>
                  <a:lnTo>
                    <a:pt x="619" y="1172"/>
                  </a:lnTo>
                  <a:lnTo>
                    <a:pt x="636" y="1189"/>
                  </a:lnTo>
                  <a:lnTo>
                    <a:pt x="654" y="1202"/>
                  </a:lnTo>
                  <a:lnTo>
                    <a:pt x="673" y="1211"/>
                  </a:lnTo>
                  <a:lnTo>
                    <a:pt x="692" y="1216"/>
                  </a:lnTo>
                  <a:lnTo>
                    <a:pt x="737" y="1221"/>
                  </a:lnTo>
                  <a:lnTo>
                    <a:pt x="781" y="1222"/>
                  </a:lnTo>
                  <a:lnTo>
                    <a:pt x="813" y="1220"/>
                  </a:lnTo>
                  <a:lnTo>
                    <a:pt x="843" y="1212"/>
                  </a:lnTo>
                  <a:lnTo>
                    <a:pt x="870" y="1202"/>
                  </a:lnTo>
                  <a:lnTo>
                    <a:pt x="896" y="1188"/>
                  </a:lnTo>
                  <a:lnTo>
                    <a:pt x="922" y="1170"/>
                  </a:lnTo>
                  <a:lnTo>
                    <a:pt x="944" y="1149"/>
                  </a:lnTo>
                  <a:lnTo>
                    <a:pt x="954" y="1135"/>
                  </a:lnTo>
                  <a:lnTo>
                    <a:pt x="962" y="1119"/>
                  </a:lnTo>
                  <a:lnTo>
                    <a:pt x="962" y="1109"/>
                  </a:lnTo>
                  <a:lnTo>
                    <a:pt x="959" y="1100"/>
                  </a:lnTo>
                  <a:lnTo>
                    <a:pt x="952" y="1095"/>
                  </a:lnTo>
                  <a:lnTo>
                    <a:pt x="944" y="1093"/>
                  </a:lnTo>
                  <a:lnTo>
                    <a:pt x="933" y="1095"/>
                  </a:lnTo>
                  <a:lnTo>
                    <a:pt x="922" y="1101"/>
                  </a:lnTo>
                  <a:lnTo>
                    <a:pt x="910" y="1108"/>
                  </a:lnTo>
                  <a:lnTo>
                    <a:pt x="898" y="1113"/>
                  </a:lnTo>
                  <a:lnTo>
                    <a:pt x="876" y="1121"/>
                  </a:lnTo>
                  <a:lnTo>
                    <a:pt x="853" y="1126"/>
                  </a:lnTo>
                  <a:lnTo>
                    <a:pt x="839" y="1125"/>
                  </a:lnTo>
                  <a:lnTo>
                    <a:pt x="829" y="1120"/>
                  </a:lnTo>
                  <a:lnTo>
                    <a:pt x="821" y="1112"/>
                  </a:lnTo>
                  <a:lnTo>
                    <a:pt x="816" y="1099"/>
                  </a:lnTo>
                  <a:lnTo>
                    <a:pt x="812" y="1078"/>
                  </a:lnTo>
                  <a:lnTo>
                    <a:pt x="812" y="1057"/>
                  </a:lnTo>
                  <a:lnTo>
                    <a:pt x="819" y="1013"/>
                  </a:lnTo>
                  <a:lnTo>
                    <a:pt x="827" y="969"/>
                  </a:lnTo>
                  <a:lnTo>
                    <a:pt x="851" y="837"/>
                  </a:lnTo>
                  <a:lnTo>
                    <a:pt x="875" y="705"/>
                  </a:lnTo>
                  <a:lnTo>
                    <a:pt x="882" y="670"/>
                  </a:lnTo>
                  <a:lnTo>
                    <a:pt x="884" y="634"/>
                  </a:lnTo>
                  <a:lnTo>
                    <a:pt x="881" y="618"/>
                  </a:lnTo>
                  <a:lnTo>
                    <a:pt x="874" y="606"/>
                  </a:lnTo>
                  <a:lnTo>
                    <a:pt x="865" y="598"/>
                  </a:lnTo>
                  <a:lnTo>
                    <a:pt x="852" y="592"/>
                  </a:lnTo>
                  <a:lnTo>
                    <a:pt x="836" y="591"/>
                  </a:lnTo>
                  <a:lnTo>
                    <a:pt x="603" y="591"/>
                  </a:lnTo>
                  <a:close/>
                  <a:moveTo>
                    <a:pt x="787" y="288"/>
                  </a:moveTo>
                  <a:lnTo>
                    <a:pt x="758" y="292"/>
                  </a:lnTo>
                  <a:lnTo>
                    <a:pt x="732" y="301"/>
                  </a:lnTo>
                  <a:lnTo>
                    <a:pt x="710" y="316"/>
                  </a:lnTo>
                  <a:lnTo>
                    <a:pt x="689" y="335"/>
                  </a:lnTo>
                  <a:lnTo>
                    <a:pt x="675" y="357"/>
                  </a:lnTo>
                  <a:lnTo>
                    <a:pt x="665" y="383"/>
                  </a:lnTo>
                  <a:lnTo>
                    <a:pt x="662" y="411"/>
                  </a:lnTo>
                  <a:lnTo>
                    <a:pt x="664" y="436"/>
                  </a:lnTo>
                  <a:lnTo>
                    <a:pt x="672" y="459"/>
                  </a:lnTo>
                  <a:lnTo>
                    <a:pt x="683" y="481"/>
                  </a:lnTo>
                  <a:lnTo>
                    <a:pt x="698" y="499"/>
                  </a:lnTo>
                  <a:lnTo>
                    <a:pt x="716" y="514"/>
                  </a:lnTo>
                  <a:lnTo>
                    <a:pt x="737" y="526"/>
                  </a:lnTo>
                  <a:lnTo>
                    <a:pt x="760" y="533"/>
                  </a:lnTo>
                  <a:lnTo>
                    <a:pt x="786" y="537"/>
                  </a:lnTo>
                  <a:lnTo>
                    <a:pt x="814" y="533"/>
                  </a:lnTo>
                  <a:lnTo>
                    <a:pt x="839" y="524"/>
                  </a:lnTo>
                  <a:lnTo>
                    <a:pt x="862" y="510"/>
                  </a:lnTo>
                  <a:lnTo>
                    <a:pt x="881" y="490"/>
                  </a:lnTo>
                  <a:lnTo>
                    <a:pt x="895" y="468"/>
                  </a:lnTo>
                  <a:lnTo>
                    <a:pt x="905" y="441"/>
                  </a:lnTo>
                  <a:lnTo>
                    <a:pt x="908" y="413"/>
                  </a:lnTo>
                  <a:lnTo>
                    <a:pt x="905" y="384"/>
                  </a:lnTo>
                  <a:lnTo>
                    <a:pt x="896" y="359"/>
                  </a:lnTo>
                  <a:lnTo>
                    <a:pt x="882" y="336"/>
                  </a:lnTo>
                  <a:lnTo>
                    <a:pt x="863" y="316"/>
                  </a:lnTo>
                  <a:lnTo>
                    <a:pt x="840" y="301"/>
                  </a:lnTo>
                  <a:lnTo>
                    <a:pt x="814" y="293"/>
                  </a:lnTo>
                  <a:lnTo>
                    <a:pt x="787" y="288"/>
                  </a:lnTo>
                  <a:close/>
                  <a:moveTo>
                    <a:pt x="786" y="0"/>
                  </a:moveTo>
                  <a:lnTo>
                    <a:pt x="846" y="6"/>
                  </a:lnTo>
                  <a:lnTo>
                    <a:pt x="906" y="15"/>
                  </a:lnTo>
                  <a:lnTo>
                    <a:pt x="966" y="30"/>
                  </a:lnTo>
                  <a:lnTo>
                    <a:pt x="1024" y="50"/>
                  </a:lnTo>
                  <a:lnTo>
                    <a:pt x="1081" y="74"/>
                  </a:lnTo>
                  <a:lnTo>
                    <a:pt x="1136" y="104"/>
                  </a:lnTo>
                  <a:lnTo>
                    <a:pt x="1190" y="137"/>
                  </a:lnTo>
                  <a:lnTo>
                    <a:pt x="1241" y="178"/>
                  </a:lnTo>
                  <a:lnTo>
                    <a:pt x="1288" y="221"/>
                  </a:lnTo>
                  <a:lnTo>
                    <a:pt x="1332" y="269"/>
                  </a:lnTo>
                  <a:lnTo>
                    <a:pt x="1371" y="320"/>
                  </a:lnTo>
                  <a:lnTo>
                    <a:pt x="1406" y="373"/>
                  </a:lnTo>
                  <a:lnTo>
                    <a:pt x="1436" y="429"/>
                  </a:lnTo>
                  <a:lnTo>
                    <a:pt x="1460" y="486"/>
                  </a:lnTo>
                  <a:lnTo>
                    <a:pt x="1480" y="544"/>
                  </a:lnTo>
                  <a:lnTo>
                    <a:pt x="1495" y="604"/>
                  </a:lnTo>
                  <a:lnTo>
                    <a:pt x="1504" y="664"/>
                  </a:lnTo>
                  <a:lnTo>
                    <a:pt x="1509" y="725"/>
                  </a:lnTo>
                  <a:lnTo>
                    <a:pt x="1509" y="786"/>
                  </a:lnTo>
                  <a:lnTo>
                    <a:pt x="1504" y="847"/>
                  </a:lnTo>
                  <a:lnTo>
                    <a:pt x="1495" y="907"/>
                  </a:lnTo>
                  <a:lnTo>
                    <a:pt x="1480" y="967"/>
                  </a:lnTo>
                  <a:lnTo>
                    <a:pt x="1460" y="1025"/>
                  </a:lnTo>
                  <a:lnTo>
                    <a:pt x="1436" y="1082"/>
                  </a:lnTo>
                  <a:lnTo>
                    <a:pt x="1406" y="1138"/>
                  </a:lnTo>
                  <a:lnTo>
                    <a:pt x="1371" y="1191"/>
                  </a:lnTo>
                  <a:lnTo>
                    <a:pt x="1332" y="1242"/>
                  </a:lnTo>
                  <a:lnTo>
                    <a:pt x="1288" y="1290"/>
                  </a:lnTo>
                  <a:lnTo>
                    <a:pt x="1241" y="1334"/>
                  </a:lnTo>
                  <a:lnTo>
                    <a:pt x="1190" y="1374"/>
                  </a:lnTo>
                  <a:lnTo>
                    <a:pt x="1137" y="1407"/>
                  </a:lnTo>
                  <a:lnTo>
                    <a:pt x="1081" y="1437"/>
                  </a:lnTo>
                  <a:lnTo>
                    <a:pt x="1024" y="1461"/>
                  </a:lnTo>
                  <a:lnTo>
                    <a:pt x="966" y="1481"/>
                  </a:lnTo>
                  <a:lnTo>
                    <a:pt x="906" y="1495"/>
                  </a:lnTo>
                  <a:lnTo>
                    <a:pt x="846" y="1506"/>
                  </a:lnTo>
                  <a:lnTo>
                    <a:pt x="784" y="1510"/>
                  </a:lnTo>
                  <a:lnTo>
                    <a:pt x="723" y="1510"/>
                  </a:lnTo>
                  <a:lnTo>
                    <a:pt x="663" y="1506"/>
                  </a:lnTo>
                  <a:lnTo>
                    <a:pt x="603" y="1495"/>
                  </a:lnTo>
                  <a:lnTo>
                    <a:pt x="543" y="1480"/>
                  </a:lnTo>
                  <a:lnTo>
                    <a:pt x="485" y="1461"/>
                  </a:lnTo>
                  <a:lnTo>
                    <a:pt x="428" y="1437"/>
                  </a:lnTo>
                  <a:lnTo>
                    <a:pt x="372" y="1407"/>
                  </a:lnTo>
                  <a:lnTo>
                    <a:pt x="371" y="1405"/>
                  </a:lnTo>
                  <a:lnTo>
                    <a:pt x="327" y="1435"/>
                  </a:lnTo>
                  <a:lnTo>
                    <a:pt x="284" y="1458"/>
                  </a:lnTo>
                  <a:lnTo>
                    <a:pt x="242" y="1475"/>
                  </a:lnTo>
                  <a:lnTo>
                    <a:pt x="200" y="1487"/>
                  </a:lnTo>
                  <a:lnTo>
                    <a:pt x="158" y="1494"/>
                  </a:lnTo>
                  <a:lnTo>
                    <a:pt x="119" y="1497"/>
                  </a:lnTo>
                  <a:lnTo>
                    <a:pt x="82" y="1497"/>
                  </a:lnTo>
                  <a:lnTo>
                    <a:pt x="50" y="1493"/>
                  </a:lnTo>
                  <a:lnTo>
                    <a:pt x="38" y="1490"/>
                  </a:lnTo>
                  <a:lnTo>
                    <a:pt x="31" y="1482"/>
                  </a:lnTo>
                  <a:lnTo>
                    <a:pt x="25" y="1474"/>
                  </a:lnTo>
                  <a:lnTo>
                    <a:pt x="24" y="1463"/>
                  </a:lnTo>
                  <a:lnTo>
                    <a:pt x="26" y="1454"/>
                  </a:lnTo>
                  <a:lnTo>
                    <a:pt x="32" y="1444"/>
                  </a:lnTo>
                  <a:lnTo>
                    <a:pt x="40" y="1438"/>
                  </a:lnTo>
                  <a:lnTo>
                    <a:pt x="73" y="1419"/>
                  </a:lnTo>
                  <a:lnTo>
                    <a:pt x="100" y="1397"/>
                  </a:lnTo>
                  <a:lnTo>
                    <a:pt x="126" y="1373"/>
                  </a:lnTo>
                  <a:lnTo>
                    <a:pt x="148" y="1345"/>
                  </a:lnTo>
                  <a:lnTo>
                    <a:pt x="167" y="1318"/>
                  </a:lnTo>
                  <a:lnTo>
                    <a:pt x="183" y="1289"/>
                  </a:lnTo>
                  <a:lnTo>
                    <a:pt x="196" y="1262"/>
                  </a:lnTo>
                  <a:lnTo>
                    <a:pt x="189" y="1255"/>
                  </a:lnTo>
                  <a:lnTo>
                    <a:pt x="148" y="1205"/>
                  </a:lnTo>
                  <a:lnTo>
                    <a:pt x="111" y="1152"/>
                  </a:lnTo>
                  <a:lnTo>
                    <a:pt x="80" y="1096"/>
                  </a:lnTo>
                  <a:lnTo>
                    <a:pt x="54" y="1038"/>
                  </a:lnTo>
                  <a:lnTo>
                    <a:pt x="33" y="979"/>
                  </a:lnTo>
                  <a:lnTo>
                    <a:pt x="17" y="919"/>
                  </a:lnTo>
                  <a:lnTo>
                    <a:pt x="6" y="857"/>
                  </a:lnTo>
                  <a:lnTo>
                    <a:pt x="0" y="796"/>
                  </a:lnTo>
                  <a:lnTo>
                    <a:pt x="0" y="734"/>
                  </a:lnTo>
                  <a:lnTo>
                    <a:pt x="4" y="672"/>
                  </a:lnTo>
                  <a:lnTo>
                    <a:pt x="14" y="610"/>
                  </a:lnTo>
                  <a:lnTo>
                    <a:pt x="27" y="549"/>
                  </a:lnTo>
                  <a:lnTo>
                    <a:pt x="48" y="490"/>
                  </a:lnTo>
                  <a:lnTo>
                    <a:pt x="72" y="432"/>
                  </a:lnTo>
                  <a:lnTo>
                    <a:pt x="101" y="376"/>
                  </a:lnTo>
                  <a:lnTo>
                    <a:pt x="136" y="322"/>
                  </a:lnTo>
                  <a:lnTo>
                    <a:pt x="175" y="270"/>
                  </a:lnTo>
                  <a:lnTo>
                    <a:pt x="221" y="221"/>
                  </a:lnTo>
                  <a:lnTo>
                    <a:pt x="268" y="178"/>
                  </a:lnTo>
                  <a:lnTo>
                    <a:pt x="319" y="137"/>
                  </a:lnTo>
                  <a:lnTo>
                    <a:pt x="373" y="104"/>
                  </a:lnTo>
                  <a:lnTo>
                    <a:pt x="428" y="74"/>
                  </a:lnTo>
                  <a:lnTo>
                    <a:pt x="485" y="50"/>
                  </a:lnTo>
                  <a:lnTo>
                    <a:pt x="544" y="30"/>
                  </a:lnTo>
                  <a:lnTo>
                    <a:pt x="603" y="15"/>
                  </a:lnTo>
                  <a:lnTo>
                    <a:pt x="663" y="6"/>
                  </a:lnTo>
                  <a:lnTo>
                    <a:pt x="724" y="0"/>
                  </a:lnTo>
                  <a:lnTo>
                    <a:pt x="7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Group 983"/>
          <p:cNvGrpSpPr>
            <a:grpSpLocks noChangeAspect="1"/>
          </p:cNvGrpSpPr>
          <p:nvPr/>
        </p:nvGrpSpPr>
        <p:grpSpPr bwMode="auto">
          <a:xfrm>
            <a:off x="4643337" y="4901464"/>
            <a:ext cx="367952" cy="385507"/>
            <a:chOff x="-2695" y="580"/>
            <a:chExt cx="2138" cy="2240"/>
          </a:xfrm>
          <a:solidFill>
            <a:schemeClr val="bg1">
              <a:lumMod val="85000"/>
            </a:schemeClr>
          </a:solidFill>
        </p:grpSpPr>
        <p:sp>
          <p:nvSpPr>
            <p:cNvPr id="23" name="Freeform 985"/>
            <p:cNvSpPr>
              <a:spLocks noEditPoints="1"/>
            </p:cNvSpPr>
            <p:nvPr/>
          </p:nvSpPr>
          <p:spPr bwMode="auto">
            <a:xfrm>
              <a:off x="-2252" y="580"/>
              <a:ext cx="1034" cy="1263"/>
            </a:xfrm>
            <a:custGeom>
              <a:avLst/>
              <a:gdLst>
                <a:gd name="T0" fmla="*/ 528 w 2068"/>
                <a:gd name="T1" fmla="*/ 773 h 2527"/>
                <a:gd name="T2" fmla="*/ 339 w 2068"/>
                <a:gd name="T3" fmla="*/ 850 h 2527"/>
                <a:gd name="T4" fmla="*/ 214 w 2068"/>
                <a:gd name="T5" fmla="*/ 961 h 2527"/>
                <a:gd name="T6" fmla="*/ 151 w 2068"/>
                <a:gd name="T7" fmla="*/ 1158 h 2527"/>
                <a:gd name="T8" fmla="*/ 172 w 2068"/>
                <a:gd name="T9" fmla="*/ 1506 h 2527"/>
                <a:gd name="T10" fmla="*/ 253 w 2068"/>
                <a:gd name="T11" fmla="*/ 1770 h 2527"/>
                <a:gd name="T12" fmla="*/ 372 w 2068"/>
                <a:gd name="T13" fmla="*/ 1972 h 2527"/>
                <a:gd name="T14" fmla="*/ 504 w 2068"/>
                <a:gd name="T15" fmla="*/ 2119 h 2527"/>
                <a:gd name="T16" fmla="*/ 727 w 2068"/>
                <a:gd name="T17" fmla="*/ 2280 h 2527"/>
                <a:gd name="T18" fmla="*/ 926 w 2068"/>
                <a:gd name="T19" fmla="*/ 2359 h 2527"/>
                <a:gd name="T20" fmla="*/ 1065 w 2068"/>
                <a:gd name="T21" fmla="*/ 2374 h 2527"/>
                <a:gd name="T22" fmla="*/ 1235 w 2068"/>
                <a:gd name="T23" fmla="*/ 2329 h 2527"/>
                <a:gd name="T24" fmla="*/ 1451 w 2068"/>
                <a:gd name="T25" fmla="*/ 2211 h 2527"/>
                <a:gd name="T26" fmla="*/ 1630 w 2068"/>
                <a:gd name="T27" fmla="*/ 2052 h 2527"/>
                <a:gd name="T28" fmla="*/ 1758 w 2068"/>
                <a:gd name="T29" fmla="*/ 1879 h 2527"/>
                <a:gd name="T30" fmla="*/ 1861 w 2068"/>
                <a:gd name="T31" fmla="*/ 1646 h 2527"/>
                <a:gd name="T32" fmla="*/ 1914 w 2068"/>
                <a:gd name="T33" fmla="*/ 1349 h 2527"/>
                <a:gd name="T34" fmla="*/ 1812 w 2068"/>
                <a:gd name="T35" fmla="*/ 1046 h 2527"/>
                <a:gd name="T36" fmla="*/ 1468 w 2068"/>
                <a:gd name="T37" fmla="*/ 1083 h 2527"/>
                <a:gd name="T38" fmla="*/ 1201 w 2068"/>
                <a:gd name="T39" fmla="*/ 1061 h 2527"/>
                <a:gd name="T40" fmla="*/ 1003 w 2068"/>
                <a:gd name="T41" fmla="*/ 1002 h 2527"/>
                <a:gd name="T42" fmla="*/ 867 w 2068"/>
                <a:gd name="T43" fmla="*/ 923 h 2527"/>
                <a:gd name="T44" fmla="*/ 780 w 2068"/>
                <a:gd name="T45" fmla="*/ 843 h 2527"/>
                <a:gd name="T46" fmla="*/ 735 w 2068"/>
                <a:gd name="T47" fmla="*/ 781 h 2527"/>
                <a:gd name="T48" fmla="*/ 722 w 2068"/>
                <a:gd name="T49" fmla="*/ 757 h 2527"/>
                <a:gd name="T50" fmla="*/ 1307 w 2068"/>
                <a:gd name="T51" fmla="*/ 19 h 2527"/>
                <a:gd name="T52" fmla="*/ 1592 w 2068"/>
                <a:gd name="T53" fmla="*/ 100 h 2527"/>
                <a:gd name="T54" fmla="*/ 1796 w 2068"/>
                <a:gd name="T55" fmla="*/ 236 h 2527"/>
                <a:gd name="T56" fmla="*/ 1932 w 2068"/>
                <a:gd name="T57" fmla="*/ 420 h 2527"/>
                <a:gd name="T58" fmla="*/ 2014 w 2068"/>
                <a:gd name="T59" fmla="*/ 646 h 2527"/>
                <a:gd name="T60" fmla="*/ 2054 w 2068"/>
                <a:gd name="T61" fmla="*/ 904 h 2527"/>
                <a:gd name="T62" fmla="*/ 2067 w 2068"/>
                <a:gd name="T63" fmla="*/ 1189 h 2527"/>
                <a:gd name="T64" fmla="*/ 2042 w 2068"/>
                <a:gd name="T65" fmla="*/ 1541 h 2527"/>
                <a:gd name="T66" fmla="*/ 1941 w 2068"/>
                <a:gd name="T67" fmla="*/ 1855 h 2527"/>
                <a:gd name="T68" fmla="*/ 1784 w 2068"/>
                <a:gd name="T69" fmla="*/ 2104 h 2527"/>
                <a:gd name="T70" fmla="*/ 1592 w 2068"/>
                <a:gd name="T71" fmla="*/ 2294 h 2527"/>
                <a:gd name="T72" fmla="*/ 1387 w 2068"/>
                <a:gd name="T73" fmla="*/ 2425 h 2527"/>
                <a:gd name="T74" fmla="*/ 1194 w 2068"/>
                <a:gd name="T75" fmla="*/ 2502 h 2527"/>
                <a:gd name="T76" fmla="*/ 1033 w 2068"/>
                <a:gd name="T77" fmla="*/ 2527 h 2527"/>
                <a:gd name="T78" fmla="*/ 873 w 2068"/>
                <a:gd name="T79" fmla="*/ 2502 h 2527"/>
                <a:gd name="T80" fmla="*/ 679 w 2068"/>
                <a:gd name="T81" fmla="*/ 2425 h 2527"/>
                <a:gd name="T82" fmla="*/ 475 w 2068"/>
                <a:gd name="T83" fmla="*/ 2294 h 2527"/>
                <a:gd name="T84" fmla="*/ 283 w 2068"/>
                <a:gd name="T85" fmla="*/ 2104 h 2527"/>
                <a:gd name="T86" fmla="*/ 125 w 2068"/>
                <a:gd name="T87" fmla="*/ 1855 h 2527"/>
                <a:gd name="T88" fmla="*/ 25 w 2068"/>
                <a:gd name="T89" fmla="*/ 1541 h 2527"/>
                <a:gd name="T90" fmla="*/ 0 w 2068"/>
                <a:gd name="T91" fmla="*/ 1189 h 2527"/>
                <a:gd name="T92" fmla="*/ 12 w 2068"/>
                <a:gd name="T93" fmla="*/ 904 h 2527"/>
                <a:gd name="T94" fmla="*/ 53 w 2068"/>
                <a:gd name="T95" fmla="*/ 646 h 2527"/>
                <a:gd name="T96" fmla="*/ 136 w 2068"/>
                <a:gd name="T97" fmla="*/ 420 h 2527"/>
                <a:gd name="T98" fmla="*/ 272 w 2068"/>
                <a:gd name="T99" fmla="*/ 236 h 2527"/>
                <a:gd name="T100" fmla="*/ 475 w 2068"/>
                <a:gd name="T101" fmla="*/ 100 h 2527"/>
                <a:gd name="T102" fmla="*/ 760 w 2068"/>
                <a:gd name="T103" fmla="*/ 19 h 2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68" h="2527">
                  <a:moveTo>
                    <a:pt x="722" y="757"/>
                  </a:moveTo>
                  <a:lnTo>
                    <a:pt x="652" y="757"/>
                  </a:lnTo>
                  <a:lnTo>
                    <a:pt x="588" y="764"/>
                  </a:lnTo>
                  <a:lnTo>
                    <a:pt x="528" y="773"/>
                  </a:lnTo>
                  <a:lnTo>
                    <a:pt x="474" y="787"/>
                  </a:lnTo>
                  <a:lnTo>
                    <a:pt x="425" y="805"/>
                  </a:lnTo>
                  <a:lnTo>
                    <a:pt x="380" y="825"/>
                  </a:lnTo>
                  <a:lnTo>
                    <a:pt x="339" y="850"/>
                  </a:lnTo>
                  <a:lnTo>
                    <a:pt x="301" y="874"/>
                  </a:lnTo>
                  <a:lnTo>
                    <a:pt x="268" y="903"/>
                  </a:lnTo>
                  <a:lnTo>
                    <a:pt x="240" y="931"/>
                  </a:lnTo>
                  <a:lnTo>
                    <a:pt x="214" y="961"/>
                  </a:lnTo>
                  <a:lnTo>
                    <a:pt x="191" y="991"/>
                  </a:lnTo>
                  <a:lnTo>
                    <a:pt x="172" y="1023"/>
                  </a:lnTo>
                  <a:lnTo>
                    <a:pt x="154" y="1053"/>
                  </a:lnTo>
                  <a:lnTo>
                    <a:pt x="151" y="1158"/>
                  </a:lnTo>
                  <a:lnTo>
                    <a:pt x="150" y="1263"/>
                  </a:lnTo>
                  <a:lnTo>
                    <a:pt x="153" y="1349"/>
                  </a:lnTo>
                  <a:lnTo>
                    <a:pt x="159" y="1429"/>
                  </a:lnTo>
                  <a:lnTo>
                    <a:pt x="172" y="1506"/>
                  </a:lnTo>
                  <a:lnTo>
                    <a:pt x="187" y="1578"/>
                  </a:lnTo>
                  <a:lnTo>
                    <a:pt x="206" y="1646"/>
                  </a:lnTo>
                  <a:lnTo>
                    <a:pt x="228" y="1710"/>
                  </a:lnTo>
                  <a:lnTo>
                    <a:pt x="253" y="1770"/>
                  </a:lnTo>
                  <a:lnTo>
                    <a:pt x="281" y="1826"/>
                  </a:lnTo>
                  <a:lnTo>
                    <a:pt x="309" y="1879"/>
                  </a:lnTo>
                  <a:lnTo>
                    <a:pt x="341" y="1927"/>
                  </a:lnTo>
                  <a:lnTo>
                    <a:pt x="372" y="1972"/>
                  </a:lnTo>
                  <a:lnTo>
                    <a:pt x="405" y="2014"/>
                  </a:lnTo>
                  <a:lnTo>
                    <a:pt x="437" y="2052"/>
                  </a:lnTo>
                  <a:lnTo>
                    <a:pt x="471" y="2088"/>
                  </a:lnTo>
                  <a:lnTo>
                    <a:pt x="504" y="2119"/>
                  </a:lnTo>
                  <a:lnTo>
                    <a:pt x="560" y="2167"/>
                  </a:lnTo>
                  <a:lnTo>
                    <a:pt x="616" y="2211"/>
                  </a:lnTo>
                  <a:lnTo>
                    <a:pt x="671" y="2247"/>
                  </a:lnTo>
                  <a:lnTo>
                    <a:pt x="727" y="2280"/>
                  </a:lnTo>
                  <a:lnTo>
                    <a:pt x="780" y="2306"/>
                  </a:lnTo>
                  <a:lnTo>
                    <a:pt x="832" y="2329"/>
                  </a:lnTo>
                  <a:lnTo>
                    <a:pt x="881" y="2347"/>
                  </a:lnTo>
                  <a:lnTo>
                    <a:pt x="926" y="2359"/>
                  </a:lnTo>
                  <a:lnTo>
                    <a:pt x="967" y="2369"/>
                  </a:lnTo>
                  <a:lnTo>
                    <a:pt x="1003" y="2374"/>
                  </a:lnTo>
                  <a:lnTo>
                    <a:pt x="1033" y="2376"/>
                  </a:lnTo>
                  <a:lnTo>
                    <a:pt x="1065" y="2374"/>
                  </a:lnTo>
                  <a:lnTo>
                    <a:pt x="1100" y="2369"/>
                  </a:lnTo>
                  <a:lnTo>
                    <a:pt x="1141" y="2359"/>
                  </a:lnTo>
                  <a:lnTo>
                    <a:pt x="1187" y="2347"/>
                  </a:lnTo>
                  <a:lnTo>
                    <a:pt x="1235" y="2329"/>
                  </a:lnTo>
                  <a:lnTo>
                    <a:pt x="1287" y="2306"/>
                  </a:lnTo>
                  <a:lnTo>
                    <a:pt x="1341" y="2280"/>
                  </a:lnTo>
                  <a:lnTo>
                    <a:pt x="1396" y="2247"/>
                  </a:lnTo>
                  <a:lnTo>
                    <a:pt x="1451" y="2211"/>
                  </a:lnTo>
                  <a:lnTo>
                    <a:pt x="1509" y="2167"/>
                  </a:lnTo>
                  <a:lnTo>
                    <a:pt x="1564" y="2119"/>
                  </a:lnTo>
                  <a:lnTo>
                    <a:pt x="1597" y="2088"/>
                  </a:lnTo>
                  <a:lnTo>
                    <a:pt x="1630" y="2052"/>
                  </a:lnTo>
                  <a:lnTo>
                    <a:pt x="1662" y="2014"/>
                  </a:lnTo>
                  <a:lnTo>
                    <a:pt x="1695" y="1972"/>
                  </a:lnTo>
                  <a:lnTo>
                    <a:pt x="1728" y="1927"/>
                  </a:lnTo>
                  <a:lnTo>
                    <a:pt x="1758" y="1879"/>
                  </a:lnTo>
                  <a:lnTo>
                    <a:pt x="1788" y="1826"/>
                  </a:lnTo>
                  <a:lnTo>
                    <a:pt x="1815" y="1770"/>
                  </a:lnTo>
                  <a:lnTo>
                    <a:pt x="1839" y="1710"/>
                  </a:lnTo>
                  <a:lnTo>
                    <a:pt x="1861" y="1646"/>
                  </a:lnTo>
                  <a:lnTo>
                    <a:pt x="1880" y="1578"/>
                  </a:lnTo>
                  <a:lnTo>
                    <a:pt x="1896" y="1506"/>
                  </a:lnTo>
                  <a:lnTo>
                    <a:pt x="1907" y="1429"/>
                  </a:lnTo>
                  <a:lnTo>
                    <a:pt x="1914" y="1349"/>
                  </a:lnTo>
                  <a:lnTo>
                    <a:pt x="1917" y="1263"/>
                  </a:lnTo>
                  <a:lnTo>
                    <a:pt x="1916" y="1144"/>
                  </a:lnTo>
                  <a:lnTo>
                    <a:pt x="1911" y="1026"/>
                  </a:lnTo>
                  <a:lnTo>
                    <a:pt x="1812" y="1046"/>
                  </a:lnTo>
                  <a:lnTo>
                    <a:pt x="1718" y="1062"/>
                  </a:lnTo>
                  <a:lnTo>
                    <a:pt x="1630" y="1073"/>
                  </a:lnTo>
                  <a:lnTo>
                    <a:pt x="1547" y="1080"/>
                  </a:lnTo>
                  <a:lnTo>
                    <a:pt x="1468" y="1083"/>
                  </a:lnTo>
                  <a:lnTo>
                    <a:pt x="1394" y="1081"/>
                  </a:lnTo>
                  <a:lnTo>
                    <a:pt x="1325" y="1079"/>
                  </a:lnTo>
                  <a:lnTo>
                    <a:pt x="1261" y="1072"/>
                  </a:lnTo>
                  <a:lnTo>
                    <a:pt x="1201" y="1061"/>
                  </a:lnTo>
                  <a:lnTo>
                    <a:pt x="1146" y="1050"/>
                  </a:lnTo>
                  <a:lnTo>
                    <a:pt x="1095" y="1035"/>
                  </a:lnTo>
                  <a:lnTo>
                    <a:pt x="1047" y="1020"/>
                  </a:lnTo>
                  <a:lnTo>
                    <a:pt x="1003" y="1002"/>
                  </a:lnTo>
                  <a:lnTo>
                    <a:pt x="964" y="983"/>
                  </a:lnTo>
                  <a:lnTo>
                    <a:pt x="929" y="964"/>
                  </a:lnTo>
                  <a:lnTo>
                    <a:pt x="896" y="944"/>
                  </a:lnTo>
                  <a:lnTo>
                    <a:pt x="867" y="923"/>
                  </a:lnTo>
                  <a:lnTo>
                    <a:pt x="840" y="903"/>
                  </a:lnTo>
                  <a:lnTo>
                    <a:pt x="817" y="882"/>
                  </a:lnTo>
                  <a:lnTo>
                    <a:pt x="798" y="862"/>
                  </a:lnTo>
                  <a:lnTo>
                    <a:pt x="780" y="843"/>
                  </a:lnTo>
                  <a:lnTo>
                    <a:pt x="765" y="825"/>
                  </a:lnTo>
                  <a:lnTo>
                    <a:pt x="753" y="809"/>
                  </a:lnTo>
                  <a:lnTo>
                    <a:pt x="742" y="794"/>
                  </a:lnTo>
                  <a:lnTo>
                    <a:pt x="735" y="781"/>
                  </a:lnTo>
                  <a:lnTo>
                    <a:pt x="728" y="771"/>
                  </a:lnTo>
                  <a:lnTo>
                    <a:pt x="724" y="764"/>
                  </a:lnTo>
                  <a:lnTo>
                    <a:pt x="723" y="758"/>
                  </a:lnTo>
                  <a:lnTo>
                    <a:pt x="722" y="757"/>
                  </a:lnTo>
                  <a:close/>
                  <a:moveTo>
                    <a:pt x="1033" y="0"/>
                  </a:moveTo>
                  <a:lnTo>
                    <a:pt x="1131" y="3"/>
                  </a:lnTo>
                  <a:lnTo>
                    <a:pt x="1223" y="8"/>
                  </a:lnTo>
                  <a:lnTo>
                    <a:pt x="1307" y="19"/>
                  </a:lnTo>
                  <a:lnTo>
                    <a:pt x="1387" y="34"/>
                  </a:lnTo>
                  <a:lnTo>
                    <a:pt x="1461" y="52"/>
                  </a:lnTo>
                  <a:lnTo>
                    <a:pt x="1529" y="74"/>
                  </a:lnTo>
                  <a:lnTo>
                    <a:pt x="1592" y="100"/>
                  </a:lnTo>
                  <a:lnTo>
                    <a:pt x="1650" y="128"/>
                  </a:lnTo>
                  <a:lnTo>
                    <a:pt x="1703" y="161"/>
                  </a:lnTo>
                  <a:lnTo>
                    <a:pt x="1751" y="196"/>
                  </a:lnTo>
                  <a:lnTo>
                    <a:pt x="1796" y="236"/>
                  </a:lnTo>
                  <a:lnTo>
                    <a:pt x="1835" y="278"/>
                  </a:lnTo>
                  <a:lnTo>
                    <a:pt x="1871" y="323"/>
                  </a:lnTo>
                  <a:lnTo>
                    <a:pt x="1903" y="370"/>
                  </a:lnTo>
                  <a:lnTo>
                    <a:pt x="1932" y="420"/>
                  </a:lnTo>
                  <a:lnTo>
                    <a:pt x="1956" y="473"/>
                  </a:lnTo>
                  <a:lnTo>
                    <a:pt x="1978" y="529"/>
                  </a:lnTo>
                  <a:lnTo>
                    <a:pt x="1997" y="586"/>
                  </a:lnTo>
                  <a:lnTo>
                    <a:pt x="2014" y="646"/>
                  </a:lnTo>
                  <a:lnTo>
                    <a:pt x="2027" y="708"/>
                  </a:lnTo>
                  <a:lnTo>
                    <a:pt x="2038" y="772"/>
                  </a:lnTo>
                  <a:lnTo>
                    <a:pt x="2048" y="837"/>
                  </a:lnTo>
                  <a:lnTo>
                    <a:pt x="2054" y="904"/>
                  </a:lnTo>
                  <a:lnTo>
                    <a:pt x="2060" y="974"/>
                  </a:lnTo>
                  <a:lnTo>
                    <a:pt x="2064" y="1045"/>
                  </a:lnTo>
                  <a:lnTo>
                    <a:pt x="2065" y="1116"/>
                  </a:lnTo>
                  <a:lnTo>
                    <a:pt x="2067" y="1189"/>
                  </a:lnTo>
                  <a:lnTo>
                    <a:pt x="2068" y="1263"/>
                  </a:lnTo>
                  <a:lnTo>
                    <a:pt x="2065" y="1361"/>
                  </a:lnTo>
                  <a:lnTo>
                    <a:pt x="2056" y="1454"/>
                  </a:lnTo>
                  <a:lnTo>
                    <a:pt x="2042" y="1541"/>
                  </a:lnTo>
                  <a:lnTo>
                    <a:pt x="2023" y="1626"/>
                  </a:lnTo>
                  <a:lnTo>
                    <a:pt x="2000" y="1706"/>
                  </a:lnTo>
                  <a:lnTo>
                    <a:pt x="1973" y="1782"/>
                  </a:lnTo>
                  <a:lnTo>
                    <a:pt x="1941" y="1855"/>
                  </a:lnTo>
                  <a:lnTo>
                    <a:pt x="1906" y="1923"/>
                  </a:lnTo>
                  <a:lnTo>
                    <a:pt x="1868" y="1987"/>
                  </a:lnTo>
                  <a:lnTo>
                    <a:pt x="1827" y="2047"/>
                  </a:lnTo>
                  <a:lnTo>
                    <a:pt x="1784" y="2104"/>
                  </a:lnTo>
                  <a:lnTo>
                    <a:pt x="1739" y="2157"/>
                  </a:lnTo>
                  <a:lnTo>
                    <a:pt x="1691" y="2206"/>
                  </a:lnTo>
                  <a:lnTo>
                    <a:pt x="1642" y="2251"/>
                  </a:lnTo>
                  <a:lnTo>
                    <a:pt x="1592" y="2294"/>
                  </a:lnTo>
                  <a:lnTo>
                    <a:pt x="1541" y="2332"/>
                  </a:lnTo>
                  <a:lnTo>
                    <a:pt x="1489" y="2366"/>
                  </a:lnTo>
                  <a:lnTo>
                    <a:pt x="1439" y="2397"/>
                  </a:lnTo>
                  <a:lnTo>
                    <a:pt x="1387" y="2425"/>
                  </a:lnTo>
                  <a:lnTo>
                    <a:pt x="1338" y="2449"/>
                  </a:lnTo>
                  <a:lnTo>
                    <a:pt x="1288" y="2470"/>
                  </a:lnTo>
                  <a:lnTo>
                    <a:pt x="1240" y="2487"/>
                  </a:lnTo>
                  <a:lnTo>
                    <a:pt x="1194" y="2502"/>
                  </a:lnTo>
                  <a:lnTo>
                    <a:pt x="1150" y="2513"/>
                  </a:lnTo>
                  <a:lnTo>
                    <a:pt x="1108" y="2520"/>
                  </a:lnTo>
                  <a:lnTo>
                    <a:pt x="1070" y="2526"/>
                  </a:lnTo>
                  <a:lnTo>
                    <a:pt x="1033" y="2527"/>
                  </a:lnTo>
                  <a:lnTo>
                    <a:pt x="998" y="2526"/>
                  </a:lnTo>
                  <a:lnTo>
                    <a:pt x="959" y="2520"/>
                  </a:lnTo>
                  <a:lnTo>
                    <a:pt x="916" y="2513"/>
                  </a:lnTo>
                  <a:lnTo>
                    <a:pt x="873" y="2502"/>
                  </a:lnTo>
                  <a:lnTo>
                    <a:pt x="827" y="2487"/>
                  </a:lnTo>
                  <a:lnTo>
                    <a:pt x="779" y="2470"/>
                  </a:lnTo>
                  <a:lnTo>
                    <a:pt x="730" y="2449"/>
                  </a:lnTo>
                  <a:lnTo>
                    <a:pt x="679" y="2425"/>
                  </a:lnTo>
                  <a:lnTo>
                    <a:pt x="628" y="2397"/>
                  </a:lnTo>
                  <a:lnTo>
                    <a:pt x="577" y="2366"/>
                  </a:lnTo>
                  <a:lnTo>
                    <a:pt x="526" y="2332"/>
                  </a:lnTo>
                  <a:lnTo>
                    <a:pt x="475" y="2294"/>
                  </a:lnTo>
                  <a:lnTo>
                    <a:pt x="425" y="2251"/>
                  </a:lnTo>
                  <a:lnTo>
                    <a:pt x="377" y="2206"/>
                  </a:lnTo>
                  <a:lnTo>
                    <a:pt x="330" y="2157"/>
                  </a:lnTo>
                  <a:lnTo>
                    <a:pt x="283" y="2104"/>
                  </a:lnTo>
                  <a:lnTo>
                    <a:pt x="240" y="2047"/>
                  </a:lnTo>
                  <a:lnTo>
                    <a:pt x="199" y="1987"/>
                  </a:lnTo>
                  <a:lnTo>
                    <a:pt x="161" y="1923"/>
                  </a:lnTo>
                  <a:lnTo>
                    <a:pt x="125" y="1855"/>
                  </a:lnTo>
                  <a:lnTo>
                    <a:pt x="94" y="1782"/>
                  </a:lnTo>
                  <a:lnTo>
                    <a:pt x="67" y="1706"/>
                  </a:lnTo>
                  <a:lnTo>
                    <a:pt x="44" y="1626"/>
                  </a:lnTo>
                  <a:lnTo>
                    <a:pt x="25" y="1541"/>
                  </a:lnTo>
                  <a:lnTo>
                    <a:pt x="11" y="1454"/>
                  </a:lnTo>
                  <a:lnTo>
                    <a:pt x="3" y="1361"/>
                  </a:lnTo>
                  <a:lnTo>
                    <a:pt x="0" y="1263"/>
                  </a:lnTo>
                  <a:lnTo>
                    <a:pt x="0" y="1189"/>
                  </a:lnTo>
                  <a:lnTo>
                    <a:pt x="2" y="1116"/>
                  </a:lnTo>
                  <a:lnTo>
                    <a:pt x="4" y="1045"/>
                  </a:lnTo>
                  <a:lnTo>
                    <a:pt x="7" y="974"/>
                  </a:lnTo>
                  <a:lnTo>
                    <a:pt x="12" y="904"/>
                  </a:lnTo>
                  <a:lnTo>
                    <a:pt x="21" y="837"/>
                  </a:lnTo>
                  <a:lnTo>
                    <a:pt x="29" y="772"/>
                  </a:lnTo>
                  <a:lnTo>
                    <a:pt x="40" y="708"/>
                  </a:lnTo>
                  <a:lnTo>
                    <a:pt x="53" y="646"/>
                  </a:lnTo>
                  <a:lnTo>
                    <a:pt x="70" y="586"/>
                  </a:lnTo>
                  <a:lnTo>
                    <a:pt x="89" y="529"/>
                  </a:lnTo>
                  <a:lnTo>
                    <a:pt x="110" y="473"/>
                  </a:lnTo>
                  <a:lnTo>
                    <a:pt x="136" y="420"/>
                  </a:lnTo>
                  <a:lnTo>
                    <a:pt x="164" y="370"/>
                  </a:lnTo>
                  <a:lnTo>
                    <a:pt x="196" y="323"/>
                  </a:lnTo>
                  <a:lnTo>
                    <a:pt x="232" y="278"/>
                  </a:lnTo>
                  <a:lnTo>
                    <a:pt x="272" y="236"/>
                  </a:lnTo>
                  <a:lnTo>
                    <a:pt x="316" y="196"/>
                  </a:lnTo>
                  <a:lnTo>
                    <a:pt x="365" y="161"/>
                  </a:lnTo>
                  <a:lnTo>
                    <a:pt x="418" y="128"/>
                  </a:lnTo>
                  <a:lnTo>
                    <a:pt x="475" y="100"/>
                  </a:lnTo>
                  <a:lnTo>
                    <a:pt x="538" y="74"/>
                  </a:lnTo>
                  <a:lnTo>
                    <a:pt x="607" y="52"/>
                  </a:lnTo>
                  <a:lnTo>
                    <a:pt x="681" y="34"/>
                  </a:lnTo>
                  <a:lnTo>
                    <a:pt x="760" y="19"/>
                  </a:lnTo>
                  <a:lnTo>
                    <a:pt x="844" y="8"/>
                  </a:lnTo>
                  <a:lnTo>
                    <a:pt x="937" y="3"/>
                  </a:lnTo>
                  <a:lnTo>
                    <a:pt x="10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24" name="Freeform 986"/>
            <p:cNvSpPr>
              <a:spLocks noEditPoints="1"/>
            </p:cNvSpPr>
            <p:nvPr/>
          </p:nvSpPr>
          <p:spPr bwMode="auto">
            <a:xfrm>
              <a:off x="-2132" y="1143"/>
              <a:ext cx="794" cy="269"/>
            </a:xfrm>
            <a:custGeom>
              <a:avLst/>
              <a:gdLst>
                <a:gd name="T0" fmla="*/ 1078 w 1587"/>
                <a:gd name="T1" fmla="*/ 96 h 538"/>
                <a:gd name="T2" fmla="*/ 955 w 1587"/>
                <a:gd name="T3" fmla="*/ 129 h 538"/>
                <a:gd name="T4" fmla="*/ 930 w 1587"/>
                <a:gd name="T5" fmla="*/ 150 h 538"/>
                <a:gd name="T6" fmla="*/ 925 w 1587"/>
                <a:gd name="T7" fmla="*/ 206 h 538"/>
                <a:gd name="T8" fmla="*/ 983 w 1587"/>
                <a:gd name="T9" fmla="*/ 363 h 538"/>
                <a:gd name="T10" fmla="*/ 1130 w 1587"/>
                <a:gd name="T11" fmla="*/ 455 h 538"/>
                <a:gd name="T12" fmla="*/ 1342 w 1587"/>
                <a:gd name="T13" fmla="*/ 445 h 538"/>
                <a:gd name="T14" fmla="*/ 1447 w 1587"/>
                <a:gd name="T15" fmla="*/ 351 h 538"/>
                <a:gd name="T16" fmla="*/ 1467 w 1587"/>
                <a:gd name="T17" fmla="*/ 227 h 538"/>
                <a:gd name="T18" fmla="*/ 1436 w 1587"/>
                <a:gd name="T19" fmla="*/ 126 h 538"/>
                <a:gd name="T20" fmla="*/ 1342 w 1587"/>
                <a:gd name="T21" fmla="*/ 88 h 538"/>
                <a:gd name="T22" fmla="*/ 245 w 1587"/>
                <a:gd name="T23" fmla="*/ 88 h 538"/>
                <a:gd name="T24" fmla="*/ 151 w 1587"/>
                <a:gd name="T25" fmla="*/ 126 h 538"/>
                <a:gd name="T26" fmla="*/ 120 w 1587"/>
                <a:gd name="T27" fmla="*/ 227 h 538"/>
                <a:gd name="T28" fmla="*/ 140 w 1587"/>
                <a:gd name="T29" fmla="*/ 351 h 538"/>
                <a:gd name="T30" fmla="*/ 245 w 1587"/>
                <a:gd name="T31" fmla="*/ 445 h 538"/>
                <a:gd name="T32" fmla="*/ 457 w 1587"/>
                <a:gd name="T33" fmla="*/ 455 h 538"/>
                <a:gd name="T34" fmla="*/ 606 w 1587"/>
                <a:gd name="T35" fmla="*/ 363 h 538"/>
                <a:gd name="T36" fmla="*/ 661 w 1587"/>
                <a:gd name="T37" fmla="*/ 208 h 538"/>
                <a:gd name="T38" fmla="*/ 659 w 1587"/>
                <a:gd name="T39" fmla="*/ 152 h 538"/>
                <a:gd name="T40" fmla="*/ 623 w 1587"/>
                <a:gd name="T41" fmla="*/ 125 h 538"/>
                <a:gd name="T42" fmla="*/ 469 w 1587"/>
                <a:gd name="T43" fmla="*/ 92 h 538"/>
                <a:gd name="T44" fmla="*/ 390 w 1587"/>
                <a:gd name="T45" fmla="*/ 2 h 538"/>
                <a:gd name="T46" fmla="*/ 587 w 1587"/>
                <a:gd name="T47" fmla="*/ 20 h 538"/>
                <a:gd name="T48" fmla="*/ 712 w 1587"/>
                <a:gd name="T49" fmla="*/ 69 h 538"/>
                <a:gd name="T50" fmla="*/ 804 w 1587"/>
                <a:gd name="T51" fmla="*/ 89 h 538"/>
                <a:gd name="T52" fmla="*/ 893 w 1587"/>
                <a:gd name="T53" fmla="*/ 60 h 538"/>
                <a:gd name="T54" fmla="*/ 1037 w 1587"/>
                <a:gd name="T55" fmla="*/ 13 h 538"/>
                <a:gd name="T56" fmla="*/ 1260 w 1587"/>
                <a:gd name="T57" fmla="*/ 0 h 538"/>
                <a:gd name="T58" fmla="*/ 1533 w 1587"/>
                <a:gd name="T59" fmla="*/ 28 h 538"/>
                <a:gd name="T60" fmla="*/ 1584 w 1587"/>
                <a:gd name="T61" fmla="*/ 75 h 538"/>
                <a:gd name="T62" fmla="*/ 1587 w 1587"/>
                <a:gd name="T63" fmla="*/ 141 h 538"/>
                <a:gd name="T64" fmla="*/ 1578 w 1587"/>
                <a:gd name="T65" fmla="*/ 193 h 538"/>
                <a:gd name="T66" fmla="*/ 1560 w 1587"/>
                <a:gd name="T67" fmla="*/ 217 h 538"/>
                <a:gd name="T68" fmla="*/ 1534 w 1587"/>
                <a:gd name="T69" fmla="*/ 355 h 538"/>
                <a:gd name="T70" fmla="*/ 1485 w 1587"/>
                <a:gd name="T71" fmla="*/ 464 h 538"/>
                <a:gd name="T72" fmla="*/ 1376 w 1587"/>
                <a:gd name="T73" fmla="*/ 520 h 538"/>
                <a:gd name="T74" fmla="*/ 1191 w 1587"/>
                <a:gd name="T75" fmla="*/ 536 h 538"/>
                <a:gd name="T76" fmla="*/ 992 w 1587"/>
                <a:gd name="T77" fmla="*/ 489 h 538"/>
                <a:gd name="T78" fmla="*/ 885 w 1587"/>
                <a:gd name="T79" fmla="*/ 365 h 538"/>
                <a:gd name="T80" fmla="*/ 838 w 1587"/>
                <a:gd name="T81" fmla="*/ 238 h 538"/>
                <a:gd name="T82" fmla="*/ 814 w 1587"/>
                <a:gd name="T83" fmla="*/ 204 h 538"/>
                <a:gd name="T84" fmla="*/ 759 w 1587"/>
                <a:gd name="T85" fmla="*/ 209 h 538"/>
                <a:gd name="T86" fmla="*/ 749 w 1587"/>
                <a:gd name="T87" fmla="*/ 235 h 538"/>
                <a:gd name="T88" fmla="*/ 704 w 1587"/>
                <a:gd name="T89" fmla="*/ 363 h 538"/>
                <a:gd name="T90" fmla="*/ 595 w 1587"/>
                <a:gd name="T91" fmla="*/ 489 h 538"/>
                <a:gd name="T92" fmla="*/ 396 w 1587"/>
                <a:gd name="T93" fmla="*/ 536 h 538"/>
                <a:gd name="T94" fmla="*/ 211 w 1587"/>
                <a:gd name="T95" fmla="*/ 520 h 538"/>
                <a:gd name="T96" fmla="*/ 102 w 1587"/>
                <a:gd name="T97" fmla="*/ 464 h 538"/>
                <a:gd name="T98" fmla="*/ 54 w 1587"/>
                <a:gd name="T99" fmla="*/ 355 h 538"/>
                <a:gd name="T100" fmla="*/ 27 w 1587"/>
                <a:gd name="T101" fmla="*/ 217 h 538"/>
                <a:gd name="T102" fmla="*/ 9 w 1587"/>
                <a:gd name="T103" fmla="*/ 193 h 538"/>
                <a:gd name="T104" fmla="*/ 0 w 1587"/>
                <a:gd name="T105" fmla="*/ 142 h 538"/>
                <a:gd name="T106" fmla="*/ 0 w 1587"/>
                <a:gd name="T107" fmla="*/ 95 h 538"/>
                <a:gd name="T108" fmla="*/ 43 w 1587"/>
                <a:gd name="T109" fmla="*/ 32 h 538"/>
                <a:gd name="T110" fmla="*/ 257 w 1587"/>
                <a:gd name="T111" fmla="*/ 2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87" h="538">
                  <a:moveTo>
                    <a:pt x="1267" y="84"/>
                  </a:moveTo>
                  <a:lnTo>
                    <a:pt x="1222" y="85"/>
                  </a:lnTo>
                  <a:lnTo>
                    <a:pt x="1171" y="88"/>
                  </a:lnTo>
                  <a:lnTo>
                    <a:pt x="1122" y="90"/>
                  </a:lnTo>
                  <a:lnTo>
                    <a:pt x="1078" y="96"/>
                  </a:lnTo>
                  <a:lnTo>
                    <a:pt x="1043" y="101"/>
                  </a:lnTo>
                  <a:lnTo>
                    <a:pt x="1013" y="108"/>
                  </a:lnTo>
                  <a:lnTo>
                    <a:pt x="989" y="115"/>
                  </a:lnTo>
                  <a:lnTo>
                    <a:pt x="970" y="122"/>
                  </a:lnTo>
                  <a:lnTo>
                    <a:pt x="955" y="129"/>
                  </a:lnTo>
                  <a:lnTo>
                    <a:pt x="945" y="134"/>
                  </a:lnTo>
                  <a:lnTo>
                    <a:pt x="938" y="140"/>
                  </a:lnTo>
                  <a:lnTo>
                    <a:pt x="932" y="145"/>
                  </a:lnTo>
                  <a:lnTo>
                    <a:pt x="930" y="148"/>
                  </a:lnTo>
                  <a:lnTo>
                    <a:pt x="930" y="150"/>
                  </a:lnTo>
                  <a:lnTo>
                    <a:pt x="928" y="153"/>
                  </a:lnTo>
                  <a:lnTo>
                    <a:pt x="927" y="160"/>
                  </a:lnTo>
                  <a:lnTo>
                    <a:pt x="925" y="171"/>
                  </a:lnTo>
                  <a:lnTo>
                    <a:pt x="924" y="187"/>
                  </a:lnTo>
                  <a:lnTo>
                    <a:pt x="925" y="206"/>
                  </a:lnTo>
                  <a:lnTo>
                    <a:pt x="928" y="231"/>
                  </a:lnTo>
                  <a:lnTo>
                    <a:pt x="935" y="258"/>
                  </a:lnTo>
                  <a:lnTo>
                    <a:pt x="946" y="290"/>
                  </a:lnTo>
                  <a:lnTo>
                    <a:pt x="961" y="325"/>
                  </a:lnTo>
                  <a:lnTo>
                    <a:pt x="983" y="363"/>
                  </a:lnTo>
                  <a:lnTo>
                    <a:pt x="1000" y="389"/>
                  </a:lnTo>
                  <a:lnTo>
                    <a:pt x="1026" y="411"/>
                  </a:lnTo>
                  <a:lnTo>
                    <a:pt x="1056" y="429"/>
                  </a:lnTo>
                  <a:lnTo>
                    <a:pt x="1090" y="444"/>
                  </a:lnTo>
                  <a:lnTo>
                    <a:pt x="1130" y="455"/>
                  </a:lnTo>
                  <a:lnTo>
                    <a:pt x="1173" y="460"/>
                  </a:lnTo>
                  <a:lnTo>
                    <a:pt x="1220" y="463"/>
                  </a:lnTo>
                  <a:lnTo>
                    <a:pt x="1263" y="461"/>
                  </a:lnTo>
                  <a:lnTo>
                    <a:pt x="1305" y="455"/>
                  </a:lnTo>
                  <a:lnTo>
                    <a:pt x="1342" y="445"/>
                  </a:lnTo>
                  <a:lnTo>
                    <a:pt x="1375" y="433"/>
                  </a:lnTo>
                  <a:lnTo>
                    <a:pt x="1399" y="418"/>
                  </a:lnTo>
                  <a:lnTo>
                    <a:pt x="1420" y="399"/>
                  </a:lnTo>
                  <a:lnTo>
                    <a:pt x="1435" y="375"/>
                  </a:lnTo>
                  <a:lnTo>
                    <a:pt x="1447" y="351"/>
                  </a:lnTo>
                  <a:lnTo>
                    <a:pt x="1455" y="325"/>
                  </a:lnTo>
                  <a:lnTo>
                    <a:pt x="1462" y="298"/>
                  </a:lnTo>
                  <a:lnTo>
                    <a:pt x="1465" y="272"/>
                  </a:lnTo>
                  <a:lnTo>
                    <a:pt x="1467" y="249"/>
                  </a:lnTo>
                  <a:lnTo>
                    <a:pt x="1467" y="227"/>
                  </a:lnTo>
                  <a:lnTo>
                    <a:pt x="1466" y="204"/>
                  </a:lnTo>
                  <a:lnTo>
                    <a:pt x="1462" y="179"/>
                  </a:lnTo>
                  <a:lnTo>
                    <a:pt x="1454" y="156"/>
                  </a:lnTo>
                  <a:lnTo>
                    <a:pt x="1445" y="137"/>
                  </a:lnTo>
                  <a:lnTo>
                    <a:pt x="1436" y="126"/>
                  </a:lnTo>
                  <a:lnTo>
                    <a:pt x="1425" y="115"/>
                  </a:lnTo>
                  <a:lnTo>
                    <a:pt x="1411" y="105"/>
                  </a:lnTo>
                  <a:lnTo>
                    <a:pt x="1392" y="99"/>
                  </a:lnTo>
                  <a:lnTo>
                    <a:pt x="1371" y="92"/>
                  </a:lnTo>
                  <a:lnTo>
                    <a:pt x="1342" y="88"/>
                  </a:lnTo>
                  <a:lnTo>
                    <a:pt x="1308" y="85"/>
                  </a:lnTo>
                  <a:lnTo>
                    <a:pt x="1267" y="84"/>
                  </a:lnTo>
                  <a:close/>
                  <a:moveTo>
                    <a:pt x="320" y="84"/>
                  </a:moveTo>
                  <a:lnTo>
                    <a:pt x="279" y="85"/>
                  </a:lnTo>
                  <a:lnTo>
                    <a:pt x="245" y="88"/>
                  </a:lnTo>
                  <a:lnTo>
                    <a:pt x="216" y="92"/>
                  </a:lnTo>
                  <a:lnTo>
                    <a:pt x="194" y="99"/>
                  </a:lnTo>
                  <a:lnTo>
                    <a:pt x="175" y="105"/>
                  </a:lnTo>
                  <a:lnTo>
                    <a:pt x="162" y="115"/>
                  </a:lnTo>
                  <a:lnTo>
                    <a:pt x="151" y="126"/>
                  </a:lnTo>
                  <a:lnTo>
                    <a:pt x="141" y="137"/>
                  </a:lnTo>
                  <a:lnTo>
                    <a:pt x="133" y="156"/>
                  </a:lnTo>
                  <a:lnTo>
                    <a:pt x="126" y="179"/>
                  </a:lnTo>
                  <a:lnTo>
                    <a:pt x="121" y="204"/>
                  </a:lnTo>
                  <a:lnTo>
                    <a:pt x="120" y="227"/>
                  </a:lnTo>
                  <a:lnTo>
                    <a:pt x="120" y="249"/>
                  </a:lnTo>
                  <a:lnTo>
                    <a:pt x="122" y="273"/>
                  </a:lnTo>
                  <a:lnTo>
                    <a:pt x="125" y="298"/>
                  </a:lnTo>
                  <a:lnTo>
                    <a:pt x="132" y="325"/>
                  </a:lnTo>
                  <a:lnTo>
                    <a:pt x="140" y="351"/>
                  </a:lnTo>
                  <a:lnTo>
                    <a:pt x="152" y="375"/>
                  </a:lnTo>
                  <a:lnTo>
                    <a:pt x="169" y="399"/>
                  </a:lnTo>
                  <a:lnTo>
                    <a:pt x="188" y="418"/>
                  </a:lnTo>
                  <a:lnTo>
                    <a:pt x="212" y="433"/>
                  </a:lnTo>
                  <a:lnTo>
                    <a:pt x="245" y="445"/>
                  </a:lnTo>
                  <a:lnTo>
                    <a:pt x="283" y="455"/>
                  </a:lnTo>
                  <a:lnTo>
                    <a:pt x="324" y="461"/>
                  </a:lnTo>
                  <a:lnTo>
                    <a:pt x="367" y="463"/>
                  </a:lnTo>
                  <a:lnTo>
                    <a:pt x="414" y="460"/>
                  </a:lnTo>
                  <a:lnTo>
                    <a:pt x="457" y="455"/>
                  </a:lnTo>
                  <a:lnTo>
                    <a:pt x="497" y="444"/>
                  </a:lnTo>
                  <a:lnTo>
                    <a:pt x="531" y="429"/>
                  </a:lnTo>
                  <a:lnTo>
                    <a:pt x="562" y="411"/>
                  </a:lnTo>
                  <a:lnTo>
                    <a:pt x="587" y="389"/>
                  </a:lnTo>
                  <a:lnTo>
                    <a:pt x="606" y="363"/>
                  </a:lnTo>
                  <a:lnTo>
                    <a:pt x="626" y="325"/>
                  </a:lnTo>
                  <a:lnTo>
                    <a:pt x="641" y="291"/>
                  </a:lnTo>
                  <a:lnTo>
                    <a:pt x="652" y="260"/>
                  </a:lnTo>
                  <a:lnTo>
                    <a:pt x="659" y="232"/>
                  </a:lnTo>
                  <a:lnTo>
                    <a:pt x="661" y="208"/>
                  </a:lnTo>
                  <a:lnTo>
                    <a:pt x="663" y="189"/>
                  </a:lnTo>
                  <a:lnTo>
                    <a:pt x="661" y="172"/>
                  </a:lnTo>
                  <a:lnTo>
                    <a:pt x="660" y="161"/>
                  </a:lnTo>
                  <a:lnTo>
                    <a:pt x="659" y="155"/>
                  </a:lnTo>
                  <a:lnTo>
                    <a:pt x="659" y="152"/>
                  </a:lnTo>
                  <a:lnTo>
                    <a:pt x="657" y="148"/>
                  </a:lnTo>
                  <a:lnTo>
                    <a:pt x="653" y="144"/>
                  </a:lnTo>
                  <a:lnTo>
                    <a:pt x="648" y="138"/>
                  </a:lnTo>
                  <a:lnTo>
                    <a:pt x="637" y="131"/>
                  </a:lnTo>
                  <a:lnTo>
                    <a:pt x="623" y="125"/>
                  </a:lnTo>
                  <a:lnTo>
                    <a:pt x="606" y="118"/>
                  </a:lnTo>
                  <a:lnTo>
                    <a:pt x="581" y="110"/>
                  </a:lnTo>
                  <a:lnTo>
                    <a:pt x="551" y="103"/>
                  </a:lnTo>
                  <a:lnTo>
                    <a:pt x="514" y="97"/>
                  </a:lnTo>
                  <a:lnTo>
                    <a:pt x="469" y="92"/>
                  </a:lnTo>
                  <a:lnTo>
                    <a:pt x="416" y="88"/>
                  </a:lnTo>
                  <a:lnTo>
                    <a:pt x="365" y="85"/>
                  </a:lnTo>
                  <a:lnTo>
                    <a:pt x="320" y="84"/>
                  </a:lnTo>
                  <a:close/>
                  <a:moveTo>
                    <a:pt x="327" y="0"/>
                  </a:moveTo>
                  <a:lnTo>
                    <a:pt x="390" y="2"/>
                  </a:lnTo>
                  <a:lnTo>
                    <a:pt x="454" y="5"/>
                  </a:lnTo>
                  <a:lnTo>
                    <a:pt x="461" y="6"/>
                  </a:lnTo>
                  <a:lnTo>
                    <a:pt x="509" y="9"/>
                  </a:lnTo>
                  <a:lnTo>
                    <a:pt x="551" y="13"/>
                  </a:lnTo>
                  <a:lnTo>
                    <a:pt x="587" y="20"/>
                  </a:lnTo>
                  <a:lnTo>
                    <a:pt x="622" y="28"/>
                  </a:lnTo>
                  <a:lnTo>
                    <a:pt x="656" y="41"/>
                  </a:lnTo>
                  <a:lnTo>
                    <a:pt x="675" y="50"/>
                  </a:lnTo>
                  <a:lnTo>
                    <a:pt x="695" y="60"/>
                  </a:lnTo>
                  <a:lnTo>
                    <a:pt x="712" y="69"/>
                  </a:lnTo>
                  <a:lnTo>
                    <a:pt x="729" y="75"/>
                  </a:lnTo>
                  <a:lnTo>
                    <a:pt x="746" y="82"/>
                  </a:lnTo>
                  <a:lnTo>
                    <a:pt x="761" y="86"/>
                  </a:lnTo>
                  <a:lnTo>
                    <a:pt x="784" y="89"/>
                  </a:lnTo>
                  <a:lnTo>
                    <a:pt x="804" y="89"/>
                  </a:lnTo>
                  <a:lnTo>
                    <a:pt x="827" y="86"/>
                  </a:lnTo>
                  <a:lnTo>
                    <a:pt x="841" y="82"/>
                  </a:lnTo>
                  <a:lnTo>
                    <a:pt x="857" y="75"/>
                  </a:lnTo>
                  <a:lnTo>
                    <a:pt x="876" y="69"/>
                  </a:lnTo>
                  <a:lnTo>
                    <a:pt x="893" y="60"/>
                  </a:lnTo>
                  <a:lnTo>
                    <a:pt x="913" y="50"/>
                  </a:lnTo>
                  <a:lnTo>
                    <a:pt x="931" y="41"/>
                  </a:lnTo>
                  <a:lnTo>
                    <a:pt x="966" y="28"/>
                  </a:lnTo>
                  <a:lnTo>
                    <a:pt x="1000" y="20"/>
                  </a:lnTo>
                  <a:lnTo>
                    <a:pt x="1037" y="13"/>
                  </a:lnTo>
                  <a:lnTo>
                    <a:pt x="1078" y="9"/>
                  </a:lnTo>
                  <a:lnTo>
                    <a:pt x="1126" y="6"/>
                  </a:lnTo>
                  <a:lnTo>
                    <a:pt x="1134" y="5"/>
                  </a:lnTo>
                  <a:lnTo>
                    <a:pt x="1198" y="2"/>
                  </a:lnTo>
                  <a:lnTo>
                    <a:pt x="1260" y="0"/>
                  </a:lnTo>
                  <a:lnTo>
                    <a:pt x="1331" y="2"/>
                  </a:lnTo>
                  <a:lnTo>
                    <a:pt x="1398" y="6"/>
                  </a:lnTo>
                  <a:lnTo>
                    <a:pt x="1462" y="14"/>
                  </a:lnTo>
                  <a:lnTo>
                    <a:pt x="1523" y="25"/>
                  </a:lnTo>
                  <a:lnTo>
                    <a:pt x="1533" y="28"/>
                  </a:lnTo>
                  <a:lnTo>
                    <a:pt x="1545" y="32"/>
                  </a:lnTo>
                  <a:lnTo>
                    <a:pt x="1556" y="39"/>
                  </a:lnTo>
                  <a:lnTo>
                    <a:pt x="1568" y="48"/>
                  </a:lnTo>
                  <a:lnTo>
                    <a:pt x="1578" y="60"/>
                  </a:lnTo>
                  <a:lnTo>
                    <a:pt x="1584" y="75"/>
                  </a:lnTo>
                  <a:lnTo>
                    <a:pt x="1587" y="95"/>
                  </a:lnTo>
                  <a:lnTo>
                    <a:pt x="1587" y="111"/>
                  </a:lnTo>
                  <a:lnTo>
                    <a:pt x="1587" y="131"/>
                  </a:lnTo>
                  <a:lnTo>
                    <a:pt x="1587" y="133"/>
                  </a:lnTo>
                  <a:lnTo>
                    <a:pt x="1587" y="141"/>
                  </a:lnTo>
                  <a:lnTo>
                    <a:pt x="1587" y="146"/>
                  </a:lnTo>
                  <a:lnTo>
                    <a:pt x="1587" y="152"/>
                  </a:lnTo>
                  <a:lnTo>
                    <a:pt x="1586" y="168"/>
                  </a:lnTo>
                  <a:lnTo>
                    <a:pt x="1583" y="182"/>
                  </a:lnTo>
                  <a:lnTo>
                    <a:pt x="1578" y="193"/>
                  </a:lnTo>
                  <a:lnTo>
                    <a:pt x="1572" y="200"/>
                  </a:lnTo>
                  <a:lnTo>
                    <a:pt x="1567" y="206"/>
                  </a:lnTo>
                  <a:lnTo>
                    <a:pt x="1564" y="209"/>
                  </a:lnTo>
                  <a:lnTo>
                    <a:pt x="1563" y="212"/>
                  </a:lnTo>
                  <a:lnTo>
                    <a:pt x="1560" y="217"/>
                  </a:lnTo>
                  <a:lnTo>
                    <a:pt x="1557" y="223"/>
                  </a:lnTo>
                  <a:lnTo>
                    <a:pt x="1556" y="230"/>
                  </a:lnTo>
                  <a:lnTo>
                    <a:pt x="1548" y="279"/>
                  </a:lnTo>
                  <a:lnTo>
                    <a:pt x="1541" y="320"/>
                  </a:lnTo>
                  <a:lnTo>
                    <a:pt x="1534" y="355"/>
                  </a:lnTo>
                  <a:lnTo>
                    <a:pt x="1526" y="385"/>
                  </a:lnTo>
                  <a:lnTo>
                    <a:pt x="1518" y="410"/>
                  </a:lnTo>
                  <a:lnTo>
                    <a:pt x="1509" y="431"/>
                  </a:lnTo>
                  <a:lnTo>
                    <a:pt x="1499" y="449"/>
                  </a:lnTo>
                  <a:lnTo>
                    <a:pt x="1485" y="464"/>
                  </a:lnTo>
                  <a:lnTo>
                    <a:pt x="1470" y="478"/>
                  </a:lnTo>
                  <a:lnTo>
                    <a:pt x="1451" y="490"/>
                  </a:lnTo>
                  <a:lnTo>
                    <a:pt x="1429" y="502"/>
                  </a:lnTo>
                  <a:lnTo>
                    <a:pt x="1406" y="512"/>
                  </a:lnTo>
                  <a:lnTo>
                    <a:pt x="1376" y="520"/>
                  </a:lnTo>
                  <a:lnTo>
                    <a:pt x="1343" y="528"/>
                  </a:lnTo>
                  <a:lnTo>
                    <a:pt x="1305" y="534"/>
                  </a:lnTo>
                  <a:lnTo>
                    <a:pt x="1266" y="536"/>
                  </a:lnTo>
                  <a:lnTo>
                    <a:pt x="1225" y="538"/>
                  </a:lnTo>
                  <a:lnTo>
                    <a:pt x="1191" y="536"/>
                  </a:lnTo>
                  <a:lnTo>
                    <a:pt x="1154" y="534"/>
                  </a:lnTo>
                  <a:lnTo>
                    <a:pt x="1113" y="528"/>
                  </a:lnTo>
                  <a:lnTo>
                    <a:pt x="1072" y="520"/>
                  </a:lnTo>
                  <a:lnTo>
                    <a:pt x="1032" y="506"/>
                  </a:lnTo>
                  <a:lnTo>
                    <a:pt x="992" y="489"/>
                  </a:lnTo>
                  <a:lnTo>
                    <a:pt x="965" y="471"/>
                  </a:lnTo>
                  <a:lnTo>
                    <a:pt x="942" y="449"/>
                  </a:lnTo>
                  <a:lnTo>
                    <a:pt x="920" y="423"/>
                  </a:lnTo>
                  <a:lnTo>
                    <a:pt x="901" y="395"/>
                  </a:lnTo>
                  <a:lnTo>
                    <a:pt x="885" y="365"/>
                  </a:lnTo>
                  <a:lnTo>
                    <a:pt x="871" y="335"/>
                  </a:lnTo>
                  <a:lnTo>
                    <a:pt x="860" y="306"/>
                  </a:lnTo>
                  <a:lnTo>
                    <a:pt x="851" y="279"/>
                  </a:lnTo>
                  <a:lnTo>
                    <a:pt x="844" y="255"/>
                  </a:lnTo>
                  <a:lnTo>
                    <a:pt x="838" y="238"/>
                  </a:lnTo>
                  <a:lnTo>
                    <a:pt x="836" y="224"/>
                  </a:lnTo>
                  <a:lnTo>
                    <a:pt x="834" y="219"/>
                  </a:lnTo>
                  <a:lnTo>
                    <a:pt x="833" y="213"/>
                  </a:lnTo>
                  <a:lnTo>
                    <a:pt x="826" y="208"/>
                  </a:lnTo>
                  <a:lnTo>
                    <a:pt x="814" y="204"/>
                  </a:lnTo>
                  <a:lnTo>
                    <a:pt x="796" y="202"/>
                  </a:lnTo>
                  <a:lnTo>
                    <a:pt x="793" y="202"/>
                  </a:lnTo>
                  <a:lnTo>
                    <a:pt x="777" y="204"/>
                  </a:lnTo>
                  <a:lnTo>
                    <a:pt x="766" y="206"/>
                  </a:lnTo>
                  <a:lnTo>
                    <a:pt x="759" y="209"/>
                  </a:lnTo>
                  <a:lnTo>
                    <a:pt x="755" y="213"/>
                  </a:lnTo>
                  <a:lnTo>
                    <a:pt x="754" y="215"/>
                  </a:lnTo>
                  <a:lnTo>
                    <a:pt x="753" y="216"/>
                  </a:lnTo>
                  <a:lnTo>
                    <a:pt x="751" y="223"/>
                  </a:lnTo>
                  <a:lnTo>
                    <a:pt x="749" y="235"/>
                  </a:lnTo>
                  <a:lnTo>
                    <a:pt x="744" y="254"/>
                  </a:lnTo>
                  <a:lnTo>
                    <a:pt x="738" y="277"/>
                  </a:lnTo>
                  <a:lnTo>
                    <a:pt x="728" y="305"/>
                  </a:lnTo>
                  <a:lnTo>
                    <a:pt x="717" y="333"/>
                  </a:lnTo>
                  <a:lnTo>
                    <a:pt x="704" y="363"/>
                  </a:lnTo>
                  <a:lnTo>
                    <a:pt x="687" y="393"/>
                  </a:lnTo>
                  <a:lnTo>
                    <a:pt x="668" y="422"/>
                  </a:lnTo>
                  <a:lnTo>
                    <a:pt x="646" y="448"/>
                  </a:lnTo>
                  <a:lnTo>
                    <a:pt x="622" y="471"/>
                  </a:lnTo>
                  <a:lnTo>
                    <a:pt x="595" y="489"/>
                  </a:lnTo>
                  <a:lnTo>
                    <a:pt x="555" y="506"/>
                  </a:lnTo>
                  <a:lnTo>
                    <a:pt x="514" y="520"/>
                  </a:lnTo>
                  <a:lnTo>
                    <a:pt x="474" y="528"/>
                  </a:lnTo>
                  <a:lnTo>
                    <a:pt x="434" y="534"/>
                  </a:lnTo>
                  <a:lnTo>
                    <a:pt x="396" y="536"/>
                  </a:lnTo>
                  <a:lnTo>
                    <a:pt x="362" y="538"/>
                  </a:lnTo>
                  <a:lnTo>
                    <a:pt x="321" y="536"/>
                  </a:lnTo>
                  <a:lnTo>
                    <a:pt x="282" y="534"/>
                  </a:lnTo>
                  <a:lnTo>
                    <a:pt x="245" y="528"/>
                  </a:lnTo>
                  <a:lnTo>
                    <a:pt x="211" y="520"/>
                  </a:lnTo>
                  <a:lnTo>
                    <a:pt x="181" y="512"/>
                  </a:lnTo>
                  <a:lnTo>
                    <a:pt x="158" y="502"/>
                  </a:lnTo>
                  <a:lnTo>
                    <a:pt x="136" y="490"/>
                  </a:lnTo>
                  <a:lnTo>
                    <a:pt x="117" y="478"/>
                  </a:lnTo>
                  <a:lnTo>
                    <a:pt x="102" y="464"/>
                  </a:lnTo>
                  <a:lnTo>
                    <a:pt x="90" y="449"/>
                  </a:lnTo>
                  <a:lnTo>
                    <a:pt x="79" y="431"/>
                  </a:lnTo>
                  <a:lnTo>
                    <a:pt x="69" y="410"/>
                  </a:lnTo>
                  <a:lnTo>
                    <a:pt x="61" y="385"/>
                  </a:lnTo>
                  <a:lnTo>
                    <a:pt x="54" y="355"/>
                  </a:lnTo>
                  <a:lnTo>
                    <a:pt x="46" y="321"/>
                  </a:lnTo>
                  <a:lnTo>
                    <a:pt x="39" y="279"/>
                  </a:lnTo>
                  <a:lnTo>
                    <a:pt x="31" y="230"/>
                  </a:lnTo>
                  <a:lnTo>
                    <a:pt x="30" y="223"/>
                  </a:lnTo>
                  <a:lnTo>
                    <a:pt x="27" y="217"/>
                  </a:lnTo>
                  <a:lnTo>
                    <a:pt x="26" y="212"/>
                  </a:lnTo>
                  <a:lnTo>
                    <a:pt x="23" y="209"/>
                  </a:lnTo>
                  <a:lnTo>
                    <a:pt x="20" y="206"/>
                  </a:lnTo>
                  <a:lnTo>
                    <a:pt x="15" y="200"/>
                  </a:lnTo>
                  <a:lnTo>
                    <a:pt x="9" y="193"/>
                  </a:lnTo>
                  <a:lnTo>
                    <a:pt x="5" y="182"/>
                  </a:lnTo>
                  <a:lnTo>
                    <a:pt x="1" y="168"/>
                  </a:lnTo>
                  <a:lnTo>
                    <a:pt x="0" y="152"/>
                  </a:lnTo>
                  <a:lnTo>
                    <a:pt x="0" y="148"/>
                  </a:lnTo>
                  <a:lnTo>
                    <a:pt x="0" y="142"/>
                  </a:lnTo>
                  <a:lnTo>
                    <a:pt x="0" y="137"/>
                  </a:lnTo>
                  <a:lnTo>
                    <a:pt x="0" y="131"/>
                  </a:lnTo>
                  <a:lnTo>
                    <a:pt x="0" y="118"/>
                  </a:lnTo>
                  <a:lnTo>
                    <a:pt x="0" y="105"/>
                  </a:lnTo>
                  <a:lnTo>
                    <a:pt x="0" y="95"/>
                  </a:lnTo>
                  <a:lnTo>
                    <a:pt x="4" y="75"/>
                  </a:lnTo>
                  <a:lnTo>
                    <a:pt x="11" y="60"/>
                  </a:lnTo>
                  <a:lnTo>
                    <a:pt x="20" y="48"/>
                  </a:lnTo>
                  <a:lnTo>
                    <a:pt x="31" y="39"/>
                  </a:lnTo>
                  <a:lnTo>
                    <a:pt x="43" y="32"/>
                  </a:lnTo>
                  <a:lnTo>
                    <a:pt x="56" y="26"/>
                  </a:lnTo>
                  <a:lnTo>
                    <a:pt x="65" y="25"/>
                  </a:lnTo>
                  <a:lnTo>
                    <a:pt x="125" y="14"/>
                  </a:lnTo>
                  <a:lnTo>
                    <a:pt x="189" y="6"/>
                  </a:lnTo>
                  <a:lnTo>
                    <a:pt x="257" y="2"/>
                  </a:lnTo>
                  <a:lnTo>
                    <a:pt x="3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25" name="Freeform 987"/>
            <p:cNvSpPr>
              <a:spLocks noEditPoints="1"/>
            </p:cNvSpPr>
            <p:nvPr/>
          </p:nvSpPr>
          <p:spPr bwMode="auto">
            <a:xfrm>
              <a:off x="-1366" y="1785"/>
              <a:ext cx="809" cy="999"/>
            </a:xfrm>
            <a:custGeom>
              <a:avLst/>
              <a:gdLst>
                <a:gd name="T0" fmla="*/ 737 w 1617"/>
                <a:gd name="T1" fmla="*/ 1508 h 1997"/>
                <a:gd name="T2" fmla="*/ 710 w 1617"/>
                <a:gd name="T3" fmla="*/ 1535 h 1997"/>
                <a:gd name="T4" fmla="*/ 710 w 1617"/>
                <a:gd name="T5" fmla="*/ 1575 h 1997"/>
                <a:gd name="T6" fmla="*/ 737 w 1617"/>
                <a:gd name="T7" fmla="*/ 1602 h 1997"/>
                <a:gd name="T8" fmla="*/ 777 w 1617"/>
                <a:gd name="T9" fmla="*/ 1602 h 1997"/>
                <a:gd name="T10" fmla="*/ 804 w 1617"/>
                <a:gd name="T11" fmla="*/ 1575 h 1997"/>
                <a:gd name="T12" fmla="*/ 804 w 1617"/>
                <a:gd name="T13" fmla="*/ 1535 h 1997"/>
                <a:gd name="T14" fmla="*/ 777 w 1617"/>
                <a:gd name="T15" fmla="*/ 1508 h 1997"/>
                <a:gd name="T16" fmla="*/ 1087 w 1617"/>
                <a:gd name="T17" fmla="*/ 1403 h 1997"/>
                <a:gd name="T18" fmla="*/ 1041 w 1617"/>
                <a:gd name="T19" fmla="*/ 1415 h 1997"/>
                <a:gd name="T20" fmla="*/ 1008 w 1617"/>
                <a:gd name="T21" fmla="*/ 1448 h 1997"/>
                <a:gd name="T22" fmla="*/ 996 w 1617"/>
                <a:gd name="T23" fmla="*/ 1494 h 1997"/>
                <a:gd name="T24" fmla="*/ 1008 w 1617"/>
                <a:gd name="T25" fmla="*/ 1539 h 1997"/>
                <a:gd name="T26" fmla="*/ 1041 w 1617"/>
                <a:gd name="T27" fmla="*/ 1573 h 1997"/>
                <a:gd name="T28" fmla="*/ 1087 w 1617"/>
                <a:gd name="T29" fmla="*/ 1586 h 1997"/>
                <a:gd name="T30" fmla="*/ 1134 w 1617"/>
                <a:gd name="T31" fmla="*/ 1573 h 1997"/>
                <a:gd name="T32" fmla="*/ 1166 w 1617"/>
                <a:gd name="T33" fmla="*/ 1539 h 1997"/>
                <a:gd name="T34" fmla="*/ 1178 w 1617"/>
                <a:gd name="T35" fmla="*/ 1494 h 1997"/>
                <a:gd name="T36" fmla="*/ 1166 w 1617"/>
                <a:gd name="T37" fmla="*/ 1448 h 1997"/>
                <a:gd name="T38" fmla="*/ 1134 w 1617"/>
                <a:gd name="T39" fmla="*/ 1415 h 1997"/>
                <a:gd name="T40" fmla="*/ 1087 w 1617"/>
                <a:gd name="T41" fmla="*/ 1403 h 1997"/>
                <a:gd name="T42" fmla="*/ 735 w 1617"/>
                <a:gd name="T43" fmla="*/ 1208 h 1997"/>
                <a:gd name="T44" fmla="*/ 701 w 1617"/>
                <a:gd name="T45" fmla="*/ 1232 h 1997"/>
                <a:gd name="T46" fmla="*/ 686 w 1617"/>
                <a:gd name="T47" fmla="*/ 1275 h 1997"/>
                <a:gd name="T48" fmla="*/ 701 w 1617"/>
                <a:gd name="T49" fmla="*/ 1317 h 1997"/>
                <a:gd name="T50" fmla="*/ 735 w 1617"/>
                <a:gd name="T51" fmla="*/ 1343 h 1997"/>
                <a:gd name="T52" fmla="*/ 780 w 1617"/>
                <a:gd name="T53" fmla="*/ 1343 h 1997"/>
                <a:gd name="T54" fmla="*/ 815 w 1617"/>
                <a:gd name="T55" fmla="*/ 1317 h 1997"/>
                <a:gd name="T56" fmla="*/ 829 w 1617"/>
                <a:gd name="T57" fmla="*/ 1275 h 1997"/>
                <a:gd name="T58" fmla="*/ 815 w 1617"/>
                <a:gd name="T59" fmla="*/ 1232 h 1997"/>
                <a:gd name="T60" fmla="*/ 780 w 1617"/>
                <a:gd name="T61" fmla="*/ 1208 h 1997"/>
                <a:gd name="T62" fmla="*/ 644 w 1617"/>
                <a:gd name="T63" fmla="*/ 364 h 1997"/>
                <a:gd name="T64" fmla="*/ 642 w 1617"/>
                <a:gd name="T65" fmla="*/ 950 h 1997"/>
                <a:gd name="T66" fmla="*/ 601 w 1617"/>
                <a:gd name="T67" fmla="*/ 1040 h 1997"/>
                <a:gd name="T68" fmla="*/ 981 w 1617"/>
                <a:gd name="T69" fmla="*/ 968 h 1997"/>
                <a:gd name="T70" fmla="*/ 972 w 1617"/>
                <a:gd name="T71" fmla="*/ 931 h 1997"/>
                <a:gd name="T72" fmla="*/ 644 w 1617"/>
                <a:gd name="T73" fmla="*/ 364 h 1997"/>
                <a:gd name="T74" fmla="*/ 1164 w 1617"/>
                <a:gd name="T75" fmla="*/ 0 h 1997"/>
                <a:gd name="T76" fmla="*/ 1208 w 1617"/>
                <a:gd name="T77" fmla="*/ 15 h 1997"/>
                <a:gd name="T78" fmla="*/ 1236 w 1617"/>
                <a:gd name="T79" fmla="*/ 51 h 1997"/>
                <a:gd name="T80" fmla="*/ 1238 w 1617"/>
                <a:gd name="T81" fmla="*/ 289 h 1997"/>
                <a:gd name="T82" fmla="*/ 1225 w 1617"/>
                <a:gd name="T83" fmla="*/ 334 h 1997"/>
                <a:gd name="T84" fmla="*/ 1187 w 1617"/>
                <a:gd name="T85" fmla="*/ 361 h 1997"/>
                <a:gd name="T86" fmla="*/ 1144 w 1617"/>
                <a:gd name="T87" fmla="*/ 364 h 1997"/>
                <a:gd name="T88" fmla="*/ 1609 w 1617"/>
                <a:gd name="T89" fmla="*/ 1873 h 1997"/>
                <a:gd name="T90" fmla="*/ 1617 w 1617"/>
                <a:gd name="T91" fmla="*/ 1916 h 1997"/>
                <a:gd name="T92" fmla="*/ 1603 w 1617"/>
                <a:gd name="T93" fmla="*/ 1956 h 1997"/>
                <a:gd name="T94" fmla="*/ 1572 w 1617"/>
                <a:gd name="T95" fmla="*/ 1986 h 1997"/>
                <a:gd name="T96" fmla="*/ 1531 w 1617"/>
                <a:gd name="T97" fmla="*/ 1997 h 1997"/>
                <a:gd name="T98" fmla="*/ 64 w 1617"/>
                <a:gd name="T99" fmla="*/ 1995 h 1997"/>
                <a:gd name="T100" fmla="*/ 27 w 1617"/>
                <a:gd name="T101" fmla="*/ 1973 h 1997"/>
                <a:gd name="T102" fmla="*/ 4 w 1617"/>
                <a:gd name="T103" fmla="*/ 1936 h 1997"/>
                <a:gd name="T104" fmla="*/ 1 w 1617"/>
                <a:gd name="T105" fmla="*/ 1894 h 1997"/>
                <a:gd name="T106" fmla="*/ 472 w 1617"/>
                <a:gd name="T107" fmla="*/ 911 h 1997"/>
                <a:gd name="T108" fmla="*/ 453 w 1617"/>
                <a:gd name="T109" fmla="*/ 364 h 1997"/>
                <a:gd name="T110" fmla="*/ 408 w 1617"/>
                <a:gd name="T111" fmla="*/ 350 h 1997"/>
                <a:gd name="T112" fmla="*/ 381 w 1617"/>
                <a:gd name="T113" fmla="*/ 313 h 1997"/>
                <a:gd name="T114" fmla="*/ 378 w 1617"/>
                <a:gd name="T115" fmla="*/ 75 h 1997"/>
                <a:gd name="T116" fmla="*/ 392 w 1617"/>
                <a:gd name="T117" fmla="*/ 31 h 1997"/>
                <a:gd name="T118" fmla="*/ 428 w 1617"/>
                <a:gd name="T119" fmla="*/ 4 h 19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617" h="1997">
                  <a:moveTo>
                    <a:pt x="758" y="1504"/>
                  </a:moveTo>
                  <a:lnTo>
                    <a:pt x="737" y="1508"/>
                  </a:lnTo>
                  <a:lnTo>
                    <a:pt x="721" y="1519"/>
                  </a:lnTo>
                  <a:lnTo>
                    <a:pt x="710" y="1535"/>
                  </a:lnTo>
                  <a:lnTo>
                    <a:pt x="706" y="1554"/>
                  </a:lnTo>
                  <a:lnTo>
                    <a:pt x="710" y="1575"/>
                  </a:lnTo>
                  <a:lnTo>
                    <a:pt x="721" y="1591"/>
                  </a:lnTo>
                  <a:lnTo>
                    <a:pt x="737" y="1602"/>
                  </a:lnTo>
                  <a:lnTo>
                    <a:pt x="758" y="1606"/>
                  </a:lnTo>
                  <a:lnTo>
                    <a:pt x="777" y="1602"/>
                  </a:lnTo>
                  <a:lnTo>
                    <a:pt x="793" y="1591"/>
                  </a:lnTo>
                  <a:lnTo>
                    <a:pt x="804" y="1575"/>
                  </a:lnTo>
                  <a:lnTo>
                    <a:pt x="808" y="1554"/>
                  </a:lnTo>
                  <a:lnTo>
                    <a:pt x="804" y="1535"/>
                  </a:lnTo>
                  <a:lnTo>
                    <a:pt x="793" y="1519"/>
                  </a:lnTo>
                  <a:lnTo>
                    <a:pt x="777" y="1508"/>
                  </a:lnTo>
                  <a:lnTo>
                    <a:pt x="758" y="1504"/>
                  </a:lnTo>
                  <a:close/>
                  <a:moveTo>
                    <a:pt x="1087" y="1403"/>
                  </a:moveTo>
                  <a:lnTo>
                    <a:pt x="1063" y="1406"/>
                  </a:lnTo>
                  <a:lnTo>
                    <a:pt x="1041" y="1415"/>
                  </a:lnTo>
                  <a:lnTo>
                    <a:pt x="1023" y="1429"/>
                  </a:lnTo>
                  <a:lnTo>
                    <a:pt x="1008" y="1448"/>
                  </a:lnTo>
                  <a:lnTo>
                    <a:pt x="999" y="1470"/>
                  </a:lnTo>
                  <a:lnTo>
                    <a:pt x="996" y="1494"/>
                  </a:lnTo>
                  <a:lnTo>
                    <a:pt x="999" y="1517"/>
                  </a:lnTo>
                  <a:lnTo>
                    <a:pt x="1008" y="1539"/>
                  </a:lnTo>
                  <a:lnTo>
                    <a:pt x="1023" y="1558"/>
                  </a:lnTo>
                  <a:lnTo>
                    <a:pt x="1041" y="1573"/>
                  </a:lnTo>
                  <a:lnTo>
                    <a:pt x="1063" y="1581"/>
                  </a:lnTo>
                  <a:lnTo>
                    <a:pt x="1087" y="1586"/>
                  </a:lnTo>
                  <a:lnTo>
                    <a:pt x="1112" y="1581"/>
                  </a:lnTo>
                  <a:lnTo>
                    <a:pt x="1134" y="1573"/>
                  </a:lnTo>
                  <a:lnTo>
                    <a:pt x="1151" y="1558"/>
                  </a:lnTo>
                  <a:lnTo>
                    <a:pt x="1166" y="1539"/>
                  </a:lnTo>
                  <a:lnTo>
                    <a:pt x="1176" y="1517"/>
                  </a:lnTo>
                  <a:lnTo>
                    <a:pt x="1178" y="1494"/>
                  </a:lnTo>
                  <a:lnTo>
                    <a:pt x="1176" y="1470"/>
                  </a:lnTo>
                  <a:lnTo>
                    <a:pt x="1166" y="1448"/>
                  </a:lnTo>
                  <a:lnTo>
                    <a:pt x="1151" y="1429"/>
                  </a:lnTo>
                  <a:lnTo>
                    <a:pt x="1134" y="1415"/>
                  </a:lnTo>
                  <a:lnTo>
                    <a:pt x="1112" y="1406"/>
                  </a:lnTo>
                  <a:lnTo>
                    <a:pt x="1087" y="1403"/>
                  </a:lnTo>
                  <a:close/>
                  <a:moveTo>
                    <a:pt x="758" y="1204"/>
                  </a:moveTo>
                  <a:lnTo>
                    <a:pt x="735" y="1208"/>
                  </a:lnTo>
                  <a:lnTo>
                    <a:pt x="716" y="1217"/>
                  </a:lnTo>
                  <a:lnTo>
                    <a:pt x="701" y="1232"/>
                  </a:lnTo>
                  <a:lnTo>
                    <a:pt x="690" y="1253"/>
                  </a:lnTo>
                  <a:lnTo>
                    <a:pt x="686" y="1275"/>
                  </a:lnTo>
                  <a:lnTo>
                    <a:pt x="690" y="1298"/>
                  </a:lnTo>
                  <a:lnTo>
                    <a:pt x="701" y="1317"/>
                  </a:lnTo>
                  <a:lnTo>
                    <a:pt x="716" y="1332"/>
                  </a:lnTo>
                  <a:lnTo>
                    <a:pt x="735" y="1343"/>
                  </a:lnTo>
                  <a:lnTo>
                    <a:pt x="758" y="1346"/>
                  </a:lnTo>
                  <a:lnTo>
                    <a:pt x="780" y="1343"/>
                  </a:lnTo>
                  <a:lnTo>
                    <a:pt x="799" y="1332"/>
                  </a:lnTo>
                  <a:lnTo>
                    <a:pt x="815" y="1317"/>
                  </a:lnTo>
                  <a:lnTo>
                    <a:pt x="825" y="1298"/>
                  </a:lnTo>
                  <a:lnTo>
                    <a:pt x="829" y="1275"/>
                  </a:lnTo>
                  <a:lnTo>
                    <a:pt x="825" y="1253"/>
                  </a:lnTo>
                  <a:lnTo>
                    <a:pt x="815" y="1232"/>
                  </a:lnTo>
                  <a:lnTo>
                    <a:pt x="799" y="1217"/>
                  </a:lnTo>
                  <a:lnTo>
                    <a:pt x="780" y="1208"/>
                  </a:lnTo>
                  <a:lnTo>
                    <a:pt x="758" y="1204"/>
                  </a:lnTo>
                  <a:close/>
                  <a:moveTo>
                    <a:pt x="644" y="364"/>
                  </a:moveTo>
                  <a:lnTo>
                    <a:pt x="644" y="931"/>
                  </a:lnTo>
                  <a:lnTo>
                    <a:pt x="642" y="950"/>
                  </a:lnTo>
                  <a:lnTo>
                    <a:pt x="635" y="968"/>
                  </a:lnTo>
                  <a:lnTo>
                    <a:pt x="601" y="1040"/>
                  </a:lnTo>
                  <a:lnTo>
                    <a:pt x="1015" y="1040"/>
                  </a:lnTo>
                  <a:lnTo>
                    <a:pt x="981" y="968"/>
                  </a:lnTo>
                  <a:lnTo>
                    <a:pt x="974" y="950"/>
                  </a:lnTo>
                  <a:lnTo>
                    <a:pt x="972" y="931"/>
                  </a:lnTo>
                  <a:lnTo>
                    <a:pt x="972" y="364"/>
                  </a:lnTo>
                  <a:lnTo>
                    <a:pt x="644" y="364"/>
                  </a:lnTo>
                  <a:close/>
                  <a:moveTo>
                    <a:pt x="453" y="0"/>
                  </a:moveTo>
                  <a:lnTo>
                    <a:pt x="1164" y="0"/>
                  </a:lnTo>
                  <a:lnTo>
                    <a:pt x="1187" y="4"/>
                  </a:lnTo>
                  <a:lnTo>
                    <a:pt x="1208" y="15"/>
                  </a:lnTo>
                  <a:lnTo>
                    <a:pt x="1225" y="31"/>
                  </a:lnTo>
                  <a:lnTo>
                    <a:pt x="1236" y="51"/>
                  </a:lnTo>
                  <a:lnTo>
                    <a:pt x="1238" y="75"/>
                  </a:lnTo>
                  <a:lnTo>
                    <a:pt x="1238" y="289"/>
                  </a:lnTo>
                  <a:lnTo>
                    <a:pt x="1236" y="313"/>
                  </a:lnTo>
                  <a:lnTo>
                    <a:pt x="1225" y="334"/>
                  </a:lnTo>
                  <a:lnTo>
                    <a:pt x="1208" y="350"/>
                  </a:lnTo>
                  <a:lnTo>
                    <a:pt x="1187" y="361"/>
                  </a:lnTo>
                  <a:lnTo>
                    <a:pt x="1164" y="364"/>
                  </a:lnTo>
                  <a:lnTo>
                    <a:pt x="1144" y="364"/>
                  </a:lnTo>
                  <a:lnTo>
                    <a:pt x="1144" y="911"/>
                  </a:lnTo>
                  <a:lnTo>
                    <a:pt x="1609" y="1873"/>
                  </a:lnTo>
                  <a:lnTo>
                    <a:pt x="1615" y="1894"/>
                  </a:lnTo>
                  <a:lnTo>
                    <a:pt x="1617" y="1916"/>
                  </a:lnTo>
                  <a:lnTo>
                    <a:pt x="1613" y="1936"/>
                  </a:lnTo>
                  <a:lnTo>
                    <a:pt x="1603" y="1956"/>
                  </a:lnTo>
                  <a:lnTo>
                    <a:pt x="1590" y="1973"/>
                  </a:lnTo>
                  <a:lnTo>
                    <a:pt x="1572" y="1986"/>
                  </a:lnTo>
                  <a:lnTo>
                    <a:pt x="1553" y="1995"/>
                  </a:lnTo>
                  <a:lnTo>
                    <a:pt x="1531" y="1997"/>
                  </a:lnTo>
                  <a:lnTo>
                    <a:pt x="85" y="1997"/>
                  </a:lnTo>
                  <a:lnTo>
                    <a:pt x="64" y="1995"/>
                  </a:lnTo>
                  <a:lnTo>
                    <a:pt x="45" y="1986"/>
                  </a:lnTo>
                  <a:lnTo>
                    <a:pt x="27" y="1973"/>
                  </a:lnTo>
                  <a:lnTo>
                    <a:pt x="13" y="1956"/>
                  </a:lnTo>
                  <a:lnTo>
                    <a:pt x="4" y="1936"/>
                  </a:lnTo>
                  <a:lnTo>
                    <a:pt x="0" y="1916"/>
                  </a:lnTo>
                  <a:lnTo>
                    <a:pt x="1" y="1894"/>
                  </a:lnTo>
                  <a:lnTo>
                    <a:pt x="8" y="1873"/>
                  </a:lnTo>
                  <a:lnTo>
                    <a:pt x="472" y="911"/>
                  </a:lnTo>
                  <a:lnTo>
                    <a:pt x="472" y="364"/>
                  </a:lnTo>
                  <a:lnTo>
                    <a:pt x="453" y="364"/>
                  </a:lnTo>
                  <a:lnTo>
                    <a:pt x="428" y="361"/>
                  </a:lnTo>
                  <a:lnTo>
                    <a:pt x="408" y="350"/>
                  </a:lnTo>
                  <a:lnTo>
                    <a:pt x="392" y="334"/>
                  </a:lnTo>
                  <a:lnTo>
                    <a:pt x="381" y="313"/>
                  </a:lnTo>
                  <a:lnTo>
                    <a:pt x="378" y="289"/>
                  </a:lnTo>
                  <a:lnTo>
                    <a:pt x="378" y="75"/>
                  </a:lnTo>
                  <a:lnTo>
                    <a:pt x="381" y="51"/>
                  </a:lnTo>
                  <a:lnTo>
                    <a:pt x="392" y="31"/>
                  </a:lnTo>
                  <a:lnTo>
                    <a:pt x="408" y="15"/>
                  </a:lnTo>
                  <a:lnTo>
                    <a:pt x="428" y="4"/>
                  </a:lnTo>
                  <a:lnTo>
                    <a:pt x="4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26" name="Freeform 988"/>
            <p:cNvSpPr>
              <a:spLocks noEditPoints="1"/>
            </p:cNvSpPr>
            <p:nvPr/>
          </p:nvSpPr>
          <p:spPr bwMode="auto">
            <a:xfrm>
              <a:off x="-2695" y="1785"/>
              <a:ext cx="1495" cy="1035"/>
            </a:xfrm>
            <a:custGeom>
              <a:avLst/>
              <a:gdLst>
                <a:gd name="T0" fmla="*/ 1105 w 2989"/>
                <a:gd name="T1" fmla="*/ 808 h 2070"/>
                <a:gd name="T2" fmla="*/ 1093 w 2989"/>
                <a:gd name="T3" fmla="*/ 851 h 2070"/>
                <a:gd name="T4" fmla="*/ 655 w 2989"/>
                <a:gd name="T5" fmla="*/ 983 h 2070"/>
                <a:gd name="T6" fmla="*/ 1311 w 2989"/>
                <a:gd name="T7" fmla="*/ 983 h 2070"/>
                <a:gd name="T8" fmla="*/ 1252 w 2989"/>
                <a:gd name="T9" fmla="*/ 897 h 2070"/>
                <a:gd name="T10" fmla="*/ 1218 w 2989"/>
                <a:gd name="T11" fmla="*/ 863 h 2070"/>
                <a:gd name="T12" fmla="*/ 1197 w 2989"/>
                <a:gd name="T13" fmla="*/ 851 h 2070"/>
                <a:gd name="T14" fmla="*/ 1176 w 2989"/>
                <a:gd name="T15" fmla="*/ 823 h 2070"/>
                <a:gd name="T16" fmla="*/ 1137 w 2989"/>
                <a:gd name="T17" fmla="*/ 796 h 2070"/>
                <a:gd name="T18" fmla="*/ 1352 w 2989"/>
                <a:gd name="T19" fmla="*/ 15 h 2070"/>
                <a:gd name="T20" fmla="*/ 1572 w 2989"/>
                <a:gd name="T21" fmla="*/ 147 h 2070"/>
                <a:gd name="T22" fmla="*/ 1752 w 2989"/>
                <a:gd name="T23" fmla="*/ 207 h 2070"/>
                <a:gd name="T24" fmla="*/ 1919 w 2989"/>
                <a:gd name="T25" fmla="*/ 576 h 2070"/>
                <a:gd name="T26" fmla="*/ 2087 w 2989"/>
                <a:gd name="T27" fmla="*/ 207 h 2070"/>
                <a:gd name="T28" fmla="*/ 2267 w 2989"/>
                <a:gd name="T29" fmla="*/ 147 h 2070"/>
                <a:gd name="T30" fmla="*/ 2487 w 2989"/>
                <a:gd name="T31" fmla="*/ 15 h 2070"/>
                <a:gd name="T32" fmla="*/ 2546 w 2989"/>
                <a:gd name="T33" fmla="*/ 1 h 2070"/>
                <a:gd name="T34" fmla="*/ 2614 w 2989"/>
                <a:gd name="T35" fmla="*/ 34 h 2070"/>
                <a:gd name="T36" fmla="*/ 2773 w 2989"/>
                <a:gd name="T37" fmla="*/ 120 h 2070"/>
                <a:gd name="T38" fmla="*/ 2895 w 2989"/>
                <a:gd name="T39" fmla="*/ 289 h 2070"/>
                <a:gd name="T40" fmla="*/ 2921 w 2989"/>
                <a:gd name="T41" fmla="*/ 391 h 2070"/>
                <a:gd name="T42" fmla="*/ 2989 w 2989"/>
                <a:gd name="T43" fmla="*/ 467 h 2070"/>
                <a:gd name="T44" fmla="*/ 2527 w 2989"/>
                <a:gd name="T45" fmla="*/ 1847 h 2070"/>
                <a:gd name="T46" fmla="*/ 2522 w 2989"/>
                <a:gd name="T47" fmla="*/ 1961 h 2070"/>
                <a:gd name="T48" fmla="*/ 2557 w 2989"/>
                <a:gd name="T49" fmla="*/ 2037 h 2070"/>
                <a:gd name="T50" fmla="*/ 2194 w 2989"/>
                <a:gd name="T51" fmla="*/ 2064 h 2070"/>
                <a:gd name="T52" fmla="*/ 1775 w 2989"/>
                <a:gd name="T53" fmla="*/ 2068 h 2070"/>
                <a:gd name="T54" fmla="*/ 1386 w 2989"/>
                <a:gd name="T55" fmla="*/ 2046 h 2070"/>
                <a:gd name="T56" fmla="*/ 1058 w 2989"/>
                <a:gd name="T57" fmla="*/ 2004 h 2070"/>
                <a:gd name="T58" fmla="*/ 784 w 2989"/>
                <a:gd name="T59" fmla="*/ 1946 h 2070"/>
                <a:gd name="T60" fmla="*/ 562 w 2989"/>
                <a:gd name="T61" fmla="*/ 1873 h 2070"/>
                <a:gd name="T62" fmla="*/ 385 w 2989"/>
                <a:gd name="T63" fmla="*/ 1796 h 2070"/>
                <a:gd name="T64" fmla="*/ 249 w 2989"/>
                <a:gd name="T65" fmla="*/ 1715 h 2070"/>
                <a:gd name="T66" fmla="*/ 150 w 2989"/>
                <a:gd name="T67" fmla="*/ 1637 h 2070"/>
                <a:gd name="T68" fmla="*/ 79 w 2989"/>
                <a:gd name="T69" fmla="*/ 1566 h 2070"/>
                <a:gd name="T70" fmla="*/ 35 w 2989"/>
                <a:gd name="T71" fmla="*/ 1508 h 2070"/>
                <a:gd name="T72" fmla="*/ 12 w 2989"/>
                <a:gd name="T73" fmla="*/ 1467 h 2070"/>
                <a:gd name="T74" fmla="*/ 3 w 2989"/>
                <a:gd name="T75" fmla="*/ 1448 h 2070"/>
                <a:gd name="T76" fmla="*/ 4 w 2989"/>
                <a:gd name="T77" fmla="*/ 1388 h 2070"/>
                <a:gd name="T78" fmla="*/ 27 w 2989"/>
                <a:gd name="T79" fmla="*/ 1269 h 2070"/>
                <a:gd name="T80" fmla="*/ 67 w 2989"/>
                <a:gd name="T81" fmla="*/ 1103 h 2070"/>
                <a:gd name="T82" fmla="*/ 125 w 2989"/>
                <a:gd name="T83" fmla="*/ 916 h 2070"/>
                <a:gd name="T84" fmla="*/ 203 w 2989"/>
                <a:gd name="T85" fmla="*/ 733 h 2070"/>
                <a:gd name="T86" fmla="*/ 302 w 2989"/>
                <a:gd name="T87" fmla="*/ 581 h 2070"/>
                <a:gd name="T88" fmla="*/ 408 w 2989"/>
                <a:gd name="T89" fmla="*/ 491 h 2070"/>
                <a:gd name="T90" fmla="*/ 527 w 2989"/>
                <a:gd name="T91" fmla="*/ 418 h 2070"/>
                <a:gd name="T92" fmla="*/ 683 w 2989"/>
                <a:gd name="T93" fmla="*/ 330 h 2070"/>
                <a:gd name="T94" fmla="*/ 859 w 2989"/>
                <a:gd name="T95" fmla="*/ 233 h 2070"/>
                <a:gd name="T96" fmla="*/ 1035 w 2989"/>
                <a:gd name="T97" fmla="*/ 137 h 2070"/>
                <a:gd name="T98" fmla="*/ 1190 w 2989"/>
                <a:gd name="T99" fmla="*/ 53 h 2070"/>
                <a:gd name="T100" fmla="*/ 1293 w 2989"/>
                <a:gd name="T101" fmla="*/ 1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989" h="2070">
                  <a:moveTo>
                    <a:pt x="1137" y="796"/>
                  </a:moveTo>
                  <a:lnTo>
                    <a:pt x="1119" y="800"/>
                  </a:lnTo>
                  <a:lnTo>
                    <a:pt x="1105" y="808"/>
                  </a:lnTo>
                  <a:lnTo>
                    <a:pt x="1096" y="823"/>
                  </a:lnTo>
                  <a:lnTo>
                    <a:pt x="1093" y="840"/>
                  </a:lnTo>
                  <a:lnTo>
                    <a:pt x="1093" y="851"/>
                  </a:lnTo>
                  <a:lnTo>
                    <a:pt x="1075" y="851"/>
                  </a:lnTo>
                  <a:lnTo>
                    <a:pt x="1075" y="983"/>
                  </a:lnTo>
                  <a:lnTo>
                    <a:pt x="655" y="983"/>
                  </a:lnTo>
                  <a:lnTo>
                    <a:pt x="655" y="1122"/>
                  </a:lnTo>
                  <a:lnTo>
                    <a:pt x="1311" y="1122"/>
                  </a:lnTo>
                  <a:lnTo>
                    <a:pt x="1311" y="983"/>
                  </a:lnTo>
                  <a:lnTo>
                    <a:pt x="1255" y="983"/>
                  </a:lnTo>
                  <a:lnTo>
                    <a:pt x="1255" y="913"/>
                  </a:lnTo>
                  <a:lnTo>
                    <a:pt x="1252" y="897"/>
                  </a:lnTo>
                  <a:lnTo>
                    <a:pt x="1244" y="882"/>
                  </a:lnTo>
                  <a:lnTo>
                    <a:pt x="1233" y="871"/>
                  </a:lnTo>
                  <a:lnTo>
                    <a:pt x="1218" y="863"/>
                  </a:lnTo>
                  <a:lnTo>
                    <a:pt x="1202" y="860"/>
                  </a:lnTo>
                  <a:lnTo>
                    <a:pt x="1197" y="860"/>
                  </a:lnTo>
                  <a:lnTo>
                    <a:pt x="1197" y="851"/>
                  </a:lnTo>
                  <a:lnTo>
                    <a:pt x="1180" y="851"/>
                  </a:lnTo>
                  <a:lnTo>
                    <a:pt x="1180" y="840"/>
                  </a:lnTo>
                  <a:lnTo>
                    <a:pt x="1176" y="823"/>
                  </a:lnTo>
                  <a:lnTo>
                    <a:pt x="1167" y="808"/>
                  </a:lnTo>
                  <a:lnTo>
                    <a:pt x="1153" y="800"/>
                  </a:lnTo>
                  <a:lnTo>
                    <a:pt x="1137" y="796"/>
                  </a:lnTo>
                  <a:close/>
                  <a:moveTo>
                    <a:pt x="1314" y="0"/>
                  </a:moveTo>
                  <a:lnTo>
                    <a:pt x="1334" y="4"/>
                  </a:lnTo>
                  <a:lnTo>
                    <a:pt x="1352" y="15"/>
                  </a:lnTo>
                  <a:lnTo>
                    <a:pt x="1423" y="66"/>
                  </a:lnTo>
                  <a:lnTo>
                    <a:pt x="1496" y="110"/>
                  </a:lnTo>
                  <a:lnTo>
                    <a:pt x="1572" y="147"/>
                  </a:lnTo>
                  <a:lnTo>
                    <a:pt x="1650" y="176"/>
                  </a:lnTo>
                  <a:lnTo>
                    <a:pt x="1730" y="197"/>
                  </a:lnTo>
                  <a:lnTo>
                    <a:pt x="1752" y="207"/>
                  </a:lnTo>
                  <a:lnTo>
                    <a:pt x="1770" y="222"/>
                  </a:lnTo>
                  <a:lnTo>
                    <a:pt x="1782" y="241"/>
                  </a:lnTo>
                  <a:lnTo>
                    <a:pt x="1919" y="576"/>
                  </a:lnTo>
                  <a:lnTo>
                    <a:pt x="2058" y="241"/>
                  </a:lnTo>
                  <a:lnTo>
                    <a:pt x="2069" y="222"/>
                  </a:lnTo>
                  <a:lnTo>
                    <a:pt x="2087" y="207"/>
                  </a:lnTo>
                  <a:lnTo>
                    <a:pt x="2109" y="197"/>
                  </a:lnTo>
                  <a:lnTo>
                    <a:pt x="2189" y="176"/>
                  </a:lnTo>
                  <a:lnTo>
                    <a:pt x="2267" y="147"/>
                  </a:lnTo>
                  <a:lnTo>
                    <a:pt x="2343" y="110"/>
                  </a:lnTo>
                  <a:lnTo>
                    <a:pt x="2416" y="66"/>
                  </a:lnTo>
                  <a:lnTo>
                    <a:pt x="2487" y="15"/>
                  </a:lnTo>
                  <a:lnTo>
                    <a:pt x="2505" y="4"/>
                  </a:lnTo>
                  <a:lnTo>
                    <a:pt x="2525" y="0"/>
                  </a:lnTo>
                  <a:lnTo>
                    <a:pt x="2546" y="1"/>
                  </a:lnTo>
                  <a:lnTo>
                    <a:pt x="2566" y="8"/>
                  </a:lnTo>
                  <a:lnTo>
                    <a:pt x="2570" y="11"/>
                  </a:lnTo>
                  <a:lnTo>
                    <a:pt x="2614" y="34"/>
                  </a:lnTo>
                  <a:lnTo>
                    <a:pt x="2661" y="60"/>
                  </a:lnTo>
                  <a:lnTo>
                    <a:pt x="2716" y="88"/>
                  </a:lnTo>
                  <a:lnTo>
                    <a:pt x="2773" y="120"/>
                  </a:lnTo>
                  <a:lnTo>
                    <a:pt x="2833" y="151"/>
                  </a:lnTo>
                  <a:lnTo>
                    <a:pt x="2895" y="185"/>
                  </a:lnTo>
                  <a:lnTo>
                    <a:pt x="2895" y="289"/>
                  </a:lnTo>
                  <a:lnTo>
                    <a:pt x="2898" y="326"/>
                  </a:lnTo>
                  <a:lnTo>
                    <a:pt x="2908" y="360"/>
                  </a:lnTo>
                  <a:lnTo>
                    <a:pt x="2921" y="391"/>
                  </a:lnTo>
                  <a:lnTo>
                    <a:pt x="2940" y="420"/>
                  </a:lnTo>
                  <a:lnTo>
                    <a:pt x="2964" y="446"/>
                  </a:lnTo>
                  <a:lnTo>
                    <a:pt x="2989" y="467"/>
                  </a:lnTo>
                  <a:lnTo>
                    <a:pt x="2989" y="879"/>
                  </a:lnTo>
                  <a:lnTo>
                    <a:pt x="2540" y="1812"/>
                  </a:lnTo>
                  <a:lnTo>
                    <a:pt x="2527" y="1847"/>
                  </a:lnTo>
                  <a:lnTo>
                    <a:pt x="2518" y="1886"/>
                  </a:lnTo>
                  <a:lnTo>
                    <a:pt x="2518" y="1924"/>
                  </a:lnTo>
                  <a:lnTo>
                    <a:pt x="2522" y="1961"/>
                  </a:lnTo>
                  <a:lnTo>
                    <a:pt x="2535" y="1997"/>
                  </a:lnTo>
                  <a:lnTo>
                    <a:pt x="2552" y="2031"/>
                  </a:lnTo>
                  <a:lnTo>
                    <a:pt x="2557" y="2037"/>
                  </a:lnTo>
                  <a:lnTo>
                    <a:pt x="2442" y="2048"/>
                  </a:lnTo>
                  <a:lnTo>
                    <a:pt x="2321" y="2057"/>
                  </a:lnTo>
                  <a:lnTo>
                    <a:pt x="2194" y="2064"/>
                  </a:lnTo>
                  <a:lnTo>
                    <a:pt x="2061" y="2068"/>
                  </a:lnTo>
                  <a:lnTo>
                    <a:pt x="1919" y="2070"/>
                  </a:lnTo>
                  <a:lnTo>
                    <a:pt x="1775" y="2068"/>
                  </a:lnTo>
                  <a:lnTo>
                    <a:pt x="1639" y="2064"/>
                  </a:lnTo>
                  <a:lnTo>
                    <a:pt x="1508" y="2057"/>
                  </a:lnTo>
                  <a:lnTo>
                    <a:pt x="1386" y="2046"/>
                  </a:lnTo>
                  <a:lnTo>
                    <a:pt x="1270" y="2036"/>
                  </a:lnTo>
                  <a:lnTo>
                    <a:pt x="1160" y="2021"/>
                  </a:lnTo>
                  <a:lnTo>
                    <a:pt x="1058" y="2004"/>
                  </a:lnTo>
                  <a:lnTo>
                    <a:pt x="960" y="1986"/>
                  </a:lnTo>
                  <a:lnTo>
                    <a:pt x="870" y="1966"/>
                  </a:lnTo>
                  <a:lnTo>
                    <a:pt x="784" y="1946"/>
                  </a:lnTo>
                  <a:lnTo>
                    <a:pt x="705" y="1922"/>
                  </a:lnTo>
                  <a:lnTo>
                    <a:pt x="630" y="1898"/>
                  </a:lnTo>
                  <a:lnTo>
                    <a:pt x="562" y="1873"/>
                  </a:lnTo>
                  <a:lnTo>
                    <a:pt x="498" y="1849"/>
                  </a:lnTo>
                  <a:lnTo>
                    <a:pt x="440" y="1821"/>
                  </a:lnTo>
                  <a:lnTo>
                    <a:pt x="385" y="1796"/>
                  </a:lnTo>
                  <a:lnTo>
                    <a:pt x="336" y="1768"/>
                  </a:lnTo>
                  <a:lnTo>
                    <a:pt x="291" y="1741"/>
                  </a:lnTo>
                  <a:lnTo>
                    <a:pt x="249" y="1715"/>
                  </a:lnTo>
                  <a:lnTo>
                    <a:pt x="212" y="1688"/>
                  </a:lnTo>
                  <a:lnTo>
                    <a:pt x="180" y="1662"/>
                  </a:lnTo>
                  <a:lnTo>
                    <a:pt x="150" y="1637"/>
                  </a:lnTo>
                  <a:lnTo>
                    <a:pt x="123" y="1613"/>
                  </a:lnTo>
                  <a:lnTo>
                    <a:pt x="99" y="1588"/>
                  </a:lnTo>
                  <a:lnTo>
                    <a:pt x="79" y="1566"/>
                  </a:lnTo>
                  <a:lnTo>
                    <a:pt x="63" y="1546"/>
                  </a:lnTo>
                  <a:lnTo>
                    <a:pt x="48" y="1526"/>
                  </a:lnTo>
                  <a:lnTo>
                    <a:pt x="35" y="1508"/>
                  </a:lnTo>
                  <a:lnTo>
                    <a:pt x="26" y="1493"/>
                  </a:lnTo>
                  <a:lnTo>
                    <a:pt x="18" y="1479"/>
                  </a:lnTo>
                  <a:lnTo>
                    <a:pt x="12" y="1467"/>
                  </a:lnTo>
                  <a:lnTo>
                    <a:pt x="7" y="1459"/>
                  </a:lnTo>
                  <a:lnTo>
                    <a:pt x="4" y="1452"/>
                  </a:lnTo>
                  <a:lnTo>
                    <a:pt x="3" y="1448"/>
                  </a:lnTo>
                  <a:lnTo>
                    <a:pt x="0" y="1430"/>
                  </a:lnTo>
                  <a:lnTo>
                    <a:pt x="0" y="1412"/>
                  </a:lnTo>
                  <a:lnTo>
                    <a:pt x="4" y="1388"/>
                  </a:lnTo>
                  <a:lnTo>
                    <a:pt x="10" y="1355"/>
                  </a:lnTo>
                  <a:lnTo>
                    <a:pt x="18" y="1316"/>
                  </a:lnTo>
                  <a:lnTo>
                    <a:pt x="27" y="1269"/>
                  </a:lnTo>
                  <a:lnTo>
                    <a:pt x="38" y="1217"/>
                  </a:lnTo>
                  <a:lnTo>
                    <a:pt x="52" y="1161"/>
                  </a:lnTo>
                  <a:lnTo>
                    <a:pt x="67" y="1103"/>
                  </a:lnTo>
                  <a:lnTo>
                    <a:pt x="84" y="1041"/>
                  </a:lnTo>
                  <a:lnTo>
                    <a:pt x="103" y="979"/>
                  </a:lnTo>
                  <a:lnTo>
                    <a:pt x="125" y="916"/>
                  </a:lnTo>
                  <a:lnTo>
                    <a:pt x="148" y="853"/>
                  </a:lnTo>
                  <a:lnTo>
                    <a:pt x="174" y="792"/>
                  </a:lnTo>
                  <a:lnTo>
                    <a:pt x="203" y="733"/>
                  </a:lnTo>
                  <a:lnTo>
                    <a:pt x="233" y="677"/>
                  </a:lnTo>
                  <a:lnTo>
                    <a:pt x="267" y="627"/>
                  </a:lnTo>
                  <a:lnTo>
                    <a:pt x="302" y="581"/>
                  </a:lnTo>
                  <a:lnTo>
                    <a:pt x="339" y="541"/>
                  </a:lnTo>
                  <a:lnTo>
                    <a:pt x="380" y="510"/>
                  </a:lnTo>
                  <a:lnTo>
                    <a:pt x="408" y="491"/>
                  </a:lnTo>
                  <a:lnTo>
                    <a:pt x="442" y="469"/>
                  </a:lnTo>
                  <a:lnTo>
                    <a:pt x="482" y="446"/>
                  </a:lnTo>
                  <a:lnTo>
                    <a:pt x="527" y="418"/>
                  </a:lnTo>
                  <a:lnTo>
                    <a:pt x="576" y="391"/>
                  </a:lnTo>
                  <a:lnTo>
                    <a:pt x="629" y="361"/>
                  </a:lnTo>
                  <a:lnTo>
                    <a:pt x="683" y="330"/>
                  </a:lnTo>
                  <a:lnTo>
                    <a:pt x="742" y="297"/>
                  </a:lnTo>
                  <a:lnTo>
                    <a:pt x="800" y="266"/>
                  </a:lnTo>
                  <a:lnTo>
                    <a:pt x="859" y="233"/>
                  </a:lnTo>
                  <a:lnTo>
                    <a:pt x="919" y="200"/>
                  </a:lnTo>
                  <a:lnTo>
                    <a:pt x="977" y="167"/>
                  </a:lnTo>
                  <a:lnTo>
                    <a:pt x="1035" y="137"/>
                  </a:lnTo>
                  <a:lnTo>
                    <a:pt x="1089" y="107"/>
                  </a:lnTo>
                  <a:lnTo>
                    <a:pt x="1141" y="79"/>
                  </a:lnTo>
                  <a:lnTo>
                    <a:pt x="1190" y="53"/>
                  </a:lnTo>
                  <a:lnTo>
                    <a:pt x="1233" y="30"/>
                  </a:lnTo>
                  <a:lnTo>
                    <a:pt x="1273" y="8"/>
                  </a:lnTo>
                  <a:lnTo>
                    <a:pt x="1293" y="1"/>
                  </a:lnTo>
                  <a:lnTo>
                    <a:pt x="13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27" name="Freeform 989"/>
            <p:cNvSpPr>
              <a:spLocks/>
            </p:cNvSpPr>
            <p:nvPr/>
          </p:nvSpPr>
          <p:spPr bwMode="auto">
            <a:xfrm>
              <a:off x="-2097" y="2231"/>
              <a:ext cx="13" cy="45"/>
            </a:xfrm>
            <a:custGeom>
              <a:avLst/>
              <a:gdLst>
                <a:gd name="T0" fmla="*/ 5 w 25"/>
                <a:gd name="T1" fmla="*/ 0 h 90"/>
                <a:gd name="T2" fmla="*/ 10 w 25"/>
                <a:gd name="T3" fmla="*/ 1 h 90"/>
                <a:gd name="T4" fmla="*/ 16 w 25"/>
                <a:gd name="T5" fmla="*/ 4 h 90"/>
                <a:gd name="T6" fmla="*/ 21 w 25"/>
                <a:gd name="T7" fmla="*/ 9 h 90"/>
                <a:gd name="T8" fmla="*/ 24 w 25"/>
                <a:gd name="T9" fmla="*/ 15 h 90"/>
                <a:gd name="T10" fmla="*/ 25 w 25"/>
                <a:gd name="T11" fmla="*/ 20 h 90"/>
                <a:gd name="T12" fmla="*/ 25 w 25"/>
                <a:gd name="T13" fmla="*/ 90 h 90"/>
                <a:gd name="T14" fmla="*/ 0 w 25"/>
                <a:gd name="T15" fmla="*/ 90 h 90"/>
                <a:gd name="T16" fmla="*/ 0 w 25"/>
                <a:gd name="T17" fmla="*/ 1 h 90"/>
                <a:gd name="T18" fmla="*/ 5 w 25"/>
                <a:gd name="T1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90">
                  <a:moveTo>
                    <a:pt x="5" y="0"/>
                  </a:moveTo>
                  <a:lnTo>
                    <a:pt x="10" y="1"/>
                  </a:lnTo>
                  <a:lnTo>
                    <a:pt x="16" y="4"/>
                  </a:lnTo>
                  <a:lnTo>
                    <a:pt x="21" y="9"/>
                  </a:lnTo>
                  <a:lnTo>
                    <a:pt x="24" y="15"/>
                  </a:lnTo>
                  <a:lnTo>
                    <a:pt x="25" y="20"/>
                  </a:lnTo>
                  <a:lnTo>
                    <a:pt x="25" y="90"/>
                  </a:lnTo>
                  <a:lnTo>
                    <a:pt x="0" y="90"/>
                  </a:lnTo>
                  <a:lnTo>
                    <a:pt x="0" y="1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83" name="Group 774"/>
          <p:cNvGrpSpPr>
            <a:grpSpLocks noChangeAspect="1"/>
          </p:cNvGrpSpPr>
          <p:nvPr/>
        </p:nvGrpSpPr>
        <p:grpSpPr bwMode="auto">
          <a:xfrm>
            <a:off x="9452539" y="4921422"/>
            <a:ext cx="474068" cy="345588"/>
            <a:chOff x="710" y="2680"/>
            <a:chExt cx="2022" cy="1474"/>
          </a:xfrm>
          <a:solidFill>
            <a:schemeClr val="bg1">
              <a:lumMod val="85000"/>
            </a:schemeClr>
          </a:solidFill>
        </p:grpSpPr>
        <p:sp>
          <p:nvSpPr>
            <p:cNvPr id="84" name="Freeform 776"/>
            <p:cNvSpPr>
              <a:spLocks/>
            </p:cNvSpPr>
            <p:nvPr/>
          </p:nvSpPr>
          <p:spPr bwMode="auto">
            <a:xfrm>
              <a:off x="1997" y="3435"/>
              <a:ext cx="432" cy="482"/>
            </a:xfrm>
            <a:custGeom>
              <a:avLst/>
              <a:gdLst>
                <a:gd name="T0" fmla="*/ 196 w 863"/>
                <a:gd name="T1" fmla="*/ 0 h 965"/>
                <a:gd name="T2" fmla="*/ 199 w 863"/>
                <a:gd name="T3" fmla="*/ 1 h 965"/>
                <a:gd name="T4" fmla="*/ 207 w 863"/>
                <a:gd name="T5" fmla="*/ 6 h 965"/>
                <a:gd name="T6" fmla="*/ 222 w 863"/>
                <a:gd name="T7" fmla="*/ 15 h 965"/>
                <a:gd name="T8" fmla="*/ 240 w 863"/>
                <a:gd name="T9" fmla="*/ 26 h 965"/>
                <a:gd name="T10" fmla="*/ 265 w 863"/>
                <a:gd name="T11" fmla="*/ 41 h 965"/>
                <a:gd name="T12" fmla="*/ 293 w 863"/>
                <a:gd name="T13" fmla="*/ 56 h 965"/>
                <a:gd name="T14" fmla="*/ 327 w 863"/>
                <a:gd name="T15" fmla="*/ 74 h 965"/>
                <a:gd name="T16" fmla="*/ 366 w 863"/>
                <a:gd name="T17" fmla="*/ 93 h 965"/>
                <a:gd name="T18" fmla="*/ 409 w 863"/>
                <a:gd name="T19" fmla="*/ 114 h 965"/>
                <a:gd name="T20" fmla="*/ 456 w 863"/>
                <a:gd name="T21" fmla="*/ 136 h 965"/>
                <a:gd name="T22" fmla="*/ 509 w 863"/>
                <a:gd name="T23" fmla="*/ 159 h 965"/>
                <a:gd name="T24" fmla="*/ 564 w 863"/>
                <a:gd name="T25" fmla="*/ 183 h 965"/>
                <a:gd name="T26" fmla="*/ 624 w 863"/>
                <a:gd name="T27" fmla="*/ 206 h 965"/>
                <a:gd name="T28" fmla="*/ 671 w 863"/>
                <a:gd name="T29" fmla="*/ 226 h 965"/>
                <a:gd name="T30" fmla="*/ 712 w 863"/>
                <a:gd name="T31" fmla="*/ 249 h 965"/>
                <a:gd name="T32" fmla="*/ 749 w 863"/>
                <a:gd name="T33" fmla="*/ 273 h 965"/>
                <a:gd name="T34" fmla="*/ 780 w 863"/>
                <a:gd name="T35" fmla="*/ 302 h 965"/>
                <a:gd name="T36" fmla="*/ 807 w 863"/>
                <a:gd name="T37" fmla="*/ 332 h 965"/>
                <a:gd name="T38" fmla="*/ 830 w 863"/>
                <a:gd name="T39" fmla="*/ 367 h 965"/>
                <a:gd name="T40" fmla="*/ 848 w 863"/>
                <a:gd name="T41" fmla="*/ 403 h 965"/>
                <a:gd name="T42" fmla="*/ 863 w 863"/>
                <a:gd name="T43" fmla="*/ 444 h 965"/>
                <a:gd name="T44" fmla="*/ 593 w 863"/>
                <a:gd name="T45" fmla="*/ 715 h 965"/>
                <a:gd name="T46" fmla="*/ 518 w 863"/>
                <a:gd name="T47" fmla="*/ 789 h 965"/>
                <a:gd name="T48" fmla="*/ 342 w 863"/>
                <a:gd name="T49" fmla="*/ 965 h 965"/>
                <a:gd name="T50" fmla="*/ 0 w 863"/>
                <a:gd name="T51" fmla="*/ 621 h 965"/>
                <a:gd name="T52" fmla="*/ 196 w 863"/>
                <a:gd name="T53" fmla="*/ 0 h 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863" h="965">
                  <a:moveTo>
                    <a:pt x="196" y="0"/>
                  </a:moveTo>
                  <a:lnTo>
                    <a:pt x="199" y="1"/>
                  </a:lnTo>
                  <a:lnTo>
                    <a:pt x="207" y="6"/>
                  </a:lnTo>
                  <a:lnTo>
                    <a:pt x="222" y="15"/>
                  </a:lnTo>
                  <a:lnTo>
                    <a:pt x="240" y="26"/>
                  </a:lnTo>
                  <a:lnTo>
                    <a:pt x="265" y="41"/>
                  </a:lnTo>
                  <a:lnTo>
                    <a:pt x="293" y="56"/>
                  </a:lnTo>
                  <a:lnTo>
                    <a:pt x="327" y="74"/>
                  </a:lnTo>
                  <a:lnTo>
                    <a:pt x="366" y="93"/>
                  </a:lnTo>
                  <a:lnTo>
                    <a:pt x="409" y="114"/>
                  </a:lnTo>
                  <a:lnTo>
                    <a:pt x="456" y="136"/>
                  </a:lnTo>
                  <a:lnTo>
                    <a:pt x="509" y="159"/>
                  </a:lnTo>
                  <a:lnTo>
                    <a:pt x="564" y="183"/>
                  </a:lnTo>
                  <a:lnTo>
                    <a:pt x="624" y="206"/>
                  </a:lnTo>
                  <a:lnTo>
                    <a:pt x="671" y="226"/>
                  </a:lnTo>
                  <a:lnTo>
                    <a:pt x="712" y="249"/>
                  </a:lnTo>
                  <a:lnTo>
                    <a:pt x="749" y="273"/>
                  </a:lnTo>
                  <a:lnTo>
                    <a:pt x="780" y="302"/>
                  </a:lnTo>
                  <a:lnTo>
                    <a:pt x="807" y="332"/>
                  </a:lnTo>
                  <a:lnTo>
                    <a:pt x="830" y="367"/>
                  </a:lnTo>
                  <a:lnTo>
                    <a:pt x="848" y="403"/>
                  </a:lnTo>
                  <a:lnTo>
                    <a:pt x="863" y="444"/>
                  </a:lnTo>
                  <a:lnTo>
                    <a:pt x="593" y="715"/>
                  </a:lnTo>
                  <a:lnTo>
                    <a:pt x="518" y="789"/>
                  </a:lnTo>
                  <a:lnTo>
                    <a:pt x="342" y="965"/>
                  </a:lnTo>
                  <a:lnTo>
                    <a:pt x="0" y="62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85" name="Freeform 777"/>
            <p:cNvSpPr>
              <a:spLocks/>
            </p:cNvSpPr>
            <p:nvPr/>
          </p:nvSpPr>
          <p:spPr bwMode="auto">
            <a:xfrm>
              <a:off x="1829" y="3519"/>
              <a:ext cx="147" cy="199"/>
            </a:xfrm>
            <a:custGeom>
              <a:avLst/>
              <a:gdLst>
                <a:gd name="T0" fmla="*/ 144 w 293"/>
                <a:gd name="T1" fmla="*/ 0 h 397"/>
                <a:gd name="T2" fmla="*/ 148 w 293"/>
                <a:gd name="T3" fmla="*/ 0 h 397"/>
                <a:gd name="T4" fmla="*/ 154 w 293"/>
                <a:gd name="T5" fmla="*/ 0 h 397"/>
                <a:gd name="T6" fmla="*/ 163 w 293"/>
                <a:gd name="T7" fmla="*/ 1 h 397"/>
                <a:gd name="T8" fmla="*/ 173 w 293"/>
                <a:gd name="T9" fmla="*/ 1 h 397"/>
                <a:gd name="T10" fmla="*/ 185 w 293"/>
                <a:gd name="T11" fmla="*/ 4 h 397"/>
                <a:gd name="T12" fmla="*/ 197 w 293"/>
                <a:gd name="T13" fmla="*/ 6 h 397"/>
                <a:gd name="T14" fmla="*/ 209 w 293"/>
                <a:gd name="T15" fmla="*/ 9 h 397"/>
                <a:gd name="T16" fmla="*/ 223 w 293"/>
                <a:gd name="T17" fmla="*/ 13 h 397"/>
                <a:gd name="T18" fmla="*/ 235 w 293"/>
                <a:gd name="T19" fmla="*/ 18 h 397"/>
                <a:gd name="T20" fmla="*/ 249 w 293"/>
                <a:gd name="T21" fmla="*/ 26 h 397"/>
                <a:gd name="T22" fmla="*/ 260 w 293"/>
                <a:gd name="T23" fmla="*/ 34 h 397"/>
                <a:gd name="T24" fmla="*/ 270 w 293"/>
                <a:gd name="T25" fmla="*/ 44 h 397"/>
                <a:gd name="T26" fmla="*/ 279 w 293"/>
                <a:gd name="T27" fmla="*/ 56 h 397"/>
                <a:gd name="T28" fmla="*/ 285 w 293"/>
                <a:gd name="T29" fmla="*/ 70 h 397"/>
                <a:gd name="T30" fmla="*/ 290 w 293"/>
                <a:gd name="T31" fmla="*/ 87 h 397"/>
                <a:gd name="T32" fmla="*/ 293 w 293"/>
                <a:gd name="T33" fmla="*/ 105 h 397"/>
                <a:gd name="T34" fmla="*/ 292 w 293"/>
                <a:gd name="T35" fmla="*/ 126 h 397"/>
                <a:gd name="T36" fmla="*/ 287 w 293"/>
                <a:gd name="T37" fmla="*/ 150 h 397"/>
                <a:gd name="T38" fmla="*/ 279 w 293"/>
                <a:gd name="T39" fmla="*/ 175 h 397"/>
                <a:gd name="T40" fmla="*/ 267 w 293"/>
                <a:gd name="T41" fmla="*/ 205 h 397"/>
                <a:gd name="T42" fmla="*/ 251 w 293"/>
                <a:gd name="T43" fmla="*/ 237 h 397"/>
                <a:gd name="T44" fmla="*/ 229 w 293"/>
                <a:gd name="T45" fmla="*/ 272 h 397"/>
                <a:gd name="T46" fmla="*/ 203 w 293"/>
                <a:gd name="T47" fmla="*/ 310 h 397"/>
                <a:gd name="T48" fmla="*/ 232 w 293"/>
                <a:gd name="T49" fmla="*/ 390 h 397"/>
                <a:gd name="T50" fmla="*/ 193 w 293"/>
                <a:gd name="T51" fmla="*/ 381 h 397"/>
                <a:gd name="T52" fmla="*/ 154 w 293"/>
                <a:gd name="T53" fmla="*/ 377 h 397"/>
                <a:gd name="T54" fmla="*/ 121 w 293"/>
                <a:gd name="T55" fmla="*/ 380 h 397"/>
                <a:gd name="T56" fmla="*/ 89 w 293"/>
                <a:gd name="T57" fmla="*/ 386 h 397"/>
                <a:gd name="T58" fmla="*/ 59 w 293"/>
                <a:gd name="T59" fmla="*/ 397 h 397"/>
                <a:gd name="T60" fmla="*/ 89 w 293"/>
                <a:gd name="T61" fmla="*/ 310 h 397"/>
                <a:gd name="T62" fmla="*/ 63 w 293"/>
                <a:gd name="T63" fmla="*/ 272 h 397"/>
                <a:gd name="T64" fmla="*/ 41 w 293"/>
                <a:gd name="T65" fmla="*/ 237 h 397"/>
                <a:gd name="T66" fmla="*/ 25 w 293"/>
                <a:gd name="T67" fmla="*/ 205 h 397"/>
                <a:gd name="T68" fmla="*/ 13 w 293"/>
                <a:gd name="T69" fmla="*/ 175 h 397"/>
                <a:gd name="T70" fmla="*/ 6 w 293"/>
                <a:gd name="T71" fmla="*/ 150 h 397"/>
                <a:gd name="T72" fmla="*/ 1 w 293"/>
                <a:gd name="T73" fmla="*/ 126 h 397"/>
                <a:gd name="T74" fmla="*/ 0 w 293"/>
                <a:gd name="T75" fmla="*/ 105 h 397"/>
                <a:gd name="T76" fmla="*/ 2 w 293"/>
                <a:gd name="T77" fmla="*/ 87 h 397"/>
                <a:gd name="T78" fmla="*/ 7 w 293"/>
                <a:gd name="T79" fmla="*/ 70 h 397"/>
                <a:gd name="T80" fmla="*/ 13 w 293"/>
                <a:gd name="T81" fmla="*/ 56 h 397"/>
                <a:gd name="T82" fmla="*/ 23 w 293"/>
                <a:gd name="T83" fmla="*/ 44 h 397"/>
                <a:gd name="T84" fmla="*/ 33 w 293"/>
                <a:gd name="T85" fmla="*/ 34 h 397"/>
                <a:gd name="T86" fmla="*/ 45 w 293"/>
                <a:gd name="T87" fmla="*/ 26 h 397"/>
                <a:gd name="T88" fmla="*/ 57 w 293"/>
                <a:gd name="T89" fmla="*/ 18 h 397"/>
                <a:gd name="T90" fmla="*/ 70 w 293"/>
                <a:gd name="T91" fmla="*/ 13 h 397"/>
                <a:gd name="T92" fmla="*/ 83 w 293"/>
                <a:gd name="T93" fmla="*/ 9 h 397"/>
                <a:gd name="T94" fmla="*/ 97 w 293"/>
                <a:gd name="T95" fmla="*/ 6 h 397"/>
                <a:gd name="T96" fmla="*/ 109 w 293"/>
                <a:gd name="T97" fmla="*/ 4 h 397"/>
                <a:gd name="T98" fmla="*/ 120 w 293"/>
                <a:gd name="T99" fmla="*/ 1 h 397"/>
                <a:gd name="T100" fmla="*/ 130 w 293"/>
                <a:gd name="T101" fmla="*/ 1 h 397"/>
                <a:gd name="T102" fmla="*/ 138 w 293"/>
                <a:gd name="T103" fmla="*/ 0 h 397"/>
                <a:gd name="T104" fmla="*/ 144 w 293"/>
                <a:gd name="T105" fmla="*/ 0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93" h="397">
                  <a:moveTo>
                    <a:pt x="144" y="0"/>
                  </a:moveTo>
                  <a:lnTo>
                    <a:pt x="148" y="0"/>
                  </a:lnTo>
                  <a:lnTo>
                    <a:pt x="154" y="0"/>
                  </a:lnTo>
                  <a:lnTo>
                    <a:pt x="163" y="1"/>
                  </a:lnTo>
                  <a:lnTo>
                    <a:pt x="173" y="1"/>
                  </a:lnTo>
                  <a:lnTo>
                    <a:pt x="185" y="4"/>
                  </a:lnTo>
                  <a:lnTo>
                    <a:pt x="197" y="6"/>
                  </a:lnTo>
                  <a:lnTo>
                    <a:pt x="209" y="9"/>
                  </a:lnTo>
                  <a:lnTo>
                    <a:pt x="223" y="13"/>
                  </a:lnTo>
                  <a:lnTo>
                    <a:pt x="235" y="18"/>
                  </a:lnTo>
                  <a:lnTo>
                    <a:pt x="249" y="26"/>
                  </a:lnTo>
                  <a:lnTo>
                    <a:pt x="260" y="34"/>
                  </a:lnTo>
                  <a:lnTo>
                    <a:pt x="270" y="44"/>
                  </a:lnTo>
                  <a:lnTo>
                    <a:pt x="279" y="56"/>
                  </a:lnTo>
                  <a:lnTo>
                    <a:pt x="285" y="70"/>
                  </a:lnTo>
                  <a:lnTo>
                    <a:pt x="290" y="87"/>
                  </a:lnTo>
                  <a:lnTo>
                    <a:pt x="293" y="105"/>
                  </a:lnTo>
                  <a:lnTo>
                    <a:pt x="292" y="126"/>
                  </a:lnTo>
                  <a:lnTo>
                    <a:pt x="287" y="150"/>
                  </a:lnTo>
                  <a:lnTo>
                    <a:pt x="279" y="175"/>
                  </a:lnTo>
                  <a:lnTo>
                    <a:pt x="267" y="205"/>
                  </a:lnTo>
                  <a:lnTo>
                    <a:pt x="251" y="237"/>
                  </a:lnTo>
                  <a:lnTo>
                    <a:pt x="229" y="272"/>
                  </a:lnTo>
                  <a:lnTo>
                    <a:pt x="203" y="310"/>
                  </a:lnTo>
                  <a:lnTo>
                    <a:pt x="232" y="390"/>
                  </a:lnTo>
                  <a:lnTo>
                    <a:pt x="193" y="381"/>
                  </a:lnTo>
                  <a:lnTo>
                    <a:pt x="154" y="377"/>
                  </a:lnTo>
                  <a:lnTo>
                    <a:pt x="121" y="380"/>
                  </a:lnTo>
                  <a:lnTo>
                    <a:pt x="89" y="386"/>
                  </a:lnTo>
                  <a:lnTo>
                    <a:pt x="59" y="397"/>
                  </a:lnTo>
                  <a:lnTo>
                    <a:pt x="89" y="310"/>
                  </a:lnTo>
                  <a:lnTo>
                    <a:pt x="63" y="272"/>
                  </a:lnTo>
                  <a:lnTo>
                    <a:pt x="41" y="237"/>
                  </a:lnTo>
                  <a:lnTo>
                    <a:pt x="25" y="205"/>
                  </a:lnTo>
                  <a:lnTo>
                    <a:pt x="13" y="175"/>
                  </a:lnTo>
                  <a:lnTo>
                    <a:pt x="6" y="150"/>
                  </a:lnTo>
                  <a:lnTo>
                    <a:pt x="1" y="126"/>
                  </a:lnTo>
                  <a:lnTo>
                    <a:pt x="0" y="105"/>
                  </a:lnTo>
                  <a:lnTo>
                    <a:pt x="2" y="87"/>
                  </a:lnTo>
                  <a:lnTo>
                    <a:pt x="7" y="70"/>
                  </a:lnTo>
                  <a:lnTo>
                    <a:pt x="13" y="56"/>
                  </a:lnTo>
                  <a:lnTo>
                    <a:pt x="23" y="44"/>
                  </a:lnTo>
                  <a:lnTo>
                    <a:pt x="33" y="34"/>
                  </a:lnTo>
                  <a:lnTo>
                    <a:pt x="45" y="26"/>
                  </a:lnTo>
                  <a:lnTo>
                    <a:pt x="57" y="18"/>
                  </a:lnTo>
                  <a:lnTo>
                    <a:pt x="70" y="13"/>
                  </a:lnTo>
                  <a:lnTo>
                    <a:pt x="83" y="9"/>
                  </a:lnTo>
                  <a:lnTo>
                    <a:pt x="97" y="6"/>
                  </a:lnTo>
                  <a:lnTo>
                    <a:pt x="109" y="4"/>
                  </a:lnTo>
                  <a:lnTo>
                    <a:pt x="120" y="1"/>
                  </a:lnTo>
                  <a:lnTo>
                    <a:pt x="130" y="1"/>
                  </a:lnTo>
                  <a:lnTo>
                    <a:pt x="138" y="0"/>
                  </a:lnTo>
                  <a:lnTo>
                    <a:pt x="1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86" name="Freeform 778"/>
            <p:cNvSpPr>
              <a:spLocks/>
            </p:cNvSpPr>
            <p:nvPr/>
          </p:nvSpPr>
          <p:spPr bwMode="auto">
            <a:xfrm>
              <a:off x="710" y="3435"/>
              <a:ext cx="1101" cy="505"/>
            </a:xfrm>
            <a:custGeom>
              <a:avLst/>
              <a:gdLst>
                <a:gd name="T0" fmla="*/ 2202 w 2202"/>
                <a:gd name="T1" fmla="*/ 635 h 1010"/>
                <a:gd name="T2" fmla="*/ 1827 w 2202"/>
                <a:gd name="T3" fmla="*/ 1010 h 1010"/>
                <a:gd name="T4" fmla="*/ 1 w 2202"/>
                <a:gd name="T5" fmla="*/ 940 h 1010"/>
                <a:gd name="T6" fmla="*/ 2 w 2202"/>
                <a:gd name="T7" fmla="*/ 814 h 1010"/>
                <a:gd name="T8" fmla="*/ 7 w 2202"/>
                <a:gd name="T9" fmla="*/ 702 h 1010"/>
                <a:gd name="T10" fmla="*/ 18 w 2202"/>
                <a:gd name="T11" fmla="*/ 606 h 1010"/>
                <a:gd name="T12" fmla="*/ 39 w 2202"/>
                <a:gd name="T13" fmla="*/ 523 h 1010"/>
                <a:gd name="T14" fmla="*/ 74 w 2202"/>
                <a:gd name="T15" fmla="*/ 454 h 1010"/>
                <a:gd name="T16" fmla="*/ 124 w 2202"/>
                <a:gd name="T17" fmla="*/ 397 h 1010"/>
                <a:gd name="T18" fmla="*/ 194 w 2202"/>
                <a:gd name="T19" fmla="*/ 352 h 1010"/>
                <a:gd name="T20" fmla="*/ 291 w 2202"/>
                <a:gd name="T21" fmla="*/ 313 h 1010"/>
                <a:gd name="T22" fmla="*/ 388 w 2202"/>
                <a:gd name="T23" fmla="*/ 271 h 1010"/>
                <a:gd name="T24" fmla="*/ 467 w 2202"/>
                <a:gd name="T25" fmla="*/ 232 h 1010"/>
                <a:gd name="T26" fmla="*/ 530 w 2202"/>
                <a:gd name="T27" fmla="*/ 199 h 1010"/>
                <a:gd name="T28" fmla="*/ 573 w 2202"/>
                <a:gd name="T29" fmla="*/ 175 h 1010"/>
                <a:gd name="T30" fmla="*/ 594 w 2202"/>
                <a:gd name="T31" fmla="*/ 162 h 1010"/>
                <a:gd name="T32" fmla="*/ 770 w 2202"/>
                <a:gd name="T33" fmla="*/ 710 h 1010"/>
                <a:gd name="T34" fmla="*/ 872 w 2202"/>
                <a:gd name="T35" fmla="*/ 563 h 1010"/>
                <a:gd name="T36" fmla="*/ 829 w 2202"/>
                <a:gd name="T37" fmla="*/ 495 h 1010"/>
                <a:gd name="T38" fmla="*/ 806 w 2202"/>
                <a:gd name="T39" fmla="*/ 440 h 1010"/>
                <a:gd name="T40" fmla="*/ 797 w 2202"/>
                <a:gd name="T41" fmla="*/ 397 h 1010"/>
                <a:gd name="T42" fmla="*/ 802 w 2202"/>
                <a:gd name="T43" fmla="*/ 364 h 1010"/>
                <a:gd name="T44" fmla="*/ 816 w 2202"/>
                <a:gd name="T45" fmla="*/ 340 h 1010"/>
                <a:gd name="T46" fmla="*/ 837 w 2202"/>
                <a:gd name="T47" fmla="*/ 322 h 1010"/>
                <a:gd name="T48" fmla="*/ 861 w 2202"/>
                <a:gd name="T49" fmla="*/ 311 h 1010"/>
                <a:gd name="T50" fmla="*/ 884 w 2202"/>
                <a:gd name="T51" fmla="*/ 305 h 1010"/>
                <a:gd name="T52" fmla="*/ 905 w 2202"/>
                <a:gd name="T53" fmla="*/ 303 h 1010"/>
                <a:gd name="T54" fmla="*/ 919 w 2202"/>
                <a:gd name="T55" fmla="*/ 302 h 1010"/>
                <a:gd name="T56" fmla="*/ 929 w 2202"/>
                <a:gd name="T57" fmla="*/ 302 h 1010"/>
                <a:gd name="T58" fmla="*/ 947 w 2202"/>
                <a:gd name="T59" fmla="*/ 303 h 1010"/>
                <a:gd name="T60" fmla="*/ 969 w 2202"/>
                <a:gd name="T61" fmla="*/ 308 h 1010"/>
                <a:gd name="T62" fmla="*/ 994 w 2202"/>
                <a:gd name="T63" fmla="*/ 316 h 1010"/>
                <a:gd name="T64" fmla="*/ 1016 w 2202"/>
                <a:gd name="T65" fmla="*/ 330 h 1010"/>
                <a:gd name="T66" fmla="*/ 1033 w 2202"/>
                <a:gd name="T67" fmla="*/ 351 h 1010"/>
                <a:gd name="T68" fmla="*/ 1043 w 2202"/>
                <a:gd name="T69" fmla="*/ 379 h 1010"/>
                <a:gd name="T70" fmla="*/ 1041 w 2202"/>
                <a:gd name="T71" fmla="*/ 417 h 1010"/>
                <a:gd name="T72" fmla="*/ 1027 w 2202"/>
                <a:gd name="T73" fmla="*/ 466 h 1010"/>
                <a:gd name="T74" fmla="*/ 994 w 2202"/>
                <a:gd name="T75" fmla="*/ 527 h 1010"/>
                <a:gd name="T76" fmla="*/ 1048 w 2202"/>
                <a:gd name="T77" fmla="*/ 783 h 1010"/>
                <a:gd name="T78" fmla="*/ 1245 w 2202"/>
                <a:gd name="T79" fmla="*/ 159 h 1010"/>
                <a:gd name="T80" fmla="*/ 1256 w 2202"/>
                <a:gd name="T81" fmla="*/ 167 h 1010"/>
                <a:gd name="T82" fmla="*/ 1288 w 2202"/>
                <a:gd name="T83" fmla="*/ 185 h 1010"/>
                <a:gd name="T84" fmla="*/ 1340 w 2202"/>
                <a:gd name="T85" fmla="*/ 215 h 1010"/>
                <a:gd name="T86" fmla="*/ 1411 w 2202"/>
                <a:gd name="T87" fmla="*/ 250 h 1010"/>
                <a:gd name="T88" fmla="*/ 1488 w 2202"/>
                <a:gd name="T89" fmla="*/ 246 h 1010"/>
                <a:gd name="T90" fmla="*/ 1574 w 2202"/>
                <a:gd name="T91" fmla="*/ 207 h 1010"/>
                <a:gd name="T92" fmla="*/ 1689 w 2202"/>
                <a:gd name="T93" fmla="*/ 161 h 1010"/>
                <a:gd name="T94" fmla="*/ 1788 w 2202"/>
                <a:gd name="T95" fmla="*/ 115 h 1010"/>
                <a:gd name="T96" fmla="*/ 1871 w 2202"/>
                <a:gd name="T97" fmla="*/ 75 h 1010"/>
                <a:gd name="T98" fmla="*/ 1933 w 2202"/>
                <a:gd name="T99" fmla="*/ 41 h 1010"/>
                <a:gd name="T100" fmla="*/ 1976 w 2202"/>
                <a:gd name="T101" fmla="*/ 16 h 1010"/>
                <a:gd name="T102" fmla="*/ 1998 w 2202"/>
                <a:gd name="T103" fmla="*/ 3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202" h="1010">
                  <a:moveTo>
                    <a:pt x="2001" y="0"/>
                  </a:moveTo>
                  <a:lnTo>
                    <a:pt x="2202" y="635"/>
                  </a:lnTo>
                  <a:lnTo>
                    <a:pt x="2198" y="640"/>
                  </a:lnTo>
                  <a:lnTo>
                    <a:pt x="1827" y="1010"/>
                  </a:lnTo>
                  <a:lnTo>
                    <a:pt x="0" y="1010"/>
                  </a:lnTo>
                  <a:lnTo>
                    <a:pt x="1" y="940"/>
                  </a:lnTo>
                  <a:lnTo>
                    <a:pt x="1" y="875"/>
                  </a:lnTo>
                  <a:lnTo>
                    <a:pt x="2" y="814"/>
                  </a:lnTo>
                  <a:lnTo>
                    <a:pt x="4" y="756"/>
                  </a:lnTo>
                  <a:lnTo>
                    <a:pt x="7" y="702"/>
                  </a:lnTo>
                  <a:lnTo>
                    <a:pt x="12" y="652"/>
                  </a:lnTo>
                  <a:lnTo>
                    <a:pt x="18" y="606"/>
                  </a:lnTo>
                  <a:lnTo>
                    <a:pt x="27" y="563"/>
                  </a:lnTo>
                  <a:lnTo>
                    <a:pt x="39" y="523"/>
                  </a:lnTo>
                  <a:lnTo>
                    <a:pt x="54" y="487"/>
                  </a:lnTo>
                  <a:lnTo>
                    <a:pt x="74" y="454"/>
                  </a:lnTo>
                  <a:lnTo>
                    <a:pt x="96" y="424"/>
                  </a:lnTo>
                  <a:lnTo>
                    <a:pt x="124" y="397"/>
                  </a:lnTo>
                  <a:lnTo>
                    <a:pt x="156" y="373"/>
                  </a:lnTo>
                  <a:lnTo>
                    <a:pt x="194" y="352"/>
                  </a:lnTo>
                  <a:lnTo>
                    <a:pt x="237" y="335"/>
                  </a:lnTo>
                  <a:lnTo>
                    <a:pt x="291" y="313"/>
                  </a:lnTo>
                  <a:lnTo>
                    <a:pt x="341" y="292"/>
                  </a:lnTo>
                  <a:lnTo>
                    <a:pt x="388" y="271"/>
                  </a:lnTo>
                  <a:lnTo>
                    <a:pt x="431" y="250"/>
                  </a:lnTo>
                  <a:lnTo>
                    <a:pt x="467" y="232"/>
                  </a:lnTo>
                  <a:lnTo>
                    <a:pt x="502" y="215"/>
                  </a:lnTo>
                  <a:lnTo>
                    <a:pt x="530" y="199"/>
                  </a:lnTo>
                  <a:lnTo>
                    <a:pt x="553" y="186"/>
                  </a:lnTo>
                  <a:lnTo>
                    <a:pt x="573" y="175"/>
                  </a:lnTo>
                  <a:lnTo>
                    <a:pt x="586" y="167"/>
                  </a:lnTo>
                  <a:lnTo>
                    <a:pt x="594" y="162"/>
                  </a:lnTo>
                  <a:lnTo>
                    <a:pt x="597" y="159"/>
                  </a:lnTo>
                  <a:lnTo>
                    <a:pt x="770" y="710"/>
                  </a:lnTo>
                  <a:lnTo>
                    <a:pt x="795" y="783"/>
                  </a:lnTo>
                  <a:lnTo>
                    <a:pt x="872" y="563"/>
                  </a:lnTo>
                  <a:lnTo>
                    <a:pt x="849" y="527"/>
                  </a:lnTo>
                  <a:lnTo>
                    <a:pt x="829" y="495"/>
                  </a:lnTo>
                  <a:lnTo>
                    <a:pt x="816" y="466"/>
                  </a:lnTo>
                  <a:lnTo>
                    <a:pt x="806" y="440"/>
                  </a:lnTo>
                  <a:lnTo>
                    <a:pt x="800" y="417"/>
                  </a:lnTo>
                  <a:lnTo>
                    <a:pt x="797" y="397"/>
                  </a:lnTo>
                  <a:lnTo>
                    <a:pt x="799" y="379"/>
                  </a:lnTo>
                  <a:lnTo>
                    <a:pt x="802" y="364"/>
                  </a:lnTo>
                  <a:lnTo>
                    <a:pt x="808" y="351"/>
                  </a:lnTo>
                  <a:lnTo>
                    <a:pt x="816" y="340"/>
                  </a:lnTo>
                  <a:lnTo>
                    <a:pt x="826" y="330"/>
                  </a:lnTo>
                  <a:lnTo>
                    <a:pt x="837" y="322"/>
                  </a:lnTo>
                  <a:lnTo>
                    <a:pt x="849" y="316"/>
                  </a:lnTo>
                  <a:lnTo>
                    <a:pt x="861" y="311"/>
                  </a:lnTo>
                  <a:lnTo>
                    <a:pt x="872" y="308"/>
                  </a:lnTo>
                  <a:lnTo>
                    <a:pt x="884" y="305"/>
                  </a:lnTo>
                  <a:lnTo>
                    <a:pt x="895" y="303"/>
                  </a:lnTo>
                  <a:lnTo>
                    <a:pt x="905" y="303"/>
                  </a:lnTo>
                  <a:lnTo>
                    <a:pt x="913" y="302"/>
                  </a:lnTo>
                  <a:lnTo>
                    <a:pt x="919" y="302"/>
                  </a:lnTo>
                  <a:lnTo>
                    <a:pt x="922" y="302"/>
                  </a:lnTo>
                  <a:lnTo>
                    <a:pt x="929" y="302"/>
                  </a:lnTo>
                  <a:lnTo>
                    <a:pt x="937" y="303"/>
                  </a:lnTo>
                  <a:lnTo>
                    <a:pt x="947" y="303"/>
                  </a:lnTo>
                  <a:lnTo>
                    <a:pt x="957" y="305"/>
                  </a:lnTo>
                  <a:lnTo>
                    <a:pt x="969" y="308"/>
                  </a:lnTo>
                  <a:lnTo>
                    <a:pt x="981" y="311"/>
                  </a:lnTo>
                  <a:lnTo>
                    <a:pt x="994" y="316"/>
                  </a:lnTo>
                  <a:lnTo>
                    <a:pt x="1005" y="322"/>
                  </a:lnTo>
                  <a:lnTo>
                    <a:pt x="1016" y="330"/>
                  </a:lnTo>
                  <a:lnTo>
                    <a:pt x="1025" y="340"/>
                  </a:lnTo>
                  <a:lnTo>
                    <a:pt x="1033" y="351"/>
                  </a:lnTo>
                  <a:lnTo>
                    <a:pt x="1039" y="364"/>
                  </a:lnTo>
                  <a:lnTo>
                    <a:pt x="1043" y="379"/>
                  </a:lnTo>
                  <a:lnTo>
                    <a:pt x="1044" y="397"/>
                  </a:lnTo>
                  <a:lnTo>
                    <a:pt x="1041" y="417"/>
                  </a:lnTo>
                  <a:lnTo>
                    <a:pt x="1037" y="440"/>
                  </a:lnTo>
                  <a:lnTo>
                    <a:pt x="1027" y="466"/>
                  </a:lnTo>
                  <a:lnTo>
                    <a:pt x="1012" y="495"/>
                  </a:lnTo>
                  <a:lnTo>
                    <a:pt x="994" y="527"/>
                  </a:lnTo>
                  <a:lnTo>
                    <a:pt x="969" y="563"/>
                  </a:lnTo>
                  <a:lnTo>
                    <a:pt x="1048" y="783"/>
                  </a:lnTo>
                  <a:lnTo>
                    <a:pt x="1071" y="710"/>
                  </a:lnTo>
                  <a:lnTo>
                    <a:pt x="1245" y="159"/>
                  </a:lnTo>
                  <a:lnTo>
                    <a:pt x="1248" y="162"/>
                  </a:lnTo>
                  <a:lnTo>
                    <a:pt x="1256" y="167"/>
                  </a:lnTo>
                  <a:lnTo>
                    <a:pt x="1270" y="175"/>
                  </a:lnTo>
                  <a:lnTo>
                    <a:pt x="1288" y="185"/>
                  </a:lnTo>
                  <a:lnTo>
                    <a:pt x="1311" y="199"/>
                  </a:lnTo>
                  <a:lnTo>
                    <a:pt x="1340" y="215"/>
                  </a:lnTo>
                  <a:lnTo>
                    <a:pt x="1373" y="232"/>
                  </a:lnTo>
                  <a:lnTo>
                    <a:pt x="1411" y="250"/>
                  </a:lnTo>
                  <a:lnTo>
                    <a:pt x="1454" y="270"/>
                  </a:lnTo>
                  <a:lnTo>
                    <a:pt x="1488" y="246"/>
                  </a:lnTo>
                  <a:lnTo>
                    <a:pt x="1528" y="226"/>
                  </a:lnTo>
                  <a:lnTo>
                    <a:pt x="1574" y="207"/>
                  </a:lnTo>
                  <a:lnTo>
                    <a:pt x="1634" y="184"/>
                  </a:lnTo>
                  <a:lnTo>
                    <a:pt x="1689" y="161"/>
                  </a:lnTo>
                  <a:lnTo>
                    <a:pt x="1741" y="137"/>
                  </a:lnTo>
                  <a:lnTo>
                    <a:pt x="1788" y="115"/>
                  </a:lnTo>
                  <a:lnTo>
                    <a:pt x="1831" y="94"/>
                  </a:lnTo>
                  <a:lnTo>
                    <a:pt x="1871" y="75"/>
                  </a:lnTo>
                  <a:lnTo>
                    <a:pt x="1904" y="56"/>
                  </a:lnTo>
                  <a:lnTo>
                    <a:pt x="1933" y="41"/>
                  </a:lnTo>
                  <a:lnTo>
                    <a:pt x="1958" y="27"/>
                  </a:lnTo>
                  <a:lnTo>
                    <a:pt x="1976" y="16"/>
                  </a:lnTo>
                  <a:lnTo>
                    <a:pt x="1990" y="7"/>
                  </a:lnTo>
                  <a:lnTo>
                    <a:pt x="1998" y="3"/>
                  </a:lnTo>
                  <a:lnTo>
                    <a:pt x="20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87" name="Freeform 779"/>
            <p:cNvSpPr>
              <a:spLocks/>
            </p:cNvSpPr>
            <p:nvPr/>
          </p:nvSpPr>
          <p:spPr bwMode="auto">
            <a:xfrm>
              <a:off x="1643" y="3542"/>
              <a:ext cx="1089" cy="612"/>
            </a:xfrm>
            <a:custGeom>
              <a:avLst/>
              <a:gdLst>
                <a:gd name="T0" fmla="*/ 2130 w 2177"/>
                <a:gd name="T1" fmla="*/ 0 h 1226"/>
                <a:gd name="T2" fmla="*/ 2164 w 2177"/>
                <a:gd name="T3" fmla="*/ 8 h 1226"/>
                <a:gd name="T4" fmla="*/ 2177 w 2177"/>
                <a:gd name="T5" fmla="*/ 33 h 1226"/>
                <a:gd name="T6" fmla="*/ 2167 w 2177"/>
                <a:gd name="T7" fmla="*/ 234 h 1226"/>
                <a:gd name="T8" fmla="*/ 2157 w 2177"/>
                <a:gd name="T9" fmla="*/ 431 h 1226"/>
                <a:gd name="T10" fmla="*/ 2145 w 2177"/>
                <a:gd name="T11" fmla="*/ 459 h 1226"/>
                <a:gd name="T12" fmla="*/ 2124 w 2177"/>
                <a:gd name="T13" fmla="*/ 471 h 1226"/>
                <a:gd name="T14" fmla="*/ 2113 w 2177"/>
                <a:gd name="T15" fmla="*/ 473 h 1226"/>
                <a:gd name="T16" fmla="*/ 2095 w 2177"/>
                <a:gd name="T17" fmla="*/ 467 h 1226"/>
                <a:gd name="T18" fmla="*/ 2078 w 2177"/>
                <a:gd name="T19" fmla="*/ 453 h 1226"/>
                <a:gd name="T20" fmla="*/ 1583 w 2177"/>
                <a:gd name="T21" fmla="*/ 725 h 1226"/>
                <a:gd name="T22" fmla="*/ 1126 w 2177"/>
                <a:gd name="T23" fmla="*/ 1182 h 1226"/>
                <a:gd name="T24" fmla="*/ 1089 w 2177"/>
                <a:gd name="T25" fmla="*/ 1215 h 1226"/>
                <a:gd name="T26" fmla="*/ 1049 w 2177"/>
                <a:gd name="T27" fmla="*/ 1226 h 1226"/>
                <a:gd name="T28" fmla="*/ 1008 w 2177"/>
                <a:gd name="T29" fmla="*/ 1215 h 1226"/>
                <a:gd name="T30" fmla="*/ 527 w 2177"/>
                <a:gd name="T31" fmla="*/ 737 h 1226"/>
                <a:gd name="T32" fmla="*/ 141 w 2177"/>
                <a:gd name="T33" fmla="*/ 1121 h 1226"/>
                <a:gd name="T34" fmla="*/ 100 w 2177"/>
                <a:gd name="T35" fmla="*/ 1130 h 1226"/>
                <a:gd name="T36" fmla="*/ 60 w 2177"/>
                <a:gd name="T37" fmla="*/ 1121 h 1226"/>
                <a:gd name="T38" fmla="*/ 23 w 2177"/>
                <a:gd name="T39" fmla="*/ 1086 h 1226"/>
                <a:gd name="T40" fmla="*/ 2 w 2177"/>
                <a:gd name="T41" fmla="*/ 1049 h 1226"/>
                <a:gd name="T42" fmla="*/ 2 w 2177"/>
                <a:gd name="T43" fmla="*/ 1009 h 1226"/>
                <a:gd name="T44" fmla="*/ 23 w 2177"/>
                <a:gd name="T45" fmla="*/ 971 h 1226"/>
                <a:gd name="T46" fmla="*/ 470 w 2177"/>
                <a:gd name="T47" fmla="*/ 525 h 1226"/>
                <a:gd name="T48" fmla="*/ 506 w 2177"/>
                <a:gd name="T49" fmla="*/ 504 h 1226"/>
                <a:gd name="T50" fmla="*/ 548 w 2177"/>
                <a:gd name="T51" fmla="*/ 504 h 1226"/>
                <a:gd name="T52" fmla="*/ 585 w 2177"/>
                <a:gd name="T53" fmla="*/ 525 h 1226"/>
                <a:gd name="T54" fmla="*/ 1343 w 2177"/>
                <a:gd name="T55" fmla="*/ 694 h 1226"/>
                <a:gd name="T56" fmla="*/ 1791 w 2177"/>
                <a:gd name="T57" fmla="*/ 247 h 1226"/>
                <a:gd name="T58" fmla="*/ 1776 w 2177"/>
                <a:gd name="T59" fmla="*/ 149 h 1226"/>
                <a:gd name="T60" fmla="*/ 1712 w 2177"/>
                <a:gd name="T61" fmla="*/ 84 h 1226"/>
                <a:gd name="T62" fmla="*/ 1701 w 2177"/>
                <a:gd name="T63" fmla="*/ 65 h 1226"/>
                <a:gd name="T64" fmla="*/ 1705 w 2177"/>
                <a:gd name="T65" fmla="*/ 42 h 1226"/>
                <a:gd name="T66" fmla="*/ 1721 w 2177"/>
                <a:gd name="T67" fmla="*/ 24 h 1226"/>
                <a:gd name="T68" fmla="*/ 1742 w 2177"/>
                <a:gd name="T69" fmla="*/ 19 h 1226"/>
                <a:gd name="T70" fmla="*/ 2124 w 2177"/>
                <a:gd name="T71" fmla="*/ 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177" h="1226">
                  <a:moveTo>
                    <a:pt x="2124" y="0"/>
                  </a:moveTo>
                  <a:lnTo>
                    <a:pt x="2130" y="0"/>
                  </a:lnTo>
                  <a:lnTo>
                    <a:pt x="2149" y="2"/>
                  </a:lnTo>
                  <a:lnTo>
                    <a:pt x="2164" y="8"/>
                  </a:lnTo>
                  <a:lnTo>
                    <a:pt x="2172" y="19"/>
                  </a:lnTo>
                  <a:lnTo>
                    <a:pt x="2177" y="33"/>
                  </a:lnTo>
                  <a:lnTo>
                    <a:pt x="2176" y="53"/>
                  </a:lnTo>
                  <a:lnTo>
                    <a:pt x="2167" y="234"/>
                  </a:lnTo>
                  <a:lnTo>
                    <a:pt x="2160" y="415"/>
                  </a:lnTo>
                  <a:lnTo>
                    <a:pt x="2157" y="431"/>
                  </a:lnTo>
                  <a:lnTo>
                    <a:pt x="2154" y="445"/>
                  </a:lnTo>
                  <a:lnTo>
                    <a:pt x="2145" y="459"/>
                  </a:lnTo>
                  <a:lnTo>
                    <a:pt x="2132" y="469"/>
                  </a:lnTo>
                  <a:lnTo>
                    <a:pt x="2124" y="471"/>
                  </a:lnTo>
                  <a:lnTo>
                    <a:pt x="2119" y="473"/>
                  </a:lnTo>
                  <a:lnTo>
                    <a:pt x="2113" y="473"/>
                  </a:lnTo>
                  <a:lnTo>
                    <a:pt x="2103" y="472"/>
                  </a:lnTo>
                  <a:lnTo>
                    <a:pt x="2095" y="467"/>
                  </a:lnTo>
                  <a:lnTo>
                    <a:pt x="2086" y="460"/>
                  </a:lnTo>
                  <a:lnTo>
                    <a:pt x="2078" y="453"/>
                  </a:lnTo>
                  <a:lnTo>
                    <a:pt x="1967" y="341"/>
                  </a:lnTo>
                  <a:lnTo>
                    <a:pt x="1583" y="725"/>
                  </a:lnTo>
                  <a:lnTo>
                    <a:pt x="1553" y="755"/>
                  </a:lnTo>
                  <a:lnTo>
                    <a:pt x="1126" y="1182"/>
                  </a:lnTo>
                  <a:lnTo>
                    <a:pt x="1106" y="1201"/>
                  </a:lnTo>
                  <a:lnTo>
                    <a:pt x="1089" y="1215"/>
                  </a:lnTo>
                  <a:lnTo>
                    <a:pt x="1069" y="1222"/>
                  </a:lnTo>
                  <a:lnTo>
                    <a:pt x="1049" y="1226"/>
                  </a:lnTo>
                  <a:lnTo>
                    <a:pt x="1028" y="1222"/>
                  </a:lnTo>
                  <a:lnTo>
                    <a:pt x="1008" y="1215"/>
                  </a:lnTo>
                  <a:lnTo>
                    <a:pt x="991" y="1201"/>
                  </a:lnTo>
                  <a:lnTo>
                    <a:pt x="527" y="737"/>
                  </a:lnTo>
                  <a:lnTo>
                    <a:pt x="157" y="1107"/>
                  </a:lnTo>
                  <a:lnTo>
                    <a:pt x="141" y="1121"/>
                  </a:lnTo>
                  <a:lnTo>
                    <a:pt x="121" y="1128"/>
                  </a:lnTo>
                  <a:lnTo>
                    <a:pt x="100" y="1130"/>
                  </a:lnTo>
                  <a:lnTo>
                    <a:pt x="79" y="1128"/>
                  </a:lnTo>
                  <a:lnTo>
                    <a:pt x="60" y="1121"/>
                  </a:lnTo>
                  <a:lnTo>
                    <a:pt x="43" y="1107"/>
                  </a:lnTo>
                  <a:lnTo>
                    <a:pt x="23" y="1086"/>
                  </a:lnTo>
                  <a:lnTo>
                    <a:pt x="10" y="1069"/>
                  </a:lnTo>
                  <a:lnTo>
                    <a:pt x="2" y="1049"/>
                  </a:lnTo>
                  <a:lnTo>
                    <a:pt x="0" y="1029"/>
                  </a:lnTo>
                  <a:lnTo>
                    <a:pt x="2" y="1009"/>
                  </a:lnTo>
                  <a:lnTo>
                    <a:pt x="10" y="989"/>
                  </a:lnTo>
                  <a:lnTo>
                    <a:pt x="23" y="971"/>
                  </a:lnTo>
                  <a:lnTo>
                    <a:pt x="450" y="545"/>
                  </a:lnTo>
                  <a:lnTo>
                    <a:pt x="470" y="525"/>
                  </a:lnTo>
                  <a:lnTo>
                    <a:pt x="487" y="511"/>
                  </a:lnTo>
                  <a:lnTo>
                    <a:pt x="506" y="504"/>
                  </a:lnTo>
                  <a:lnTo>
                    <a:pt x="527" y="502"/>
                  </a:lnTo>
                  <a:lnTo>
                    <a:pt x="548" y="504"/>
                  </a:lnTo>
                  <a:lnTo>
                    <a:pt x="568" y="511"/>
                  </a:lnTo>
                  <a:lnTo>
                    <a:pt x="585" y="525"/>
                  </a:lnTo>
                  <a:lnTo>
                    <a:pt x="1049" y="989"/>
                  </a:lnTo>
                  <a:lnTo>
                    <a:pt x="1343" y="694"/>
                  </a:lnTo>
                  <a:lnTo>
                    <a:pt x="1448" y="589"/>
                  </a:lnTo>
                  <a:lnTo>
                    <a:pt x="1791" y="247"/>
                  </a:lnTo>
                  <a:lnTo>
                    <a:pt x="1834" y="205"/>
                  </a:lnTo>
                  <a:lnTo>
                    <a:pt x="1776" y="149"/>
                  </a:lnTo>
                  <a:lnTo>
                    <a:pt x="1720" y="91"/>
                  </a:lnTo>
                  <a:lnTo>
                    <a:pt x="1712" y="84"/>
                  </a:lnTo>
                  <a:lnTo>
                    <a:pt x="1705" y="75"/>
                  </a:lnTo>
                  <a:lnTo>
                    <a:pt x="1701" y="65"/>
                  </a:lnTo>
                  <a:lnTo>
                    <a:pt x="1701" y="56"/>
                  </a:lnTo>
                  <a:lnTo>
                    <a:pt x="1705" y="42"/>
                  </a:lnTo>
                  <a:lnTo>
                    <a:pt x="1712" y="31"/>
                  </a:lnTo>
                  <a:lnTo>
                    <a:pt x="1721" y="24"/>
                  </a:lnTo>
                  <a:lnTo>
                    <a:pt x="1731" y="20"/>
                  </a:lnTo>
                  <a:lnTo>
                    <a:pt x="1742" y="19"/>
                  </a:lnTo>
                  <a:lnTo>
                    <a:pt x="1754" y="18"/>
                  </a:lnTo>
                  <a:lnTo>
                    <a:pt x="21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88" name="Freeform 780"/>
            <p:cNvSpPr>
              <a:spLocks/>
            </p:cNvSpPr>
            <p:nvPr/>
          </p:nvSpPr>
          <p:spPr bwMode="auto">
            <a:xfrm>
              <a:off x="2281" y="2953"/>
              <a:ext cx="264" cy="510"/>
            </a:xfrm>
            <a:custGeom>
              <a:avLst/>
              <a:gdLst>
                <a:gd name="T0" fmla="*/ 288 w 527"/>
                <a:gd name="T1" fmla="*/ 0 h 1019"/>
                <a:gd name="T2" fmla="*/ 324 w 527"/>
                <a:gd name="T3" fmla="*/ 12 h 1019"/>
                <a:gd name="T4" fmla="*/ 328 w 527"/>
                <a:gd name="T5" fmla="*/ 63 h 1019"/>
                <a:gd name="T6" fmla="*/ 335 w 527"/>
                <a:gd name="T7" fmla="*/ 104 h 1019"/>
                <a:gd name="T8" fmla="*/ 374 w 527"/>
                <a:gd name="T9" fmla="*/ 116 h 1019"/>
                <a:gd name="T10" fmla="*/ 485 w 527"/>
                <a:gd name="T11" fmla="*/ 153 h 1019"/>
                <a:gd name="T12" fmla="*/ 493 w 527"/>
                <a:gd name="T13" fmla="*/ 185 h 1019"/>
                <a:gd name="T14" fmla="*/ 458 w 527"/>
                <a:gd name="T15" fmla="*/ 288 h 1019"/>
                <a:gd name="T16" fmla="*/ 428 w 527"/>
                <a:gd name="T17" fmla="*/ 285 h 1019"/>
                <a:gd name="T18" fmla="*/ 311 w 527"/>
                <a:gd name="T19" fmla="*/ 253 h 1019"/>
                <a:gd name="T20" fmla="*/ 228 w 527"/>
                <a:gd name="T21" fmla="*/ 262 h 1019"/>
                <a:gd name="T22" fmla="*/ 189 w 527"/>
                <a:gd name="T23" fmla="*/ 302 h 1019"/>
                <a:gd name="T24" fmla="*/ 198 w 527"/>
                <a:gd name="T25" fmla="*/ 353 h 1019"/>
                <a:gd name="T26" fmla="*/ 256 w 527"/>
                <a:gd name="T27" fmla="*/ 396 h 1019"/>
                <a:gd name="T28" fmla="*/ 364 w 527"/>
                <a:gd name="T29" fmla="*/ 442 h 1019"/>
                <a:gd name="T30" fmla="*/ 466 w 527"/>
                <a:gd name="T31" fmla="*/ 510 h 1019"/>
                <a:gd name="T32" fmla="*/ 519 w 527"/>
                <a:gd name="T33" fmla="*/ 602 h 1019"/>
                <a:gd name="T34" fmla="*/ 524 w 527"/>
                <a:gd name="T35" fmla="*/ 704 h 1019"/>
                <a:gd name="T36" fmla="*/ 477 w 527"/>
                <a:gd name="T37" fmla="*/ 803 h 1019"/>
                <a:gd name="T38" fmla="*/ 389 w 527"/>
                <a:gd name="T39" fmla="*/ 870 h 1019"/>
                <a:gd name="T40" fmla="*/ 330 w 527"/>
                <a:gd name="T41" fmla="*/ 896 h 1019"/>
                <a:gd name="T42" fmla="*/ 324 w 527"/>
                <a:gd name="T43" fmla="*/ 955 h 1019"/>
                <a:gd name="T44" fmla="*/ 315 w 527"/>
                <a:gd name="T45" fmla="*/ 1010 h 1019"/>
                <a:gd name="T46" fmla="*/ 259 w 527"/>
                <a:gd name="T47" fmla="*/ 1019 h 1019"/>
                <a:gd name="T48" fmla="*/ 200 w 527"/>
                <a:gd name="T49" fmla="*/ 1010 h 1019"/>
                <a:gd name="T50" fmla="*/ 191 w 527"/>
                <a:gd name="T51" fmla="*/ 937 h 1019"/>
                <a:gd name="T52" fmla="*/ 182 w 527"/>
                <a:gd name="T53" fmla="*/ 903 h 1019"/>
                <a:gd name="T54" fmla="*/ 113 w 527"/>
                <a:gd name="T55" fmla="*/ 887 h 1019"/>
                <a:gd name="T56" fmla="*/ 13 w 527"/>
                <a:gd name="T57" fmla="*/ 850 h 1019"/>
                <a:gd name="T58" fmla="*/ 0 w 527"/>
                <a:gd name="T59" fmla="*/ 821 h 1019"/>
                <a:gd name="T60" fmla="*/ 24 w 527"/>
                <a:gd name="T61" fmla="*/ 731 h 1019"/>
                <a:gd name="T62" fmla="*/ 43 w 527"/>
                <a:gd name="T63" fmla="*/ 706 h 1019"/>
                <a:gd name="T64" fmla="*/ 111 w 527"/>
                <a:gd name="T65" fmla="*/ 733 h 1019"/>
                <a:gd name="T66" fmla="*/ 238 w 527"/>
                <a:gd name="T67" fmla="*/ 756 h 1019"/>
                <a:gd name="T68" fmla="*/ 317 w 527"/>
                <a:gd name="T69" fmla="*/ 733 h 1019"/>
                <a:gd name="T70" fmla="*/ 346 w 527"/>
                <a:gd name="T71" fmla="*/ 686 h 1019"/>
                <a:gd name="T72" fmla="*/ 331 w 527"/>
                <a:gd name="T73" fmla="*/ 633 h 1019"/>
                <a:gd name="T74" fmla="*/ 263 w 527"/>
                <a:gd name="T75" fmla="*/ 587 h 1019"/>
                <a:gd name="T76" fmla="*/ 156 w 527"/>
                <a:gd name="T77" fmla="*/ 541 h 1019"/>
                <a:gd name="T78" fmla="*/ 71 w 527"/>
                <a:gd name="T79" fmla="*/ 486 h 1019"/>
                <a:gd name="T80" fmla="*/ 21 w 527"/>
                <a:gd name="T81" fmla="*/ 418 h 1019"/>
                <a:gd name="T82" fmla="*/ 6 w 527"/>
                <a:gd name="T83" fmla="*/ 328 h 1019"/>
                <a:gd name="T84" fmla="*/ 33 w 527"/>
                <a:gd name="T85" fmla="*/ 230 h 1019"/>
                <a:gd name="T86" fmla="*/ 99 w 527"/>
                <a:gd name="T87" fmla="*/ 160 h 1019"/>
                <a:gd name="T88" fmla="*/ 178 w 527"/>
                <a:gd name="T89" fmla="*/ 124 h 1019"/>
                <a:gd name="T90" fmla="*/ 200 w 527"/>
                <a:gd name="T91" fmla="*/ 105 h 1019"/>
                <a:gd name="T92" fmla="*/ 201 w 527"/>
                <a:gd name="T93" fmla="*/ 37 h 1019"/>
                <a:gd name="T94" fmla="*/ 211 w 527"/>
                <a:gd name="T95" fmla="*/ 3 h 1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27" h="1019">
                  <a:moveTo>
                    <a:pt x="236" y="0"/>
                  </a:moveTo>
                  <a:lnTo>
                    <a:pt x="265" y="0"/>
                  </a:lnTo>
                  <a:lnTo>
                    <a:pt x="288" y="0"/>
                  </a:lnTo>
                  <a:lnTo>
                    <a:pt x="305" y="1"/>
                  </a:lnTo>
                  <a:lnTo>
                    <a:pt x="316" y="5"/>
                  </a:lnTo>
                  <a:lnTo>
                    <a:pt x="324" y="12"/>
                  </a:lnTo>
                  <a:lnTo>
                    <a:pt x="327" y="23"/>
                  </a:lnTo>
                  <a:lnTo>
                    <a:pt x="328" y="40"/>
                  </a:lnTo>
                  <a:lnTo>
                    <a:pt x="328" y="63"/>
                  </a:lnTo>
                  <a:lnTo>
                    <a:pt x="330" y="82"/>
                  </a:lnTo>
                  <a:lnTo>
                    <a:pt x="331" y="95"/>
                  </a:lnTo>
                  <a:lnTo>
                    <a:pt x="335" y="104"/>
                  </a:lnTo>
                  <a:lnTo>
                    <a:pt x="343" y="109"/>
                  </a:lnTo>
                  <a:lnTo>
                    <a:pt x="355" y="113"/>
                  </a:lnTo>
                  <a:lnTo>
                    <a:pt x="374" y="116"/>
                  </a:lnTo>
                  <a:lnTo>
                    <a:pt x="425" y="127"/>
                  </a:lnTo>
                  <a:lnTo>
                    <a:pt x="474" y="146"/>
                  </a:lnTo>
                  <a:lnTo>
                    <a:pt x="485" y="153"/>
                  </a:lnTo>
                  <a:lnTo>
                    <a:pt x="493" y="162"/>
                  </a:lnTo>
                  <a:lnTo>
                    <a:pt x="495" y="171"/>
                  </a:lnTo>
                  <a:lnTo>
                    <a:pt x="493" y="185"/>
                  </a:lnTo>
                  <a:lnTo>
                    <a:pt x="470" y="268"/>
                  </a:lnTo>
                  <a:lnTo>
                    <a:pt x="463" y="280"/>
                  </a:lnTo>
                  <a:lnTo>
                    <a:pt x="458" y="288"/>
                  </a:lnTo>
                  <a:lnTo>
                    <a:pt x="450" y="291"/>
                  </a:lnTo>
                  <a:lnTo>
                    <a:pt x="440" y="290"/>
                  </a:lnTo>
                  <a:lnTo>
                    <a:pt x="428" y="285"/>
                  </a:lnTo>
                  <a:lnTo>
                    <a:pt x="390" y="269"/>
                  </a:lnTo>
                  <a:lnTo>
                    <a:pt x="351" y="258"/>
                  </a:lnTo>
                  <a:lnTo>
                    <a:pt x="311" y="253"/>
                  </a:lnTo>
                  <a:lnTo>
                    <a:pt x="270" y="253"/>
                  </a:lnTo>
                  <a:lnTo>
                    <a:pt x="248" y="256"/>
                  </a:lnTo>
                  <a:lnTo>
                    <a:pt x="228" y="262"/>
                  </a:lnTo>
                  <a:lnTo>
                    <a:pt x="209" y="273"/>
                  </a:lnTo>
                  <a:lnTo>
                    <a:pt x="196" y="287"/>
                  </a:lnTo>
                  <a:lnTo>
                    <a:pt x="189" y="302"/>
                  </a:lnTo>
                  <a:lnTo>
                    <a:pt x="186" y="320"/>
                  </a:lnTo>
                  <a:lnTo>
                    <a:pt x="189" y="337"/>
                  </a:lnTo>
                  <a:lnTo>
                    <a:pt x="198" y="353"/>
                  </a:lnTo>
                  <a:lnTo>
                    <a:pt x="212" y="367"/>
                  </a:lnTo>
                  <a:lnTo>
                    <a:pt x="234" y="383"/>
                  </a:lnTo>
                  <a:lnTo>
                    <a:pt x="256" y="396"/>
                  </a:lnTo>
                  <a:lnTo>
                    <a:pt x="281" y="407"/>
                  </a:lnTo>
                  <a:lnTo>
                    <a:pt x="322" y="424"/>
                  </a:lnTo>
                  <a:lnTo>
                    <a:pt x="364" y="442"/>
                  </a:lnTo>
                  <a:lnTo>
                    <a:pt x="405" y="463"/>
                  </a:lnTo>
                  <a:lnTo>
                    <a:pt x="438" y="484"/>
                  </a:lnTo>
                  <a:lnTo>
                    <a:pt x="466" y="510"/>
                  </a:lnTo>
                  <a:lnTo>
                    <a:pt x="488" y="538"/>
                  </a:lnTo>
                  <a:lnTo>
                    <a:pt x="506" y="568"/>
                  </a:lnTo>
                  <a:lnTo>
                    <a:pt x="519" y="602"/>
                  </a:lnTo>
                  <a:lnTo>
                    <a:pt x="526" y="635"/>
                  </a:lnTo>
                  <a:lnTo>
                    <a:pt x="527" y="670"/>
                  </a:lnTo>
                  <a:lnTo>
                    <a:pt x="524" y="704"/>
                  </a:lnTo>
                  <a:lnTo>
                    <a:pt x="514" y="739"/>
                  </a:lnTo>
                  <a:lnTo>
                    <a:pt x="499" y="772"/>
                  </a:lnTo>
                  <a:lnTo>
                    <a:pt x="477" y="803"/>
                  </a:lnTo>
                  <a:lnTo>
                    <a:pt x="451" y="829"/>
                  </a:lnTo>
                  <a:lnTo>
                    <a:pt x="422" y="853"/>
                  </a:lnTo>
                  <a:lnTo>
                    <a:pt x="389" y="870"/>
                  </a:lnTo>
                  <a:lnTo>
                    <a:pt x="353" y="882"/>
                  </a:lnTo>
                  <a:lnTo>
                    <a:pt x="340" y="888"/>
                  </a:lnTo>
                  <a:lnTo>
                    <a:pt x="330" y="896"/>
                  </a:lnTo>
                  <a:lnTo>
                    <a:pt x="325" y="907"/>
                  </a:lnTo>
                  <a:lnTo>
                    <a:pt x="322" y="923"/>
                  </a:lnTo>
                  <a:lnTo>
                    <a:pt x="324" y="955"/>
                  </a:lnTo>
                  <a:lnTo>
                    <a:pt x="322" y="988"/>
                  </a:lnTo>
                  <a:lnTo>
                    <a:pt x="321" y="1001"/>
                  </a:lnTo>
                  <a:lnTo>
                    <a:pt x="315" y="1010"/>
                  </a:lnTo>
                  <a:lnTo>
                    <a:pt x="306" y="1016"/>
                  </a:lnTo>
                  <a:lnTo>
                    <a:pt x="294" y="1018"/>
                  </a:lnTo>
                  <a:lnTo>
                    <a:pt x="259" y="1019"/>
                  </a:lnTo>
                  <a:lnTo>
                    <a:pt x="223" y="1018"/>
                  </a:lnTo>
                  <a:lnTo>
                    <a:pt x="209" y="1016"/>
                  </a:lnTo>
                  <a:lnTo>
                    <a:pt x="200" y="1010"/>
                  </a:lnTo>
                  <a:lnTo>
                    <a:pt x="194" y="1000"/>
                  </a:lnTo>
                  <a:lnTo>
                    <a:pt x="192" y="986"/>
                  </a:lnTo>
                  <a:lnTo>
                    <a:pt x="191" y="937"/>
                  </a:lnTo>
                  <a:lnTo>
                    <a:pt x="190" y="920"/>
                  </a:lnTo>
                  <a:lnTo>
                    <a:pt x="187" y="909"/>
                  </a:lnTo>
                  <a:lnTo>
                    <a:pt x="182" y="903"/>
                  </a:lnTo>
                  <a:lnTo>
                    <a:pt x="171" y="899"/>
                  </a:lnTo>
                  <a:lnTo>
                    <a:pt x="156" y="896"/>
                  </a:lnTo>
                  <a:lnTo>
                    <a:pt x="113" y="887"/>
                  </a:lnTo>
                  <a:lnTo>
                    <a:pt x="70" y="875"/>
                  </a:lnTo>
                  <a:lnTo>
                    <a:pt x="29" y="859"/>
                  </a:lnTo>
                  <a:lnTo>
                    <a:pt x="13" y="850"/>
                  </a:lnTo>
                  <a:lnTo>
                    <a:pt x="5" y="843"/>
                  </a:lnTo>
                  <a:lnTo>
                    <a:pt x="0" y="833"/>
                  </a:lnTo>
                  <a:lnTo>
                    <a:pt x="0" y="821"/>
                  </a:lnTo>
                  <a:lnTo>
                    <a:pt x="3" y="804"/>
                  </a:lnTo>
                  <a:lnTo>
                    <a:pt x="13" y="768"/>
                  </a:lnTo>
                  <a:lnTo>
                    <a:pt x="24" y="731"/>
                  </a:lnTo>
                  <a:lnTo>
                    <a:pt x="29" y="717"/>
                  </a:lnTo>
                  <a:lnTo>
                    <a:pt x="35" y="709"/>
                  </a:lnTo>
                  <a:lnTo>
                    <a:pt x="43" y="706"/>
                  </a:lnTo>
                  <a:lnTo>
                    <a:pt x="52" y="707"/>
                  </a:lnTo>
                  <a:lnTo>
                    <a:pt x="66" y="713"/>
                  </a:lnTo>
                  <a:lnTo>
                    <a:pt x="111" y="733"/>
                  </a:lnTo>
                  <a:lnTo>
                    <a:pt x="158" y="747"/>
                  </a:lnTo>
                  <a:lnTo>
                    <a:pt x="207" y="756"/>
                  </a:lnTo>
                  <a:lnTo>
                    <a:pt x="238" y="756"/>
                  </a:lnTo>
                  <a:lnTo>
                    <a:pt x="270" y="752"/>
                  </a:lnTo>
                  <a:lnTo>
                    <a:pt x="299" y="742"/>
                  </a:lnTo>
                  <a:lnTo>
                    <a:pt x="317" y="733"/>
                  </a:lnTo>
                  <a:lnTo>
                    <a:pt x="331" y="718"/>
                  </a:lnTo>
                  <a:lnTo>
                    <a:pt x="341" y="703"/>
                  </a:lnTo>
                  <a:lnTo>
                    <a:pt x="346" y="686"/>
                  </a:lnTo>
                  <a:lnTo>
                    <a:pt x="346" y="668"/>
                  </a:lnTo>
                  <a:lnTo>
                    <a:pt x="341" y="651"/>
                  </a:lnTo>
                  <a:lnTo>
                    <a:pt x="331" y="633"/>
                  </a:lnTo>
                  <a:lnTo>
                    <a:pt x="316" y="617"/>
                  </a:lnTo>
                  <a:lnTo>
                    <a:pt x="292" y="600"/>
                  </a:lnTo>
                  <a:lnTo>
                    <a:pt x="263" y="587"/>
                  </a:lnTo>
                  <a:lnTo>
                    <a:pt x="228" y="572"/>
                  </a:lnTo>
                  <a:lnTo>
                    <a:pt x="191" y="556"/>
                  </a:lnTo>
                  <a:lnTo>
                    <a:pt x="156" y="541"/>
                  </a:lnTo>
                  <a:lnTo>
                    <a:pt x="120" y="522"/>
                  </a:lnTo>
                  <a:lnTo>
                    <a:pt x="94" y="505"/>
                  </a:lnTo>
                  <a:lnTo>
                    <a:pt x="71" y="486"/>
                  </a:lnTo>
                  <a:lnTo>
                    <a:pt x="50" y="465"/>
                  </a:lnTo>
                  <a:lnTo>
                    <a:pt x="33" y="442"/>
                  </a:lnTo>
                  <a:lnTo>
                    <a:pt x="21" y="418"/>
                  </a:lnTo>
                  <a:lnTo>
                    <a:pt x="11" y="390"/>
                  </a:lnTo>
                  <a:lnTo>
                    <a:pt x="6" y="360"/>
                  </a:lnTo>
                  <a:lnTo>
                    <a:pt x="6" y="328"/>
                  </a:lnTo>
                  <a:lnTo>
                    <a:pt x="11" y="291"/>
                  </a:lnTo>
                  <a:lnTo>
                    <a:pt x="19" y="260"/>
                  </a:lnTo>
                  <a:lnTo>
                    <a:pt x="33" y="230"/>
                  </a:lnTo>
                  <a:lnTo>
                    <a:pt x="51" y="203"/>
                  </a:lnTo>
                  <a:lnTo>
                    <a:pt x="73" y="181"/>
                  </a:lnTo>
                  <a:lnTo>
                    <a:pt x="99" y="160"/>
                  </a:lnTo>
                  <a:lnTo>
                    <a:pt x="129" y="144"/>
                  </a:lnTo>
                  <a:lnTo>
                    <a:pt x="162" y="130"/>
                  </a:lnTo>
                  <a:lnTo>
                    <a:pt x="178" y="124"/>
                  </a:lnTo>
                  <a:lnTo>
                    <a:pt x="189" y="119"/>
                  </a:lnTo>
                  <a:lnTo>
                    <a:pt x="196" y="114"/>
                  </a:lnTo>
                  <a:lnTo>
                    <a:pt x="200" y="105"/>
                  </a:lnTo>
                  <a:lnTo>
                    <a:pt x="201" y="94"/>
                  </a:lnTo>
                  <a:lnTo>
                    <a:pt x="201" y="77"/>
                  </a:lnTo>
                  <a:lnTo>
                    <a:pt x="201" y="37"/>
                  </a:lnTo>
                  <a:lnTo>
                    <a:pt x="202" y="21"/>
                  </a:lnTo>
                  <a:lnTo>
                    <a:pt x="205" y="11"/>
                  </a:lnTo>
                  <a:lnTo>
                    <a:pt x="211" y="3"/>
                  </a:lnTo>
                  <a:lnTo>
                    <a:pt x="222" y="1"/>
                  </a:lnTo>
                  <a:lnTo>
                    <a:pt x="23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89" name="Freeform 781"/>
            <p:cNvSpPr>
              <a:spLocks/>
            </p:cNvSpPr>
            <p:nvPr/>
          </p:nvSpPr>
          <p:spPr bwMode="auto">
            <a:xfrm>
              <a:off x="1617" y="2680"/>
              <a:ext cx="571" cy="760"/>
            </a:xfrm>
            <a:custGeom>
              <a:avLst/>
              <a:gdLst>
                <a:gd name="T0" fmla="*/ 675 w 1143"/>
                <a:gd name="T1" fmla="*/ 9 h 1520"/>
                <a:gd name="T2" fmla="*/ 783 w 1143"/>
                <a:gd name="T3" fmla="*/ 44 h 1520"/>
                <a:gd name="T4" fmla="*/ 868 w 1143"/>
                <a:gd name="T5" fmla="*/ 97 h 1520"/>
                <a:gd name="T6" fmla="*/ 924 w 1143"/>
                <a:gd name="T7" fmla="*/ 151 h 1520"/>
                <a:gd name="T8" fmla="*/ 946 w 1143"/>
                <a:gd name="T9" fmla="*/ 183 h 1520"/>
                <a:gd name="T10" fmla="*/ 952 w 1143"/>
                <a:gd name="T11" fmla="*/ 185 h 1520"/>
                <a:gd name="T12" fmla="*/ 975 w 1143"/>
                <a:gd name="T13" fmla="*/ 193 h 1520"/>
                <a:gd name="T14" fmla="*/ 1011 w 1143"/>
                <a:gd name="T15" fmla="*/ 211 h 1520"/>
                <a:gd name="T16" fmla="*/ 1049 w 1143"/>
                <a:gd name="T17" fmla="*/ 249 h 1520"/>
                <a:gd name="T18" fmla="*/ 1084 w 1143"/>
                <a:gd name="T19" fmla="*/ 313 h 1520"/>
                <a:gd name="T20" fmla="*/ 1106 w 1143"/>
                <a:gd name="T21" fmla="*/ 407 h 1520"/>
                <a:gd name="T22" fmla="*/ 1109 w 1143"/>
                <a:gd name="T23" fmla="*/ 539 h 1520"/>
                <a:gd name="T24" fmla="*/ 1087 w 1143"/>
                <a:gd name="T25" fmla="*/ 689 h 1520"/>
                <a:gd name="T26" fmla="*/ 1097 w 1143"/>
                <a:gd name="T27" fmla="*/ 726 h 1520"/>
                <a:gd name="T28" fmla="*/ 1125 w 1143"/>
                <a:gd name="T29" fmla="*/ 740 h 1520"/>
                <a:gd name="T30" fmla="*/ 1141 w 1143"/>
                <a:gd name="T31" fmla="*/ 780 h 1520"/>
                <a:gd name="T32" fmla="*/ 1140 w 1143"/>
                <a:gd name="T33" fmla="*/ 851 h 1520"/>
                <a:gd name="T34" fmla="*/ 1110 w 1143"/>
                <a:gd name="T35" fmla="*/ 965 h 1520"/>
                <a:gd name="T36" fmla="*/ 1071 w 1143"/>
                <a:gd name="T37" fmla="*/ 1050 h 1520"/>
                <a:gd name="T38" fmla="*/ 1038 w 1143"/>
                <a:gd name="T39" fmla="*/ 1085 h 1520"/>
                <a:gd name="T40" fmla="*/ 1006 w 1143"/>
                <a:gd name="T41" fmla="*/ 1173 h 1520"/>
                <a:gd name="T42" fmla="*/ 938 w 1143"/>
                <a:gd name="T43" fmla="*/ 1303 h 1520"/>
                <a:gd name="T44" fmla="*/ 833 w 1143"/>
                <a:gd name="T45" fmla="*/ 1419 h 1520"/>
                <a:gd name="T46" fmla="*/ 694 w 1143"/>
                <a:gd name="T47" fmla="*/ 1499 h 1520"/>
                <a:gd name="T48" fmla="*/ 547 w 1143"/>
                <a:gd name="T49" fmla="*/ 1520 h 1520"/>
                <a:gd name="T50" fmla="*/ 404 w 1143"/>
                <a:gd name="T51" fmla="*/ 1481 h 1520"/>
                <a:gd name="T52" fmla="*/ 283 w 1143"/>
                <a:gd name="T53" fmla="*/ 1397 h 1520"/>
                <a:gd name="T54" fmla="*/ 194 w 1143"/>
                <a:gd name="T55" fmla="*/ 1287 h 1520"/>
                <a:gd name="T56" fmla="*/ 136 w 1143"/>
                <a:gd name="T57" fmla="*/ 1166 h 1520"/>
                <a:gd name="T58" fmla="*/ 107 w 1143"/>
                <a:gd name="T59" fmla="*/ 1085 h 1520"/>
                <a:gd name="T60" fmla="*/ 72 w 1143"/>
                <a:gd name="T61" fmla="*/ 1052 h 1520"/>
                <a:gd name="T62" fmla="*/ 34 w 1143"/>
                <a:gd name="T63" fmla="*/ 966 h 1520"/>
                <a:gd name="T64" fmla="*/ 4 w 1143"/>
                <a:gd name="T65" fmla="*/ 852 h 1520"/>
                <a:gd name="T66" fmla="*/ 2 w 1143"/>
                <a:gd name="T67" fmla="*/ 780 h 1520"/>
                <a:gd name="T68" fmla="*/ 18 w 1143"/>
                <a:gd name="T69" fmla="*/ 742 h 1520"/>
                <a:gd name="T70" fmla="*/ 47 w 1143"/>
                <a:gd name="T71" fmla="*/ 727 h 1520"/>
                <a:gd name="T72" fmla="*/ 56 w 1143"/>
                <a:gd name="T73" fmla="*/ 690 h 1520"/>
                <a:gd name="T74" fmla="*/ 36 w 1143"/>
                <a:gd name="T75" fmla="*/ 536 h 1520"/>
                <a:gd name="T76" fmla="*/ 61 w 1143"/>
                <a:gd name="T77" fmla="*/ 376 h 1520"/>
                <a:gd name="T78" fmla="*/ 126 w 1143"/>
                <a:gd name="T79" fmla="*/ 255 h 1520"/>
                <a:gd name="T80" fmla="*/ 221 w 1143"/>
                <a:gd name="T81" fmla="*/ 150 h 1520"/>
                <a:gd name="T82" fmla="*/ 345 w 1143"/>
                <a:gd name="T83" fmla="*/ 61 h 1520"/>
                <a:gd name="T84" fmla="*/ 462 w 1143"/>
                <a:gd name="T85" fmla="*/ 12 h 1520"/>
                <a:gd name="T86" fmla="*/ 586 w 1143"/>
                <a:gd name="T87" fmla="*/ 0 h 1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3" h="1520">
                  <a:moveTo>
                    <a:pt x="586" y="0"/>
                  </a:moveTo>
                  <a:lnTo>
                    <a:pt x="633" y="3"/>
                  </a:lnTo>
                  <a:lnTo>
                    <a:pt x="675" y="9"/>
                  </a:lnTo>
                  <a:lnTo>
                    <a:pt x="714" y="17"/>
                  </a:lnTo>
                  <a:lnTo>
                    <a:pt x="751" y="30"/>
                  </a:lnTo>
                  <a:lnTo>
                    <a:pt x="783" y="44"/>
                  </a:lnTo>
                  <a:lnTo>
                    <a:pt x="812" y="60"/>
                  </a:lnTo>
                  <a:lnTo>
                    <a:pt x="843" y="79"/>
                  </a:lnTo>
                  <a:lnTo>
                    <a:pt x="868" y="97"/>
                  </a:lnTo>
                  <a:lnTo>
                    <a:pt x="891" y="117"/>
                  </a:lnTo>
                  <a:lnTo>
                    <a:pt x="909" y="134"/>
                  </a:lnTo>
                  <a:lnTo>
                    <a:pt x="924" y="151"/>
                  </a:lnTo>
                  <a:lnTo>
                    <a:pt x="934" y="164"/>
                  </a:lnTo>
                  <a:lnTo>
                    <a:pt x="941" y="175"/>
                  </a:lnTo>
                  <a:lnTo>
                    <a:pt x="946" y="183"/>
                  </a:lnTo>
                  <a:lnTo>
                    <a:pt x="947" y="185"/>
                  </a:lnTo>
                  <a:lnTo>
                    <a:pt x="948" y="185"/>
                  </a:lnTo>
                  <a:lnTo>
                    <a:pt x="952" y="185"/>
                  </a:lnTo>
                  <a:lnTo>
                    <a:pt x="958" y="186"/>
                  </a:lnTo>
                  <a:lnTo>
                    <a:pt x="967" y="189"/>
                  </a:lnTo>
                  <a:lnTo>
                    <a:pt x="975" y="193"/>
                  </a:lnTo>
                  <a:lnTo>
                    <a:pt x="986" y="197"/>
                  </a:lnTo>
                  <a:lnTo>
                    <a:pt x="999" y="204"/>
                  </a:lnTo>
                  <a:lnTo>
                    <a:pt x="1011" y="211"/>
                  </a:lnTo>
                  <a:lnTo>
                    <a:pt x="1023" y="222"/>
                  </a:lnTo>
                  <a:lnTo>
                    <a:pt x="1037" y="234"/>
                  </a:lnTo>
                  <a:lnTo>
                    <a:pt x="1049" y="249"/>
                  </a:lnTo>
                  <a:lnTo>
                    <a:pt x="1062" y="267"/>
                  </a:lnTo>
                  <a:lnTo>
                    <a:pt x="1073" y="288"/>
                  </a:lnTo>
                  <a:lnTo>
                    <a:pt x="1084" y="313"/>
                  </a:lnTo>
                  <a:lnTo>
                    <a:pt x="1093" y="340"/>
                  </a:lnTo>
                  <a:lnTo>
                    <a:pt x="1100" y="371"/>
                  </a:lnTo>
                  <a:lnTo>
                    <a:pt x="1106" y="407"/>
                  </a:lnTo>
                  <a:lnTo>
                    <a:pt x="1110" y="447"/>
                  </a:lnTo>
                  <a:lnTo>
                    <a:pt x="1110" y="492"/>
                  </a:lnTo>
                  <a:lnTo>
                    <a:pt x="1109" y="539"/>
                  </a:lnTo>
                  <a:lnTo>
                    <a:pt x="1104" y="593"/>
                  </a:lnTo>
                  <a:lnTo>
                    <a:pt x="1095" y="652"/>
                  </a:lnTo>
                  <a:lnTo>
                    <a:pt x="1087" y="689"/>
                  </a:lnTo>
                  <a:lnTo>
                    <a:pt x="1076" y="724"/>
                  </a:lnTo>
                  <a:lnTo>
                    <a:pt x="1086" y="724"/>
                  </a:lnTo>
                  <a:lnTo>
                    <a:pt x="1097" y="726"/>
                  </a:lnTo>
                  <a:lnTo>
                    <a:pt x="1106" y="728"/>
                  </a:lnTo>
                  <a:lnTo>
                    <a:pt x="1116" y="733"/>
                  </a:lnTo>
                  <a:lnTo>
                    <a:pt x="1125" y="740"/>
                  </a:lnTo>
                  <a:lnTo>
                    <a:pt x="1131" y="750"/>
                  </a:lnTo>
                  <a:lnTo>
                    <a:pt x="1137" y="762"/>
                  </a:lnTo>
                  <a:lnTo>
                    <a:pt x="1141" y="780"/>
                  </a:lnTo>
                  <a:lnTo>
                    <a:pt x="1143" y="799"/>
                  </a:lnTo>
                  <a:lnTo>
                    <a:pt x="1142" y="823"/>
                  </a:lnTo>
                  <a:lnTo>
                    <a:pt x="1140" y="851"/>
                  </a:lnTo>
                  <a:lnTo>
                    <a:pt x="1133" y="884"/>
                  </a:lnTo>
                  <a:lnTo>
                    <a:pt x="1124" y="922"/>
                  </a:lnTo>
                  <a:lnTo>
                    <a:pt x="1110" y="965"/>
                  </a:lnTo>
                  <a:lnTo>
                    <a:pt x="1097" y="1000"/>
                  </a:lnTo>
                  <a:lnTo>
                    <a:pt x="1083" y="1030"/>
                  </a:lnTo>
                  <a:lnTo>
                    <a:pt x="1071" y="1050"/>
                  </a:lnTo>
                  <a:lnTo>
                    <a:pt x="1060" y="1068"/>
                  </a:lnTo>
                  <a:lnTo>
                    <a:pt x="1049" y="1077"/>
                  </a:lnTo>
                  <a:lnTo>
                    <a:pt x="1038" y="1085"/>
                  </a:lnTo>
                  <a:lnTo>
                    <a:pt x="1028" y="1087"/>
                  </a:lnTo>
                  <a:lnTo>
                    <a:pt x="1019" y="1129"/>
                  </a:lnTo>
                  <a:lnTo>
                    <a:pt x="1006" y="1173"/>
                  </a:lnTo>
                  <a:lnTo>
                    <a:pt x="987" y="1217"/>
                  </a:lnTo>
                  <a:lnTo>
                    <a:pt x="965" y="1260"/>
                  </a:lnTo>
                  <a:lnTo>
                    <a:pt x="938" y="1303"/>
                  </a:lnTo>
                  <a:lnTo>
                    <a:pt x="907" y="1345"/>
                  </a:lnTo>
                  <a:lnTo>
                    <a:pt x="872" y="1384"/>
                  </a:lnTo>
                  <a:lnTo>
                    <a:pt x="833" y="1419"/>
                  </a:lnTo>
                  <a:lnTo>
                    <a:pt x="790" y="1450"/>
                  </a:lnTo>
                  <a:lnTo>
                    <a:pt x="743" y="1477"/>
                  </a:lnTo>
                  <a:lnTo>
                    <a:pt x="694" y="1499"/>
                  </a:lnTo>
                  <a:lnTo>
                    <a:pt x="646" y="1513"/>
                  </a:lnTo>
                  <a:lnTo>
                    <a:pt x="597" y="1520"/>
                  </a:lnTo>
                  <a:lnTo>
                    <a:pt x="547" y="1520"/>
                  </a:lnTo>
                  <a:lnTo>
                    <a:pt x="498" y="1514"/>
                  </a:lnTo>
                  <a:lnTo>
                    <a:pt x="450" y="1500"/>
                  </a:lnTo>
                  <a:lnTo>
                    <a:pt x="404" y="1481"/>
                  </a:lnTo>
                  <a:lnTo>
                    <a:pt x="359" y="1456"/>
                  </a:lnTo>
                  <a:lnTo>
                    <a:pt x="320" y="1428"/>
                  </a:lnTo>
                  <a:lnTo>
                    <a:pt x="283" y="1397"/>
                  </a:lnTo>
                  <a:lnTo>
                    <a:pt x="249" y="1362"/>
                  </a:lnTo>
                  <a:lnTo>
                    <a:pt x="220" y="1325"/>
                  </a:lnTo>
                  <a:lnTo>
                    <a:pt x="194" y="1287"/>
                  </a:lnTo>
                  <a:lnTo>
                    <a:pt x="171" y="1247"/>
                  </a:lnTo>
                  <a:lnTo>
                    <a:pt x="152" y="1206"/>
                  </a:lnTo>
                  <a:lnTo>
                    <a:pt x="136" y="1166"/>
                  </a:lnTo>
                  <a:lnTo>
                    <a:pt x="125" y="1126"/>
                  </a:lnTo>
                  <a:lnTo>
                    <a:pt x="117" y="1087"/>
                  </a:lnTo>
                  <a:lnTo>
                    <a:pt x="107" y="1085"/>
                  </a:lnTo>
                  <a:lnTo>
                    <a:pt x="96" y="1079"/>
                  </a:lnTo>
                  <a:lnTo>
                    <a:pt x="85" y="1068"/>
                  </a:lnTo>
                  <a:lnTo>
                    <a:pt x="72" y="1052"/>
                  </a:lnTo>
                  <a:lnTo>
                    <a:pt x="60" y="1030"/>
                  </a:lnTo>
                  <a:lnTo>
                    <a:pt x="48" y="1001"/>
                  </a:lnTo>
                  <a:lnTo>
                    <a:pt x="34" y="966"/>
                  </a:lnTo>
                  <a:lnTo>
                    <a:pt x="21" y="922"/>
                  </a:lnTo>
                  <a:lnTo>
                    <a:pt x="11" y="885"/>
                  </a:lnTo>
                  <a:lnTo>
                    <a:pt x="4" y="852"/>
                  </a:lnTo>
                  <a:lnTo>
                    <a:pt x="1" y="824"/>
                  </a:lnTo>
                  <a:lnTo>
                    <a:pt x="0" y="799"/>
                  </a:lnTo>
                  <a:lnTo>
                    <a:pt x="2" y="780"/>
                  </a:lnTo>
                  <a:lnTo>
                    <a:pt x="6" y="764"/>
                  </a:lnTo>
                  <a:lnTo>
                    <a:pt x="12" y="751"/>
                  </a:lnTo>
                  <a:lnTo>
                    <a:pt x="18" y="742"/>
                  </a:lnTo>
                  <a:lnTo>
                    <a:pt x="27" y="734"/>
                  </a:lnTo>
                  <a:lnTo>
                    <a:pt x="37" y="729"/>
                  </a:lnTo>
                  <a:lnTo>
                    <a:pt x="47" y="727"/>
                  </a:lnTo>
                  <a:lnTo>
                    <a:pt x="58" y="726"/>
                  </a:lnTo>
                  <a:lnTo>
                    <a:pt x="67" y="726"/>
                  </a:lnTo>
                  <a:lnTo>
                    <a:pt x="56" y="690"/>
                  </a:lnTo>
                  <a:lnTo>
                    <a:pt x="49" y="653"/>
                  </a:lnTo>
                  <a:lnTo>
                    <a:pt x="39" y="593"/>
                  </a:lnTo>
                  <a:lnTo>
                    <a:pt x="36" y="536"/>
                  </a:lnTo>
                  <a:lnTo>
                    <a:pt x="38" y="479"/>
                  </a:lnTo>
                  <a:lnTo>
                    <a:pt x="48" y="424"/>
                  </a:lnTo>
                  <a:lnTo>
                    <a:pt x="61" y="376"/>
                  </a:lnTo>
                  <a:lnTo>
                    <a:pt x="80" y="333"/>
                  </a:lnTo>
                  <a:lnTo>
                    <a:pt x="102" y="292"/>
                  </a:lnTo>
                  <a:lnTo>
                    <a:pt x="126" y="255"/>
                  </a:lnTo>
                  <a:lnTo>
                    <a:pt x="153" y="220"/>
                  </a:lnTo>
                  <a:lnTo>
                    <a:pt x="183" y="188"/>
                  </a:lnTo>
                  <a:lnTo>
                    <a:pt x="221" y="150"/>
                  </a:lnTo>
                  <a:lnTo>
                    <a:pt x="263" y="115"/>
                  </a:lnTo>
                  <a:lnTo>
                    <a:pt x="307" y="85"/>
                  </a:lnTo>
                  <a:lnTo>
                    <a:pt x="345" y="61"/>
                  </a:lnTo>
                  <a:lnTo>
                    <a:pt x="384" y="41"/>
                  </a:lnTo>
                  <a:lnTo>
                    <a:pt x="427" y="23"/>
                  </a:lnTo>
                  <a:lnTo>
                    <a:pt x="462" y="12"/>
                  </a:lnTo>
                  <a:lnTo>
                    <a:pt x="499" y="6"/>
                  </a:lnTo>
                  <a:lnTo>
                    <a:pt x="537" y="3"/>
                  </a:lnTo>
                  <a:lnTo>
                    <a:pt x="5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90" name="Freeform 782"/>
            <p:cNvSpPr>
              <a:spLocks/>
            </p:cNvSpPr>
            <p:nvPr/>
          </p:nvSpPr>
          <p:spPr bwMode="auto">
            <a:xfrm>
              <a:off x="931" y="2880"/>
              <a:ext cx="483" cy="643"/>
            </a:xfrm>
            <a:custGeom>
              <a:avLst/>
              <a:gdLst>
                <a:gd name="T0" fmla="*/ 535 w 965"/>
                <a:gd name="T1" fmla="*/ 2 h 1286"/>
                <a:gd name="T2" fmla="*/ 605 w 965"/>
                <a:gd name="T3" fmla="*/ 16 h 1286"/>
                <a:gd name="T4" fmla="*/ 662 w 965"/>
                <a:gd name="T5" fmla="*/ 38 h 1286"/>
                <a:gd name="T6" fmla="*/ 716 w 965"/>
                <a:gd name="T7" fmla="*/ 69 h 1286"/>
                <a:gd name="T8" fmla="*/ 759 w 965"/>
                <a:gd name="T9" fmla="*/ 104 h 1286"/>
                <a:gd name="T10" fmla="*/ 786 w 965"/>
                <a:gd name="T11" fmla="*/ 135 h 1286"/>
                <a:gd name="T12" fmla="*/ 800 w 965"/>
                <a:gd name="T13" fmla="*/ 153 h 1286"/>
                <a:gd name="T14" fmla="*/ 802 w 965"/>
                <a:gd name="T15" fmla="*/ 157 h 1286"/>
                <a:gd name="T16" fmla="*/ 812 w 965"/>
                <a:gd name="T17" fmla="*/ 158 h 1286"/>
                <a:gd name="T18" fmla="*/ 829 w 965"/>
                <a:gd name="T19" fmla="*/ 164 h 1286"/>
                <a:gd name="T20" fmla="*/ 851 w 965"/>
                <a:gd name="T21" fmla="*/ 176 h 1286"/>
                <a:gd name="T22" fmla="*/ 876 w 965"/>
                <a:gd name="T23" fmla="*/ 197 h 1286"/>
                <a:gd name="T24" fmla="*/ 899 w 965"/>
                <a:gd name="T25" fmla="*/ 228 h 1286"/>
                <a:gd name="T26" fmla="*/ 919 w 965"/>
                <a:gd name="T27" fmla="*/ 272 h 1286"/>
                <a:gd name="T28" fmla="*/ 933 w 965"/>
                <a:gd name="T29" fmla="*/ 330 h 1286"/>
                <a:gd name="T30" fmla="*/ 938 w 965"/>
                <a:gd name="T31" fmla="*/ 404 h 1286"/>
                <a:gd name="T32" fmla="*/ 933 w 965"/>
                <a:gd name="T33" fmla="*/ 499 h 1286"/>
                <a:gd name="T34" fmla="*/ 919 w 965"/>
                <a:gd name="T35" fmla="*/ 583 h 1286"/>
                <a:gd name="T36" fmla="*/ 919 w 965"/>
                <a:gd name="T37" fmla="*/ 613 h 1286"/>
                <a:gd name="T38" fmla="*/ 937 w 965"/>
                <a:gd name="T39" fmla="*/ 616 h 1286"/>
                <a:gd name="T40" fmla="*/ 952 w 965"/>
                <a:gd name="T41" fmla="*/ 630 h 1286"/>
                <a:gd name="T42" fmla="*/ 963 w 965"/>
                <a:gd name="T43" fmla="*/ 653 h 1286"/>
                <a:gd name="T44" fmla="*/ 965 w 965"/>
                <a:gd name="T45" fmla="*/ 691 h 1286"/>
                <a:gd name="T46" fmla="*/ 958 w 965"/>
                <a:gd name="T47" fmla="*/ 745 h 1286"/>
                <a:gd name="T48" fmla="*/ 936 w 965"/>
                <a:gd name="T49" fmla="*/ 821 h 1286"/>
                <a:gd name="T50" fmla="*/ 911 w 965"/>
                <a:gd name="T51" fmla="*/ 880 h 1286"/>
                <a:gd name="T52" fmla="*/ 888 w 965"/>
                <a:gd name="T53" fmla="*/ 911 h 1286"/>
                <a:gd name="T54" fmla="*/ 868 w 965"/>
                <a:gd name="T55" fmla="*/ 919 h 1286"/>
                <a:gd name="T56" fmla="*/ 846 w 965"/>
                <a:gd name="T57" fmla="*/ 1000 h 1286"/>
                <a:gd name="T58" fmla="*/ 806 w 965"/>
                <a:gd name="T59" fmla="*/ 1081 h 1286"/>
                <a:gd name="T60" fmla="*/ 748 w 965"/>
                <a:gd name="T61" fmla="*/ 1158 h 1286"/>
                <a:gd name="T62" fmla="*/ 674 w 965"/>
                <a:gd name="T63" fmla="*/ 1223 h 1286"/>
                <a:gd name="T64" fmla="*/ 585 w 965"/>
                <a:gd name="T65" fmla="*/ 1268 h 1286"/>
                <a:gd name="T66" fmla="*/ 503 w 965"/>
                <a:gd name="T67" fmla="*/ 1286 h 1286"/>
                <a:gd name="T68" fmla="*/ 419 w 965"/>
                <a:gd name="T69" fmla="*/ 1279 h 1286"/>
                <a:gd name="T70" fmla="*/ 335 w 965"/>
                <a:gd name="T71" fmla="*/ 1251 h 1286"/>
                <a:gd name="T72" fmla="*/ 259 w 965"/>
                <a:gd name="T73" fmla="*/ 1201 h 1286"/>
                <a:gd name="T74" fmla="*/ 196 w 965"/>
                <a:gd name="T75" fmla="*/ 1139 h 1286"/>
                <a:gd name="T76" fmla="*/ 148 w 965"/>
                <a:gd name="T77" fmla="*/ 1067 h 1286"/>
                <a:gd name="T78" fmla="*/ 115 w 965"/>
                <a:gd name="T79" fmla="*/ 993 h 1286"/>
                <a:gd name="T80" fmla="*/ 96 w 965"/>
                <a:gd name="T81" fmla="*/ 919 h 1286"/>
                <a:gd name="T82" fmla="*/ 76 w 965"/>
                <a:gd name="T83" fmla="*/ 909 h 1286"/>
                <a:gd name="T84" fmla="*/ 53 w 965"/>
                <a:gd name="T85" fmla="*/ 879 h 1286"/>
                <a:gd name="T86" fmla="*/ 29 w 965"/>
                <a:gd name="T87" fmla="*/ 821 h 1286"/>
                <a:gd name="T88" fmla="*/ 8 w 965"/>
                <a:gd name="T89" fmla="*/ 745 h 1286"/>
                <a:gd name="T90" fmla="*/ 0 w 965"/>
                <a:gd name="T91" fmla="*/ 691 h 1286"/>
                <a:gd name="T92" fmla="*/ 2 w 965"/>
                <a:gd name="T93" fmla="*/ 653 h 1286"/>
                <a:gd name="T94" fmla="*/ 13 w 965"/>
                <a:gd name="T95" fmla="*/ 630 h 1286"/>
                <a:gd name="T96" fmla="*/ 29 w 965"/>
                <a:gd name="T97" fmla="*/ 618 h 1286"/>
                <a:gd name="T98" fmla="*/ 48 w 965"/>
                <a:gd name="T99" fmla="*/ 613 h 1286"/>
                <a:gd name="T100" fmla="*/ 46 w 965"/>
                <a:gd name="T101" fmla="*/ 583 h 1286"/>
                <a:gd name="T102" fmla="*/ 32 w 965"/>
                <a:gd name="T103" fmla="*/ 502 h 1286"/>
                <a:gd name="T104" fmla="*/ 30 w 965"/>
                <a:gd name="T105" fmla="*/ 404 h 1286"/>
                <a:gd name="T106" fmla="*/ 51 w 965"/>
                <a:gd name="T107" fmla="*/ 319 h 1286"/>
                <a:gd name="T108" fmla="*/ 84 w 965"/>
                <a:gd name="T109" fmla="*/ 246 h 1286"/>
                <a:gd name="T110" fmla="*/ 129 w 965"/>
                <a:gd name="T111" fmla="*/ 185 h 1286"/>
                <a:gd name="T112" fmla="*/ 186 w 965"/>
                <a:gd name="T113" fmla="*/ 126 h 1286"/>
                <a:gd name="T114" fmla="*/ 259 w 965"/>
                <a:gd name="T115" fmla="*/ 72 h 1286"/>
                <a:gd name="T116" fmla="*/ 325 w 965"/>
                <a:gd name="T117" fmla="*/ 34 h 1286"/>
                <a:gd name="T118" fmla="*/ 390 w 965"/>
                <a:gd name="T119" fmla="*/ 11 h 1286"/>
                <a:gd name="T120" fmla="*/ 454 w 965"/>
                <a:gd name="T121" fmla="*/ 2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65" h="1286">
                  <a:moveTo>
                    <a:pt x="495" y="0"/>
                  </a:moveTo>
                  <a:lnTo>
                    <a:pt x="535" y="2"/>
                  </a:lnTo>
                  <a:lnTo>
                    <a:pt x="571" y="7"/>
                  </a:lnTo>
                  <a:lnTo>
                    <a:pt x="605" y="16"/>
                  </a:lnTo>
                  <a:lnTo>
                    <a:pt x="634" y="26"/>
                  </a:lnTo>
                  <a:lnTo>
                    <a:pt x="662" y="38"/>
                  </a:lnTo>
                  <a:lnTo>
                    <a:pt x="687" y="51"/>
                  </a:lnTo>
                  <a:lnTo>
                    <a:pt x="716" y="69"/>
                  </a:lnTo>
                  <a:lnTo>
                    <a:pt x="740" y="87"/>
                  </a:lnTo>
                  <a:lnTo>
                    <a:pt x="759" y="104"/>
                  </a:lnTo>
                  <a:lnTo>
                    <a:pt x="775" y="121"/>
                  </a:lnTo>
                  <a:lnTo>
                    <a:pt x="786" y="135"/>
                  </a:lnTo>
                  <a:lnTo>
                    <a:pt x="795" y="146"/>
                  </a:lnTo>
                  <a:lnTo>
                    <a:pt x="800" y="153"/>
                  </a:lnTo>
                  <a:lnTo>
                    <a:pt x="801" y="157"/>
                  </a:lnTo>
                  <a:lnTo>
                    <a:pt x="802" y="157"/>
                  </a:lnTo>
                  <a:lnTo>
                    <a:pt x="806" y="157"/>
                  </a:lnTo>
                  <a:lnTo>
                    <a:pt x="812" y="158"/>
                  </a:lnTo>
                  <a:lnTo>
                    <a:pt x="820" y="160"/>
                  </a:lnTo>
                  <a:lnTo>
                    <a:pt x="829" y="164"/>
                  </a:lnTo>
                  <a:lnTo>
                    <a:pt x="840" y="170"/>
                  </a:lnTo>
                  <a:lnTo>
                    <a:pt x="851" y="176"/>
                  </a:lnTo>
                  <a:lnTo>
                    <a:pt x="863" y="186"/>
                  </a:lnTo>
                  <a:lnTo>
                    <a:pt x="876" y="197"/>
                  </a:lnTo>
                  <a:lnTo>
                    <a:pt x="887" y="211"/>
                  </a:lnTo>
                  <a:lnTo>
                    <a:pt x="899" y="228"/>
                  </a:lnTo>
                  <a:lnTo>
                    <a:pt x="909" y="249"/>
                  </a:lnTo>
                  <a:lnTo>
                    <a:pt x="919" y="272"/>
                  </a:lnTo>
                  <a:lnTo>
                    <a:pt x="927" y="299"/>
                  </a:lnTo>
                  <a:lnTo>
                    <a:pt x="933" y="330"/>
                  </a:lnTo>
                  <a:lnTo>
                    <a:pt x="937" y="365"/>
                  </a:lnTo>
                  <a:lnTo>
                    <a:pt x="938" y="404"/>
                  </a:lnTo>
                  <a:lnTo>
                    <a:pt x="937" y="448"/>
                  </a:lnTo>
                  <a:lnTo>
                    <a:pt x="933" y="499"/>
                  </a:lnTo>
                  <a:lnTo>
                    <a:pt x="926" y="553"/>
                  </a:lnTo>
                  <a:lnTo>
                    <a:pt x="919" y="583"/>
                  </a:lnTo>
                  <a:lnTo>
                    <a:pt x="909" y="614"/>
                  </a:lnTo>
                  <a:lnTo>
                    <a:pt x="919" y="613"/>
                  </a:lnTo>
                  <a:lnTo>
                    <a:pt x="927" y="614"/>
                  </a:lnTo>
                  <a:lnTo>
                    <a:pt x="937" y="616"/>
                  </a:lnTo>
                  <a:lnTo>
                    <a:pt x="946" y="621"/>
                  </a:lnTo>
                  <a:lnTo>
                    <a:pt x="952" y="630"/>
                  </a:lnTo>
                  <a:lnTo>
                    <a:pt x="958" y="640"/>
                  </a:lnTo>
                  <a:lnTo>
                    <a:pt x="963" y="653"/>
                  </a:lnTo>
                  <a:lnTo>
                    <a:pt x="965" y="670"/>
                  </a:lnTo>
                  <a:lnTo>
                    <a:pt x="965" y="691"/>
                  </a:lnTo>
                  <a:lnTo>
                    <a:pt x="963" y="716"/>
                  </a:lnTo>
                  <a:lnTo>
                    <a:pt x="958" y="745"/>
                  </a:lnTo>
                  <a:lnTo>
                    <a:pt x="949" y="779"/>
                  </a:lnTo>
                  <a:lnTo>
                    <a:pt x="936" y="821"/>
                  </a:lnTo>
                  <a:lnTo>
                    <a:pt x="924" y="854"/>
                  </a:lnTo>
                  <a:lnTo>
                    <a:pt x="911" y="880"/>
                  </a:lnTo>
                  <a:lnTo>
                    <a:pt x="899" y="898"/>
                  </a:lnTo>
                  <a:lnTo>
                    <a:pt x="888" y="911"/>
                  </a:lnTo>
                  <a:lnTo>
                    <a:pt x="878" y="917"/>
                  </a:lnTo>
                  <a:lnTo>
                    <a:pt x="868" y="919"/>
                  </a:lnTo>
                  <a:lnTo>
                    <a:pt x="860" y="960"/>
                  </a:lnTo>
                  <a:lnTo>
                    <a:pt x="846" y="1000"/>
                  </a:lnTo>
                  <a:lnTo>
                    <a:pt x="829" y="1040"/>
                  </a:lnTo>
                  <a:lnTo>
                    <a:pt x="806" y="1081"/>
                  </a:lnTo>
                  <a:lnTo>
                    <a:pt x="779" y="1120"/>
                  </a:lnTo>
                  <a:lnTo>
                    <a:pt x="748" y="1158"/>
                  </a:lnTo>
                  <a:lnTo>
                    <a:pt x="713" y="1192"/>
                  </a:lnTo>
                  <a:lnTo>
                    <a:pt x="674" y="1223"/>
                  </a:lnTo>
                  <a:lnTo>
                    <a:pt x="632" y="1249"/>
                  </a:lnTo>
                  <a:lnTo>
                    <a:pt x="585" y="1268"/>
                  </a:lnTo>
                  <a:lnTo>
                    <a:pt x="544" y="1279"/>
                  </a:lnTo>
                  <a:lnTo>
                    <a:pt x="503" y="1286"/>
                  </a:lnTo>
                  <a:lnTo>
                    <a:pt x="461" y="1286"/>
                  </a:lnTo>
                  <a:lnTo>
                    <a:pt x="419" y="1279"/>
                  </a:lnTo>
                  <a:lnTo>
                    <a:pt x="378" y="1268"/>
                  </a:lnTo>
                  <a:lnTo>
                    <a:pt x="335" y="1251"/>
                  </a:lnTo>
                  <a:lnTo>
                    <a:pt x="295" y="1228"/>
                  </a:lnTo>
                  <a:lnTo>
                    <a:pt x="259" y="1201"/>
                  </a:lnTo>
                  <a:lnTo>
                    <a:pt x="226" y="1172"/>
                  </a:lnTo>
                  <a:lnTo>
                    <a:pt x="196" y="1139"/>
                  </a:lnTo>
                  <a:lnTo>
                    <a:pt x="170" y="1103"/>
                  </a:lnTo>
                  <a:lnTo>
                    <a:pt x="148" y="1067"/>
                  </a:lnTo>
                  <a:lnTo>
                    <a:pt x="130" y="1029"/>
                  </a:lnTo>
                  <a:lnTo>
                    <a:pt x="115" y="993"/>
                  </a:lnTo>
                  <a:lnTo>
                    <a:pt x="103" y="956"/>
                  </a:lnTo>
                  <a:lnTo>
                    <a:pt x="96" y="919"/>
                  </a:lnTo>
                  <a:lnTo>
                    <a:pt x="86" y="917"/>
                  </a:lnTo>
                  <a:lnTo>
                    <a:pt x="76" y="909"/>
                  </a:lnTo>
                  <a:lnTo>
                    <a:pt x="65" y="897"/>
                  </a:lnTo>
                  <a:lnTo>
                    <a:pt x="53" y="879"/>
                  </a:lnTo>
                  <a:lnTo>
                    <a:pt x="42" y="854"/>
                  </a:lnTo>
                  <a:lnTo>
                    <a:pt x="29" y="821"/>
                  </a:lnTo>
                  <a:lnTo>
                    <a:pt x="17" y="779"/>
                  </a:lnTo>
                  <a:lnTo>
                    <a:pt x="8" y="745"/>
                  </a:lnTo>
                  <a:lnTo>
                    <a:pt x="2" y="716"/>
                  </a:lnTo>
                  <a:lnTo>
                    <a:pt x="0" y="691"/>
                  </a:lnTo>
                  <a:lnTo>
                    <a:pt x="0" y="670"/>
                  </a:lnTo>
                  <a:lnTo>
                    <a:pt x="2" y="653"/>
                  </a:lnTo>
                  <a:lnTo>
                    <a:pt x="7" y="640"/>
                  </a:lnTo>
                  <a:lnTo>
                    <a:pt x="13" y="630"/>
                  </a:lnTo>
                  <a:lnTo>
                    <a:pt x="21" y="623"/>
                  </a:lnTo>
                  <a:lnTo>
                    <a:pt x="29" y="618"/>
                  </a:lnTo>
                  <a:lnTo>
                    <a:pt x="38" y="614"/>
                  </a:lnTo>
                  <a:lnTo>
                    <a:pt x="48" y="613"/>
                  </a:lnTo>
                  <a:lnTo>
                    <a:pt x="57" y="614"/>
                  </a:lnTo>
                  <a:lnTo>
                    <a:pt x="46" y="583"/>
                  </a:lnTo>
                  <a:lnTo>
                    <a:pt x="40" y="553"/>
                  </a:lnTo>
                  <a:lnTo>
                    <a:pt x="32" y="502"/>
                  </a:lnTo>
                  <a:lnTo>
                    <a:pt x="29" y="452"/>
                  </a:lnTo>
                  <a:lnTo>
                    <a:pt x="30" y="404"/>
                  </a:lnTo>
                  <a:lnTo>
                    <a:pt x="39" y="358"/>
                  </a:lnTo>
                  <a:lnTo>
                    <a:pt x="51" y="319"/>
                  </a:lnTo>
                  <a:lnTo>
                    <a:pt x="66" y="281"/>
                  </a:lnTo>
                  <a:lnTo>
                    <a:pt x="84" y="246"/>
                  </a:lnTo>
                  <a:lnTo>
                    <a:pt x="105" y="214"/>
                  </a:lnTo>
                  <a:lnTo>
                    <a:pt x="129" y="185"/>
                  </a:lnTo>
                  <a:lnTo>
                    <a:pt x="153" y="159"/>
                  </a:lnTo>
                  <a:lnTo>
                    <a:pt x="186" y="126"/>
                  </a:lnTo>
                  <a:lnTo>
                    <a:pt x="222" y="98"/>
                  </a:lnTo>
                  <a:lnTo>
                    <a:pt x="259" y="72"/>
                  </a:lnTo>
                  <a:lnTo>
                    <a:pt x="291" y="51"/>
                  </a:lnTo>
                  <a:lnTo>
                    <a:pt x="325" y="34"/>
                  </a:lnTo>
                  <a:lnTo>
                    <a:pt x="360" y="20"/>
                  </a:lnTo>
                  <a:lnTo>
                    <a:pt x="390" y="11"/>
                  </a:lnTo>
                  <a:lnTo>
                    <a:pt x="422" y="5"/>
                  </a:lnTo>
                  <a:lnTo>
                    <a:pt x="454" y="2"/>
                  </a:lnTo>
                  <a:lnTo>
                    <a:pt x="49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48" name="Group 124"/>
          <p:cNvGrpSpPr>
            <a:grpSpLocks noChangeAspect="1"/>
          </p:cNvGrpSpPr>
          <p:nvPr/>
        </p:nvGrpSpPr>
        <p:grpSpPr bwMode="auto">
          <a:xfrm>
            <a:off x="8102666" y="3816693"/>
            <a:ext cx="532097" cy="532097"/>
            <a:chOff x="1872" y="196"/>
            <a:chExt cx="3932" cy="3932"/>
          </a:xfrm>
          <a:solidFill>
            <a:schemeClr val="bg1">
              <a:lumMod val="85000"/>
            </a:schemeClr>
          </a:solidFill>
        </p:grpSpPr>
        <p:sp>
          <p:nvSpPr>
            <p:cNvPr id="149" name="Freeform 126"/>
            <p:cNvSpPr>
              <a:spLocks/>
            </p:cNvSpPr>
            <p:nvPr/>
          </p:nvSpPr>
          <p:spPr bwMode="auto">
            <a:xfrm>
              <a:off x="2586" y="2161"/>
              <a:ext cx="885" cy="1053"/>
            </a:xfrm>
            <a:custGeom>
              <a:avLst/>
              <a:gdLst>
                <a:gd name="T0" fmla="*/ 582 w 885"/>
                <a:gd name="T1" fmla="*/ 5 h 1053"/>
                <a:gd name="T2" fmla="*/ 808 w 885"/>
                <a:gd name="T3" fmla="*/ 87 h 1053"/>
                <a:gd name="T4" fmla="*/ 846 w 885"/>
                <a:gd name="T5" fmla="*/ 117 h 1053"/>
                <a:gd name="T6" fmla="*/ 870 w 885"/>
                <a:gd name="T7" fmla="*/ 150 h 1053"/>
                <a:gd name="T8" fmla="*/ 882 w 885"/>
                <a:gd name="T9" fmla="*/ 178 h 1053"/>
                <a:gd name="T10" fmla="*/ 885 w 885"/>
                <a:gd name="T11" fmla="*/ 191 h 1053"/>
                <a:gd name="T12" fmla="*/ 885 w 885"/>
                <a:gd name="T13" fmla="*/ 440 h 1053"/>
                <a:gd name="T14" fmla="*/ 885 w 885"/>
                <a:gd name="T15" fmla="*/ 442 h 1053"/>
                <a:gd name="T16" fmla="*/ 879 w 885"/>
                <a:gd name="T17" fmla="*/ 594 h 1053"/>
                <a:gd name="T18" fmla="*/ 859 w 885"/>
                <a:gd name="T19" fmla="*/ 686 h 1053"/>
                <a:gd name="T20" fmla="*/ 833 w 885"/>
                <a:gd name="T21" fmla="*/ 760 h 1053"/>
                <a:gd name="T22" fmla="*/ 802 w 885"/>
                <a:gd name="T23" fmla="*/ 817 h 1053"/>
                <a:gd name="T24" fmla="*/ 771 w 885"/>
                <a:gd name="T25" fmla="*/ 860 h 1053"/>
                <a:gd name="T26" fmla="*/ 742 w 885"/>
                <a:gd name="T27" fmla="*/ 889 h 1053"/>
                <a:gd name="T28" fmla="*/ 718 w 885"/>
                <a:gd name="T29" fmla="*/ 907 h 1053"/>
                <a:gd name="T30" fmla="*/ 673 w 885"/>
                <a:gd name="T31" fmla="*/ 940 h 1053"/>
                <a:gd name="T32" fmla="*/ 603 w 885"/>
                <a:gd name="T33" fmla="*/ 999 h 1053"/>
                <a:gd name="T34" fmla="*/ 536 w 885"/>
                <a:gd name="T35" fmla="*/ 1034 h 1053"/>
                <a:gd name="T36" fmla="*/ 481 w 885"/>
                <a:gd name="T37" fmla="*/ 1050 h 1053"/>
                <a:gd name="T38" fmla="*/ 443 w 885"/>
                <a:gd name="T39" fmla="*/ 1053 h 1053"/>
                <a:gd name="T40" fmla="*/ 432 w 885"/>
                <a:gd name="T41" fmla="*/ 1053 h 1053"/>
                <a:gd name="T42" fmla="*/ 427 w 885"/>
                <a:gd name="T43" fmla="*/ 1053 h 1053"/>
                <a:gd name="T44" fmla="*/ 414 w 885"/>
                <a:gd name="T45" fmla="*/ 1052 h 1053"/>
                <a:gd name="T46" fmla="*/ 371 w 885"/>
                <a:gd name="T47" fmla="*/ 1043 h 1053"/>
                <a:gd name="T48" fmla="*/ 315 w 885"/>
                <a:gd name="T49" fmla="*/ 1016 h 1053"/>
                <a:gd name="T50" fmla="*/ 251 w 885"/>
                <a:gd name="T51" fmla="*/ 975 h 1053"/>
                <a:gd name="T52" fmla="*/ 198 w 885"/>
                <a:gd name="T53" fmla="*/ 935 h 1053"/>
                <a:gd name="T54" fmla="*/ 175 w 885"/>
                <a:gd name="T55" fmla="*/ 919 h 1053"/>
                <a:gd name="T56" fmla="*/ 172 w 885"/>
                <a:gd name="T57" fmla="*/ 916 h 1053"/>
                <a:gd name="T58" fmla="*/ 138 w 885"/>
                <a:gd name="T59" fmla="*/ 890 h 1053"/>
                <a:gd name="T60" fmla="*/ 86 w 885"/>
                <a:gd name="T61" fmla="*/ 830 h 1053"/>
                <a:gd name="T62" fmla="*/ 49 w 885"/>
                <a:gd name="T63" fmla="*/ 762 h 1053"/>
                <a:gd name="T64" fmla="*/ 25 w 885"/>
                <a:gd name="T65" fmla="*/ 694 h 1053"/>
                <a:gd name="T66" fmla="*/ 11 w 885"/>
                <a:gd name="T67" fmla="*/ 632 h 1053"/>
                <a:gd name="T68" fmla="*/ 4 w 885"/>
                <a:gd name="T69" fmla="*/ 583 h 1053"/>
                <a:gd name="T70" fmla="*/ 2 w 885"/>
                <a:gd name="T71" fmla="*/ 556 h 1053"/>
                <a:gd name="T72" fmla="*/ 0 w 885"/>
                <a:gd name="T73" fmla="*/ 192 h 1053"/>
                <a:gd name="T74" fmla="*/ 12 w 885"/>
                <a:gd name="T75" fmla="*/ 158 h 1053"/>
                <a:gd name="T76" fmla="*/ 17 w 885"/>
                <a:gd name="T77" fmla="*/ 149 h 1053"/>
                <a:gd name="T78" fmla="*/ 29 w 885"/>
                <a:gd name="T79" fmla="*/ 130 h 1053"/>
                <a:gd name="T80" fmla="*/ 35 w 885"/>
                <a:gd name="T81" fmla="*/ 122 h 1053"/>
                <a:gd name="T82" fmla="*/ 47 w 885"/>
                <a:gd name="T83" fmla="*/ 109 h 1053"/>
                <a:gd name="T84" fmla="*/ 57 w 885"/>
                <a:gd name="T85" fmla="*/ 100 h 1053"/>
                <a:gd name="T86" fmla="*/ 66 w 885"/>
                <a:gd name="T87" fmla="*/ 92 h 1053"/>
                <a:gd name="T88" fmla="*/ 79 w 885"/>
                <a:gd name="T89" fmla="*/ 84 h 1053"/>
                <a:gd name="T90" fmla="*/ 84 w 885"/>
                <a:gd name="T91" fmla="*/ 80 h 1053"/>
                <a:gd name="T92" fmla="*/ 115 w 885"/>
                <a:gd name="T93" fmla="*/ 67 h 1053"/>
                <a:gd name="T94" fmla="*/ 309 w 885"/>
                <a:gd name="T95" fmla="*/ 65 h 1053"/>
                <a:gd name="T96" fmla="*/ 380 w 885"/>
                <a:gd name="T97" fmla="*/ 54 h 1053"/>
                <a:gd name="T98" fmla="*/ 430 w 885"/>
                <a:gd name="T99" fmla="*/ 37 h 1053"/>
                <a:gd name="T100" fmla="*/ 487 w 885"/>
                <a:gd name="T101" fmla="*/ 16 h 1053"/>
                <a:gd name="T102" fmla="*/ 536 w 885"/>
                <a:gd name="T103" fmla="*/ 0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85" h="1053">
                  <a:moveTo>
                    <a:pt x="560" y="0"/>
                  </a:moveTo>
                  <a:lnTo>
                    <a:pt x="582" y="5"/>
                  </a:lnTo>
                  <a:lnTo>
                    <a:pt x="780" y="74"/>
                  </a:lnTo>
                  <a:lnTo>
                    <a:pt x="808" y="87"/>
                  </a:lnTo>
                  <a:lnTo>
                    <a:pt x="829" y="102"/>
                  </a:lnTo>
                  <a:lnTo>
                    <a:pt x="846" y="117"/>
                  </a:lnTo>
                  <a:lnTo>
                    <a:pt x="860" y="134"/>
                  </a:lnTo>
                  <a:lnTo>
                    <a:pt x="870" y="150"/>
                  </a:lnTo>
                  <a:lnTo>
                    <a:pt x="877" y="165"/>
                  </a:lnTo>
                  <a:lnTo>
                    <a:pt x="882" y="178"/>
                  </a:lnTo>
                  <a:lnTo>
                    <a:pt x="884" y="187"/>
                  </a:lnTo>
                  <a:lnTo>
                    <a:pt x="885" y="191"/>
                  </a:lnTo>
                  <a:lnTo>
                    <a:pt x="885" y="193"/>
                  </a:lnTo>
                  <a:lnTo>
                    <a:pt x="885" y="440"/>
                  </a:lnTo>
                  <a:lnTo>
                    <a:pt x="885" y="442"/>
                  </a:lnTo>
                  <a:lnTo>
                    <a:pt x="885" y="442"/>
                  </a:lnTo>
                  <a:lnTo>
                    <a:pt x="885" y="539"/>
                  </a:lnTo>
                  <a:lnTo>
                    <a:pt x="879" y="594"/>
                  </a:lnTo>
                  <a:lnTo>
                    <a:pt x="870" y="642"/>
                  </a:lnTo>
                  <a:lnTo>
                    <a:pt x="859" y="686"/>
                  </a:lnTo>
                  <a:lnTo>
                    <a:pt x="846" y="725"/>
                  </a:lnTo>
                  <a:lnTo>
                    <a:pt x="833" y="760"/>
                  </a:lnTo>
                  <a:lnTo>
                    <a:pt x="817" y="791"/>
                  </a:lnTo>
                  <a:lnTo>
                    <a:pt x="802" y="817"/>
                  </a:lnTo>
                  <a:lnTo>
                    <a:pt x="786" y="840"/>
                  </a:lnTo>
                  <a:lnTo>
                    <a:pt x="771" y="860"/>
                  </a:lnTo>
                  <a:lnTo>
                    <a:pt x="755" y="876"/>
                  </a:lnTo>
                  <a:lnTo>
                    <a:pt x="742" y="889"/>
                  </a:lnTo>
                  <a:lnTo>
                    <a:pt x="729" y="900"/>
                  </a:lnTo>
                  <a:lnTo>
                    <a:pt x="718" y="907"/>
                  </a:lnTo>
                  <a:lnTo>
                    <a:pt x="711" y="913"/>
                  </a:lnTo>
                  <a:lnTo>
                    <a:pt x="673" y="940"/>
                  </a:lnTo>
                  <a:lnTo>
                    <a:pt x="639" y="970"/>
                  </a:lnTo>
                  <a:lnTo>
                    <a:pt x="603" y="999"/>
                  </a:lnTo>
                  <a:lnTo>
                    <a:pt x="568" y="1020"/>
                  </a:lnTo>
                  <a:lnTo>
                    <a:pt x="536" y="1034"/>
                  </a:lnTo>
                  <a:lnTo>
                    <a:pt x="506" y="1045"/>
                  </a:lnTo>
                  <a:lnTo>
                    <a:pt x="481" y="1050"/>
                  </a:lnTo>
                  <a:lnTo>
                    <a:pt x="460" y="1053"/>
                  </a:lnTo>
                  <a:lnTo>
                    <a:pt x="443" y="1053"/>
                  </a:lnTo>
                  <a:lnTo>
                    <a:pt x="437" y="1053"/>
                  </a:lnTo>
                  <a:lnTo>
                    <a:pt x="432" y="1053"/>
                  </a:lnTo>
                  <a:lnTo>
                    <a:pt x="430" y="1053"/>
                  </a:lnTo>
                  <a:lnTo>
                    <a:pt x="427" y="1053"/>
                  </a:lnTo>
                  <a:lnTo>
                    <a:pt x="418" y="1052"/>
                  </a:lnTo>
                  <a:lnTo>
                    <a:pt x="414" y="1052"/>
                  </a:lnTo>
                  <a:lnTo>
                    <a:pt x="395" y="1050"/>
                  </a:lnTo>
                  <a:lnTo>
                    <a:pt x="371" y="1043"/>
                  </a:lnTo>
                  <a:lnTo>
                    <a:pt x="345" y="1032"/>
                  </a:lnTo>
                  <a:lnTo>
                    <a:pt x="315" y="1016"/>
                  </a:lnTo>
                  <a:lnTo>
                    <a:pt x="284" y="997"/>
                  </a:lnTo>
                  <a:lnTo>
                    <a:pt x="251" y="975"/>
                  </a:lnTo>
                  <a:lnTo>
                    <a:pt x="216" y="948"/>
                  </a:lnTo>
                  <a:lnTo>
                    <a:pt x="198" y="935"/>
                  </a:lnTo>
                  <a:lnTo>
                    <a:pt x="178" y="921"/>
                  </a:lnTo>
                  <a:lnTo>
                    <a:pt x="175" y="919"/>
                  </a:lnTo>
                  <a:lnTo>
                    <a:pt x="175" y="917"/>
                  </a:lnTo>
                  <a:lnTo>
                    <a:pt x="172" y="916"/>
                  </a:lnTo>
                  <a:lnTo>
                    <a:pt x="170" y="915"/>
                  </a:lnTo>
                  <a:lnTo>
                    <a:pt x="138" y="890"/>
                  </a:lnTo>
                  <a:lnTo>
                    <a:pt x="110" y="861"/>
                  </a:lnTo>
                  <a:lnTo>
                    <a:pt x="86" y="830"/>
                  </a:lnTo>
                  <a:lnTo>
                    <a:pt x="66" y="797"/>
                  </a:lnTo>
                  <a:lnTo>
                    <a:pt x="49" y="762"/>
                  </a:lnTo>
                  <a:lnTo>
                    <a:pt x="36" y="728"/>
                  </a:lnTo>
                  <a:lnTo>
                    <a:pt x="25" y="694"/>
                  </a:lnTo>
                  <a:lnTo>
                    <a:pt x="17" y="662"/>
                  </a:lnTo>
                  <a:lnTo>
                    <a:pt x="11" y="632"/>
                  </a:lnTo>
                  <a:lnTo>
                    <a:pt x="6" y="606"/>
                  </a:lnTo>
                  <a:lnTo>
                    <a:pt x="4" y="583"/>
                  </a:lnTo>
                  <a:lnTo>
                    <a:pt x="2" y="567"/>
                  </a:lnTo>
                  <a:lnTo>
                    <a:pt x="2" y="556"/>
                  </a:lnTo>
                  <a:lnTo>
                    <a:pt x="0" y="552"/>
                  </a:lnTo>
                  <a:lnTo>
                    <a:pt x="0" y="192"/>
                  </a:lnTo>
                  <a:lnTo>
                    <a:pt x="6" y="173"/>
                  </a:lnTo>
                  <a:lnTo>
                    <a:pt x="12" y="158"/>
                  </a:lnTo>
                  <a:lnTo>
                    <a:pt x="15" y="153"/>
                  </a:lnTo>
                  <a:lnTo>
                    <a:pt x="17" y="149"/>
                  </a:lnTo>
                  <a:lnTo>
                    <a:pt x="23" y="140"/>
                  </a:lnTo>
                  <a:lnTo>
                    <a:pt x="29" y="130"/>
                  </a:lnTo>
                  <a:lnTo>
                    <a:pt x="31" y="125"/>
                  </a:lnTo>
                  <a:lnTo>
                    <a:pt x="35" y="122"/>
                  </a:lnTo>
                  <a:lnTo>
                    <a:pt x="41" y="115"/>
                  </a:lnTo>
                  <a:lnTo>
                    <a:pt x="47" y="109"/>
                  </a:lnTo>
                  <a:lnTo>
                    <a:pt x="52" y="104"/>
                  </a:lnTo>
                  <a:lnTo>
                    <a:pt x="57" y="100"/>
                  </a:lnTo>
                  <a:lnTo>
                    <a:pt x="61" y="96"/>
                  </a:lnTo>
                  <a:lnTo>
                    <a:pt x="66" y="92"/>
                  </a:lnTo>
                  <a:lnTo>
                    <a:pt x="72" y="87"/>
                  </a:lnTo>
                  <a:lnTo>
                    <a:pt x="79" y="84"/>
                  </a:lnTo>
                  <a:lnTo>
                    <a:pt x="82" y="81"/>
                  </a:lnTo>
                  <a:lnTo>
                    <a:pt x="84" y="80"/>
                  </a:lnTo>
                  <a:lnTo>
                    <a:pt x="102" y="72"/>
                  </a:lnTo>
                  <a:lnTo>
                    <a:pt x="115" y="67"/>
                  </a:lnTo>
                  <a:lnTo>
                    <a:pt x="126" y="65"/>
                  </a:lnTo>
                  <a:lnTo>
                    <a:pt x="309" y="65"/>
                  </a:lnTo>
                  <a:lnTo>
                    <a:pt x="345" y="62"/>
                  </a:lnTo>
                  <a:lnTo>
                    <a:pt x="380" y="54"/>
                  </a:lnTo>
                  <a:lnTo>
                    <a:pt x="404" y="47"/>
                  </a:lnTo>
                  <a:lnTo>
                    <a:pt x="430" y="37"/>
                  </a:lnTo>
                  <a:lnTo>
                    <a:pt x="458" y="26"/>
                  </a:lnTo>
                  <a:lnTo>
                    <a:pt x="487" y="16"/>
                  </a:lnTo>
                  <a:lnTo>
                    <a:pt x="513" y="6"/>
                  </a:lnTo>
                  <a:lnTo>
                    <a:pt x="536" y="0"/>
                  </a:lnTo>
                  <a:lnTo>
                    <a:pt x="56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50" name="Freeform 127"/>
            <p:cNvSpPr>
              <a:spLocks/>
            </p:cNvSpPr>
            <p:nvPr/>
          </p:nvSpPr>
          <p:spPr bwMode="auto">
            <a:xfrm>
              <a:off x="3122" y="3353"/>
              <a:ext cx="281" cy="312"/>
            </a:xfrm>
            <a:custGeom>
              <a:avLst/>
              <a:gdLst>
                <a:gd name="T0" fmla="*/ 221 w 281"/>
                <a:gd name="T1" fmla="*/ 0 h 312"/>
                <a:gd name="T2" fmla="*/ 281 w 281"/>
                <a:gd name="T3" fmla="*/ 22 h 312"/>
                <a:gd name="T4" fmla="*/ 122 w 281"/>
                <a:gd name="T5" fmla="*/ 312 h 312"/>
                <a:gd name="T6" fmla="*/ 0 w 281"/>
                <a:gd name="T7" fmla="*/ 148 h 312"/>
                <a:gd name="T8" fmla="*/ 221 w 28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1" h="312">
                  <a:moveTo>
                    <a:pt x="221" y="0"/>
                  </a:moveTo>
                  <a:lnTo>
                    <a:pt x="281" y="22"/>
                  </a:lnTo>
                  <a:lnTo>
                    <a:pt x="122" y="312"/>
                  </a:lnTo>
                  <a:lnTo>
                    <a:pt x="0" y="148"/>
                  </a:lnTo>
                  <a:lnTo>
                    <a:pt x="2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51" name="Freeform 128"/>
            <p:cNvSpPr>
              <a:spLocks/>
            </p:cNvSpPr>
            <p:nvPr/>
          </p:nvSpPr>
          <p:spPr bwMode="auto">
            <a:xfrm>
              <a:off x="2911" y="3325"/>
              <a:ext cx="238" cy="80"/>
            </a:xfrm>
            <a:custGeom>
              <a:avLst/>
              <a:gdLst>
                <a:gd name="T0" fmla="*/ 238 w 238"/>
                <a:gd name="T1" fmla="*/ 0 h 80"/>
                <a:gd name="T2" fmla="*/ 118 w 238"/>
                <a:gd name="T3" fmla="*/ 80 h 80"/>
                <a:gd name="T4" fmla="*/ 0 w 238"/>
                <a:gd name="T5" fmla="*/ 1 h 80"/>
                <a:gd name="T6" fmla="*/ 3 w 238"/>
                <a:gd name="T7" fmla="*/ 1 h 80"/>
                <a:gd name="T8" fmla="*/ 6 w 238"/>
                <a:gd name="T9" fmla="*/ 3 h 80"/>
                <a:gd name="T10" fmla="*/ 36 w 238"/>
                <a:gd name="T11" fmla="*/ 12 h 80"/>
                <a:gd name="T12" fmla="*/ 43 w 238"/>
                <a:gd name="T13" fmla="*/ 13 h 80"/>
                <a:gd name="T14" fmla="*/ 49 w 238"/>
                <a:gd name="T15" fmla="*/ 15 h 80"/>
                <a:gd name="T16" fmla="*/ 69 w 238"/>
                <a:gd name="T17" fmla="*/ 18 h 80"/>
                <a:gd name="T18" fmla="*/ 89 w 238"/>
                <a:gd name="T19" fmla="*/ 19 h 80"/>
                <a:gd name="T20" fmla="*/ 100 w 238"/>
                <a:gd name="T21" fmla="*/ 21 h 80"/>
                <a:gd name="T22" fmla="*/ 116 w 238"/>
                <a:gd name="T23" fmla="*/ 21 h 80"/>
                <a:gd name="T24" fmla="*/ 129 w 238"/>
                <a:gd name="T25" fmla="*/ 21 h 80"/>
                <a:gd name="T26" fmla="*/ 143 w 238"/>
                <a:gd name="T27" fmla="*/ 19 h 80"/>
                <a:gd name="T28" fmla="*/ 147 w 238"/>
                <a:gd name="T29" fmla="*/ 19 h 80"/>
                <a:gd name="T30" fmla="*/ 163 w 238"/>
                <a:gd name="T31" fmla="*/ 17 h 80"/>
                <a:gd name="T32" fmla="*/ 181 w 238"/>
                <a:gd name="T33" fmla="*/ 15 h 80"/>
                <a:gd name="T34" fmla="*/ 186 w 238"/>
                <a:gd name="T35" fmla="*/ 13 h 80"/>
                <a:gd name="T36" fmla="*/ 191 w 238"/>
                <a:gd name="T37" fmla="*/ 12 h 80"/>
                <a:gd name="T38" fmla="*/ 213 w 238"/>
                <a:gd name="T39" fmla="*/ 7 h 80"/>
                <a:gd name="T40" fmla="*/ 237 w 238"/>
                <a:gd name="T41" fmla="*/ 0 h 80"/>
                <a:gd name="T42" fmla="*/ 238 w 238"/>
                <a:gd name="T4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38" h="80">
                  <a:moveTo>
                    <a:pt x="238" y="0"/>
                  </a:moveTo>
                  <a:lnTo>
                    <a:pt x="118" y="80"/>
                  </a:lnTo>
                  <a:lnTo>
                    <a:pt x="0" y="1"/>
                  </a:lnTo>
                  <a:lnTo>
                    <a:pt x="3" y="1"/>
                  </a:lnTo>
                  <a:lnTo>
                    <a:pt x="6" y="3"/>
                  </a:lnTo>
                  <a:lnTo>
                    <a:pt x="36" y="12"/>
                  </a:lnTo>
                  <a:lnTo>
                    <a:pt x="43" y="13"/>
                  </a:lnTo>
                  <a:lnTo>
                    <a:pt x="49" y="15"/>
                  </a:lnTo>
                  <a:lnTo>
                    <a:pt x="69" y="18"/>
                  </a:lnTo>
                  <a:lnTo>
                    <a:pt x="89" y="19"/>
                  </a:lnTo>
                  <a:lnTo>
                    <a:pt x="100" y="21"/>
                  </a:lnTo>
                  <a:lnTo>
                    <a:pt x="116" y="21"/>
                  </a:lnTo>
                  <a:lnTo>
                    <a:pt x="129" y="21"/>
                  </a:lnTo>
                  <a:lnTo>
                    <a:pt x="143" y="19"/>
                  </a:lnTo>
                  <a:lnTo>
                    <a:pt x="147" y="19"/>
                  </a:lnTo>
                  <a:lnTo>
                    <a:pt x="163" y="17"/>
                  </a:lnTo>
                  <a:lnTo>
                    <a:pt x="181" y="15"/>
                  </a:lnTo>
                  <a:lnTo>
                    <a:pt x="186" y="13"/>
                  </a:lnTo>
                  <a:lnTo>
                    <a:pt x="191" y="12"/>
                  </a:lnTo>
                  <a:lnTo>
                    <a:pt x="213" y="7"/>
                  </a:lnTo>
                  <a:lnTo>
                    <a:pt x="237" y="0"/>
                  </a:lnTo>
                  <a:lnTo>
                    <a:pt x="2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52" name="Freeform 129"/>
            <p:cNvSpPr>
              <a:spLocks/>
            </p:cNvSpPr>
            <p:nvPr/>
          </p:nvSpPr>
          <p:spPr bwMode="auto">
            <a:xfrm>
              <a:off x="2487" y="1825"/>
              <a:ext cx="1086" cy="427"/>
            </a:xfrm>
            <a:custGeom>
              <a:avLst/>
              <a:gdLst>
                <a:gd name="T0" fmla="*/ 882 w 1086"/>
                <a:gd name="T1" fmla="*/ 0 h 427"/>
                <a:gd name="T2" fmla="*/ 919 w 1086"/>
                <a:gd name="T3" fmla="*/ 14 h 427"/>
                <a:gd name="T4" fmla="*/ 931 w 1086"/>
                <a:gd name="T5" fmla="*/ 33 h 427"/>
                <a:gd name="T6" fmla="*/ 928 w 1086"/>
                <a:gd name="T7" fmla="*/ 56 h 427"/>
                <a:gd name="T8" fmla="*/ 920 w 1086"/>
                <a:gd name="T9" fmla="*/ 83 h 427"/>
                <a:gd name="T10" fmla="*/ 926 w 1086"/>
                <a:gd name="T11" fmla="*/ 120 h 427"/>
                <a:gd name="T12" fmla="*/ 951 w 1086"/>
                <a:gd name="T13" fmla="*/ 149 h 427"/>
                <a:gd name="T14" fmla="*/ 995 w 1086"/>
                <a:gd name="T15" fmla="*/ 164 h 427"/>
                <a:gd name="T16" fmla="*/ 1035 w 1086"/>
                <a:gd name="T17" fmla="*/ 189 h 427"/>
                <a:gd name="T18" fmla="*/ 1061 w 1086"/>
                <a:gd name="T19" fmla="*/ 222 h 427"/>
                <a:gd name="T20" fmla="*/ 1076 w 1086"/>
                <a:gd name="T21" fmla="*/ 253 h 427"/>
                <a:gd name="T22" fmla="*/ 1085 w 1086"/>
                <a:gd name="T23" fmla="*/ 277 h 427"/>
                <a:gd name="T24" fmla="*/ 1086 w 1086"/>
                <a:gd name="T25" fmla="*/ 427 h 427"/>
                <a:gd name="T26" fmla="*/ 1082 w 1086"/>
                <a:gd name="T27" fmla="*/ 421 h 427"/>
                <a:gd name="T28" fmla="*/ 1058 w 1086"/>
                <a:gd name="T29" fmla="*/ 384 h 427"/>
                <a:gd name="T30" fmla="*/ 1027 w 1086"/>
                <a:gd name="T31" fmla="*/ 349 h 427"/>
                <a:gd name="T32" fmla="*/ 1005 w 1086"/>
                <a:gd name="T33" fmla="*/ 331 h 427"/>
                <a:gd name="T34" fmla="*/ 981 w 1086"/>
                <a:gd name="T35" fmla="*/ 315 h 427"/>
                <a:gd name="T36" fmla="*/ 925 w 1086"/>
                <a:gd name="T37" fmla="*/ 287 h 427"/>
                <a:gd name="T38" fmla="*/ 686 w 1086"/>
                <a:gd name="T39" fmla="*/ 207 h 427"/>
                <a:gd name="T40" fmla="*/ 673 w 1086"/>
                <a:gd name="T41" fmla="*/ 206 h 427"/>
                <a:gd name="T42" fmla="*/ 647 w 1086"/>
                <a:gd name="T43" fmla="*/ 205 h 427"/>
                <a:gd name="T44" fmla="*/ 614 w 1086"/>
                <a:gd name="T45" fmla="*/ 207 h 427"/>
                <a:gd name="T46" fmla="*/ 586 w 1086"/>
                <a:gd name="T47" fmla="*/ 213 h 427"/>
                <a:gd name="T48" fmla="*/ 541 w 1086"/>
                <a:gd name="T49" fmla="*/ 229 h 427"/>
                <a:gd name="T50" fmla="*/ 486 w 1086"/>
                <a:gd name="T51" fmla="*/ 249 h 427"/>
                <a:gd name="T52" fmla="*/ 439 w 1086"/>
                <a:gd name="T53" fmla="*/ 265 h 427"/>
                <a:gd name="T54" fmla="*/ 408 w 1086"/>
                <a:gd name="T55" fmla="*/ 269 h 427"/>
                <a:gd name="T56" fmla="*/ 210 w 1086"/>
                <a:gd name="T57" fmla="*/ 271 h 427"/>
                <a:gd name="T58" fmla="*/ 207 w 1086"/>
                <a:gd name="T59" fmla="*/ 271 h 427"/>
                <a:gd name="T60" fmla="*/ 203 w 1086"/>
                <a:gd name="T61" fmla="*/ 272 h 427"/>
                <a:gd name="T62" fmla="*/ 197 w 1086"/>
                <a:gd name="T63" fmla="*/ 273 h 427"/>
                <a:gd name="T64" fmla="*/ 185 w 1086"/>
                <a:gd name="T65" fmla="*/ 275 h 427"/>
                <a:gd name="T66" fmla="*/ 172 w 1086"/>
                <a:gd name="T67" fmla="*/ 280 h 427"/>
                <a:gd name="T68" fmla="*/ 159 w 1086"/>
                <a:gd name="T69" fmla="*/ 285 h 427"/>
                <a:gd name="T70" fmla="*/ 128 w 1086"/>
                <a:gd name="T71" fmla="*/ 298 h 427"/>
                <a:gd name="T72" fmla="*/ 92 w 1086"/>
                <a:gd name="T73" fmla="*/ 318 h 427"/>
                <a:gd name="T74" fmla="*/ 59 w 1086"/>
                <a:gd name="T75" fmla="*/ 346 h 427"/>
                <a:gd name="T76" fmla="*/ 31 w 1086"/>
                <a:gd name="T77" fmla="*/ 376 h 427"/>
                <a:gd name="T78" fmla="*/ 15 w 1086"/>
                <a:gd name="T79" fmla="*/ 398 h 427"/>
                <a:gd name="T80" fmla="*/ 2 w 1086"/>
                <a:gd name="T81" fmla="*/ 421 h 427"/>
                <a:gd name="T82" fmla="*/ 0 w 1086"/>
                <a:gd name="T83" fmla="*/ 314 h 427"/>
                <a:gd name="T84" fmla="*/ 14 w 1086"/>
                <a:gd name="T85" fmla="*/ 223 h 427"/>
                <a:gd name="T86" fmla="*/ 51 w 1086"/>
                <a:gd name="T87" fmla="*/ 143 h 427"/>
                <a:gd name="T88" fmla="*/ 108 w 1086"/>
                <a:gd name="T89" fmla="*/ 76 h 427"/>
                <a:gd name="T90" fmla="*/ 182 w 1086"/>
                <a:gd name="T91" fmla="*/ 28 h 427"/>
                <a:gd name="T92" fmla="*/ 268 w 1086"/>
                <a:gd name="T93" fmla="*/ 2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86" h="427">
                  <a:moveTo>
                    <a:pt x="314" y="0"/>
                  </a:moveTo>
                  <a:lnTo>
                    <a:pt x="882" y="0"/>
                  </a:lnTo>
                  <a:lnTo>
                    <a:pt x="903" y="6"/>
                  </a:lnTo>
                  <a:lnTo>
                    <a:pt x="919" y="14"/>
                  </a:lnTo>
                  <a:lnTo>
                    <a:pt x="927" y="24"/>
                  </a:lnTo>
                  <a:lnTo>
                    <a:pt x="931" y="33"/>
                  </a:lnTo>
                  <a:lnTo>
                    <a:pt x="930" y="45"/>
                  </a:lnTo>
                  <a:lnTo>
                    <a:pt x="928" y="56"/>
                  </a:lnTo>
                  <a:lnTo>
                    <a:pt x="925" y="64"/>
                  </a:lnTo>
                  <a:lnTo>
                    <a:pt x="920" y="83"/>
                  </a:lnTo>
                  <a:lnTo>
                    <a:pt x="920" y="102"/>
                  </a:lnTo>
                  <a:lnTo>
                    <a:pt x="926" y="120"/>
                  </a:lnTo>
                  <a:lnTo>
                    <a:pt x="937" y="137"/>
                  </a:lnTo>
                  <a:lnTo>
                    <a:pt x="951" y="149"/>
                  </a:lnTo>
                  <a:lnTo>
                    <a:pt x="969" y="156"/>
                  </a:lnTo>
                  <a:lnTo>
                    <a:pt x="995" y="164"/>
                  </a:lnTo>
                  <a:lnTo>
                    <a:pt x="1017" y="176"/>
                  </a:lnTo>
                  <a:lnTo>
                    <a:pt x="1035" y="189"/>
                  </a:lnTo>
                  <a:lnTo>
                    <a:pt x="1049" y="205"/>
                  </a:lnTo>
                  <a:lnTo>
                    <a:pt x="1061" y="222"/>
                  </a:lnTo>
                  <a:lnTo>
                    <a:pt x="1070" y="237"/>
                  </a:lnTo>
                  <a:lnTo>
                    <a:pt x="1076" y="253"/>
                  </a:lnTo>
                  <a:lnTo>
                    <a:pt x="1081" y="266"/>
                  </a:lnTo>
                  <a:lnTo>
                    <a:pt x="1085" y="277"/>
                  </a:lnTo>
                  <a:lnTo>
                    <a:pt x="1086" y="284"/>
                  </a:lnTo>
                  <a:lnTo>
                    <a:pt x="1086" y="427"/>
                  </a:lnTo>
                  <a:lnTo>
                    <a:pt x="1085" y="424"/>
                  </a:lnTo>
                  <a:lnTo>
                    <a:pt x="1082" y="421"/>
                  </a:lnTo>
                  <a:lnTo>
                    <a:pt x="1061" y="386"/>
                  </a:lnTo>
                  <a:lnTo>
                    <a:pt x="1058" y="384"/>
                  </a:lnTo>
                  <a:lnTo>
                    <a:pt x="1044" y="367"/>
                  </a:lnTo>
                  <a:lnTo>
                    <a:pt x="1027" y="349"/>
                  </a:lnTo>
                  <a:lnTo>
                    <a:pt x="1025" y="348"/>
                  </a:lnTo>
                  <a:lnTo>
                    <a:pt x="1005" y="331"/>
                  </a:lnTo>
                  <a:lnTo>
                    <a:pt x="982" y="315"/>
                  </a:lnTo>
                  <a:lnTo>
                    <a:pt x="981" y="315"/>
                  </a:lnTo>
                  <a:lnTo>
                    <a:pt x="953" y="300"/>
                  </a:lnTo>
                  <a:lnTo>
                    <a:pt x="925" y="287"/>
                  </a:lnTo>
                  <a:lnTo>
                    <a:pt x="726" y="217"/>
                  </a:lnTo>
                  <a:lnTo>
                    <a:pt x="686" y="207"/>
                  </a:lnTo>
                  <a:lnTo>
                    <a:pt x="680" y="207"/>
                  </a:lnTo>
                  <a:lnTo>
                    <a:pt x="673" y="206"/>
                  </a:lnTo>
                  <a:lnTo>
                    <a:pt x="648" y="204"/>
                  </a:lnTo>
                  <a:lnTo>
                    <a:pt x="647" y="205"/>
                  </a:lnTo>
                  <a:lnTo>
                    <a:pt x="621" y="207"/>
                  </a:lnTo>
                  <a:lnTo>
                    <a:pt x="614" y="207"/>
                  </a:lnTo>
                  <a:lnTo>
                    <a:pt x="605" y="209"/>
                  </a:lnTo>
                  <a:lnTo>
                    <a:pt x="586" y="213"/>
                  </a:lnTo>
                  <a:lnTo>
                    <a:pt x="566" y="219"/>
                  </a:lnTo>
                  <a:lnTo>
                    <a:pt x="541" y="229"/>
                  </a:lnTo>
                  <a:lnTo>
                    <a:pt x="513" y="240"/>
                  </a:lnTo>
                  <a:lnTo>
                    <a:pt x="486" y="249"/>
                  </a:lnTo>
                  <a:lnTo>
                    <a:pt x="461" y="257"/>
                  </a:lnTo>
                  <a:lnTo>
                    <a:pt x="439" y="265"/>
                  </a:lnTo>
                  <a:lnTo>
                    <a:pt x="424" y="268"/>
                  </a:lnTo>
                  <a:lnTo>
                    <a:pt x="408" y="269"/>
                  </a:lnTo>
                  <a:lnTo>
                    <a:pt x="219" y="269"/>
                  </a:lnTo>
                  <a:lnTo>
                    <a:pt x="210" y="271"/>
                  </a:lnTo>
                  <a:lnTo>
                    <a:pt x="209" y="271"/>
                  </a:lnTo>
                  <a:lnTo>
                    <a:pt x="207" y="271"/>
                  </a:lnTo>
                  <a:lnTo>
                    <a:pt x="203" y="272"/>
                  </a:lnTo>
                  <a:lnTo>
                    <a:pt x="203" y="272"/>
                  </a:lnTo>
                  <a:lnTo>
                    <a:pt x="202" y="272"/>
                  </a:lnTo>
                  <a:lnTo>
                    <a:pt x="197" y="273"/>
                  </a:lnTo>
                  <a:lnTo>
                    <a:pt x="192" y="274"/>
                  </a:lnTo>
                  <a:lnTo>
                    <a:pt x="185" y="275"/>
                  </a:lnTo>
                  <a:lnTo>
                    <a:pt x="183" y="277"/>
                  </a:lnTo>
                  <a:lnTo>
                    <a:pt x="172" y="280"/>
                  </a:lnTo>
                  <a:lnTo>
                    <a:pt x="159" y="284"/>
                  </a:lnTo>
                  <a:lnTo>
                    <a:pt x="159" y="285"/>
                  </a:lnTo>
                  <a:lnTo>
                    <a:pt x="132" y="297"/>
                  </a:lnTo>
                  <a:lnTo>
                    <a:pt x="128" y="298"/>
                  </a:lnTo>
                  <a:lnTo>
                    <a:pt x="98" y="315"/>
                  </a:lnTo>
                  <a:lnTo>
                    <a:pt x="92" y="318"/>
                  </a:lnTo>
                  <a:lnTo>
                    <a:pt x="62" y="342"/>
                  </a:lnTo>
                  <a:lnTo>
                    <a:pt x="59" y="346"/>
                  </a:lnTo>
                  <a:lnTo>
                    <a:pt x="45" y="360"/>
                  </a:lnTo>
                  <a:lnTo>
                    <a:pt x="31" y="376"/>
                  </a:lnTo>
                  <a:lnTo>
                    <a:pt x="28" y="379"/>
                  </a:lnTo>
                  <a:lnTo>
                    <a:pt x="15" y="398"/>
                  </a:lnTo>
                  <a:lnTo>
                    <a:pt x="3" y="418"/>
                  </a:lnTo>
                  <a:lnTo>
                    <a:pt x="2" y="421"/>
                  </a:lnTo>
                  <a:lnTo>
                    <a:pt x="0" y="423"/>
                  </a:lnTo>
                  <a:lnTo>
                    <a:pt x="0" y="314"/>
                  </a:lnTo>
                  <a:lnTo>
                    <a:pt x="4" y="267"/>
                  </a:lnTo>
                  <a:lnTo>
                    <a:pt x="14" y="223"/>
                  </a:lnTo>
                  <a:lnTo>
                    <a:pt x="29" y="181"/>
                  </a:lnTo>
                  <a:lnTo>
                    <a:pt x="51" y="143"/>
                  </a:lnTo>
                  <a:lnTo>
                    <a:pt x="77" y="107"/>
                  </a:lnTo>
                  <a:lnTo>
                    <a:pt x="108" y="76"/>
                  </a:lnTo>
                  <a:lnTo>
                    <a:pt x="144" y="50"/>
                  </a:lnTo>
                  <a:lnTo>
                    <a:pt x="182" y="28"/>
                  </a:lnTo>
                  <a:lnTo>
                    <a:pt x="223" y="13"/>
                  </a:lnTo>
                  <a:lnTo>
                    <a:pt x="268" y="2"/>
                  </a:lnTo>
                  <a:lnTo>
                    <a:pt x="3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53" name="Freeform 130"/>
            <p:cNvSpPr>
              <a:spLocks/>
            </p:cNvSpPr>
            <p:nvPr/>
          </p:nvSpPr>
          <p:spPr bwMode="auto">
            <a:xfrm>
              <a:off x="1872" y="3420"/>
              <a:ext cx="2314" cy="708"/>
            </a:xfrm>
            <a:custGeom>
              <a:avLst/>
              <a:gdLst>
                <a:gd name="T0" fmla="*/ 1657 w 2314"/>
                <a:gd name="T1" fmla="*/ 0 h 708"/>
                <a:gd name="T2" fmla="*/ 2137 w 2314"/>
                <a:gd name="T3" fmla="*/ 174 h 708"/>
                <a:gd name="T4" fmla="*/ 2168 w 2314"/>
                <a:gd name="T5" fmla="*/ 188 h 708"/>
                <a:gd name="T6" fmla="*/ 2195 w 2314"/>
                <a:gd name="T7" fmla="*/ 207 h 708"/>
                <a:gd name="T8" fmla="*/ 2217 w 2314"/>
                <a:gd name="T9" fmla="*/ 230 h 708"/>
                <a:gd name="T10" fmla="*/ 2236 w 2314"/>
                <a:gd name="T11" fmla="*/ 257 h 708"/>
                <a:gd name="T12" fmla="*/ 2249 w 2314"/>
                <a:gd name="T13" fmla="*/ 287 h 708"/>
                <a:gd name="T14" fmla="*/ 2258 w 2314"/>
                <a:gd name="T15" fmla="*/ 319 h 708"/>
                <a:gd name="T16" fmla="*/ 2314 w 2314"/>
                <a:gd name="T17" fmla="*/ 652 h 708"/>
                <a:gd name="T18" fmla="*/ 2314 w 2314"/>
                <a:gd name="T19" fmla="*/ 665 h 708"/>
                <a:gd name="T20" fmla="*/ 2312 w 2314"/>
                <a:gd name="T21" fmla="*/ 676 h 708"/>
                <a:gd name="T22" fmla="*/ 2307 w 2314"/>
                <a:gd name="T23" fmla="*/ 685 h 708"/>
                <a:gd name="T24" fmla="*/ 2303 w 2314"/>
                <a:gd name="T25" fmla="*/ 691 h 708"/>
                <a:gd name="T26" fmla="*/ 2297 w 2314"/>
                <a:gd name="T27" fmla="*/ 696 h 708"/>
                <a:gd name="T28" fmla="*/ 2290 w 2314"/>
                <a:gd name="T29" fmla="*/ 702 h 708"/>
                <a:gd name="T30" fmla="*/ 2279 w 2314"/>
                <a:gd name="T31" fmla="*/ 707 h 708"/>
                <a:gd name="T32" fmla="*/ 2266 w 2314"/>
                <a:gd name="T33" fmla="*/ 708 h 708"/>
                <a:gd name="T34" fmla="*/ 48 w 2314"/>
                <a:gd name="T35" fmla="*/ 708 h 708"/>
                <a:gd name="T36" fmla="*/ 35 w 2314"/>
                <a:gd name="T37" fmla="*/ 707 h 708"/>
                <a:gd name="T38" fmla="*/ 25 w 2314"/>
                <a:gd name="T39" fmla="*/ 702 h 708"/>
                <a:gd name="T40" fmla="*/ 17 w 2314"/>
                <a:gd name="T41" fmla="*/ 696 h 708"/>
                <a:gd name="T42" fmla="*/ 12 w 2314"/>
                <a:gd name="T43" fmla="*/ 691 h 708"/>
                <a:gd name="T44" fmla="*/ 7 w 2314"/>
                <a:gd name="T45" fmla="*/ 685 h 708"/>
                <a:gd name="T46" fmla="*/ 2 w 2314"/>
                <a:gd name="T47" fmla="*/ 676 h 708"/>
                <a:gd name="T48" fmla="*/ 0 w 2314"/>
                <a:gd name="T49" fmla="*/ 665 h 708"/>
                <a:gd name="T50" fmla="*/ 1 w 2314"/>
                <a:gd name="T51" fmla="*/ 652 h 708"/>
                <a:gd name="T52" fmla="*/ 56 w 2314"/>
                <a:gd name="T53" fmla="*/ 319 h 708"/>
                <a:gd name="T54" fmla="*/ 64 w 2314"/>
                <a:gd name="T55" fmla="*/ 287 h 708"/>
                <a:gd name="T56" fmla="*/ 78 w 2314"/>
                <a:gd name="T57" fmla="*/ 257 h 708"/>
                <a:gd name="T58" fmla="*/ 97 w 2314"/>
                <a:gd name="T59" fmla="*/ 230 h 708"/>
                <a:gd name="T60" fmla="*/ 119 w 2314"/>
                <a:gd name="T61" fmla="*/ 207 h 708"/>
                <a:gd name="T62" fmla="*/ 147 w 2314"/>
                <a:gd name="T63" fmla="*/ 188 h 708"/>
                <a:gd name="T64" fmla="*/ 177 w 2314"/>
                <a:gd name="T65" fmla="*/ 174 h 708"/>
                <a:gd name="T66" fmla="*/ 657 w 2314"/>
                <a:gd name="T67" fmla="*/ 0 h 708"/>
                <a:gd name="T68" fmla="*/ 877 w 2314"/>
                <a:gd name="T69" fmla="*/ 399 h 708"/>
                <a:gd name="T70" fmla="*/ 886 w 2314"/>
                <a:gd name="T71" fmla="*/ 412 h 708"/>
                <a:gd name="T72" fmla="*/ 899 w 2314"/>
                <a:gd name="T73" fmla="*/ 423 h 708"/>
                <a:gd name="T74" fmla="*/ 914 w 2314"/>
                <a:gd name="T75" fmla="*/ 429 h 708"/>
                <a:gd name="T76" fmla="*/ 930 w 2314"/>
                <a:gd name="T77" fmla="*/ 432 h 708"/>
                <a:gd name="T78" fmla="*/ 935 w 2314"/>
                <a:gd name="T79" fmla="*/ 432 h 708"/>
                <a:gd name="T80" fmla="*/ 949 w 2314"/>
                <a:gd name="T81" fmla="*/ 431 h 708"/>
                <a:gd name="T82" fmla="*/ 964 w 2314"/>
                <a:gd name="T83" fmla="*/ 425 h 708"/>
                <a:gd name="T84" fmla="*/ 977 w 2314"/>
                <a:gd name="T85" fmla="*/ 417 h 708"/>
                <a:gd name="T86" fmla="*/ 988 w 2314"/>
                <a:gd name="T87" fmla="*/ 406 h 708"/>
                <a:gd name="T88" fmla="*/ 1106 w 2314"/>
                <a:gd name="T89" fmla="*/ 244 h 708"/>
                <a:gd name="T90" fmla="*/ 1106 w 2314"/>
                <a:gd name="T91" fmla="*/ 244 h 708"/>
                <a:gd name="T92" fmla="*/ 1107 w 2314"/>
                <a:gd name="T93" fmla="*/ 244 h 708"/>
                <a:gd name="T94" fmla="*/ 1107 w 2314"/>
                <a:gd name="T95" fmla="*/ 243 h 708"/>
                <a:gd name="T96" fmla="*/ 1112 w 2314"/>
                <a:gd name="T97" fmla="*/ 237 h 708"/>
                <a:gd name="T98" fmla="*/ 1112 w 2314"/>
                <a:gd name="T99" fmla="*/ 237 h 708"/>
                <a:gd name="T100" fmla="*/ 1157 w 2314"/>
                <a:gd name="T101" fmla="*/ 175 h 708"/>
                <a:gd name="T102" fmla="*/ 1326 w 2314"/>
                <a:gd name="T103" fmla="*/ 406 h 708"/>
                <a:gd name="T104" fmla="*/ 1337 w 2314"/>
                <a:gd name="T105" fmla="*/ 417 h 708"/>
                <a:gd name="T106" fmla="*/ 1350 w 2314"/>
                <a:gd name="T107" fmla="*/ 425 h 708"/>
                <a:gd name="T108" fmla="*/ 1364 w 2314"/>
                <a:gd name="T109" fmla="*/ 431 h 708"/>
                <a:gd name="T110" fmla="*/ 1380 w 2314"/>
                <a:gd name="T111" fmla="*/ 432 h 708"/>
                <a:gd name="T112" fmla="*/ 1384 w 2314"/>
                <a:gd name="T113" fmla="*/ 432 h 708"/>
                <a:gd name="T114" fmla="*/ 1400 w 2314"/>
                <a:gd name="T115" fmla="*/ 429 h 708"/>
                <a:gd name="T116" fmla="*/ 1415 w 2314"/>
                <a:gd name="T117" fmla="*/ 423 h 708"/>
                <a:gd name="T118" fmla="*/ 1428 w 2314"/>
                <a:gd name="T119" fmla="*/ 412 h 708"/>
                <a:gd name="T120" fmla="*/ 1437 w 2314"/>
                <a:gd name="T121" fmla="*/ 399 h 708"/>
                <a:gd name="T122" fmla="*/ 1657 w 2314"/>
                <a:gd name="T123" fmla="*/ 0 h 7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14" h="708">
                  <a:moveTo>
                    <a:pt x="1657" y="0"/>
                  </a:moveTo>
                  <a:lnTo>
                    <a:pt x="2137" y="174"/>
                  </a:lnTo>
                  <a:lnTo>
                    <a:pt x="2168" y="188"/>
                  </a:lnTo>
                  <a:lnTo>
                    <a:pt x="2195" y="207"/>
                  </a:lnTo>
                  <a:lnTo>
                    <a:pt x="2217" y="230"/>
                  </a:lnTo>
                  <a:lnTo>
                    <a:pt x="2236" y="257"/>
                  </a:lnTo>
                  <a:lnTo>
                    <a:pt x="2249" y="287"/>
                  </a:lnTo>
                  <a:lnTo>
                    <a:pt x="2258" y="319"/>
                  </a:lnTo>
                  <a:lnTo>
                    <a:pt x="2314" y="652"/>
                  </a:lnTo>
                  <a:lnTo>
                    <a:pt x="2314" y="665"/>
                  </a:lnTo>
                  <a:lnTo>
                    <a:pt x="2312" y="676"/>
                  </a:lnTo>
                  <a:lnTo>
                    <a:pt x="2307" y="685"/>
                  </a:lnTo>
                  <a:lnTo>
                    <a:pt x="2303" y="691"/>
                  </a:lnTo>
                  <a:lnTo>
                    <a:pt x="2297" y="696"/>
                  </a:lnTo>
                  <a:lnTo>
                    <a:pt x="2290" y="702"/>
                  </a:lnTo>
                  <a:lnTo>
                    <a:pt x="2279" y="707"/>
                  </a:lnTo>
                  <a:lnTo>
                    <a:pt x="2266" y="708"/>
                  </a:lnTo>
                  <a:lnTo>
                    <a:pt x="48" y="708"/>
                  </a:lnTo>
                  <a:lnTo>
                    <a:pt x="35" y="707"/>
                  </a:lnTo>
                  <a:lnTo>
                    <a:pt x="25" y="702"/>
                  </a:lnTo>
                  <a:lnTo>
                    <a:pt x="17" y="696"/>
                  </a:lnTo>
                  <a:lnTo>
                    <a:pt x="12" y="691"/>
                  </a:lnTo>
                  <a:lnTo>
                    <a:pt x="7" y="685"/>
                  </a:lnTo>
                  <a:lnTo>
                    <a:pt x="2" y="676"/>
                  </a:lnTo>
                  <a:lnTo>
                    <a:pt x="0" y="665"/>
                  </a:lnTo>
                  <a:lnTo>
                    <a:pt x="1" y="652"/>
                  </a:lnTo>
                  <a:lnTo>
                    <a:pt x="56" y="319"/>
                  </a:lnTo>
                  <a:lnTo>
                    <a:pt x="64" y="287"/>
                  </a:lnTo>
                  <a:lnTo>
                    <a:pt x="78" y="257"/>
                  </a:lnTo>
                  <a:lnTo>
                    <a:pt x="97" y="230"/>
                  </a:lnTo>
                  <a:lnTo>
                    <a:pt x="119" y="207"/>
                  </a:lnTo>
                  <a:lnTo>
                    <a:pt x="147" y="188"/>
                  </a:lnTo>
                  <a:lnTo>
                    <a:pt x="177" y="174"/>
                  </a:lnTo>
                  <a:lnTo>
                    <a:pt x="657" y="0"/>
                  </a:lnTo>
                  <a:lnTo>
                    <a:pt x="877" y="399"/>
                  </a:lnTo>
                  <a:lnTo>
                    <a:pt x="886" y="412"/>
                  </a:lnTo>
                  <a:lnTo>
                    <a:pt x="899" y="423"/>
                  </a:lnTo>
                  <a:lnTo>
                    <a:pt x="914" y="429"/>
                  </a:lnTo>
                  <a:lnTo>
                    <a:pt x="930" y="432"/>
                  </a:lnTo>
                  <a:lnTo>
                    <a:pt x="935" y="432"/>
                  </a:lnTo>
                  <a:lnTo>
                    <a:pt x="949" y="431"/>
                  </a:lnTo>
                  <a:lnTo>
                    <a:pt x="964" y="425"/>
                  </a:lnTo>
                  <a:lnTo>
                    <a:pt x="977" y="417"/>
                  </a:lnTo>
                  <a:lnTo>
                    <a:pt x="988" y="406"/>
                  </a:lnTo>
                  <a:lnTo>
                    <a:pt x="1106" y="244"/>
                  </a:lnTo>
                  <a:lnTo>
                    <a:pt x="1106" y="244"/>
                  </a:lnTo>
                  <a:lnTo>
                    <a:pt x="1107" y="244"/>
                  </a:lnTo>
                  <a:lnTo>
                    <a:pt x="1107" y="243"/>
                  </a:lnTo>
                  <a:lnTo>
                    <a:pt x="1112" y="237"/>
                  </a:lnTo>
                  <a:lnTo>
                    <a:pt x="1112" y="237"/>
                  </a:lnTo>
                  <a:lnTo>
                    <a:pt x="1157" y="175"/>
                  </a:lnTo>
                  <a:lnTo>
                    <a:pt x="1326" y="406"/>
                  </a:lnTo>
                  <a:lnTo>
                    <a:pt x="1337" y="417"/>
                  </a:lnTo>
                  <a:lnTo>
                    <a:pt x="1350" y="425"/>
                  </a:lnTo>
                  <a:lnTo>
                    <a:pt x="1364" y="431"/>
                  </a:lnTo>
                  <a:lnTo>
                    <a:pt x="1380" y="432"/>
                  </a:lnTo>
                  <a:lnTo>
                    <a:pt x="1384" y="432"/>
                  </a:lnTo>
                  <a:lnTo>
                    <a:pt x="1400" y="429"/>
                  </a:lnTo>
                  <a:lnTo>
                    <a:pt x="1415" y="423"/>
                  </a:lnTo>
                  <a:lnTo>
                    <a:pt x="1428" y="412"/>
                  </a:lnTo>
                  <a:lnTo>
                    <a:pt x="1437" y="399"/>
                  </a:lnTo>
                  <a:lnTo>
                    <a:pt x="165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54" name="Freeform 131"/>
            <p:cNvSpPr>
              <a:spLocks/>
            </p:cNvSpPr>
            <p:nvPr/>
          </p:nvSpPr>
          <p:spPr bwMode="auto">
            <a:xfrm>
              <a:off x="2654" y="3353"/>
              <a:ext cx="282" cy="312"/>
            </a:xfrm>
            <a:custGeom>
              <a:avLst/>
              <a:gdLst>
                <a:gd name="T0" fmla="*/ 61 w 282"/>
                <a:gd name="T1" fmla="*/ 0 h 312"/>
                <a:gd name="T2" fmla="*/ 282 w 282"/>
                <a:gd name="T3" fmla="*/ 148 h 312"/>
                <a:gd name="T4" fmla="*/ 223 w 282"/>
                <a:gd name="T5" fmla="*/ 226 h 312"/>
                <a:gd name="T6" fmla="*/ 223 w 282"/>
                <a:gd name="T7" fmla="*/ 226 h 312"/>
                <a:gd name="T8" fmla="*/ 219 w 282"/>
                <a:gd name="T9" fmla="*/ 234 h 312"/>
                <a:gd name="T10" fmla="*/ 219 w 282"/>
                <a:gd name="T11" fmla="*/ 234 h 312"/>
                <a:gd name="T12" fmla="*/ 160 w 282"/>
                <a:gd name="T13" fmla="*/ 312 h 312"/>
                <a:gd name="T14" fmla="*/ 0 w 282"/>
                <a:gd name="T15" fmla="*/ 22 h 312"/>
                <a:gd name="T16" fmla="*/ 61 w 282"/>
                <a:gd name="T17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2" h="312">
                  <a:moveTo>
                    <a:pt x="61" y="0"/>
                  </a:moveTo>
                  <a:lnTo>
                    <a:pt x="282" y="148"/>
                  </a:lnTo>
                  <a:lnTo>
                    <a:pt x="223" y="226"/>
                  </a:lnTo>
                  <a:lnTo>
                    <a:pt x="223" y="226"/>
                  </a:lnTo>
                  <a:lnTo>
                    <a:pt x="219" y="234"/>
                  </a:lnTo>
                  <a:lnTo>
                    <a:pt x="219" y="234"/>
                  </a:lnTo>
                  <a:lnTo>
                    <a:pt x="160" y="312"/>
                  </a:lnTo>
                  <a:lnTo>
                    <a:pt x="0" y="22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55" name="Freeform 132"/>
            <p:cNvSpPr>
              <a:spLocks/>
            </p:cNvSpPr>
            <p:nvPr/>
          </p:nvSpPr>
          <p:spPr bwMode="auto">
            <a:xfrm>
              <a:off x="2815" y="196"/>
              <a:ext cx="2989" cy="2341"/>
            </a:xfrm>
            <a:custGeom>
              <a:avLst/>
              <a:gdLst>
                <a:gd name="T0" fmla="*/ 0 w 2989"/>
                <a:gd name="T1" fmla="*/ 0 h 2341"/>
                <a:gd name="T2" fmla="*/ 2989 w 2989"/>
                <a:gd name="T3" fmla="*/ 0 h 2341"/>
                <a:gd name="T4" fmla="*/ 2989 w 2989"/>
                <a:gd name="T5" fmla="*/ 2341 h 2341"/>
                <a:gd name="T6" fmla="*/ 848 w 2989"/>
                <a:gd name="T7" fmla="*/ 2341 h 2341"/>
                <a:gd name="T8" fmla="*/ 852 w 2989"/>
                <a:gd name="T9" fmla="*/ 2334 h 2341"/>
                <a:gd name="T10" fmla="*/ 857 w 2989"/>
                <a:gd name="T11" fmla="*/ 2328 h 2341"/>
                <a:gd name="T12" fmla="*/ 870 w 2989"/>
                <a:gd name="T13" fmla="*/ 2300 h 2341"/>
                <a:gd name="T14" fmla="*/ 881 w 2989"/>
                <a:gd name="T15" fmla="*/ 2273 h 2341"/>
                <a:gd name="T16" fmla="*/ 887 w 2989"/>
                <a:gd name="T17" fmla="*/ 2243 h 2341"/>
                <a:gd name="T18" fmla="*/ 889 w 2989"/>
                <a:gd name="T19" fmla="*/ 2213 h 2341"/>
                <a:gd name="T20" fmla="*/ 889 w 2989"/>
                <a:gd name="T21" fmla="*/ 2206 h 2341"/>
                <a:gd name="T22" fmla="*/ 2784 w 2989"/>
                <a:gd name="T23" fmla="*/ 2206 h 2341"/>
                <a:gd name="T24" fmla="*/ 2806 w 2989"/>
                <a:gd name="T25" fmla="*/ 2203 h 2341"/>
                <a:gd name="T26" fmla="*/ 2824 w 2989"/>
                <a:gd name="T27" fmla="*/ 2193 h 2341"/>
                <a:gd name="T28" fmla="*/ 2838 w 2989"/>
                <a:gd name="T29" fmla="*/ 2179 h 2341"/>
                <a:gd name="T30" fmla="*/ 2846 w 2989"/>
                <a:gd name="T31" fmla="*/ 2161 h 2341"/>
                <a:gd name="T32" fmla="*/ 2850 w 2989"/>
                <a:gd name="T33" fmla="*/ 2141 h 2341"/>
                <a:gd name="T34" fmla="*/ 2850 w 2989"/>
                <a:gd name="T35" fmla="*/ 200 h 2341"/>
                <a:gd name="T36" fmla="*/ 2846 w 2989"/>
                <a:gd name="T37" fmla="*/ 178 h 2341"/>
                <a:gd name="T38" fmla="*/ 2838 w 2989"/>
                <a:gd name="T39" fmla="*/ 161 h 2341"/>
                <a:gd name="T40" fmla="*/ 2824 w 2989"/>
                <a:gd name="T41" fmla="*/ 146 h 2341"/>
                <a:gd name="T42" fmla="*/ 2806 w 2989"/>
                <a:gd name="T43" fmla="*/ 138 h 2341"/>
                <a:gd name="T44" fmla="*/ 2784 w 2989"/>
                <a:gd name="T45" fmla="*/ 134 h 2341"/>
                <a:gd name="T46" fmla="*/ 206 w 2989"/>
                <a:gd name="T47" fmla="*/ 134 h 2341"/>
                <a:gd name="T48" fmla="*/ 184 w 2989"/>
                <a:gd name="T49" fmla="*/ 138 h 2341"/>
                <a:gd name="T50" fmla="*/ 166 w 2989"/>
                <a:gd name="T51" fmla="*/ 146 h 2341"/>
                <a:gd name="T52" fmla="*/ 152 w 2989"/>
                <a:gd name="T53" fmla="*/ 161 h 2341"/>
                <a:gd name="T54" fmla="*/ 142 w 2989"/>
                <a:gd name="T55" fmla="*/ 178 h 2341"/>
                <a:gd name="T56" fmla="*/ 140 w 2989"/>
                <a:gd name="T57" fmla="*/ 200 h 2341"/>
                <a:gd name="T58" fmla="*/ 140 w 2989"/>
                <a:gd name="T59" fmla="*/ 1498 h 2341"/>
                <a:gd name="T60" fmla="*/ 0 w 2989"/>
                <a:gd name="T61" fmla="*/ 1498 h 2341"/>
                <a:gd name="T62" fmla="*/ 0 w 2989"/>
                <a:gd name="T63" fmla="*/ 0 h 2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89" h="2341">
                  <a:moveTo>
                    <a:pt x="0" y="0"/>
                  </a:moveTo>
                  <a:lnTo>
                    <a:pt x="2989" y="0"/>
                  </a:lnTo>
                  <a:lnTo>
                    <a:pt x="2989" y="2341"/>
                  </a:lnTo>
                  <a:lnTo>
                    <a:pt x="848" y="2341"/>
                  </a:lnTo>
                  <a:lnTo>
                    <a:pt x="852" y="2334"/>
                  </a:lnTo>
                  <a:lnTo>
                    <a:pt x="857" y="2328"/>
                  </a:lnTo>
                  <a:lnTo>
                    <a:pt x="870" y="2300"/>
                  </a:lnTo>
                  <a:lnTo>
                    <a:pt x="881" y="2273"/>
                  </a:lnTo>
                  <a:lnTo>
                    <a:pt x="887" y="2243"/>
                  </a:lnTo>
                  <a:lnTo>
                    <a:pt x="889" y="2213"/>
                  </a:lnTo>
                  <a:lnTo>
                    <a:pt x="889" y="2206"/>
                  </a:lnTo>
                  <a:lnTo>
                    <a:pt x="2784" y="2206"/>
                  </a:lnTo>
                  <a:lnTo>
                    <a:pt x="2806" y="2203"/>
                  </a:lnTo>
                  <a:lnTo>
                    <a:pt x="2824" y="2193"/>
                  </a:lnTo>
                  <a:lnTo>
                    <a:pt x="2838" y="2179"/>
                  </a:lnTo>
                  <a:lnTo>
                    <a:pt x="2846" y="2161"/>
                  </a:lnTo>
                  <a:lnTo>
                    <a:pt x="2850" y="2141"/>
                  </a:lnTo>
                  <a:lnTo>
                    <a:pt x="2850" y="200"/>
                  </a:lnTo>
                  <a:lnTo>
                    <a:pt x="2846" y="178"/>
                  </a:lnTo>
                  <a:lnTo>
                    <a:pt x="2838" y="161"/>
                  </a:lnTo>
                  <a:lnTo>
                    <a:pt x="2824" y="146"/>
                  </a:lnTo>
                  <a:lnTo>
                    <a:pt x="2806" y="138"/>
                  </a:lnTo>
                  <a:lnTo>
                    <a:pt x="2784" y="134"/>
                  </a:lnTo>
                  <a:lnTo>
                    <a:pt x="206" y="134"/>
                  </a:lnTo>
                  <a:lnTo>
                    <a:pt x="184" y="138"/>
                  </a:lnTo>
                  <a:lnTo>
                    <a:pt x="166" y="146"/>
                  </a:lnTo>
                  <a:lnTo>
                    <a:pt x="152" y="161"/>
                  </a:lnTo>
                  <a:lnTo>
                    <a:pt x="142" y="178"/>
                  </a:lnTo>
                  <a:lnTo>
                    <a:pt x="140" y="200"/>
                  </a:lnTo>
                  <a:lnTo>
                    <a:pt x="140" y="1498"/>
                  </a:lnTo>
                  <a:lnTo>
                    <a:pt x="0" y="149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56" name="Freeform 133"/>
            <p:cNvSpPr>
              <a:spLocks noEditPoints="1"/>
            </p:cNvSpPr>
            <p:nvPr/>
          </p:nvSpPr>
          <p:spPr bwMode="auto">
            <a:xfrm>
              <a:off x="3086" y="462"/>
              <a:ext cx="2448" cy="1809"/>
            </a:xfrm>
            <a:custGeom>
              <a:avLst/>
              <a:gdLst>
                <a:gd name="T0" fmla="*/ 1348 w 2448"/>
                <a:gd name="T1" fmla="*/ 793 h 1809"/>
                <a:gd name="T2" fmla="*/ 1348 w 2448"/>
                <a:gd name="T3" fmla="*/ 1623 h 1809"/>
                <a:gd name="T4" fmla="*/ 1644 w 2448"/>
                <a:gd name="T5" fmla="*/ 1623 h 1809"/>
                <a:gd name="T6" fmla="*/ 1644 w 2448"/>
                <a:gd name="T7" fmla="*/ 793 h 1809"/>
                <a:gd name="T8" fmla="*/ 1348 w 2448"/>
                <a:gd name="T9" fmla="*/ 793 h 1809"/>
                <a:gd name="T10" fmla="*/ 1893 w 2448"/>
                <a:gd name="T11" fmla="*/ 442 h 1809"/>
                <a:gd name="T12" fmla="*/ 1893 w 2448"/>
                <a:gd name="T13" fmla="*/ 1623 h 1809"/>
                <a:gd name="T14" fmla="*/ 2189 w 2448"/>
                <a:gd name="T15" fmla="*/ 1623 h 1809"/>
                <a:gd name="T16" fmla="*/ 2189 w 2448"/>
                <a:gd name="T17" fmla="*/ 442 h 1809"/>
                <a:gd name="T18" fmla="*/ 1893 w 2448"/>
                <a:gd name="T19" fmla="*/ 442 h 1809"/>
                <a:gd name="T20" fmla="*/ 803 w 2448"/>
                <a:gd name="T21" fmla="*/ 186 h 1809"/>
                <a:gd name="T22" fmla="*/ 803 w 2448"/>
                <a:gd name="T23" fmla="*/ 1623 h 1809"/>
                <a:gd name="T24" fmla="*/ 1099 w 2448"/>
                <a:gd name="T25" fmla="*/ 1623 h 1809"/>
                <a:gd name="T26" fmla="*/ 1099 w 2448"/>
                <a:gd name="T27" fmla="*/ 186 h 1809"/>
                <a:gd name="T28" fmla="*/ 803 w 2448"/>
                <a:gd name="T29" fmla="*/ 186 h 1809"/>
                <a:gd name="T30" fmla="*/ 0 w 2448"/>
                <a:gd name="T31" fmla="*/ 0 h 1809"/>
                <a:gd name="T32" fmla="*/ 2448 w 2448"/>
                <a:gd name="T33" fmla="*/ 0 h 1809"/>
                <a:gd name="T34" fmla="*/ 2448 w 2448"/>
                <a:gd name="T35" fmla="*/ 1809 h 1809"/>
                <a:gd name="T36" fmla="*/ 618 w 2448"/>
                <a:gd name="T37" fmla="*/ 1809 h 1809"/>
                <a:gd name="T38" fmla="*/ 618 w 2448"/>
                <a:gd name="T39" fmla="*/ 1641 h 1809"/>
                <a:gd name="T40" fmla="*/ 618 w 2448"/>
                <a:gd name="T41" fmla="*/ 1632 h 1809"/>
                <a:gd name="T42" fmla="*/ 617 w 2448"/>
                <a:gd name="T43" fmla="*/ 1628 h 1809"/>
                <a:gd name="T44" fmla="*/ 614 w 2448"/>
                <a:gd name="T45" fmla="*/ 1618 h 1809"/>
                <a:gd name="T46" fmla="*/ 611 w 2448"/>
                <a:gd name="T47" fmla="*/ 1603 h 1809"/>
                <a:gd name="T48" fmla="*/ 605 w 2448"/>
                <a:gd name="T49" fmla="*/ 1583 h 1809"/>
                <a:gd name="T50" fmla="*/ 597 w 2448"/>
                <a:gd name="T51" fmla="*/ 1562 h 1809"/>
                <a:gd name="T52" fmla="*/ 586 w 2448"/>
                <a:gd name="T53" fmla="*/ 1538 h 1809"/>
                <a:gd name="T54" fmla="*/ 572 w 2448"/>
                <a:gd name="T55" fmla="*/ 1514 h 1809"/>
                <a:gd name="T56" fmla="*/ 554 w 2448"/>
                <a:gd name="T57" fmla="*/ 1489 h 1809"/>
                <a:gd name="T58" fmla="*/ 554 w 2448"/>
                <a:gd name="T59" fmla="*/ 590 h 1809"/>
                <a:gd name="T60" fmla="*/ 258 w 2448"/>
                <a:gd name="T61" fmla="*/ 590 h 1809"/>
                <a:gd name="T62" fmla="*/ 258 w 2448"/>
                <a:gd name="T63" fmla="*/ 1232 h 1809"/>
                <a:gd name="T64" fmla="*/ 0 w 2448"/>
                <a:gd name="T65" fmla="*/ 1232 h 1809"/>
                <a:gd name="T66" fmla="*/ 0 w 2448"/>
                <a:gd name="T67" fmla="*/ 0 h 1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48" h="1809">
                  <a:moveTo>
                    <a:pt x="1348" y="793"/>
                  </a:moveTo>
                  <a:lnTo>
                    <a:pt x="1348" y="1623"/>
                  </a:lnTo>
                  <a:lnTo>
                    <a:pt x="1644" y="1623"/>
                  </a:lnTo>
                  <a:lnTo>
                    <a:pt x="1644" y="793"/>
                  </a:lnTo>
                  <a:lnTo>
                    <a:pt x="1348" y="793"/>
                  </a:lnTo>
                  <a:close/>
                  <a:moveTo>
                    <a:pt x="1893" y="442"/>
                  </a:moveTo>
                  <a:lnTo>
                    <a:pt x="1893" y="1623"/>
                  </a:lnTo>
                  <a:lnTo>
                    <a:pt x="2189" y="1623"/>
                  </a:lnTo>
                  <a:lnTo>
                    <a:pt x="2189" y="442"/>
                  </a:lnTo>
                  <a:lnTo>
                    <a:pt x="1893" y="442"/>
                  </a:lnTo>
                  <a:close/>
                  <a:moveTo>
                    <a:pt x="803" y="186"/>
                  </a:moveTo>
                  <a:lnTo>
                    <a:pt x="803" y="1623"/>
                  </a:lnTo>
                  <a:lnTo>
                    <a:pt x="1099" y="1623"/>
                  </a:lnTo>
                  <a:lnTo>
                    <a:pt x="1099" y="186"/>
                  </a:lnTo>
                  <a:lnTo>
                    <a:pt x="803" y="186"/>
                  </a:lnTo>
                  <a:close/>
                  <a:moveTo>
                    <a:pt x="0" y="0"/>
                  </a:moveTo>
                  <a:lnTo>
                    <a:pt x="2448" y="0"/>
                  </a:lnTo>
                  <a:lnTo>
                    <a:pt x="2448" y="1809"/>
                  </a:lnTo>
                  <a:lnTo>
                    <a:pt x="618" y="1809"/>
                  </a:lnTo>
                  <a:lnTo>
                    <a:pt x="618" y="1641"/>
                  </a:lnTo>
                  <a:lnTo>
                    <a:pt x="618" y="1632"/>
                  </a:lnTo>
                  <a:lnTo>
                    <a:pt x="617" y="1628"/>
                  </a:lnTo>
                  <a:lnTo>
                    <a:pt x="614" y="1618"/>
                  </a:lnTo>
                  <a:lnTo>
                    <a:pt x="611" y="1603"/>
                  </a:lnTo>
                  <a:lnTo>
                    <a:pt x="605" y="1583"/>
                  </a:lnTo>
                  <a:lnTo>
                    <a:pt x="597" y="1562"/>
                  </a:lnTo>
                  <a:lnTo>
                    <a:pt x="586" y="1538"/>
                  </a:lnTo>
                  <a:lnTo>
                    <a:pt x="572" y="1514"/>
                  </a:lnTo>
                  <a:lnTo>
                    <a:pt x="554" y="1489"/>
                  </a:lnTo>
                  <a:lnTo>
                    <a:pt x="554" y="590"/>
                  </a:lnTo>
                  <a:lnTo>
                    <a:pt x="258" y="590"/>
                  </a:lnTo>
                  <a:lnTo>
                    <a:pt x="258" y="1232"/>
                  </a:lnTo>
                  <a:lnTo>
                    <a:pt x="0" y="123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45" name="Group 657"/>
          <p:cNvGrpSpPr>
            <a:grpSpLocks noChangeAspect="1"/>
          </p:cNvGrpSpPr>
          <p:nvPr/>
        </p:nvGrpSpPr>
        <p:grpSpPr bwMode="auto">
          <a:xfrm>
            <a:off x="2184855" y="3812131"/>
            <a:ext cx="541816" cy="541221"/>
            <a:chOff x="1197" y="2299"/>
            <a:chExt cx="913" cy="912"/>
          </a:xfrm>
          <a:solidFill>
            <a:schemeClr val="bg1">
              <a:lumMod val="85000"/>
            </a:schemeClr>
          </a:solidFill>
        </p:grpSpPr>
        <p:sp>
          <p:nvSpPr>
            <p:cNvPr id="46" name="Freeform 659"/>
            <p:cNvSpPr>
              <a:spLocks noEditPoints="1"/>
            </p:cNvSpPr>
            <p:nvPr/>
          </p:nvSpPr>
          <p:spPr bwMode="auto">
            <a:xfrm>
              <a:off x="1197" y="2299"/>
              <a:ext cx="913" cy="912"/>
            </a:xfrm>
            <a:custGeom>
              <a:avLst/>
              <a:gdLst>
                <a:gd name="T0" fmla="*/ 2198 w 3653"/>
                <a:gd name="T1" fmla="*/ 386 h 3648"/>
                <a:gd name="T2" fmla="*/ 1944 w 3653"/>
                <a:gd name="T3" fmla="*/ 491 h 3648"/>
                <a:gd name="T4" fmla="*/ 1730 w 3653"/>
                <a:gd name="T5" fmla="*/ 674 h 3648"/>
                <a:gd name="T6" fmla="*/ 1585 w 3653"/>
                <a:gd name="T7" fmla="*/ 913 h 3648"/>
                <a:gd name="T8" fmla="*/ 1522 w 3653"/>
                <a:gd name="T9" fmla="*/ 1178 h 3648"/>
                <a:gd name="T10" fmla="*/ 1543 w 3653"/>
                <a:gd name="T11" fmla="*/ 1448 h 3648"/>
                <a:gd name="T12" fmla="*/ 1647 w 3653"/>
                <a:gd name="T13" fmla="*/ 1703 h 3648"/>
                <a:gd name="T14" fmla="*/ 1831 w 3653"/>
                <a:gd name="T15" fmla="*/ 1920 h 3648"/>
                <a:gd name="T16" fmla="*/ 2066 w 3653"/>
                <a:gd name="T17" fmla="*/ 2064 h 3648"/>
                <a:gd name="T18" fmla="*/ 2336 w 3653"/>
                <a:gd name="T19" fmla="*/ 2129 h 3648"/>
                <a:gd name="T20" fmla="*/ 2614 w 3653"/>
                <a:gd name="T21" fmla="*/ 2107 h 3648"/>
                <a:gd name="T22" fmla="*/ 2868 w 3653"/>
                <a:gd name="T23" fmla="*/ 2002 h 3648"/>
                <a:gd name="T24" fmla="*/ 3082 w 3653"/>
                <a:gd name="T25" fmla="*/ 1818 h 3648"/>
                <a:gd name="T26" fmla="*/ 3226 w 3653"/>
                <a:gd name="T27" fmla="*/ 1579 h 3648"/>
                <a:gd name="T28" fmla="*/ 3289 w 3653"/>
                <a:gd name="T29" fmla="*/ 1314 h 3648"/>
                <a:gd name="T30" fmla="*/ 3268 w 3653"/>
                <a:gd name="T31" fmla="*/ 1044 h 3648"/>
                <a:gd name="T32" fmla="*/ 3165 w 3653"/>
                <a:gd name="T33" fmla="*/ 789 h 3648"/>
                <a:gd name="T34" fmla="*/ 2980 w 3653"/>
                <a:gd name="T35" fmla="*/ 572 h 3648"/>
                <a:gd name="T36" fmla="*/ 2745 w 3653"/>
                <a:gd name="T37" fmla="*/ 428 h 3648"/>
                <a:gd name="T38" fmla="*/ 2477 w 3653"/>
                <a:gd name="T39" fmla="*/ 364 h 3648"/>
                <a:gd name="T40" fmla="*/ 2489 w 3653"/>
                <a:gd name="T41" fmla="*/ 3 h 3648"/>
                <a:gd name="T42" fmla="*/ 2808 w 3653"/>
                <a:gd name="T43" fmla="*/ 66 h 3648"/>
                <a:gd name="T44" fmla="*/ 3098 w 3653"/>
                <a:gd name="T45" fmla="*/ 209 h 3648"/>
                <a:gd name="T46" fmla="*/ 3346 w 3653"/>
                <a:gd name="T47" fmla="*/ 427 h 3648"/>
                <a:gd name="T48" fmla="*/ 3529 w 3653"/>
                <a:gd name="T49" fmla="*/ 703 h 3648"/>
                <a:gd name="T50" fmla="*/ 3630 w 3653"/>
                <a:gd name="T51" fmla="*/ 1008 h 3648"/>
                <a:gd name="T52" fmla="*/ 3651 w 3653"/>
                <a:gd name="T53" fmla="*/ 1325 h 3648"/>
                <a:gd name="T54" fmla="*/ 3589 w 3653"/>
                <a:gd name="T55" fmla="*/ 1639 h 3648"/>
                <a:gd name="T56" fmla="*/ 3448 w 3653"/>
                <a:gd name="T57" fmla="*/ 1932 h 3648"/>
                <a:gd name="T58" fmla="*/ 3228 w 3653"/>
                <a:gd name="T59" fmla="*/ 2184 h 3648"/>
                <a:gd name="T60" fmla="*/ 2957 w 3653"/>
                <a:gd name="T61" fmla="*/ 2365 h 3648"/>
                <a:gd name="T62" fmla="*/ 2651 w 3653"/>
                <a:gd name="T63" fmla="*/ 2468 h 3648"/>
                <a:gd name="T64" fmla="*/ 2317 w 3653"/>
                <a:gd name="T65" fmla="*/ 2489 h 3648"/>
                <a:gd name="T66" fmla="*/ 1974 w 3653"/>
                <a:gd name="T67" fmla="*/ 2415 h 3648"/>
                <a:gd name="T68" fmla="*/ 1586 w 3653"/>
                <a:gd name="T69" fmla="*/ 2453 h 3648"/>
                <a:gd name="T70" fmla="*/ 1662 w 3653"/>
                <a:gd name="T71" fmla="*/ 2565 h 3648"/>
                <a:gd name="T72" fmla="*/ 1662 w 3653"/>
                <a:gd name="T73" fmla="*/ 2706 h 3648"/>
                <a:gd name="T74" fmla="*/ 822 w 3653"/>
                <a:gd name="T75" fmla="*/ 3581 h 3648"/>
                <a:gd name="T76" fmla="*/ 695 w 3653"/>
                <a:gd name="T77" fmla="*/ 3646 h 3648"/>
                <a:gd name="T78" fmla="*/ 554 w 3653"/>
                <a:gd name="T79" fmla="*/ 3623 h 3648"/>
                <a:gd name="T80" fmla="*/ 44 w 3653"/>
                <a:gd name="T81" fmla="*/ 3127 h 3648"/>
                <a:gd name="T82" fmla="*/ 0 w 3653"/>
                <a:gd name="T83" fmla="*/ 2991 h 3648"/>
                <a:gd name="T84" fmla="*/ 44 w 3653"/>
                <a:gd name="T85" fmla="*/ 2855 h 3648"/>
                <a:gd name="T86" fmla="*/ 910 w 3653"/>
                <a:gd name="T87" fmla="*/ 2003 h 3648"/>
                <a:gd name="T88" fmla="*/ 1051 w 3653"/>
                <a:gd name="T89" fmla="*/ 1980 h 3648"/>
                <a:gd name="T90" fmla="*/ 1178 w 3653"/>
                <a:gd name="T91" fmla="*/ 2045 h 3648"/>
                <a:gd name="T92" fmla="*/ 1270 w 3653"/>
                <a:gd name="T93" fmla="*/ 1762 h 3648"/>
                <a:gd name="T94" fmla="*/ 1175 w 3653"/>
                <a:gd name="T95" fmla="*/ 1444 h 3648"/>
                <a:gd name="T96" fmla="*/ 1166 w 3653"/>
                <a:gd name="T97" fmla="*/ 1115 h 3648"/>
                <a:gd name="T98" fmla="*/ 1243 w 3653"/>
                <a:gd name="T99" fmla="*/ 793 h 3648"/>
                <a:gd name="T100" fmla="*/ 1409 w 3653"/>
                <a:gd name="T101" fmla="*/ 497 h 3648"/>
                <a:gd name="T102" fmla="*/ 1647 w 3653"/>
                <a:gd name="T103" fmla="*/ 256 h 3648"/>
                <a:gd name="T104" fmla="*/ 1928 w 3653"/>
                <a:gd name="T105" fmla="*/ 95 h 3648"/>
                <a:gd name="T106" fmla="*/ 2242 w 3653"/>
                <a:gd name="T107" fmla="*/ 11 h 3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653" h="3648">
                  <a:moveTo>
                    <a:pt x="2406" y="361"/>
                  </a:moveTo>
                  <a:lnTo>
                    <a:pt x="2336" y="364"/>
                  </a:lnTo>
                  <a:lnTo>
                    <a:pt x="2266" y="372"/>
                  </a:lnTo>
                  <a:lnTo>
                    <a:pt x="2198" y="386"/>
                  </a:lnTo>
                  <a:lnTo>
                    <a:pt x="2131" y="405"/>
                  </a:lnTo>
                  <a:lnTo>
                    <a:pt x="2066" y="428"/>
                  </a:lnTo>
                  <a:lnTo>
                    <a:pt x="2004" y="457"/>
                  </a:lnTo>
                  <a:lnTo>
                    <a:pt x="1944" y="491"/>
                  </a:lnTo>
                  <a:lnTo>
                    <a:pt x="1886" y="530"/>
                  </a:lnTo>
                  <a:lnTo>
                    <a:pt x="1831" y="572"/>
                  </a:lnTo>
                  <a:lnTo>
                    <a:pt x="1779" y="620"/>
                  </a:lnTo>
                  <a:lnTo>
                    <a:pt x="1730" y="674"/>
                  </a:lnTo>
                  <a:lnTo>
                    <a:pt x="1685" y="730"/>
                  </a:lnTo>
                  <a:lnTo>
                    <a:pt x="1647" y="789"/>
                  </a:lnTo>
                  <a:lnTo>
                    <a:pt x="1614" y="850"/>
                  </a:lnTo>
                  <a:lnTo>
                    <a:pt x="1585" y="913"/>
                  </a:lnTo>
                  <a:lnTo>
                    <a:pt x="1561" y="978"/>
                  </a:lnTo>
                  <a:lnTo>
                    <a:pt x="1543" y="1044"/>
                  </a:lnTo>
                  <a:lnTo>
                    <a:pt x="1530" y="1111"/>
                  </a:lnTo>
                  <a:lnTo>
                    <a:pt x="1522" y="1178"/>
                  </a:lnTo>
                  <a:lnTo>
                    <a:pt x="1520" y="1246"/>
                  </a:lnTo>
                  <a:lnTo>
                    <a:pt x="1522" y="1314"/>
                  </a:lnTo>
                  <a:lnTo>
                    <a:pt x="1530" y="1381"/>
                  </a:lnTo>
                  <a:lnTo>
                    <a:pt x="1543" y="1448"/>
                  </a:lnTo>
                  <a:lnTo>
                    <a:pt x="1561" y="1514"/>
                  </a:lnTo>
                  <a:lnTo>
                    <a:pt x="1585" y="1579"/>
                  </a:lnTo>
                  <a:lnTo>
                    <a:pt x="1614" y="1643"/>
                  </a:lnTo>
                  <a:lnTo>
                    <a:pt x="1647" y="1703"/>
                  </a:lnTo>
                  <a:lnTo>
                    <a:pt x="1685" y="1762"/>
                  </a:lnTo>
                  <a:lnTo>
                    <a:pt x="1730" y="1818"/>
                  </a:lnTo>
                  <a:lnTo>
                    <a:pt x="1779" y="1872"/>
                  </a:lnTo>
                  <a:lnTo>
                    <a:pt x="1831" y="1920"/>
                  </a:lnTo>
                  <a:lnTo>
                    <a:pt x="1886" y="1964"/>
                  </a:lnTo>
                  <a:lnTo>
                    <a:pt x="1944" y="2002"/>
                  </a:lnTo>
                  <a:lnTo>
                    <a:pt x="2004" y="2035"/>
                  </a:lnTo>
                  <a:lnTo>
                    <a:pt x="2066" y="2064"/>
                  </a:lnTo>
                  <a:lnTo>
                    <a:pt x="2131" y="2088"/>
                  </a:lnTo>
                  <a:lnTo>
                    <a:pt x="2198" y="2107"/>
                  </a:lnTo>
                  <a:lnTo>
                    <a:pt x="2266" y="2120"/>
                  </a:lnTo>
                  <a:lnTo>
                    <a:pt x="2336" y="2129"/>
                  </a:lnTo>
                  <a:lnTo>
                    <a:pt x="2406" y="2131"/>
                  </a:lnTo>
                  <a:lnTo>
                    <a:pt x="2477" y="2129"/>
                  </a:lnTo>
                  <a:lnTo>
                    <a:pt x="2546" y="2120"/>
                  </a:lnTo>
                  <a:lnTo>
                    <a:pt x="2614" y="2107"/>
                  </a:lnTo>
                  <a:lnTo>
                    <a:pt x="2680" y="2088"/>
                  </a:lnTo>
                  <a:lnTo>
                    <a:pt x="2745" y="2064"/>
                  </a:lnTo>
                  <a:lnTo>
                    <a:pt x="2808" y="2035"/>
                  </a:lnTo>
                  <a:lnTo>
                    <a:pt x="2868" y="2002"/>
                  </a:lnTo>
                  <a:lnTo>
                    <a:pt x="2925" y="1964"/>
                  </a:lnTo>
                  <a:lnTo>
                    <a:pt x="2980" y="1920"/>
                  </a:lnTo>
                  <a:lnTo>
                    <a:pt x="3033" y="1872"/>
                  </a:lnTo>
                  <a:lnTo>
                    <a:pt x="3082" y="1818"/>
                  </a:lnTo>
                  <a:lnTo>
                    <a:pt x="3126" y="1762"/>
                  </a:lnTo>
                  <a:lnTo>
                    <a:pt x="3165" y="1703"/>
                  </a:lnTo>
                  <a:lnTo>
                    <a:pt x="3198" y="1643"/>
                  </a:lnTo>
                  <a:lnTo>
                    <a:pt x="3226" y="1579"/>
                  </a:lnTo>
                  <a:lnTo>
                    <a:pt x="3250" y="1514"/>
                  </a:lnTo>
                  <a:lnTo>
                    <a:pt x="3268" y="1448"/>
                  </a:lnTo>
                  <a:lnTo>
                    <a:pt x="3281" y="1381"/>
                  </a:lnTo>
                  <a:lnTo>
                    <a:pt x="3289" y="1314"/>
                  </a:lnTo>
                  <a:lnTo>
                    <a:pt x="3291" y="1246"/>
                  </a:lnTo>
                  <a:lnTo>
                    <a:pt x="3289" y="1178"/>
                  </a:lnTo>
                  <a:lnTo>
                    <a:pt x="3281" y="1111"/>
                  </a:lnTo>
                  <a:lnTo>
                    <a:pt x="3268" y="1044"/>
                  </a:lnTo>
                  <a:lnTo>
                    <a:pt x="3250" y="978"/>
                  </a:lnTo>
                  <a:lnTo>
                    <a:pt x="3226" y="913"/>
                  </a:lnTo>
                  <a:lnTo>
                    <a:pt x="3198" y="850"/>
                  </a:lnTo>
                  <a:lnTo>
                    <a:pt x="3165" y="789"/>
                  </a:lnTo>
                  <a:lnTo>
                    <a:pt x="3126" y="730"/>
                  </a:lnTo>
                  <a:lnTo>
                    <a:pt x="3082" y="674"/>
                  </a:lnTo>
                  <a:lnTo>
                    <a:pt x="3033" y="620"/>
                  </a:lnTo>
                  <a:lnTo>
                    <a:pt x="2980" y="572"/>
                  </a:lnTo>
                  <a:lnTo>
                    <a:pt x="2925" y="530"/>
                  </a:lnTo>
                  <a:lnTo>
                    <a:pt x="2868" y="491"/>
                  </a:lnTo>
                  <a:lnTo>
                    <a:pt x="2808" y="457"/>
                  </a:lnTo>
                  <a:lnTo>
                    <a:pt x="2745" y="428"/>
                  </a:lnTo>
                  <a:lnTo>
                    <a:pt x="2680" y="405"/>
                  </a:lnTo>
                  <a:lnTo>
                    <a:pt x="2614" y="386"/>
                  </a:lnTo>
                  <a:lnTo>
                    <a:pt x="2546" y="372"/>
                  </a:lnTo>
                  <a:lnTo>
                    <a:pt x="2477" y="364"/>
                  </a:lnTo>
                  <a:lnTo>
                    <a:pt x="2406" y="361"/>
                  </a:lnTo>
                  <a:close/>
                  <a:moveTo>
                    <a:pt x="2406" y="0"/>
                  </a:moveTo>
                  <a:lnTo>
                    <a:pt x="2406" y="0"/>
                  </a:lnTo>
                  <a:lnTo>
                    <a:pt x="2489" y="3"/>
                  </a:lnTo>
                  <a:lnTo>
                    <a:pt x="2571" y="11"/>
                  </a:lnTo>
                  <a:lnTo>
                    <a:pt x="2651" y="25"/>
                  </a:lnTo>
                  <a:lnTo>
                    <a:pt x="2731" y="42"/>
                  </a:lnTo>
                  <a:lnTo>
                    <a:pt x="2808" y="66"/>
                  </a:lnTo>
                  <a:lnTo>
                    <a:pt x="2884" y="95"/>
                  </a:lnTo>
                  <a:lnTo>
                    <a:pt x="2957" y="127"/>
                  </a:lnTo>
                  <a:lnTo>
                    <a:pt x="3028" y="167"/>
                  </a:lnTo>
                  <a:lnTo>
                    <a:pt x="3098" y="209"/>
                  </a:lnTo>
                  <a:lnTo>
                    <a:pt x="3164" y="256"/>
                  </a:lnTo>
                  <a:lnTo>
                    <a:pt x="3228" y="308"/>
                  </a:lnTo>
                  <a:lnTo>
                    <a:pt x="3288" y="365"/>
                  </a:lnTo>
                  <a:lnTo>
                    <a:pt x="3346" y="427"/>
                  </a:lnTo>
                  <a:lnTo>
                    <a:pt x="3400" y="493"/>
                  </a:lnTo>
                  <a:lnTo>
                    <a:pt x="3448" y="560"/>
                  </a:lnTo>
                  <a:lnTo>
                    <a:pt x="3491" y="630"/>
                  </a:lnTo>
                  <a:lnTo>
                    <a:pt x="3529" y="703"/>
                  </a:lnTo>
                  <a:lnTo>
                    <a:pt x="3562" y="777"/>
                  </a:lnTo>
                  <a:lnTo>
                    <a:pt x="3589" y="853"/>
                  </a:lnTo>
                  <a:lnTo>
                    <a:pt x="3613" y="930"/>
                  </a:lnTo>
                  <a:lnTo>
                    <a:pt x="3630" y="1008"/>
                  </a:lnTo>
                  <a:lnTo>
                    <a:pt x="3643" y="1087"/>
                  </a:lnTo>
                  <a:lnTo>
                    <a:pt x="3651" y="1167"/>
                  </a:lnTo>
                  <a:lnTo>
                    <a:pt x="3653" y="1246"/>
                  </a:lnTo>
                  <a:lnTo>
                    <a:pt x="3651" y="1325"/>
                  </a:lnTo>
                  <a:lnTo>
                    <a:pt x="3643" y="1406"/>
                  </a:lnTo>
                  <a:lnTo>
                    <a:pt x="3630" y="1484"/>
                  </a:lnTo>
                  <a:lnTo>
                    <a:pt x="3613" y="1562"/>
                  </a:lnTo>
                  <a:lnTo>
                    <a:pt x="3589" y="1639"/>
                  </a:lnTo>
                  <a:lnTo>
                    <a:pt x="3561" y="1715"/>
                  </a:lnTo>
                  <a:lnTo>
                    <a:pt x="3529" y="1789"/>
                  </a:lnTo>
                  <a:lnTo>
                    <a:pt x="3491" y="1862"/>
                  </a:lnTo>
                  <a:lnTo>
                    <a:pt x="3448" y="1932"/>
                  </a:lnTo>
                  <a:lnTo>
                    <a:pt x="3400" y="1999"/>
                  </a:lnTo>
                  <a:lnTo>
                    <a:pt x="3346" y="2065"/>
                  </a:lnTo>
                  <a:lnTo>
                    <a:pt x="3288" y="2127"/>
                  </a:lnTo>
                  <a:lnTo>
                    <a:pt x="3228" y="2184"/>
                  </a:lnTo>
                  <a:lnTo>
                    <a:pt x="3164" y="2236"/>
                  </a:lnTo>
                  <a:lnTo>
                    <a:pt x="3098" y="2283"/>
                  </a:lnTo>
                  <a:lnTo>
                    <a:pt x="3028" y="2327"/>
                  </a:lnTo>
                  <a:lnTo>
                    <a:pt x="2957" y="2365"/>
                  </a:lnTo>
                  <a:lnTo>
                    <a:pt x="2884" y="2398"/>
                  </a:lnTo>
                  <a:lnTo>
                    <a:pt x="2808" y="2426"/>
                  </a:lnTo>
                  <a:lnTo>
                    <a:pt x="2731" y="2450"/>
                  </a:lnTo>
                  <a:lnTo>
                    <a:pt x="2651" y="2468"/>
                  </a:lnTo>
                  <a:lnTo>
                    <a:pt x="2571" y="2481"/>
                  </a:lnTo>
                  <a:lnTo>
                    <a:pt x="2489" y="2489"/>
                  </a:lnTo>
                  <a:lnTo>
                    <a:pt x="2406" y="2492"/>
                  </a:lnTo>
                  <a:lnTo>
                    <a:pt x="2317" y="2489"/>
                  </a:lnTo>
                  <a:lnTo>
                    <a:pt x="2228" y="2480"/>
                  </a:lnTo>
                  <a:lnTo>
                    <a:pt x="2142" y="2464"/>
                  </a:lnTo>
                  <a:lnTo>
                    <a:pt x="2057" y="2443"/>
                  </a:lnTo>
                  <a:lnTo>
                    <a:pt x="1974" y="2415"/>
                  </a:lnTo>
                  <a:lnTo>
                    <a:pt x="1894" y="2383"/>
                  </a:lnTo>
                  <a:lnTo>
                    <a:pt x="1815" y="2344"/>
                  </a:lnTo>
                  <a:lnTo>
                    <a:pt x="1739" y="2300"/>
                  </a:lnTo>
                  <a:lnTo>
                    <a:pt x="1586" y="2453"/>
                  </a:lnTo>
                  <a:lnTo>
                    <a:pt x="1606" y="2472"/>
                  </a:lnTo>
                  <a:lnTo>
                    <a:pt x="1629" y="2500"/>
                  </a:lnTo>
                  <a:lnTo>
                    <a:pt x="1648" y="2531"/>
                  </a:lnTo>
                  <a:lnTo>
                    <a:pt x="1662" y="2565"/>
                  </a:lnTo>
                  <a:lnTo>
                    <a:pt x="1671" y="2599"/>
                  </a:lnTo>
                  <a:lnTo>
                    <a:pt x="1673" y="2635"/>
                  </a:lnTo>
                  <a:lnTo>
                    <a:pt x="1671" y="2671"/>
                  </a:lnTo>
                  <a:lnTo>
                    <a:pt x="1662" y="2706"/>
                  </a:lnTo>
                  <a:lnTo>
                    <a:pt x="1648" y="2739"/>
                  </a:lnTo>
                  <a:lnTo>
                    <a:pt x="1629" y="2770"/>
                  </a:lnTo>
                  <a:lnTo>
                    <a:pt x="1606" y="2798"/>
                  </a:lnTo>
                  <a:lnTo>
                    <a:pt x="822" y="3581"/>
                  </a:lnTo>
                  <a:lnTo>
                    <a:pt x="794" y="3604"/>
                  </a:lnTo>
                  <a:lnTo>
                    <a:pt x="763" y="3623"/>
                  </a:lnTo>
                  <a:lnTo>
                    <a:pt x="731" y="3637"/>
                  </a:lnTo>
                  <a:lnTo>
                    <a:pt x="695" y="3646"/>
                  </a:lnTo>
                  <a:lnTo>
                    <a:pt x="658" y="3648"/>
                  </a:lnTo>
                  <a:lnTo>
                    <a:pt x="622" y="3646"/>
                  </a:lnTo>
                  <a:lnTo>
                    <a:pt x="586" y="3637"/>
                  </a:lnTo>
                  <a:lnTo>
                    <a:pt x="554" y="3623"/>
                  </a:lnTo>
                  <a:lnTo>
                    <a:pt x="523" y="3604"/>
                  </a:lnTo>
                  <a:lnTo>
                    <a:pt x="495" y="3581"/>
                  </a:lnTo>
                  <a:lnTo>
                    <a:pt x="68" y="3154"/>
                  </a:lnTo>
                  <a:lnTo>
                    <a:pt x="44" y="3127"/>
                  </a:lnTo>
                  <a:lnTo>
                    <a:pt x="26" y="3096"/>
                  </a:lnTo>
                  <a:lnTo>
                    <a:pt x="11" y="3062"/>
                  </a:lnTo>
                  <a:lnTo>
                    <a:pt x="3" y="3028"/>
                  </a:lnTo>
                  <a:lnTo>
                    <a:pt x="0" y="2991"/>
                  </a:lnTo>
                  <a:lnTo>
                    <a:pt x="3" y="2955"/>
                  </a:lnTo>
                  <a:lnTo>
                    <a:pt x="11" y="2919"/>
                  </a:lnTo>
                  <a:lnTo>
                    <a:pt x="26" y="2886"/>
                  </a:lnTo>
                  <a:lnTo>
                    <a:pt x="44" y="2855"/>
                  </a:lnTo>
                  <a:lnTo>
                    <a:pt x="68" y="2827"/>
                  </a:lnTo>
                  <a:lnTo>
                    <a:pt x="852" y="2045"/>
                  </a:lnTo>
                  <a:lnTo>
                    <a:pt x="878" y="2022"/>
                  </a:lnTo>
                  <a:lnTo>
                    <a:pt x="910" y="2003"/>
                  </a:lnTo>
                  <a:lnTo>
                    <a:pt x="943" y="1989"/>
                  </a:lnTo>
                  <a:lnTo>
                    <a:pt x="978" y="1980"/>
                  </a:lnTo>
                  <a:lnTo>
                    <a:pt x="1015" y="1978"/>
                  </a:lnTo>
                  <a:lnTo>
                    <a:pt x="1051" y="1980"/>
                  </a:lnTo>
                  <a:lnTo>
                    <a:pt x="1087" y="1989"/>
                  </a:lnTo>
                  <a:lnTo>
                    <a:pt x="1120" y="2003"/>
                  </a:lnTo>
                  <a:lnTo>
                    <a:pt x="1150" y="2022"/>
                  </a:lnTo>
                  <a:lnTo>
                    <a:pt x="1178" y="2045"/>
                  </a:lnTo>
                  <a:lnTo>
                    <a:pt x="1197" y="2064"/>
                  </a:lnTo>
                  <a:lnTo>
                    <a:pt x="1351" y="1911"/>
                  </a:lnTo>
                  <a:lnTo>
                    <a:pt x="1308" y="1838"/>
                  </a:lnTo>
                  <a:lnTo>
                    <a:pt x="1270" y="1762"/>
                  </a:lnTo>
                  <a:lnTo>
                    <a:pt x="1239" y="1685"/>
                  </a:lnTo>
                  <a:lnTo>
                    <a:pt x="1212" y="1606"/>
                  </a:lnTo>
                  <a:lnTo>
                    <a:pt x="1191" y="1525"/>
                  </a:lnTo>
                  <a:lnTo>
                    <a:pt x="1175" y="1444"/>
                  </a:lnTo>
                  <a:lnTo>
                    <a:pt x="1164" y="1362"/>
                  </a:lnTo>
                  <a:lnTo>
                    <a:pt x="1159" y="1280"/>
                  </a:lnTo>
                  <a:lnTo>
                    <a:pt x="1159" y="1197"/>
                  </a:lnTo>
                  <a:lnTo>
                    <a:pt x="1166" y="1115"/>
                  </a:lnTo>
                  <a:lnTo>
                    <a:pt x="1177" y="1033"/>
                  </a:lnTo>
                  <a:lnTo>
                    <a:pt x="1194" y="952"/>
                  </a:lnTo>
                  <a:lnTo>
                    <a:pt x="1216" y="872"/>
                  </a:lnTo>
                  <a:lnTo>
                    <a:pt x="1243" y="793"/>
                  </a:lnTo>
                  <a:lnTo>
                    <a:pt x="1277" y="716"/>
                  </a:lnTo>
                  <a:lnTo>
                    <a:pt x="1315" y="640"/>
                  </a:lnTo>
                  <a:lnTo>
                    <a:pt x="1359" y="568"/>
                  </a:lnTo>
                  <a:lnTo>
                    <a:pt x="1409" y="497"/>
                  </a:lnTo>
                  <a:lnTo>
                    <a:pt x="1463" y="429"/>
                  </a:lnTo>
                  <a:lnTo>
                    <a:pt x="1523" y="365"/>
                  </a:lnTo>
                  <a:lnTo>
                    <a:pt x="1584" y="308"/>
                  </a:lnTo>
                  <a:lnTo>
                    <a:pt x="1647" y="256"/>
                  </a:lnTo>
                  <a:lnTo>
                    <a:pt x="1713" y="209"/>
                  </a:lnTo>
                  <a:lnTo>
                    <a:pt x="1783" y="167"/>
                  </a:lnTo>
                  <a:lnTo>
                    <a:pt x="1854" y="127"/>
                  </a:lnTo>
                  <a:lnTo>
                    <a:pt x="1928" y="95"/>
                  </a:lnTo>
                  <a:lnTo>
                    <a:pt x="2003" y="66"/>
                  </a:lnTo>
                  <a:lnTo>
                    <a:pt x="2082" y="42"/>
                  </a:lnTo>
                  <a:lnTo>
                    <a:pt x="2160" y="25"/>
                  </a:lnTo>
                  <a:lnTo>
                    <a:pt x="2242" y="11"/>
                  </a:lnTo>
                  <a:lnTo>
                    <a:pt x="2323" y="3"/>
                  </a:lnTo>
                  <a:lnTo>
                    <a:pt x="24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47" name="Freeform 660"/>
            <p:cNvSpPr>
              <a:spLocks/>
            </p:cNvSpPr>
            <p:nvPr/>
          </p:nvSpPr>
          <p:spPr bwMode="auto">
            <a:xfrm>
              <a:off x="1710" y="2445"/>
              <a:ext cx="179" cy="327"/>
            </a:xfrm>
            <a:custGeom>
              <a:avLst/>
              <a:gdLst>
                <a:gd name="T0" fmla="*/ 461 w 716"/>
                <a:gd name="T1" fmla="*/ 138 h 1308"/>
                <a:gd name="T2" fmla="*/ 559 w 716"/>
                <a:gd name="T3" fmla="*/ 174 h 1308"/>
                <a:gd name="T4" fmla="*/ 643 w 716"/>
                <a:gd name="T5" fmla="*/ 240 h 1308"/>
                <a:gd name="T6" fmla="*/ 699 w 716"/>
                <a:gd name="T7" fmla="*/ 338 h 1308"/>
                <a:gd name="T8" fmla="*/ 716 w 716"/>
                <a:gd name="T9" fmla="*/ 460 h 1308"/>
                <a:gd name="T10" fmla="*/ 460 w 716"/>
                <a:gd name="T11" fmla="*/ 480 h 1308"/>
                <a:gd name="T12" fmla="*/ 455 w 716"/>
                <a:gd name="T13" fmla="*/ 419 h 1308"/>
                <a:gd name="T14" fmla="*/ 432 w 716"/>
                <a:gd name="T15" fmla="*/ 371 h 1308"/>
                <a:gd name="T16" fmla="*/ 388 w 716"/>
                <a:gd name="T17" fmla="*/ 345 h 1308"/>
                <a:gd name="T18" fmla="*/ 339 w 716"/>
                <a:gd name="T19" fmla="*/ 348 h 1308"/>
                <a:gd name="T20" fmla="*/ 307 w 716"/>
                <a:gd name="T21" fmla="*/ 381 h 1308"/>
                <a:gd name="T22" fmla="*/ 302 w 716"/>
                <a:gd name="T23" fmla="*/ 448 h 1308"/>
                <a:gd name="T24" fmla="*/ 331 w 716"/>
                <a:gd name="T25" fmla="*/ 497 h 1308"/>
                <a:gd name="T26" fmla="*/ 400 w 716"/>
                <a:gd name="T27" fmla="*/ 536 h 1308"/>
                <a:gd name="T28" fmla="*/ 559 w 716"/>
                <a:gd name="T29" fmla="*/ 617 h 1308"/>
                <a:gd name="T30" fmla="*/ 655 w 716"/>
                <a:gd name="T31" fmla="*/ 697 h 1308"/>
                <a:gd name="T32" fmla="*/ 700 w 716"/>
                <a:gd name="T33" fmla="*/ 793 h 1308"/>
                <a:gd name="T34" fmla="*/ 707 w 716"/>
                <a:gd name="T35" fmla="*/ 915 h 1308"/>
                <a:gd name="T36" fmla="*/ 670 w 716"/>
                <a:gd name="T37" fmla="*/ 1019 h 1308"/>
                <a:gd name="T38" fmla="*/ 604 w 716"/>
                <a:gd name="T39" fmla="*/ 1095 h 1308"/>
                <a:gd name="T40" fmla="*/ 531 w 716"/>
                <a:gd name="T41" fmla="*/ 1138 h 1308"/>
                <a:gd name="T42" fmla="*/ 427 w 716"/>
                <a:gd name="T43" fmla="*/ 1162 h 1308"/>
                <a:gd name="T44" fmla="*/ 294 w 716"/>
                <a:gd name="T45" fmla="*/ 1162 h 1308"/>
                <a:gd name="T46" fmla="*/ 161 w 716"/>
                <a:gd name="T47" fmla="*/ 1119 h 1308"/>
                <a:gd name="T48" fmla="*/ 63 w 716"/>
                <a:gd name="T49" fmla="*/ 1042 h 1308"/>
                <a:gd name="T50" fmla="*/ 14 w 716"/>
                <a:gd name="T51" fmla="*/ 947 h 1308"/>
                <a:gd name="T52" fmla="*/ 0 w 716"/>
                <a:gd name="T53" fmla="*/ 824 h 1308"/>
                <a:gd name="T54" fmla="*/ 245 w 716"/>
                <a:gd name="T55" fmla="*/ 795 h 1308"/>
                <a:gd name="T56" fmla="*/ 252 w 716"/>
                <a:gd name="T57" fmla="*/ 874 h 1308"/>
                <a:gd name="T58" fmla="*/ 284 w 716"/>
                <a:gd name="T59" fmla="*/ 925 h 1308"/>
                <a:gd name="T60" fmla="*/ 332 w 716"/>
                <a:gd name="T61" fmla="*/ 950 h 1308"/>
                <a:gd name="T62" fmla="*/ 388 w 716"/>
                <a:gd name="T63" fmla="*/ 953 h 1308"/>
                <a:gd name="T64" fmla="*/ 426 w 716"/>
                <a:gd name="T65" fmla="*/ 934 h 1308"/>
                <a:gd name="T66" fmla="*/ 445 w 716"/>
                <a:gd name="T67" fmla="*/ 876 h 1308"/>
                <a:gd name="T68" fmla="*/ 434 w 716"/>
                <a:gd name="T69" fmla="*/ 821 h 1308"/>
                <a:gd name="T70" fmla="*/ 394 w 716"/>
                <a:gd name="T71" fmla="*/ 784 h 1308"/>
                <a:gd name="T72" fmla="*/ 283 w 716"/>
                <a:gd name="T73" fmla="*/ 733 h 1308"/>
                <a:gd name="T74" fmla="*/ 142 w 716"/>
                <a:gd name="T75" fmla="*/ 655 h 1308"/>
                <a:gd name="T76" fmla="*/ 64 w 716"/>
                <a:gd name="T77" fmla="*/ 574 h 1308"/>
                <a:gd name="T78" fmla="*/ 30 w 716"/>
                <a:gd name="T79" fmla="*/ 466 h 1308"/>
                <a:gd name="T80" fmla="*/ 35 w 716"/>
                <a:gd name="T81" fmla="*/ 347 h 1308"/>
                <a:gd name="T82" fmla="*/ 81 w 716"/>
                <a:gd name="T83" fmla="*/ 250 h 1308"/>
                <a:gd name="T84" fmla="*/ 163 w 716"/>
                <a:gd name="T85" fmla="*/ 181 h 1308"/>
                <a:gd name="T86" fmla="*/ 260 w 716"/>
                <a:gd name="T87" fmla="*/ 142 h 1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16" h="1308">
                  <a:moveTo>
                    <a:pt x="294" y="0"/>
                  </a:moveTo>
                  <a:lnTo>
                    <a:pt x="461" y="0"/>
                  </a:lnTo>
                  <a:lnTo>
                    <a:pt x="461" y="138"/>
                  </a:lnTo>
                  <a:lnTo>
                    <a:pt x="493" y="147"/>
                  </a:lnTo>
                  <a:lnTo>
                    <a:pt x="527" y="159"/>
                  </a:lnTo>
                  <a:lnTo>
                    <a:pt x="559" y="174"/>
                  </a:lnTo>
                  <a:lnTo>
                    <a:pt x="590" y="193"/>
                  </a:lnTo>
                  <a:lnTo>
                    <a:pt x="618" y="214"/>
                  </a:lnTo>
                  <a:lnTo>
                    <a:pt x="643" y="240"/>
                  </a:lnTo>
                  <a:lnTo>
                    <a:pt x="665" y="270"/>
                  </a:lnTo>
                  <a:lnTo>
                    <a:pt x="684" y="302"/>
                  </a:lnTo>
                  <a:lnTo>
                    <a:pt x="699" y="338"/>
                  </a:lnTo>
                  <a:lnTo>
                    <a:pt x="708" y="376"/>
                  </a:lnTo>
                  <a:lnTo>
                    <a:pt x="715" y="416"/>
                  </a:lnTo>
                  <a:lnTo>
                    <a:pt x="716" y="460"/>
                  </a:lnTo>
                  <a:lnTo>
                    <a:pt x="716" y="462"/>
                  </a:lnTo>
                  <a:lnTo>
                    <a:pt x="707" y="480"/>
                  </a:lnTo>
                  <a:lnTo>
                    <a:pt x="460" y="480"/>
                  </a:lnTo>
                  <a:lnTo>
                    <a:pt x="460" y="465"/>
                  </a:lnTo>
                  <a:lnTo>
                    <a:pt x="458" y="440"/>
                  </a:lnTo>
                  <a:lnTo>
                    <a:pt x="455" y="419"/>
                  </a:lnTo>
                  <a:lnTo>
                    <a:pt x="448" y="400"/>
                  </a:lnTo>
                  <a:lnTo>
                    <a:pt x="441" y="384"/>
                  </a:lnTo>
                  <a:lnTo>
                    <a:pt x="432" y="371"/>
                  </a:lnTo>
                  <a:lnTo>
                    <a:pt x="419" y="358"/>
                  </a:lnTo>
                  <a:lnTo>
                    <a:pt x="405" y="351"/>
                  </a:lnTo>
                  <a:lnTo>
                    <a:pt x="388" y="345"/>
                  </a:lnTo>
                  <a:lnTo>
                    <a:pt x="370" y="344"/>
                  </a:lnTo>
                  <a:lnTo>
                    <a:pt x="353" y="345"/>
                  </a:lnTo>
                  <a:lnTo>
                    <a:pt x="339" y="348"/>
                  </a:lnTo>
                  <a:lnTo>
                    <a:pt x="327" y="355"/>
                  </a:lnTo>
                  <a:lnTo>
                    <a:pt x="317" y="364"/>
                  </a:lnTo>
                  <a:lnTo>
                    <a:pt x="307" y="381"/>
                  </a:lnTo>
                  <a:lnTo>
                    <a:pt x="302" y="401"/>
                  </a:lnTo>
                  <a:lnTo>
                    <a:pt x="299" y="424"/>
                  </a:lnTo>
                  <a:lnTo>
                    <a:pt x="302" y="448"/>
                  </a:lnTo>
                  <a:lnTo>
                    <a:pt x="307" y="468"/>
                  </a:lnTo>
                  <a:lnTo>
                    <a:pt x="319" y="485"/>
                  </a:lnTo>
                  <a:lnTo>
                    <a:pt x="331" y="497"/>
                  </a:lnTo>
                  <a:lnTo>
                    <a:pt x="349" y="510"/>
                  </a:lnTo>
                  <a:lnTo>
                    <a:pt x="372" y="523"/>
                  </a:lnTo>
                  <a:lnTo>
                    <a:pt x="400" y="536"/>
                  </a:lnTo>
                  <a:lnTo>
                    <a:pt x="460" y="563"/>
                  </a:lnTo>
                  <a:lnTo>
                    <a:pt x="512" y="590"/>
                  </a:lnTo>
                  <a:lnTo>
                    <a:pt x="559" y="617"/>
                  </a:lnTo>
                  <a:lnTo>
                    <a:pt x="598" y="644"/>
                  </a:lnTo>
                  <a:lnTo>
                    <a:pt x="632" y="671"/>
                  </a:lnTo>
                  <a:lnTo>
                    <a:pt x="655" y="697"/>
                  </a:lnTo>
                  <a:lnTo>
                    <a:pt x="676" y="726"/>
                  </a:lnTo>
                  <a:lnTo>
                    <a:pt x="690" y="758"/>
                  </a:lnTo>
                  <a:lnTo>
                    <a:pt x="700" y="793"/>
                  </a:lnTo>
                  <a:lnTo>
                    <a:pt x="707" y="832"/>
                  </a:lnTo>
                  <a:lnTo>
                    <a:pt x="709" y="875"/>
                  </a:lnTo>
                  <a:lnTo>
                    <a:pt x="707" y="915"/>
                  </a:lnTo>
                  <a:lnTo>
                    <a:pt x="699" y="952"/>
                  </a:lnTo>
                  <a:lnTo>
                    <a:pt x="687" y="986"/>
                  </a:lnTo>
                  <a:lnTo>
                    <a:pt x="670" y="1019"/>
                  </a:lnTo>
                  <a:lnTo>
                    <a:pt x="650" y="1049"/>
                  </a:lnTo>
                  <a:lnTo>
                    <a:pt x="625" y="1076"/>
                  </a:lnTo>
                  <a:lnTo>
                    <a:pt x="604" y="1095"/>
                  </a:lnTo>
                  <a:lnTo>
                    <a:pt x="583" y="1112"/>
                  </a:lnTo>
                  <a:lnTo>
                    <a:pt x="558" y="1126"/>
                  </a:lnTo>
                  <a:lnTo>
                    <a:pt x="531" y="1138"/>
                  </a:lnTo>
                  <a:lnTo>
                    <a:pt x="501" y="1148"/>
                  </a:lnTo>
                  <a:lnTo>
                    <a:pt x="466" y="1156"/>
                  </a:lnTo>
                  <a:lnTo>
                    <a:pt x="427" y="1162"/>
                  </a:lnTo>
                  <a:lnTo>
                    <a:pt x="427" y="1308"/>
                  </a:lnTo>
                  <a:lnTo>
                    <a:pt x="294" y="1308"/>
                  </a:lnTo>
                  <a:lnTo>
                    <a:pt x="294" y="1162"/>
                  </a:lnTo>
                  <a:lnTo>
                    <a:pt x="246" y="1153"/>
                  </a:lnTo>
                  <a:lnTo>
                    <a:pt x="202" y="1138"/>
                  </a:lnTo>
                  <a:lnTo>
                    <a:pt x="161" y="1119"/>
                  </a:lnTo>
                  <a:lnTo>
                    <a:pt x="123" y="1096"/>
                  </a:lnTo>
                  <a:lnTo>
                    <a:pt x="88" y="1068"/>
                  </a:lnTo>
                  <a:lnTo>
                    <a:pt x="63" y="1042"/>
                  </a:lnTo>
                  <a:lnTo>
                    <a:pt x="43" y="1014"/>
                  </a:lnTo>
                  <a:lnTo>
                    <a:pt x="26" y="982"/>
                  </a:lnTo>
                  <a:lnTo>
                    <a:pt x="14" y="947"/>
                  </a:lnTo>
                  <a:lnTo>
                    <a:pt x="5" y="909"/>
                  </a:lnTo>
                  <a:lnTo>
                    <a:pt x="1" y="868"/>
                  </a:lnTo>
                  <a:lnTo>
                    <a:pt x="0" y="824"/>
                  </a:lnTo>
                  <a:lnTo>
                    <a:pt x="0" y="818"/>
                  </a:lnTo>
                  <a:lnTo>
                    <a:pt x="10" y="795"/>
                  </a:lnTo>
                  <a:lnTo>
                    <a:pt x="245" y="795"/>
                  </a:lnTo>
                  <a:lnTo>
                    <a:pt x="245" y="822"/>
                  </a:lnTo>
                  <a:lnTo>
                    <a:pt x="247" y="849"/>
                  </a:lnTo>
                  <a:lnTo>
                    <a:pt x="252" y="874"/>
                  </a:lnTo>
                  <a:lnTo>
                    <a:pt x="261" y="894"/>
                  </a:lnTo>
                  <a:lnTo>
                    <a:pt x="272" y="910"/>
                  </a:lnTo>
                  <a:lnTo>
                    <a:pt x="284" y="925"/>
                  </a:lnTo>
                  <a:lnTo>
                    <a:pt x="297" y="935"/>
                  </a:lnTo>
                  <a:lnTo>
                    <a:pt x="314" y="944"/>
                  </a:lnTo>
                  <a:lnTo>
                    <a:pt x="332" y="950"/>
                  </a:lnTo>
                  <a:lnTo>
                    <a:pt x="351" y="953"/>
                  </a:lnTo>
                  <a:lnTo>
                    <a:pt x="371" y="954"/>
                  </a:lnTo>
                  <a:lnTo>
                    <a:pt x="388" y="953"/>
                  </a:lnTo>
                  <a:lnTo>
                    <a:pt x="404" y="950"/>
                  </a:lnTo>
                  <a:lnTo>
                    <a:pt x="416" y="943"/>
                  </a:lnTo>
                  <a:lnTo>
                    <a:pt x="426" y="934"/>
                  </a:lnTo>
                  <a:lnTo>
                    <a:pt x="437" y="918"/>
                  </a:lnTo>
                  <a:lnTo>
                    <a:pt x="443" y="898"/>
                  </a:lnTo>
                  <a:lnTo>
                    <a:pt x="445" y="876"/>
                  </a:lnTo>
                  <a:lnTo>
                    <a:pt x="444" y="855"/>
                  </a:lnTo>
                  <a:lnTo>
                    <a:pt x="441" y="837"/>
                  </a:lnTo>
                  <a:lnTo>
                    <a:pt x="434" y="821"/>
                  </a:lnTo>
                  <a:lnTo>
                    <a:pt x="425" y="809"/>
                  </a:lnTo>
                  <a:lnTo>
                    <a:pt x="411" y="796"/>
                  </a:lnTo>
                  <a:lnTo>
                    <a:pt x="394" y="784"/>
                  </a:lnTo>
                  <a:lnTo>
                    <a:pt x="371" y="771"/>
                  </a:lnTo>
                  <a:lnTo>
                    <a:pt x="343" y="758"/>
                  </a:lnTo>
                  <a:lnTo>
                    <a:pt x="283" y="733"/>
                  </a:lnTo>
                  <a:lnTo>
                    <a:pt x="229" y="707"/>
                  </a:lnTo>
                  <a:lnTo>
                    <a:pt x="182" y="680"/>
                  </a:lnTo>
                  <a:lnTo>
                    <a:pt x="142" y="655"/>
                  </a:lnTo>
                  <a:lnTo>
                    <a:pt x="108" y="628"/>
                  </a:lnTo>
                  <a:lnTo>
                    <a:pt x="83" y="603"/>
                  </a:lnTo>
                  <a:lnTo>
                    <a:pt x="64" y="574"/>
                  </a:lnTo>
                  <a:lnTo>
                    <a:pt x="48" y="542"/>
                  </a:lnTo>
                  <a:lnTo>
                    <a:pt x="36" y="506"/>
                  </a:lnTo>
                  <a:lnTo>
                    <a:pt x="30" y="466"/>
                  </a:lnTo>
                  <a:lnTo>
                    <a:pt x="28" y="423"/>
                  </a:lnTo>
                  <a:lnTo>
                    <a:pt x="30" y="384"/>
                  </a:lnTo>
                  <a:lnTo>
                    <a:pt x="35" y="347"/>
                  </a:lnTo>
                  <a:lnTo>
                    <a:pt x="47" y="313"/>
                  </a:lnTo>
                  <a:lnTo>
                    <a:pt x="61" y="280"/>
                  </a:lnTo>
                  <a:lnTo>
                    <a:pt x="81" y="250"/>
                  </a:lnTo>
                  <a:lnTo>
                    <a:pt x="106" y="223"/>
                  </a:lnTo>
                  <a:lnTo>
                    <a:pt x="133" y="201"/>
                  </a:lnTo>
                  <a:lnTo>
                    <a:pt x="163" y="181"/>
                  </a:lnTo>
                  <a:lnTo>
                    <a:pt x="194" y="165"/>
                  </a:lnTo>
                  <a:lnTo>
                    <a:pt x="227" y="152"/>
                  </a:lnTo>
                  <a:lnTo>
                    <a:pt x="260" y="142"/>
                  </a:lnTo>
                  <a:lnTo>
                    <a:pt x="294" y="135"/>
                  </a:lnTo>
                  <a:lnTo>
                    <a:pt x="2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91" name="Group 785"/>
          <p:cNvGrpSpPr>
            <a:grpSpLocks noChangeAspect="1"/>
          </p:cNvGrpSpPr>
          <p:nvPr/>
        </p:nvGrpSpPr>
        <p:grpSpPr bwMode="auto">
          <a:xfrm>
            <a:off x="3429021" y="3859540"/>
            <a:ext cx="419441" cy="446403"/>
            <a:chOff x="2528" y="2251"/>
            <a:chExt cx="1789" cy="1904"/>
          </a:xfrm>
          <a:solidFill>
            <a:schemeClr val="bg1">
              <a:lumMod val="85000"/>
            </a:schemeClr>
          </a:solidFill>
        </p:grpSpPr>
        <p:sp>
          <p:nvSpPr>
            <p:cNvPr id="92" name="Freeform 787"/>
            <p:cNvSpPr>
              <a:spLocks/>
            </p:cNvSpPr>
            <p:nvPr/>
          </p:nvSpPr>
          <p:spPr bwMode="auto">
            <a:xfrm>
              <a:off x="2744" y="2356"/>
              <a:ext cx="296" cy="296"/>
            </a:xfrm>
            <a:custGeom>
              <a:avLst/>
              <a:gdLst>
                <a:gd name="T0" fmla="*/ 296 w 593"/>
                <a:gd name="T1" fmla="*/ 0 h 592"/>
                <a:gd name="T2" fmla="*/ 340 w 593"/>
                <a:gd name="T3" fmla="*/ 4 h 592"/>
                <a:gd name="T4" fmla="*/ 382 w 593"/>
                <a:gd name="T5" fmla="*/ 13 h 592"/>
                <a:gd name="T6" fmla="*/ 421 w 593"/>
                <a:gd name="T7" fmla="*/ 28 h 592"/>
                <a:gd name="T8" fmla="*/ 457 w 593"/>
                <a:gd name="T9" fmla="*/ 48 h 592"/>
                <a:gd name="T10" fmla="*/ 491 w 593"/>
                <a:gd name="T11" fmla="*/ 73 h 592"/>
                <a:gd name="T12" fmla="*/ 520 w 593"/>
                <a:gd name="T13" fmla="*/ 102 h 592"/>
                <a:gd name="T14" fmla="*/ 545 w 593"/>
                <a:gd name="T15" fmla="*/ 135 h 592"/>
                <a:gd name="T16" fmla="*/ 565 w 593"/>
                <a:gd name="T17" fmla="*/ 172 h 592"/>
                <a:gd name="T18" fmla="*/ 580 w 593"/>
                <a:gd name="T19" fmla="*/ 212 h 592"/>
                <a:gd name="T20" fmla="*/ 590 w 593"/>
                <a:gd name="T21" fmla="*/ 253 h 592"/>
                <a:gd name="T22" fmla="*/ 593 w 593"/>
                <a:gd name="T23" fmla="*/ 296 h 592"/>
                <a:gd name="T24" fmla="*/ 590 w 593"/>
                <a:gd name="T25" fmla="*/ 340 h 592"/>
                <a:gd name="T26" fmla="*/ 580 w 593"/>
                <a:gd name="T27" fmla="*/ 382 h 592"/>
                <a:gd name="T28" fmla="*/ 565 w 593"/>
                <a:gd name="T29" fmla="*/ 421 h 592"/>
                <a:gd name="T30" fmla="*/ 545 w 593"/>
                <a:gd name="T31" fmla="*/ 457 h 592"/>
                <a:gd name="T32" fmla="*/ 520 w 593"/>
                <a:gd name="T33" fmla="*/ 491 h 592"/>
                <a:gd name="T34" fmla="*/ 491 w 593"/>
                <a:gd name="T35" fmla="*/ 520 h 592"/>
                <a:gd name="T36" fmla="*/ 457 w 593"/>
                <a:gd name="T37" fmla="*/ 544 h 592"/>
                <a:gd name="T38" fmla="*/ 421 w 593"/>
                <a:gd name="T39" fmla="*/ 565 h 592"/>
                <a:gd name="T40" fmla="*/ 382 w 593"/>
                <a:gd name="T41" fmla="*/ 580 h 592"/>
                <a:gd name="T42" fmla="*/ 340 w 593"/>
                <a:gd name="T43" fmla="*/ 590 h 592"/>
                <a:gd name="T44" fmla="*/ 296 w 593"/>
                <a:gd name="T45" fmla="*/ 592 h 592"/>
                <a:gd name="T46" fmla="*/ 253 w 593"/>
                <a:gd name="T47" fmla="*/ 590 h 592"/>
                <a:gd name="T48" fmla="*/ 211 w 593"/>
                <a:gd name="T49" fmla="*/ 580 h 592"/>
                <a:gd name="T50" fmla="*/ 172 w 593"/>
                <a:gd name="T51" fmla="*/ 565 h 592"/>
                <a:gd name="T52" fmla="*/ 135 w 593"/>
                <a:gd name="T53" fmla="*/ 544 h 592"/>
                <a:gd name="T54" fmla="*/ 102 w 593"/>
                <a:gd name="T55" fmla="*/ 520 h 592"/>
                <a:gd name="T56" fmla="*/ 73 w 593"/>
                <a:gd name="T57" fmla="*/ 491 h 592"/>
                <a:gd name="T58" fmla="*/ 48 w 593"/>
                <a:gd name="T59" fmla="*/ 457 h 592"/>
                <a:gd name="T60" fmla="*/ 28 w 593"/>
                <a:gd name="T61" fmla="*/ 421 h 592"/>
                <a:gd name="T62" fmla="*/ 13 w 593"/>
                <a:gd name="T63" fmla="*/ 382 h 592"/>
                <a:gd name="T64" fmla="*/ 4 w 593"/>
                <a:gd name="T65" fmla="*/ 340 h 592"/>
                <a:gd name="T66" fmla="*/ 0 w 593"/>
                <a:gd name="T67" fmla="*/ 296 h 592"/>
                <a:gd name="T68" fmla="*/ 4 w 593"/>
                <a:gd name="T69" fmla="*/ 253 h 592"/>
                <a:gd name="T70" fmla="*/ 13 w 593"/>
                <a:gd name="T71" fmla="*/ 212 h 592"/>
                <a:gd name="T72" fmla="*/ 28 w 593"/>
                <a:gd name="T73" fmla="*/ 172 h 592"/>
                <a:gd name="T74" fmla="*/ 48 w 593"/>
                <a:gd name="T75" fmla="*/ 135 h 592"/>
                <a:gd name="T76" fmla="*/ 73 w 593"/>
                <a:gd name="T77" fmla="*/ 102 h 592"/>
                <a:gd name="T78" fmla="*/ 102 w 593"/>
                <a:gd name="T79" fmla="*/ 73 h 592"/>
                <a:gd name="T80" fmla="*/ 135 w 593"/>
                <a:gd name="T81" fmla="*/ 48 h 592"/>
                <a:gd name="T82" fmla="*/ 172 w 593"/>
                <a:gd name="T83" fmla="*/ 28 h 592"/>
                <a:gd name="T84" fmla="*/ 211 w 593"/>
                <a:gd name="T85" fmla="*/ 13 h 592"/>
                <a:gd name="T86" fmla="*/ 253 w 593"/>
                <a:gd name="T87" fmla="*/ 4 h 592"/>
                <a:gd name="T88" fmla="*/ 296 w 593"/>
                <a:gd name="T89" fmla="*/ 0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93" h="592">
                  <a:moveTo>
                    <a:pt x="296" y="0"/>
                  </a:moveTo>
                  <a:lnTo>
                    <a:pt x="340" y="4"/>
                  </a:lnTo>
                  <a:lnTo>
                    <a:pt x="382" y="13"/>
                  </a:lnTo>
                  <a:lnTo>
                    <a:pt x="421" y="28"/>
                  </a:lnTo>
                  <a:lnTo>
                    <a:pt x="457" y="48"/>
                  </a:lnTo>
                  <a:lnTo>
                    <a:pt x="491" y="73"/>
                  </a:lnTo>
                  <a:lnTo>
                    <a:pt x="520" y="102"/>
                  </a:lnTo>
                  <a:lnTo>
                    <a:pt x="545" y="135"/>
                  </a:lnTo>
                  <a:lnTo>
                    <a:pt x="565" y="172"/>
                  </a:lnTo>
                  <a:lnTo>
                    <a:pt x="580" y="212"/>
                  </a:lnTo>
                  <a:lnTo>
                    <a:pt x="590" y="253"/>
                  </a:lnTo>
                  <a:lnTo>
                    <a:pt x="593" y="296"/>
                  </a:lnTo>
                  <a:lnTo>
                    <a:pt x="590" y="340"/>
                  </a:lnTo>
                  <a:lnTo>
                    <a:pt x="580" y="382"/>
                  </a:lnTo>
                  <a:lnTo>
                    <a:pt x="565" y="421"/>
                  </a:lnTo>
                  <a:lnTo>
                    <a:pt x="545" y="457"/>
                  </a:lnTo>
                  <a:lnTo>
                    <a:pt x="520" y="491"/>
                  </a:lnTo>
                  <a:lnTo>
                    <a:pt x="491" y="520"/>
                  </a:lnTo>
                  <a:lnTo>
                    <a:pt x="457" y="544"/>
                  </a:lnTo>
                  <a:lnTo>
                    <a:pt x="421" y="565"/>
                  </a:lnTo>
                  <a:lnTo>
                    <a:pt x="382" y="580"/>
                  </a:lnTo>
                  <a:lnTo>
                    <a:pt x="340" y="590"/>
                  </a:lnTo>
                  <a:lnTo>
                    <a:pt x="296" y="592"/>
                  </a:lnTo>
                  <a:lnTo>
                    <a:pt x="253" y="590"/>
                  </a:lnTo>
                  <a:lnTo>
                    <a:pt x="211" y="580"/>
                  </a:lnTo>
                  <a:lnTo>
                    <a:pt x="172" y="565"/>
                  </a:lnTo>
                  <a:lnTo>
                    <a:pt x="135" y="544"/>
                  </a:lnTo>
                  <a:lnTo>
                    <a:pt x="102" y="520"/>
                  </a:lnTo>
                  <a:lnTo>
                    <a:pt x="73" y="491"/>
                  </a:lnTo>
                  <a:lnTo>
                    <a:pt x="48" y="457"/>
                  </a:lnTo>
                  <a:lnTo>
                    <a:pt x="28" y="421"/>
                  </a:lnTo>
                  <a:lnTo>
                    <a:pt x="13" y="382"/>
                  </a:lnTo>
                  <a:lnTo>
                    <a:pt x="4" y="340"/>
                  </a:lnTo>
                  <a:lnTo>
                    <a:pt x="0" y="296"/>
                  </a:lnTo>
                  <a:lnTo>
                    <a:pt x="4" y="253"/>
                  </a:lnTo>
                  <a:lnTo>
                    <a:pt x="13" y="212"/>
                  </a:lnTo>
                  <a:lnTo>
                    <a:pt x="28" y="172"/>
                  </a:lnTo>
                  <a:lnTo>
                    <a:pt x="48" y="135"/>
                  </a:lnTo>
                  <a:lnTo>
                    <a:pt x="73" y="102"/>
                  </a:lnTo>
                  <a:lnTo>
                    <a:pt x="102" y="73"/>
                  </a:lnTo>
                  <a:lnTo>
                    <a:pt x="135" y="48"/>
                  </a:lnTo>
                  <a:lnTo>
                    <a:pt x="172" y="28"/>
                  </a:lnTo>
                  <a:lnTo>
                    <a:pt x="211" y="13"/>
                  </a:lnTo>
                  <a:lnTo>
                    <a:pt x="253" y="4"/>
                  </a:lnTo>
                  <a:lnTo>
                    <a:pt x="2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93" name="Freeform 788"/>
            <p:cNvSpPr>
              <a:spLocks/>
            </p:cNvSpPr>
            <p:nvPr/>
          </p:nvSpPr>
          <p:spPr bwMode="auto">
            <a:xfrm>
              <a:off x="2528" y="2698"/>
              <a:ext cx="727" cy="1457"/>
            </a:xfrm>
            <a:custGeom>
              <a:avLst/>
              <a:gdLst>
                <a:gd name="T0" fmla="*/ 802 w 1453"/>
                <a:gd name="T1" fmla="*/ 0 h 2913"/>
                <a:gd name="T2" fmla="*/ 815 w 1453"/>
                <a:gd name="T3" fmla="*/ 10 h 2913"/>
                <a:gd name="T4" fmla="*/ 764 w 1453"/>
                <a:gd name="T5" fmla="*/ 123 h 2913"/>
                <a:gd name="T6" fmla="*/ 829 w 1453"/>
                <a:gd name="T7" fmla="*/ 254 h 2913"/>
                <a:gd name="T8" fmla="*/ 964 w 1453"/>
                <a:gd name="T9" fmla="*/ 2 h 2913"/>
                <a:gd name="T10" fmla="*/ 1207 w 1453"/>
                <a:gd name="T11" fmla="*/ 16 h 2913"/>
                <a:gd name="T12" fmla="*/ 1330 w 1453"/>
                <a:gd name="T13" fmla="*/ 84 h 2913"/>
                <a:gd name="T14" fmla="*/ 1416 w 1453"/>
                <a:gd name="T15" fmla="*/ 197 h 2913"/>
                <a:gd name="T16" fmla="*/ 1447 w 1453"/>
                <a:gd name="T17" fmla="*/ 339 h 2913"/>
                <a:gd name="T18" fmla="*/ 1441 w 1453"/>
                <a:gd name="T19" fmla="*/ 1444 h 2913"/>
                <a:gd name="T20" fmla="*/ 1390 w 1453"/>
                <a:gd name="T21" fmla="*/ 1507 h 2913"/>
                <a:gd name="T22" fmla="*/ 1310 w 1453"/>
                <a:gd name="T23" fmla="*/ 1531 h 2913"/>
                <a:gd name="T24" fmla="*/ 1255 w 1453"/>
                <a:gd name="T25" fmla="*/ 1521 h 2913"/>
                <a:gd name="T26" fmla="*/ 1192 w 1453"/>
                <a:gd name="T27" fmla="*/ 1468 h 2913"/>
                <a:gd name="T28" fmla="*/ 1168 w 1453"/>
                <a:gd name="T29" fmla="*/ 1389 h 2913"/>
                <a:gd name="T30" fmla="*/ 1160 w 1453"/>
                <a:gd name="T31" fmla="*/ 322 h 2913"/>
                <a:gd name="T32" fmla="*/ 1132 w 1453"/>
                <a:gd name="T33" fmla="*/ 304 h 2913"/>
                <a:gd name="T34" fmla="*/ 1105 w 1453"/>
                <a:gd name="T35" fmla="*/ 322 h 2913"/>
                <a:gd name="T36" fmla="*/ 1102 w 1453"/>
                <a:gd name="T37" fmla="*/ 2776 h 2913"/>
                <a:gd name="T38" fmla="*/ 1055 w 1453"/>
                <a:gd name="T39" fmla="*/ 2863 h 2913"/>
                <a:gd name="T40" fmla="*/ 968 w 1453"/>
                <a:gd name="T41" fmla="*/ 2909 h 2913"/>
                <a:gd name="T42" fmla="*/ 867 w 1453"/>
                <a:gd name="T43" fmla="*/ 2899 h 2913"/>
                <a:gd name="T44" fmla="*/ 792 w 1453"/>
                <a:gd name="T45" fmla="*/ 2837 h 2913"/>
                <a:gd name="T46" fmla="*/ 763 w 1453"/>
                <a:gd name="T47" fmla="*/ 2741 h 2913"/>
                <a:gd name="T48" fmla="*/ 751 w 1453"/>
                <a:gd name="T49" fmla="*/ 1381 h 2913"/>
                <a:gd name="T50" fmla="*/ 711 w 1453"/>
                <a:gd name="T51" fmla="*/ 1374 h 2913"/>
                <a:gd name="T52" fmla="*/ 689 w 1453"/>
                <a:gd name="T53" fmla="*/ 1408 h 2913"/>
                <a:gd name="T54" fmla="*/ 675 w 1453"/>
                <a:gd name="T55" fmla="*/ 2808 h 2913"/>
                <a:gd name="T56" fmla="*/ 613 w 1453"/>
                <a:gd name="T57" fmla="*/ 2884 h 2913"/>
                <a:gd name="T58" fmla="*/ 517 w 1453"/>
                <a:gd name="T59" fmla="*/ 2913 h 2913"/>
                <a:gd name="T60" fmla="*/ 421 w 1453"/>
                <a:gd name="T61" fmla="*/ 2884 h 2913"/>
                <a:gd name="T62" fmla="*/ 359 w 1453"/>
                <a:gd name="T63" fmla="*/ 2808 h 2913"/>
                <a:gd name="T64" fmla="*/ 346 w 1453"/>
                <a:gd name="T65" fmla="*/ 340 h 2913"/>
                <a:gd name="T66" fmla="*/ 329 w 1453"/>
                <a:gd name="T67" fmla="*/ 314 h 2913"/>
                <a:gd name="T68" fmla="*/ 299 w 1453"/>
                <a:gd name="T69" fmla="*/ 320 h 2913"/>
                <a:gd name="T70" fmla="*/ 285 w 1453"/>
                <a:gd name="T71" fmla="*/ 1389 h 2913"/>
                <a:gd name="T72" fmla="*/ 261 w 1453"/>
                <a:gd name="T73" fmla="*/ 1468 h 2913"/>
                <a:gd name="T74" fmla="*/ 198 w 1453"/>
                <a:gd name="T75" fmla="*/ 1521 h 2913"/>
                <a:gd name="T76" fmla="*/ 141 w 1453"/>
                <a:gd name="T77" fmla="*/ 1531 h 2913"/>
                <a:gd name="T78" fmla="*/ 63 w 1453"/>
                <a:gd name="T79" fmla="*/ 1507 h 2913"/>
                <a:gd name="T80" fmla="*/ 10 w 1453"/>
                <a:gd name="T81" fmla="*/ 1444 h 2913"/>
                <a:gd name="T82" fmla="*/ 5 w 1453"/>
                <a:gd name="T83" fmla="*/ 339 h 2913"/>
                <a:gd name="T84" fmla="*/ 37 w 1453"/>
                <a:gd name="T85" fmla="*/ 197 h 2913"/>
                <a:gd name="T86" fmla="*/ 122 w 1453"/>
                <a:gd name="T87" fmla="*/ 84 h 2913"/>
                <a:gd name="T88" fmla="*/ 246 w 1453"/>
                <a:gd name="T89" fmla="*/ 16 h 2913"/>
                <a:gd name="T90" fmla="*/ 488 w 1453"/>
                <a:gd name="T91" fmla="*/ 2 h 2913"/>
                <a:gd name="T92" fmla="*/ 626 w 1453"/>
                <a:gd name="T93" fmla="*/ 254 h 2913"/>
                <a:gd name="T94" fmla="*/ 690 w 1453"/>
                <a:gd name="T95" fmla="*/ 123 h 2913"/>
                <a:gd name="T96" fmla="*/ 640 w 1453"/>
                <a:gd name="T97" fmla="*/ 10 h 2913"/>
                <a:gd name="T98" fmla="*/ 653 w 1453"/>
                <a:gd name="T99" fmla="*/ 0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453" h="2913">
                  <a:moveTo>
                    <a:pt x="658" y="0"/>
                  </a:moveTo>
                  <a:lnTo>
                    <a:pt x="798" y="0"/>
                  </a:lnTo>
                  <a:lnTo>
                    <a:pt x="802" y="0"/>
                  </a:lnTo>
                  <a:lnTo>
                    <a:pt x="808" y="2"/>
                  </a:lnTo>
                  <a:lnTo>
                    <a:pt x="812" y="6"/>
                  </a:lnTo>
                  <a:lnTo>
                    <a:pt x="815" y="10"/>
                  </a:lnTo>
                  <a:lnTo>
                    <a:pt x="819" y="20"/>
                  </a:lnTo>
                  <a:lnTo>
                    <a:pt x="815" y="30"/>
                  </a:lnTo>
                  <a:lnTo>
                    <a:pt x="764" y="123"/>
                  </a:lnTo>
                  <a:lnTo>
                    <a:pt x="822" y="227"/>
                  </a:lnTo>
                  <a:lnTo>
                    <a:pt x="827" y="240"/>
                  </a:lnTo>
                  <a:lnTo>
                    <a:pt x="829" y="254"/>
                  </a:lnTo>
                  <a:lnTo>
                    <a:pt x="828" y="268"/>
                  </a:lnTo>
                  <a:lnTo>
                    <a:pt x="786" y="465"/>
                  </a:lnTo>
                  <a:lnTo>
                    <a:pt x="964" y="2"/>
                  </a:lnTo>
                  <a:lnTo>
                    <a:pt x="1110" y="2"/>
                  </a:lnTo>
                  <a:lnTo>
                    <a:pt x="1160" y="6"/>
                  </a:lnTo>
                  <a:lnTo>
                    <a:pt x="1207" y="16"/>
                  </a:lnTo>
                  <a:lnTo>
                    <a:pt x="1251" y="33"/>
                  </a:lnTo>
                  <a:lnTo>
                    <a:pt x="1293" y="57"/>
                  </a:lnTo>
                  <a:lnTo>
                    <a:pt x="1330" y="84"/>
                  </a:lnTo>
                  <a:lnTo>
                    <a:pt x="1364" y="118"/>
                  </a:lnTo>
                  <a:lnTo>
                    <a:pt x="1393" y="155"/>
                  </a:lnTo>
                  <a:lnTo>
                    <a:pt x="1416" y="197"/>
                  </a:lnTo>
                  <a:lnTo>
                    <a:pt x="1433" y="241"/>
                  </a:lnTo>
                  <a:lnTo>
                    <a:pt x="1444" y="289"/>
                  </a:lnTo>
                  <a:lnTo>
                    <a:pt x="1447" y="339"/>
                  </a:lnTo>
                  <a:lnTo>
                    <a:pt x="1453" y="1388"/>
                  </a:lnTo>
                  <a:lnTo>
                    <a:pt x="1451" y="1416"/>
                  </a:lnTo>
                  <a:lnTo>
                    <a:pt x="1441" y="1444"/>
                  </a:lnTo>
                  <a:lnTo>
                    <a:pt x="1429" y="1468"/>
                  </a:lnTo>
                  <a:lnTo>
                    <a:pt x="1411" y="1489"/>
                  </a:lnTo>
                  <a:lnTo>
                    <a:pt x="1390" y="1507"/>
                  </a:lnTo>
                  <a:lnTo>
                    <a:pt x="1366" y="1519"/>
                  </a:lnTo>
                  <a:lnTo>
                    <a:pt x="1339" y="1529"/>
                  </a:lnTo>
                  <a:lnTo>
                    <a:pt x="1310" y="1531"/>
                  </a:lnTo>
                  <a:lnTo>
                    <a:pt x="1310" y="1531"/>
                  </a:lnTo>
                  <a:lnTo>
                    <a:pt x="1281" y="1529"/>
                  </a:lnTo>
                  <a:lnTo>
                    <a:pt x="1255" y="1521"/>
                  </a:lnTo>
                  <a:lnTo>
                    <a:pt x="1230" y="1507"/>
                  </a:lnTo>
                  <a:lnTo>
                    <a:pt x="1210" y="1489"/>
                  </a:lnTo>
                  <a:lnTo>
                    <a:pt x="1192" y="1468"/>
                  </a:lnTo>
                  <a:lnTo>
                    <a:pt x="1179" y="1445"/>
                  </a:lnTo>
                  <a:lnTo>
                    <a:pt x="1170" y="1418"/>
                  </a:lnTo>
                  <a:lnTo>
                    <a:pt x="1168" y="1389"/>
                  </a:lnTo>
                  <a:lnTo>
                    <a:pt x="1162" y="340"/>
                  </a:lnTo>
                  <a:lnTo>
                    <a:pt x="1162" y="334"/>
                  </a:lnTo>
                  <a:lnTo>
                    <a:pt x="1160" y="322"/>
                  </a:lnTo>
                  <a:lnTo>
                    <a:pt x="1154" y="313"/>
                  </a:lnTo>
                  <a:lnTo>
                    <a:pt x="1145" y="306"/>
                  </a:lnTo>
                  <a:lnTo>
                    <a:pt x="1132" y="304"/>
                  </a:lnTo>
                  <a:lnTo>
                    <a:pt x="1120" y="306"/>
                  </a:lnTo>
                  <a:lnTo>
                    <a:pt x="1111" y="313"/>
                  </a:lnTo>
                  <a:lnTo>
                    <a:pt x="1105" y="322"/>
                  </a:lnTo>
                  <a:lnTo>
                    <a:pt x="1103" y="334"/>
                  </a:lnTo>
                  <a:lnTo>
                    <a:pt x="1105" y="2741"/>
                  </a:lnTo>
                  <a:lnTo>
                    <a:pt x="1102" y="2776"/>
                  </a:lnTo>
                  <a:lnTo>
                    <a:pt x="1092" y="2808"/>
                  </a:lnTo>
                  <a:lnTo>
                    <a:pt x="1076" y="2837"/>
                  </a:lnTo>
                  <a:lnTo>
                    <a:pt x="1055" y="2863"/>
                  </a:lnTo>
                  <a:lnTo>
                    <a:pt x="1030" y="2884"/>
                  </a:lnTo>
                  <a:lnTo>
                    <a:pt x="1001" y="2899"/>
                  </a:lnTo>
                  <a:lnTo>
                    <a:pt x="968" y="2909"/>
                  </a:lnTo>
                  <a:lnTo>
                    <a:pt x="934" y="2913"/>
                  </a:lnTo>
                  <a:lnTo>
                    <a:pt x="900" y="2909"/>
                  </a:lnTo>
                  <a:lnTo>
                    <a:pt x="867" y="2899"/>
                  </a:lnTo>
                  <a:lnTo>
                    <a:pt x="838" y="2884"/>
                  </a:lnTo>
                  <a:lnTo>
                    <a:pt x="813" y="2863"/>
                  </a:lnTo>
                  <a:lnTo>
                    <a:pt x="792" y="2837"/>
                  </a:lnTo>
                  <a:lnTo>
                    <a:pt x="776" y="2808"/>
                  </a:lnTo>
                  <a:lnTo>
                    <a:pt x="767" y="2776"/>
                  </a:lnTo>
                  <a:lnTo>
                    <a:pt x="763" y="2741"/>
                  </a:lnTo>
                  <a:lnTo>
                    <a:pt x="763" y="1408"/>
                  </a:lnTo>
                  <a:lnTo>
                    <a:pt x="760" y="1394"/>
                  </a:lnTo>
                  <a:lnTo>
                    <a:pt x="751" y="1381"/>
                  </a:lnTo>
                  <a:lnTo>
                    <a:pt x="740" y="1374"/>
                  </a:lnTo>
                  <a:lnTo>
                    <a:pt x="726" y="1371"/>
                  </a:lnTo>
                  <a:lnTo>
                    <a:pt x="711" y="1374"/>
                  </a:lnTo>
                  <a:lnTo>
                    <a:pt x="699" y="1381"/>
                  </a:lnTo>
                  <a:lnTo>
                    <a:pt x="691" y="1394"/>
                  </a:lnTo>
                  <a:lnTo>
                    <a:pt x="689" y="1408"/>
                  </a:lnTo>
                  <a:lnTo>
                    <a:pt x="689" y="2741"/>
                  </a:lnTo>
                  <a:lnTo>
                    <a:pt x="685" y="2776"/>
                  </a:lnTo>
                  <a:lnTo>
                    <a:pt x="675" y="2808"/>
                  </a:lnTo>
                  <a:lnTo>
                    <a:pt x="660" y="2837"/>
                  </a:lnTo>
                  <a:lnTo>
                    <a:pt x="639" y="2863"/>
                  </a:lnTo>
                  <a:lnTo>
                    <a:pt x="613" y="2884"/>
                  </a:lnTo>
                  <a:lnTo>
                    <a:pt x="584" y="2899"/>
                  </a:lnTo>
                  <a:lnTo>
                    <a:pt x="552" y="2909"/>
                  </a:lnTo>
                  <a:lnTo>
                    <a:pt x="517" y="2913"/>
                  </a:lnTo>
                  <a:lnTo>
                    <a:pt x="482" y="2909"/>
                  </a:lnTo>
                  <a:lnTo>
                    <a:pt x="451" y="2899"/>
                  </a:lnTo>
                  <a:lnTo>
                    <a:pt x="421" y="2884"/>
                  </a:lnTo>
                  <a:lnTo>
                    <a:pt x="397" y="2863"/>
                  </a:lnTo>
                  <a:lnTo>
                    <a:pt x="376" y="2837"/>
                  </a:lnTo>
                  <a:lnTo>
                    <a:pt x="359" y="2808"/>
                  </a:lnTo>
                  <a:lnTo>
                    <a:pt x="349" y="2776"/>
                  </a:lnTo>
                  <a:lnTo>
                    <a:pt x="346" y="2741"/>
                  </a:lnTo>
                  <a:lnTo>
                    <a:pt x="346" y="340"/>
                  </a:lnTo>
                  <a:lnTo>
                    <a:pt x="343" y="329"/>
                  </a:lnTo>
                  <a:lnTo>
                    <a:pt x="337" y="320"/>
                  </a:lnTo>
                  <a:lnTo>
                    <a:pt x="329" y="314"/>
                  </a:lnTo>
                  <a:lnTo>
                    <a:pt x="319" y="312"/>
                  </a:lnTo>
                  <a:lnTo>
                    <a:pt x="307" y="314"/>
                  </a:lnTo>
                  <a:lnTo>
                    <a:pt x="299" y="320"/>
                  </a:lnTo>
                  <a:lnTo>
                    <a:pt x="293" y="329"/>
                  </a:lnTo>
                  <a:lnTo>
                    <a:pt x="291" y="340"/>
                  </a:lnTo>
                  <a:lnTo>
                    <a:pt x="285" y="1389"/>
                  </a:lnTo>
                  <a:lnTo>
                    <a:pt x="283" y="1417"/>
                  </a:lnTo>
                  <a:lnTo>
                    <a:pt x="274" y="1445"/>
                  </a:lnTo>
                  <a:lnTo>
                    <a:pt x="261" y="1468"/>
                  </a:lnTo>
                  <a:lnTo>
                    <a:pt x="244" y="1489"/>
                  </a:lnTo>
                  <a:lnTo>
                    <a:pt x="223" y="1507"/>
                  </a:lnTo>
                  <a:lnTo>
                    <a:pt x="198" y="1521"/>
                  </a:lnTo>
                  <a:lnTo>
                    <a:pt x="172" y="1529"/>
                  </a:lnTo>
                  <a:lnTo>
                    <a:pt x="143" y="1531"/>
                  </a:lnTo>
                  <a:lnTo>
                    <a:pt x="141" y="1531"/>
                  </a:lnTo>
                  <a:lnTo>
                    <a:pt x="114" y="1529"/>
                  </a:lnTo>
                  <a:lnTo>
                    <a:pt x="86" y="1519"/>
                  </a:lnTo>
                  <a:lnTo>
                    <a:pt x="63" y="1507"/>
                  </a:lnTo>
                  <a:lnTo>
                    <a:pt x="41" y="1489"/>
                  </a:lnTo>
                  <a:lnTo>
                    <a:pt x="24" y="1468"/>
                  </a:lnTo>
                  <a:lnTo>
                    <a:pt x="10" y="1444"/>
                  </a:lnTo>
                  <a:lnTo>
                    <a:pt x="2" y="1416"/>
                  </a:lnTo>
                  <a:lnTo>
                    <a:pt x="0" y="1388"/>
                  </a:lnTo>
                  <a:lnTo>
                    <a:pt x="5" y="339"/>
                  </a:lnTo>
                  <a:lnTo>
                    <a:pt x="9" y="289"/>
                  </a:lnTo>
                  <a:lnTo>
                    <a:pt x="20" y="241"/>
                  </a:lnTo>
                  <a:lnTo>
                    <a:pt x="37" y="197"/>
                  </a:lnTo>
                  <a:lnTo>
                    <a:pt x="60" y="155"/>
                  </a:lnTo>
                  <a:lnTo>
                    <a:pt x="89" y="118"/>
                  </a:lnTo>
                  <a:lnTo>
                    <a:pt x="122" y="84"/>
                  </a:lnTo>
                  <a:lnTo>
                    <a:pt x="160" y="57"/>
                  </a:lnTo>
                  <a:lnTo>
                    <a:pt x="202" y="33"/>
                  </a:lnTo>
                  <a:lnTo>
                    <a:pt x="246" y="16"/>
                  </a:lnTo>
                  <a:lnTo>
                    <a:pt x="293" y="6"/>
                  </a:lnTo>
                  <a:lnTo>
                    <a:pt x="343" y="2"/>
                  </a:lnTo>
                  <a:lnTo>
                    <a:pt x="488" y="2"/>
                  </a:lnTo>
                  <a:lnTo>
                    <a:pt x="663" y="465"/>
                  </a:lnTo>
                  <a:lnTo>
                    <a:pt x="626" y="268"/>
                  </a:lnTo>
                  <a:lnTo>
                    <a:pt x="626" y="254"/>
                  </a:lnTo>
                  <a:lnTo>
                    <a:pt x="627" y="240"/>
                  </a:lnTo>
                  <a:lnTo>
                    <a:pt x="633" y="227"/>
                  </a:lnTo>
                  <a:lnTo>
                    <a:pt x="690" y="123"/>
                  </a:lnTo>
                  <a:lnTo>
                    <a:pt x="639" y="30"/>
                  </a:lnTo>
                  <a:lnTo>
                    <a:pt x="637" y="20"/>
                  </a:lnTo>
                  <a:lnTo>
                    <a:pt x="640" y="10"/>
                  </a:lnTo>
                  <a:lnTo>
                    <a:pt x="644" y="6"/>
                  </a:lnTo>
                  <a:lnTo>
                    <a:pt x="647" y="2"/>
                  </a:lnTo>
                  <a:lnTo>
                    <a:pt x="653" y="0"/>
                  </a:lnTo>
                  <a:lnTo>
                    <a:pt x="65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94" name="Freeform 789"/>
            <p:cNvSpPr>
              <a:spLocks/>
            </p:cNvSpPr>
            <p:nvPr/>
          </p:nvSpPr>
          <p:spPr bwMode="auto">
            <a:xfrm>
              <a:off x="3568" y="2356"/>
              <a:ext cx="296" cy="296"/>
            </a:xfrm>
            <a:custGeom>
              <a:avLst/>
              <a:gdLst>
                <a:gd name="T0" fmla="*/ 296 w 592"/>
                <a:gd name="T1" fmla="*/ 0 h 592"/>
                <a:gd name="T2" fmla="*/ 340 w 592"/>
                <a:gd name="T3" fmla="*/ 4 h 592"/>
                <a:gd name="T4" fmla="*/ 382 w 592"/>
                <a:gd name="T5" fmla="*/ 13 h 592"/>
                <a:gd name="T6" fmla="*/ 421 w 592"/>
                <a:gd name="T7" fmla="*/ 28 h 592"/>
                <a:gd name="T8" fmla="*/ 457 w 592"/>
                <a:gd name="T9" fmla="*/ 48 h 592"/>
                <a:gd name="T10" fmla="*/ 491 w 592"/>
                <a:gd name="T11" fmla="*/ 73 h 592"/>
                <a:gd name="T12" fmla="*/ 520 w 592"/>
                <a:gd name="T13" fmla="*/ 102 h 592"/>
                <a:gd name="T14" fmla="*/ 544 w 592"/>
                <a:gd name="T15" fmla="*/ 135 h 592"/>
                <a:gd name="T16" fmla="*/ 565 w 592"/>
                <a:gd name="T17" fmla="*/ 172 h 592"/>
                <a:gd name="T18" fmla="*/ 580 w 592"/>
                <a:gd name="T19" fmla="*/ 212 h 592"/>
                <a:gd name="T20" fmla="*/ 590 w 592"/>
                <a:gd name="T21" fmla="*/ 253 h 592"/>
                <a:gd name="T22" fmla="*/ 592 w 592"/>
                <a:gd name="T23" fmla="*/ 296 h 592"/>
                <a:gd name="T24" fmla="*/ 590 w 592"/>
                <a:gd name="T25" fmla="*/ 340 h 592"/>
                <a:gd name="T26" fmla="*/ 580 w 592"/>
                <a:gd name="T27" fmla="*/ 382 h 592"/>
                <a:gd name="T28" fmla="*/ 565 w 592"/>
                <a:gd name="T29" fmla="*/ 421 h 592"/>
                <a:gd name="T30" fmla="*/ 544 w 592"/>
                <a:gd name="T31" fmla="*/ 457 h 592"/>
                <a:gd name="T32" fmla="*/ 520 w 592"/>
                <a:gd name="T33" fmla="*/ 491 h 592"/>
                <a:gd name="T34" fmla="*/ 491 w 592"/>
                <a:gd name="T35" fmla="*/ 520 h 592"/>
                <a:gd name="T36" fmla="*/ 457 w 592"/>
                <a:gd name="T37" fmla="*/ 544 h 592"/>
                <a:gd name="T38" fmla="*/ 421 w 592"/>
                <a:gd name="T39" fmla="*/ 565 h 592"/>
                <a:gd name="T40" fmla="*/ 382 w 592"/>
                <a:gd name="T41" fmla="*/ 580 h 592"/>
                <a:gd name="T42" fmla="*/ 340 w 592"/>
                <a:gd name="T43" fmla="*/ 590 h 592"/>
                <a:gd name="T44" fmla="*/ 296 w 592"/>
                <a:gd name="T45" fmla="*/ 592 h 592"/>
                <a:gd name="T46" fmla="*/ 253 w 592"/>
                <a:gd name="T47" fmla="*/ 590 h 592"/>
                <a:gd name="T48" fmla="*/ 211 w 592"/>
                <a:gd name="T49" fmla="*/ 580 h 592"/>
                <a:gd name="T50" fmla="*/ 172 w 592"/>
                <a:gd name="T51" fmla="*/ 565 h 592"/>
                <a:gd name="T52" fmla="*/ 135 w 592"/>
                <a:gd name="T53" fmla="*/ 544 h 592"/>
                <a:gd name="T54" fmla="*/ 102 w 592"/>
                <a:gd name="T55" fmla="*/ 520 h 592"/>
                <a:gd name="T56" fmla="*/ 73 w 592"/>
                <a:gd name="T57" fmla="*/ 491 h 592"/>
                <a:gd name="T58" fmla="*/ 48 w 592"/>
                <a:gd name="T59" fmla="*/ 457 h 592"/>
                <a:gd name="T60" fmla="*/ 28 w 592"/>
                <a:gd name="T61" fmla="*/ 421 h 592"/>
                <a:gd name="T62" fmla="*/ 13 w 592"/>
                <a:gd name="T63" fmla="*/ 382 h 592"/>
                <a:gd name="T64" fmla="*/ 4 w 592"/>
                <a:gd name="T65" fmla="*/ 340 h 592"/>
                <a:gd name="T66" fmla="*/ 0 w 592"/>
                <a:gd name="T67" fmla="*/ 296 h 592"/>
                <a:gd name="T68" fmla="*/ 4 w 592"/>
                <a:gd name="T69" fmla="*/ 253 h 592"/>
                <a:gd name="T70" fmla="*/ 13 w 592"/>
                <a:gd name="T71" fmla="*/ 212 h 592"/>
                <a:gd name="T72" fmla="*/ 28 w 592"/>
                <a:gd name="T73" fmla="*/ 172 h 592"/>
                <a:gd name="T74" fmla="*/ 48 w 592"/>
                <a:gd name="T75" fmla="*/ 135 h 592"/>
                <a:gd name="T76" fmla="*/ 73 w 592"/>
                <a:gd name="T77" fmla="*/ 102 h 592"/>
                <a:gd name="T78" fmla="*/ 102 w 592"/>
                <a:gd name="T79" fmla="*/ 73 h 592"/>
                <a:gd name="T80" fmla="*/ 135 w 592"/>
                <a:gd name="T81" fmla="*/ 48 h 592"/>
                <a:gd name="T82" fmla="*/ 172 w 592"/>
                <a:gd name="T83" fmla="*/ 28 h 592"/>
                <a:gd name="T84" fmla="*/ 211 w 592"/>
                <a:gd name="T85" fmla="*/ 13 h 592"/>
                <a:gd name="T86" fmla="*/ 253 w 592"/>
                <a:gd name="T87" fmla="*/ 4 h 592"/>
                <a:gd name="T88" fmla="*/ 296 w 592"/>
                <a:gd name="T89" fmla="*/ 0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92" h="592">
                  <a:moveTo>
                    <a:pt x="296" y="0"/>
                  </a:moveTo>
                  <a:lnTo>
                    <a:pt x="340" y="4"/>
                  </a:lnTo>
                  <a:lnTo>
                    <a:pt x="382" y="13"/>
                  </a:lnTo>
                  <a:lnTo>
                    <a:pt x="421" y="28"/>
                  </a:lnTo>
                  <a:lnTo>
                    <a:pt x="457" y="48"/>
                  </a:lnTo>
                  <a:lnTo>
                    <a:pt x="491" y="73"/>
                  </a:lnTo>
                  <a:lnTo>
                    <a:pt x="520" y="102"/>
                  </a:lnTo>
                  <a:lnTo>
                    <a:pt x="544" y="135"/>
                  </a:lnTo>
                  <a:lnTo>
                    <a:pt x="565" y="172"/>
                  </a:lnTo>
                  <a:lnTo>
                    <a:pt x="580" y="212"/>
                  </a:lnTo>
                  <a:lnTo>
                    <a:pt x="590" y="253"/>
                  </a:lnTo>
                  <a:lnTo>
                    <a:pt x="592" y="296"/>
                  </a:lnTo>
                  <a:lnTo>
                    <a:pt x="590" y="340"/>
                  </a:lnTo>
                  <a:lnTo>
                    <a:pt x="580" y="382"/>
                  </a:lnTo>
                  <a:lnTo>
                    <a:pt x="565" y="421"/>
                  </a:lnTo>
                  <a:lnTo>
                    <a:pt x="544" y="457"/>
                  </a:lnTo>
                  <a:lnTo>
                    <a:pt x="520" y="491"/>
                  </a:lnTo>
                  <a:lnTo>
                    <a:pt x="491" y="520"/>
                  </a:lnTo>
                  <a:lnTo>
                    <a:pt x="457" y="544"/>
                  </a:lnTo>
                  <a:lnTo>
                    <a:pt x="421" y="565"/>
                  </a:lnTo>
                  <a:lnTo>
                    <a:pt x="382" y="580"/>
                  </a:lnTo>
                  <a:lnTo>
                    <a:pt x="340" y="590"/>
                  </a:lnTo>
                  <a:lnTo>
                    <a:pt x="296" y="592"/>
                  </a:lnTo>
                  <a:lnTo>
                    <a:pt x="253" y="590"/>
                  </a:lnTo>
                  <a:lnTo>
                    <a:pt x="211" y="580"/>
                  </a:lnTo>
                  <a:lnTo>
                    <a:pt x="172" y="565"/>
                  </a:lnTo>
                  <a:lnTo>
                    <a:pt x="135" y="544"/>
                  </a:lnTo>
                  <a:lnTo>
                    <a:pt x="102" y="520"/>
                  </a:lnTo>
                  <a:lnTo>
                    <a:pt x="73" y="491"/>
                  </a:lnTo>
                  <a:lnTo>
                    <a:pt x="48" y="457"/>
                  </a:lnTo>
                  <a:lnTo>
                    <a:pt x="28" y="421"/>
                  </a:lnTo>
                  <a:lnTo>
                    <a:pt x="13" y="382"/>
                  </a:lnTo>
                  <a:lnTo>
                    <a:pt x="4" y="340"/>
                  </a:lnTo>
                  <a:lnTo>
                    <a:pt x="0" y="296"/>
                  </a:lnTo>
                  <a:lnTo>
                    <a:pt x="4" y="253"/>
                  </a:lnTo>
                  <a:lnTo>
                    <a:pt x="13" y="212"/>
                  </a:lnTo>
                  <a:lnTo>
                    <a:pt x="28" y="172"/>
                  </a:lnTo>
                  <a:lnTo>
                    <a:pt x="48" y="135"/>
                  </a:lnTo>
                  <a:lnTo>
                    <a:pt x="73" y="102"/>
                  </a:lnTo>
                  <a:lnTo>
                    <a:pt x="102" y="73"/>
                  </a:lnTo>
                  <a:lnTo>
                    <a:pt x="135" y="48"/>
                  </a:lnTo>
                  <a:lnTo>
                    <a:pt x="172" y="28"/>
                  </a:lnTo>
                  <a:lnTo>
                    <a:pt x="211" y="13"/>
                  </a:lnTo>
                  <a:lnTo>
                    <a:pt x="253" y="4"/>
                  </a:lnTo>
                  <a:lnTo>
                    <a:pt x="2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95" name="Freeform 790"/>
            <p:cNvSpPr>
              <a:spLocks/>
            </p:cNvSpPr>
            <p:nvPr/>
          </p:nvSpPr>
          <p:spPr bwMode="auto">
            <a:xfrm>
              <a:off x="3112" y="2251"/>
              <a:ext cx="1205" cy="1904"/>
            </a:xfrm>
            <a:custGeom>
              <a:avLst/>
              <a:gdLst>
                <a:gd name="T0" fmla="*/ 182 w 2410"/>
                <a:gd name="T1" fmla="*/ 6 h 3808"/>
                <a:gd name="T2" fmla="*/ 231 w 2410"/>
                <a:gd name="T3" fmla="*/ 31 h 3808"/>
                <a:gd name="T4" fmla="*/ 977 w 2410"/>
                <a:gd name="T5" fmla="*/ 919 h 3808"/>
                <a:gd name="T6" fmla="*/ 1107 w 2410"/>
                <a:gd name="T7" fmla="*/ 1163 h 3808"/>
                <a:gd name="T8" fmla="*/ 1108 w 2410"/>
                <a:gd name="T9" fmla="*/ 1135 h 3808"/>
                <a:gd name="T10" fmla="*/ 1171 w 2410"/>
                <a:gd name="T11" fmla="*/ 1018 h 3808"/>
                <a:gd name="T12" fmla="*/ 1118 w 2410"/>
                <a:gd name="T13" fmla="*/ 915 h 3808"/>
                <a:gd name="T14" fmla="*/ 1123 w 2410"/>
                <a:gd name="T15" fmla="*/ 901 h 3808"/>
                <a:gd name="T16" fmla="*/ 1133 w 2410"/>
                <a:gd name="T17" fmla="*/ 895 h 3808"/>
                <a:gd name="T18" fmla="*/ 1279 w 2410"/>
                <a:gd name="T19" fmla="*/ 895 h 3808"/>
                <a:gd name="T20" fmla="*/ 1288 w 2410"/>
                <a:gd name="T21" fmla="*/ 897 h 3808"/>
                <a:gd name="T22" fmla="*/ 1296 w 2410"/>
                <a:gd name="T23" fmla="*/ 905 h 3808"/>
                <a:gd name="T24" fmla="*/ 1296 w 2410"/>
                <a:gd name="T25" fmla="*/ 925 h 3808"/>
                <a:gd name="T26" fmla="*/ 1303 w 2410"/>
                <a:gd name="T27" fmla="*/ 1122 h 3808"/>
                <a:gd name="T28" fmla="*/ 1310 w 2410"/>
                <a:gd name="T29" fmla="*/ 1149 h 3808"/>
                <a:gd name="T30" fmla="*/ 1267 w 2410"/>
                <a:gd name="T31" fmla="*/ 1360 h 3808"/>
                <a:gd name="T32" fmla="*/ 2158 w 2410"/>
                <a:gd name="T33" fmla="*/ 51 h 3808"/>
                <a:gd name="T34" fmla="*/ 2202 w 2410"/>
                <a:gd name="T35" fmla="*/ 16 h 3808"/>
                <a:gd name="T36" fmla="*/ 2255 w 2410"/>
                <a:gd name="T37" fmla="*/ 0 h 3808"/>
                <a:gd name="T38" fmla="*/ 2310 w 2410"/>
                <a:gd name="T39" fmla="*/ 6 h 3808"/>
                <a:gd name="T40" fmla="*/ 2360 w 2410"/>
                <a:gd name="T41" fmla="*/ 33 h 3808"/>
                <a:gd name="T42" fmla="*/ 2394 w 2410"/>
                <a:gd name="T43" fmla="*/ 78 h 3808"/>
                <a:gd name="T44" fmla="*/ 2410 w 2410"/>
                <a:gd name="T45" fmla="*/ 130 h 3808"/>
                <a:gd name="T46" fmla="*/ 2404 w 2410"/>
                <a:gd name="T47" fmla="*/ 185 h 3808"/>
                <a:gd name="T48" fmla="*/ 2377 w 2410"/>
                <a:gd name="T49" fmla="*/ 235 h 3808"/>
                <a:gd name="T50" fmla="*/ 1586 w 2410"/>
                <a:gd name="T51" fmla="*/ 3636 h 3808"/>
                <a:gd name="T52" fmla="*/ 1572 w 2410"/>
                <a:gd name="T53" fmla="*/ 3703 h 3808"/>
                <a:gd name="T54" fmla="*/ 1536 w 2410"/>
                <a:gd name="T55" fmla="*/ 3758 h 3808"/>
                <a:gd name="T56" fmla="*/ 1482 w 2410"/>
                <a:gd name="T57" fmla="*/ 3794 h 3808"/>
                <a:gd name="T58" fmla="*/ 1415 w 2410"/>
                <a:gd name="T59" fmla="*/ 3808 h 3808"/>
                <a:gd name="T60" fmla="*/ 1348 w 2410"/>
                <a:gd name="T61" fmla="*/ 3794 h 3808"/>
                <a:gd name="T62" fmla="*/ 1294 w 2410"/>
                <a:gd name="T63" fmla="*/ 3758 h 3808"/>
                <a:gd name="T64" fmla="*/ 1257 w 2410"/>
                <a:gd name="T65" fmla="*/ 3703 h 3808"/>
                <a:gd name="T66" fmla="*/ 1243 w 2410"/>
                <a:gd name="T67" fmla="*/ 3636 h 3808"/>
                <a:gd name="T68" fmla="*/ 1241 w 2410"/>
                <a:gd name="T69" fmla="*/ 2289 h 3808"/>
                <a:gd name="T70" fmla="*/ 1221 w 2410"/>
                <a:gd name="T71" fmla="*/ 2269 h 3808"/>
                <a:gd name="T72" fmla="*/ 1192 w 2410"/>
                <a:gd name="T73" fmla="*/ 2269 h 3808"/>
                <a:gd name="T74" fmla="*/ 1172 w 2410"/>
                <a:gd name="T75" fmla="*/ 2289 h 3808"/>
                <a:gd name="T76" fmla="*/ 1170 w 2410"/>
                <a:gd name="T77" fmla="*/ 3636 h 3808"/>
                <a:gd name="T78" fmla="*/ 1156 w 2410"/>
                <a:gd name="T79" fmla="*/ 3703 h 3808"/>
                <a:gd name="T80" fmla="*/ 1119 w 2410"/>
                <a:gd name="T81" fmla="*/ 3758 h 3808"/>
                <a:gd name="T82" fmla="*/ 1064 w 2410"/>
                <a:gd name="T83" fmla="*/ 3794 h 3808"/>
                <a:gd name="T84" fmla="*/ 998 w 2410"/>
                <a:gd name="T85" fmla="*/ 3808 h 3808"/>
                <a:gd name="T86" fmla="*/ 931 w 2410"/>
                <a:gd name="T87" fmla="*/ 3794 h 3808"/>
                <a:gd name="T88" fmla="*/ 876 w 2410"/>
                <a:gd name="T89" fmla="*/ 3758 h 3808"/>
                <a:gd name="T90" fmla="*/ 841 w 2410"/>
                <a:gd name="T91" fmla="*/ 3703 h 3808"/>
                <a:gd name="T92" fmla="*/ 827 w 2410"/>
                <a:gd name="T93" fmla="*/ 3636 h 3808"/>
                <a:gd name="T94" fmla="*/ 32 w 2410"/>
                <a:gd name="T95" fmla="*/ 235 h 3808"/>
                <a:gd name="T96" fmla="*/ 6 w 2410"/>
                <a:gd name="T97" fmla="*/ 185 h 3808"/>
                <a:gd name="T98" fmla="*/ 0 w 2410"/>
                <a:gd name="T99" fmla="*/ 130 h 3808"/>
                <a:gd name="T100" fmla="*/ 15 w 2410"/>
                <a:gd name="T101" fmla="*/ 78 h 3808"/>
                <a:gd name="T102" fmla="*/ 51 w 2410"/>
                <a:gd name="T103" fmla="*/ 33 h 3808"/>
                <a:gd name="T104" fmla="*/ 101 w 2410"/>
                <a:gd name="T105" fmla="*/ 6 h 3808"/>
                <a:gd name="T106" fmla="*/ 155 w 2410"/>
                <a:gd name="T107" fmla="*/ 0 h 3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410" h="3808">
                  <a:moveTo>
                    <a:pt x="155" y="0"/>
                  </a:moveTo>
                  <a:lnTo>
                    <a:pt x="182" y="6"/>
                  </a:lnTo>
                  <a:lnTo>
                    <a:pt x="207" y="16"/>
                  </a:lnTo>
                  <a:lnTo>
                    <a:pt x="231" y="31"/>
                  </a:lnTo>
                  <a:lnTo>
                    <a:pt x="251" y="51"/>
                  </a:lnTo>
                  <a:lnTo>
                    <a:pt x="977" y="919"/>
                  </a:lnTo>
                  <a:lnTo>
                    <a:pt x="1144" y="1360"/>
                  </a:lnTo>
                  <a:lnTo>
                    <a:pt x="1107" y="1163"/>
                  </a:lnTo>
                  <a:lnTo>
                    <a:pt x="1106" y="1149"/>
                  </a:lnTo>
                  <a:lnTo>
                    <a:pt x="1108" y="1135"/>
                  </a:lnTo>
                  <a:lnTo>
                    <a:pt x="1114" y="1122"/>
                  </a:lnTo>
                  <a:lnTo>
                    <a:pt x="1171" y="1018"/>
                  </a:lnTo>
                  <a:lnTo>
                    <a:pt x="1120" y="925"/>
                  </a:lnTo>
                  <a:lnTo>
                    <a:pt x="1118" y="915"/>
                  </a:lnTo>
                  <a:lnTo>
                    <a:pt x="1121" y="905"/>
                  </a:lnTo>
                  <a:lnTo>
                    <a:pt x="1123" y="901"/>
                  </a:lnTo>
                  <a:lnTo>
                    <a:pt x="1128" y="897"/>
                  </a:lnTo>
                  <a:lnTo>
                    <a:pt x="1133" y="895"/>
                  </a:lnTo>
                  <a:lnTo>
                    <a:pt x="1139" y="895"/>
                  </a:lnTo>
                  <a:lnTo>
                    <a:pt x="1279" y="895"/>
                  </a:lnTo>
                  <a:lnTo>
                    <a:pt x="1284" y="895"/>
                  </a:lnTo>
                  <a:lnTo>
                    <a:pt x="1288" y="897"/>
                  </a:lnTo>
                  <a:lnTo>
                    <a:pt x="1293" y="901"/>
                  </a:lnTo>
                  <a:lnTo>
                    <a:pt x="1296" y="905"/>
                  </a:lnTo>
                  <a:lnTo>
                    <a:pt x="1299" y="915"/>
                  </a:lnTo>
                  <a:lnTo>
                    <a:pt x="1296" y="925"/>
                  </a:lnTo>
                  <a:lnTo>
                    <a:pt x="1245" y="1018"/>
                  </a:lnTo>
                  <a:lnTo>
                    <a:pt x="1303" y="1122"/>
                  </a:lnTo>
                  <a:lnTo>
                    <a:pt x="1308" y="1135"/>
                  </a:lnTo>
                  <a:lnTo>
                    <a:pt x="1310" y="1149"/>
                  </a:lnTo>
                  <a:lnTo>
                    <a:pt x="1309" y="1163"/>
                  </a:lnTo>
                  <a:lnTo>
                    <a:pt x="1267" y="1360"/>
                  </a:lnTo>
                  <a:lnTo>
                    <a:pt x="1439" y="912"/>
                  </a:lnTo>
                  <a:lnTo>
                    <a:pt x="2158" y="51"/>
                  </a:lnTo>
                  <a:lnTo>
                    <a:pt x="2179" y="31"/>
                  </a:lnTo>
                  <a:lnTo>
                    <a:pt x="2202" y="16"/>
                  </a:lnTo>
                  <a:lnTo>
                    <a:pt x="2227" y="6"/>
                  </a:lnTo>
                  <a:lnTo>
                    <a:pt x="2255" y="0"/>
                  </a:lnTo>
                  <a:lnTo>
                    <a:pt x="2282" y="0"/>
                  </a:lnTo>
                  <a:lnTo>
                    <a:pt x="2310" y="6"/>
                  </a:lnTo>
                  <a:lnTo>
                    <a:pt x="2335" y="17"/>
                  </a:lnTo>
                  <a:lnTo>
                    <a:pt x="2360" y="33"/>
                  </a:lnTo>
                  <a:lnTo>
                    <a:pt x="2379" y="54"/>
                  </a:lnTo>
                  <a:lnTo>
                    <a:pt x="2394" y="78"/>
                  </a:lnTo>
                  <a:lnTo>
                    <a:pt x="2405" y="104"/>
                  </a:lnTo>
                  <a:lnTo>
                    <a:pt x="2410" y="130"/>
                  </a:lnTo>
                  <a:lnTo>
                    <a:pt x="2410" y="158"/>
                  </a:lnTo>
                  <a:lnTo>
                    <a:pt x="2404" y="185"/>
                  </a:lnTo>
                  <a:lnTo>
                    <a:pt x="2393" y="210"/>
                  </a:lnTo>
                  <a:lnTo>
                    <a:pt x="2377" y="235"/>
                  </a:lnTo>
                  <a:lnTo>
                    <a:pt x="1583" y="1184"/>
                  </a:lnTo>
                  <a:lnTo>
                    <a:pt x="1586" y="3636"/>
                  </a:lnTo>
                  <a:lnTo>
                    <a:pt x="1583" y="3671"/>
                  </a:lnTo>
                  <a:lnTo>
                    <a:pt x="1572" y="3703"/>
                  </a:lnTo>
                  <a:lnTo>
                    <a:pt x="1557" y="3732"/>
                  </a:lnTo>
                  <a:lnTo>
                    <a:pt x="1536" y="3758"/>
                  </a:lnTo>
                  <a:lnTo>
                    <a:pt x="1511" y="3779"/>
                  </a:lnTo>
                  <a:lnTo>
                    <a:pt x="1482" y="3794"/>
                  </a:lnTo>
                  <a:lnTo>
                    <a:pt x="1449" y="3804"/>
                  </a:lnTo>
                  <a:lnTo>
                    <a:pt x="1415" y="3808"/>
                  </a:lnTo>
                  <a:lnTo>
                    <a:pt x="1380" y="3804"/>
                  </a:lnTo>
                  <a:lnTo>
                    <a:pt x="1348" y="3794"/>
                  </a:lnTo>
                  <a:lnTo>
                    <a:pt x="1319" y="3779"/>
                  </a:lnTo>
                  <a:lnTo>
                    <a:pt x="1294" y="3758"/>
                  </a:lnTo>
                  <a:lnTo>
                    <a:pt x="1273" y="3732"/>
                  </a:lnTo>
                  <a:lnTo>
                    <a:pt x="1257" y="3703"/>
                  </a:lnTo>
                  <a:lnTo>
                    <a:pt x="1246" y="3671"/>
                  </a:lnTo>
                  <a:lnTo>
                    <a:pt x="1243" y="3636"/>
                  </a:lnTo>
                  <a:lnTo>
                    <a:pt x="1243" y="2303"/>
                  </a:lnTo>
                  <a:lnTo>
                    <a:pt x="1241" y="2289"/>
                  </a:lnTo>
                  <a:lnTo>
                    <a:pt x="1233" y="2276"/>
                  </a:lnTo>
                  <a:lnTo>
                    <a:pt x="1221" y="2269"/>
                  </a:lnTo>
                  <a:lnTo>
                    <a:pt x="1207" y="2266"/>
                  </a:lnTo>
                  <a:lnTo>
                    <a:pt x="1192" y="2269"/>
                  </a:lnTo>
                  <a:lnTo>
                    <a:pt x="1180" y="2276"/>
                  </a:lnTo>
                  <a:lnTo>
                    <a:pt x="1172" y="2289"/>
                  </a:lnTo>
                  <a:lnTo>
                    <a:pt x="1170" y="2303"/>
                  </a:lnTo>
                  <a:lnTo>
                    <a:pt x="1170" y="3636"/>
                  </a:lnTo>
                  <a:lnTo>
                    <a:pt x="1166" y="3671"/>
                  </a:lnTo>
                  <a:lnTo>
                    <a:pt x="1156" y="3703"/>
                  </a:lnTo>
                  <a:lnTo>
                    <a:pt x="1140" y="3732"/>
                  </a:lnTo>
                  <a:lnTo>
                    <a:pt x="1119" y="3758"/>
                  </a:lnTo>
                  <a:lnTo>
                    <a:pt x="1095" y="3779"/>
                  </a:lnTo>
                  <a:lnTo>
                    <a:pt x="1064" y="3794"/>
                  </a:lnTo>
                  <a:lnTo>
                    <a:pt x="1033" y="3804"/>
                  </a:lnTo>
                  <a:lnTo>
                    <a:pt x="998" y="3808"/>
                  </a:lnTo>
                  <a:lnTo>
                    <a:pt x="963" y="3804"/>
                  </a:lnTo>
                  <a:lnTo>
                    <a:pt x="931" y="3794"/>
                  </a:lnTo>
                  <a:lnTo>
                    <a:pt x="902" y="3779"/>
                  </a:lnTo>
                  <a:lnTo>
                    <a:pt x="876" y="3758"/>
                  </a:lnTo>
                  <a:lnTo>
                    <a:pt x="856" y="3732"/>
                  </a:lnTo>
                  <a:lnTo>
                    <a:pt x="841" y="3703"/>
                  </a:lnTo>
                  <a:lnTo>
                    <a:pt x="830" y="3671"/>
                  </a:lnTo>
                  <a:lnTo>
                    <a:pt x="827" y="3636"/>
                  </a:lnTo>
                  <a:lnTo>
                    <a:pt x="827" y="1184"/>
                  </a:lnTo>
                  <a:lnTo>
                    <a:pt x="32" y="235"/>
                  </a:lnTo>
                  <a:lnTo>
                    <a:pt x="16" y="210"/>
                  </a:lnTo>
                  <a:lnTo>
                    <a:pt x="6" y="185"/>
                  </a:lnTo>
                  <a:lnTo>
                    <a:pt x="0" y="158"/>
                  </a:lnTo>
                  <a:lnTo>
                    <a:pt x="0" y="130"/>
                  </a:lnTo>
                  <a:lnTo>
                    <a:pt x="4" y="104"/>
                  </a:lnTo>
                  <a:lnTo>
                    <a:pt x="15" y="78"/>
                  </a:lnTo>
                  <a:lnTo>
                    <a:pt x="30" y="54"/>
                  </a:lnTo>
                  <a:lnTo>
                    <a:pt x="51" y="33"/>
                  </a:lnTo>
                  <a:lnTo>
                    <a:pt x="74" y="17"/>
                  </a:lnTo>
                  <a:lnTo>
                    <a:pt x="101" y="6"/>
                  </a:lnTo>
                  <a:lnTo>
                    <a:pt x="127" y="0"/>
                  </a:lnTo>
                  <a:lnTo>
                    <a:pt x="15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272"/>
          <p:cNvGrpSpPr>
            <a:grpSpLocks noChangeAspect="1"/>
          </p:cNvGrpSpPr>
          <p:nvPr/>
        </p:nvGrpSpPr>
        <p:grpSpPr bwMode="auto">
          <a:xfrm>
            <a:off x="5782168" y="3890770"/>
            <a:ext cx="393525" cy="383940"/>
            <a:chOff x="247" y="2734"/>
            <a:chExt cx="1478" cy="1442"/>
          </a:xfrm>
          <a:solidFill>
            <a:schemeClr val="bg1">
              <a:lumMod val="85000"/>
            </a:schemeClr>
          </a:solidFill>
        </p:grpSpPr>
        <p:sp>
          <p:nvSpPr>
            <p:cNvPr id="4" name="Freeform 274"/>
            <p:cNvSpPr>
              <a:spLocks noEditPoints="1"/>
            </p:cNvSpPr>
            <p:nvPr/>
          </p:nvSpPr>
          <p:spPr bwMode="auto">
            <a:xfrm>
              <a:off x="569" y="2734"/>
              <a:ext cx="837" cy="773"/>
            </a:xfrm>
            <a:custGeom>
              <a:avLst/>
              <a:gdLst>
                <a:gd name="T0" fmla="*/ 808 w 2511"/>
                <a:gd name="T1" fmla="*/ 1185 h 2321"/>
                <a:gd name="T2" fmla="*/ 821 w 2511"/>
                <a:gd name="T3" fmla="*/ 1460 h 2321"/>
                <a:gd name="T4" fmla="*/ 831 w 2511"/>
                <a:gd name="T5" fmla="*/ 991 h 2321"/>
                <a:gd name="T6" fmla="*/ 1892 w 2511"/>
                <a:gd name="T7" fmla="*/ 1255 h 2321"/>
                <a:gd name="T8" fmla="*/ 2152 w 2511"/>
                <a:gd name="T9" fmla="*/ 1520 h 2321"/>
                <a:gd name="T10" fmla="*/ 2189 w 2511"/>
                <a:gd name="T11" fmla="*/ 1255 h 2321"/>
                <a:gd name="T12" fmla="*/ 2152 w 2511"/>
                <a:gd name="T13" fmla="*/ 990 h 2321"/>
                <a:gd name="T14" fmla="*/ 1678 w 2511"/>
                <a:gd name="T15" fmla="*/ 1520 h 2321"/>
                <a:gd name="T16" fmla="*/ 1704 w 2511"/>
                <a:gd name="T17" fmla="*/ 1255 h 2321"/>
                <a:gd name="T18" fmla="*/ 1678 w 2511"/>
                <a:gd name="T19" fmla="*/ 990 h 2321"/>
                <a:gd name="T20" fmla="*/ 328 w 2511"/>
                <a:gd name="T21" fmla="*/ 1119 h 2321"/>
                <a:gd name="T22" fmla="*/ 328 w 2511"/>
                <a:gd name="T23" fmla="*/ 1391 h 2321"/>
                <a:gd name="T24" fmla="*/ 627 w 2511"/>
                <a:gd name="T25" fmla="*/ 1437 h 2321"/>
                <a:gd name="T26" fmla="*/ 627 w 2511"/>
                <a:gd name="T27" fmla="*/ 1075 h 2321"/>
                <a:gd name="T28" fmla="*/ 815 w 2511"/>
                <a:gd name="T29" fmla="*/ 430 h 2321"/>
                <a:gd name="T30" fmla="*/ 572 w 2511"/>
                <a:gd name="T31" fmla="*/ 616 h 2321"/>
                <a:gd name="T32" fmla="*/ 683 w 2511"/>
                <a:gd name="T33" fmla="*/ 803 h 2321"/>
                <a:gd name="T34" fmla="*/ 810 w 2511"/>
                <a:gd name="T35" fmla="*/ 512 h 2321"/>
                <a:gd name="T36" fmla="*/ 1664 w 2511"/>
                <a:gd name="T37" fmla="*/ 450 h 2321"/>
                <a:gd name="T38" fmla="*/ 1799 w 2511"/>
                <a:gd name="T39" fmla="*/ 722 h 2321"/>
                <a:gd name="T40" fmla="*/ 1988 w 2511"/>
                <a:gd name="T41" fmla="*/ 674 h 2321"/>
                <a:gd name="T42" fmla="*/ 1762 w 2511"/>
                <a:gd name="T43" fmla="*/ 468 h 2321"/>
                <a:gd name="T44" fmla="*/ 1349 w 2511"/>
                <a:gd name="T45" fmla="*/ 803 h 2321"/>
                <a:gd name="T46" fmla="*/ 1530 w 2511"/>
                <a:gd name="T47" fmla="*/ 597 h 2321"/>
                <a:gd name="T48" fmla="*/ 1384 w 2511"/>
                <a:gd name="T49" fmla="*/ 398 h 2321"/>
                <a:gd name="T50" fmla="*/ 1089 w 2511"/>
                <a:gd name="T51" fmla="*/ 437 h 2321"/>
                <a:gd name="T52" fmla="*/ 944 w 2511"/>
                <a:gd name="T53" fmla="*/ 659 h 2321"/>
                <a:gd name="T54" fmla="*/ 1161 w 2511"/>
                <a:gd name="T55" fmla="*/ 359 h 2321"/>
                <a:gd name="T56" fmla="*/ 1556 w 2511"/>
                <a:gd name="T57" fmla="*/ 36 h 2321"/>
                <a:gd name="T58" fmla="*/ 1916 w 2511"/>
                <a:gd name="T59" fmla="*/ 188 h 2321"/>
                <a:gd name="T60" fmla="*/ 2208 w 2511"/>
                <a:gd name="T61" fmla="*/ 440 h 2321"/>
                <a:gd name="T62" fmla="*/ 2411 w 2511"/>
                <a:gd name="T63" fmla="*/ 768 h 2321"/>
                <a:gd name="T64" fmla="*/ 2505 w 2511"/>
                <a:gd name="T65" fmla="*/ 1153 h 2321"/>
                <a:gd name="T66" fmla="*/ 2474 w 2511"/>
                <a:gd name="T67" fmla="*/ 1554 h 2321"/>
                <a:gd name="T68" fmla="*/ 2326 w 2511"/>
                <a:gd name="T69" fmla="*/ 1909 h 2321"/>
                <a:gd name="T70" fmla="*/ 2082 w 2511"/>
                <a:gd name="T71" fmla="*/ 2200 h 2321"/>
                <a:gd name="T72" fmla="*/ 1906 w 2511"/>
                <a:gd name="T73" fmla="*/ 2218 h 2321"/>
                <a:gd name="T74" fmla="*/ 1820 w 2511"/>
                <a:gd name="T75" fmla="*/ 2076 h 2321"/>
                <a:gd name="T76" fmla="*/ 1889 w 2511"/>
                <a:gd name="T77" fmla="*/ 1943 h 2321"/>
                <a:gd name="T78" fmla="*/ 2072 w 2511"/>
                <a:gd name="T79" fmla="*/ 1709 h 2321"/>
                <a:gd name="T80" fmla="*/ 1740 w 2511"/>
                <a:gd name="T81" fmla="*/ 1925 h 2321"/>
                <a:gd name="T82" fmla="*/ 1612 w 2511"/>
                <a:gd name="T83" fmla="*/ 1908 h 2321"/>
                <a:gd name="T84" fmla="*/ 1582 w 2511"/>
                <a:gd name="T85" fmla="*/ 1822 h 2321"/>
                <a:gd name="T86" fmla="*/ 1349 w 2511"/>
                <a:gd name="T87" fmla="*/ 1807 h 2321"/>
                <a:gd name="T88" fmla="*/ 1186 w 2511"/>
                <a:gd name="T89" fmla="*/ 1805 h 2321"/>
                <a:gd name="T90" fmla="*/ 907 w 2511"/>
                <a:gd name="T91" fmla="*/ 1768 h 2321"/>
                <a:gd name="T92" fmla="*/ 854 w 2511"/>
                <a:gd name="T93" fmla="*/ 1947 h 2321"/>
                <a:gd name="T94" fmla="*/ 710 w 2511"/>
                <a:gd name="T95" fmla="*/ 1785 h 2321"/>
                <a:gd name="T96" fmla="*/ 523 w 2511"/>
                <a:gd name="T97" fmla="*/ 1836 h 2321"/>
                <a:gd name="T98" fmla="*/ 749 w 2511"/>
                <a:gd name="T99" fmla="*/ 2042 h 2321"/>
                <a:gd name="T100" fmla="*/ 611 w 2511"/>
                <a:gd name="T101" fmla="*/ 2260 h 2321"/>
                <a:gd name="T102" fmla="*/ 366 w 2511"/>
                <a:gd name="T103" fmla="*/ 2142 h 2321"/>
                <a:gd name="T104" fmla="*/ 140 w 2511"/>
                <a:gd name="T105" fmla="*/ 1831 h 2321"/>
                <a:gd name="T106" fmla="*/ 17 w 2511"/>
                <a:gd name="T107" fmla="*/ 1458 h 2321"/>
                <a:gd name="T108" fmla="*/ 17 w 2511"/>
                <a:gd name="T109" fmla="*/ 1052 h 2321"/>
                <a:gd name="T110" fmla="*/ 140 w 2511"/>
                <a:gd name="T111" fmla="*/ 679 h 2321"/>
                <a:gd name="T112" fmla="*/ 367 w 2511"/>
                <a:gd name="T113" fmla="*/ 368 h 2321"/>
                <a:gd name="T114" fmla="*/ 679 w 2511"/>
                <a:gd name="T115" fmla="*/ 141 h 2321"/>
                <a:gd name="T116" fmla="*/ 1052 w 2511"/>
                <a:gd name="T117" fmla="*/ 17 h 2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511" h="2321">
                  <a:moveTo>
                    <a:pt x="831" y="991"/>
                  </a:moveTo>
                  <a:lnTo>
                    <a:pt x="821" y="1053"/>
                  </a:lnTo>
                  <a:lnTo>
                    <a:pt x="812" y="1118"/>
                  </a:lnTo>
                  <a:lnTo>
                    <a:pt x="808" y="1185"/>
                  </a:lnTo>
                  <a:lnTo>
                    <a:pt x="806" y="1256"/>
                  </a:lnTo>
                  <a:lnTo>
                    <a:pt x="808" y="1326"/>
                  </a:lnTo>
                  <a:lnTo>
                    <a:pt x="812" y="1394"/>
                  </a:lnTo>
                  <a:lnTo>
                    <a:pt x="821" y="1460"/>
                  </a:lnTo>
                  <a:lnTo>
                    <a:pt x="831" y="1521"/>
                  </a:lnTo>
                  <a:lnTo>
                    <a:pt x="1161" y="1521"/>
                  </a:lnTo>
                  <a:lnTo>
                    <a:pt x="1161" y="991"/>
                  </a:lnTo>
                  <a:lnTo>
                    <a:pt x="831" y="991"/>
                  </a:lnTo>
                  <a:close/>
                  <a:moveTo>
                    <a:pt x="1871" y="990"/>
                  </a:moveTo>
                  <a:lnTo>
                    <a:pt x="1881" y="1075"/>
                  </a:lnTo>
                  <a:lnTo>
                    <a:pt x="1889" y="1162"/>
                  </a:lnTo>
                  <a:lnTo>
                    <a:pt x="1892" y="1255"/>
                  </a:lnTo>
                  <a:lnTo>
                    <a:pt x="1889" y="1348"/>
                  </a:lnTo>
                  <a:lnTo>
                    <a:pt x="1881" y="1435"/>
                  </a:lnTo>
                  <a:lnTo>
                    <a:pt x="1871" y="1520"/>
                  </a:lnTo>
                  <a:lnTo>
                    <a:pt x="2152" y="1520"/>
                  </a:lnTo>
                  <a:lnTo>
                    <a:pt x="2168" y="1457"/>
                  </a:lnTo>
                  <a:lnTo>
                    <a:pt x="2180" y="1391"/>
                  </a:lnTo>
                  <a:lnTo>
                    <a:pt x="2187" y="1324"/>
                  </a:lnTo>
                  <a:lnTo>
                    <a:pt x="2189" y="1255"/>
                  </a:lnTo>
                  <a:lnTo>
                    <a:pt x="2187" y="1186"/>
                  </a:lnTo>
                  <a:lnTo>
                    <a:pt x="2180" y="1119"/>
                  </a:lnTo>
                  <a:lnTo>
                    <a:pt x="2168" y="1055"/>
                  </a:lnTo>
                  <a:lnTo>
                    <a:pt x="2152" y="990"/>
                  </a:lnTo>
                  <a:lnTo>
                    <a:pt x="1871" y="990"/>
                  </a:lnTo>
                  <a:close/>
                  <a:moveTo>
                    <a:pt x="1349" y="990"/>
                  </a:moveTo>
                  <a:lnTo>
                    <a:pt x="1349" y="1520"/>
                  </a:lnTo>
                  <a:lnTo>
                    <a:pt x="1678" y="1520"/>
                  </a:lnTo>
                  <a:lnTo>
                    <a:pt x="1689" y="1458"/>
                  </a:lnTo>
                  <a:lnTo>
                    <a:pt x="1697" y="1394"/>
                  </a:lnTo>
                  <a:lnTo>
                    <a:pt x="1701" y="1325"/>
                  </a:lnTo>
                  <a:lnTo>
                    <a:pt x="1704" y="1255"/>
                  </a:lnTo>
                  <a:lnTo>
                    <a:pt x="1701" y="1185"/>
                  </a:lnTo>
                  <a:lnTo>
                    <a:pt x="1697" y="1118"/>
                  </a:lnTo>
                  <a:lnTo>
                    <a:pt x="1689" y="1052"/>
                  </a:lnTo>
                  <a:lnTo>
                    <a:pt x="1678" y="990"/>
                  </a:lnTo>
                  <a:lnTo>
                    <a:pt x="1349" y="990"/>
                  </a:lnTo>
                  <a:close/>
                  <a:moveTo>
                    <a:pt x="358" y="990"/>
                  </a:moveTo>
                  <a:lnTo>
                    <a:pt x="341" y="1055"/>
                  </a:lnTo>
                  <a:lnTo>
                    <a:pt x="328" y="1119"/>
                  </a:lnTo>
                  <a:lnTo>
                    <a:pt x="322" y="1186"/>
                  </a:lnTo>
                  <a:lnTo>
                    <a:pt x="319" y="1255"/>
                  </a:lnTo>
                  <a:lnTo>
                    <a:pt x="322" y="1324"/>
                  </a:lnTo>
                  <a:lnTo>
                    <a:pt x="328" y="1391"/>
                  </a:lnTo>
                  <a:lnTo>
                    <a:pt x="341" y="1457"/>
                  </a:lnTo>
                  <a:lnTo>
                    <a:pt x="358" y="1520"/>
                  </a:lnTo>
                  <a:lnTo>
                    <a:pt x="639" y="1520"/>
                  </a:lnTo>
                  <a:lnTo>
                    <a:pt x="627" y="1437"/>
                  </a:lnTo>
                  <a:lnTo>
                    <a:pt x="619" y="1348"/>
                  </a:lnTo>
                  <a:lnTo>
                    <a:pt x="616" y="1255"/>
                  </a:lnTo>
                  <a:lnTo>
                    <a:pt x="619" y="1162"/>
                  </a:lnTo>
                  <a:lnTo>
                    <a:pt x="627" y="1075"/>
                  </a:lnTo>
                  <a:lnTo>
                    <a:pt x="639" y="990"/>
                  </a:lnTo>
                  <a:lnTo>
                    <a:pt x="358" y="990"/>
                  </a:lnTo>
                  <a:close/>
                  <a:moveTo>
                    <a:pt x="884" y="397"/>
                  </a:moveTo>
                  <a:lnTo>
                    <a:pt x="815" y="430"/>
                  </a:lnTo>
                  <a:lnTo>
                    <a:pt x="748" y="469"/>
                  </a:lnTo>
                  <a:lnTo>
                    <a:pt x="686" y="514"/>
                  </a:lnTo>
                  <a:lnTo>
                    <a:pt x="627" y="562"/>
                  </a:lnTo>
                  <a:lnTo>
                    <a:pt x="572" y="616"/>
                  </a:lnTo>
                  <a:lnTo>
                    <a:pt x="522" y="675"/>
                  </a:lnTo>
                  <a:lnTo>
                    <a:pt x="476" y="737"/>
                  </a:lnTo>
                  <a:lnTo>
                    <a:pt x="436" y="803"/>
                  </a:lnTo>
                  <a:lnTo>
                    <a:pt x="683" y="803"/>
                  </a:lnTo>
                  <a:lnTo>
                    <a:pt x="710" y="722"/>
                  </a:lnTo>
                  <a:lnTo>
                    <a:pt x="741" y="648"/>
                  </a:lnTo>
                  <a:lnTo>
                    <a:pt x="775" y="577"/>
                  </a:lnTo>
                  <a:lnTo>
                    <a:pt x="810" y="512"/>
                  </a:lnTo>
                  <a:lnTo>
                    <a:pt x="846" y="452"/>
                  </a:lnTo>
                  <a:lnTo>
                    <a:pt x="884" y="397"/>
                  </a:lnTo>
                  <a:close/>
                  <a:moveTo>
                    <a:pt x="1626" y="395"/>
                  </a:moveTo>
                  <a:lnTo>
                    <a:pt x="1664" y="450"/>
                  </a:lnTo>
                  <a:lnTo>
                    <a:pt x="1700" y="511"/>
                  </a:lnTo>
                  <a:lnTo>
                    <a:pt x="1735" y="577"/>
                  </a:lnTo>
                  <a:lnTo>
                    <a:pt x="1768" y="647"/>
                  </a:lnTo>
                  <a:lnTo>
                    <a:pt x="1799" y="722"/>
                  </a:lnTo>
                  <a:lnTo>
                    <a:pt x="1826" y="802"/>
                  </a:lnTo>
                  <a:lnTo>
                    <a:pt x="2074" y="802"/>
                  </a:lnTo>
                  <a:lnTo>
                    <a:pt x="2033" y="736"/>
                  </a:lnTo>
                  <a:lnTo>
                    <a:pt x="1988" y="674"/>
                  </a:lnTo>
                  <a:lnTo>
                    <a:pt x="1938" y="616"/>
                  </a:lnTo>
                  <a:lnTo>
                    <a:pt x="1883" y="562"/>
                  </a:lnTo>
                  <a:lnTo>
                    <a:pt x="1824" y="514"/>
                  </a:lnTo>
                  <a:lnTo>
                    <a:pt x="1762" y="468"/>
                  </a:lnTo>
                  <a:lnTo>
                    <a:pt x="1695" y="429"/>
                  </a:lnTo>
                  <a:lnTo>
                    <a:pt x="1626" y="395"/>
                  </a:lnTo>
                  <a:close/>
                  <a:moveTo>
                    <a:pt x="1349" y="360"/>
                  </a:moveTo>
                  <a:lnTo>
                    <a:pt x="1349" y="803"/>
                  </a:lnTo>
                  <a:lnTo>
                    <a:pt x="1627" y="803"/>
                  </a:lnTo>
                  <a:lnTo>
                    <a:pt x="1598" y="729"/>
                  </a:lnTo>
                  <a:lnTo>
                    <a:pt x="1565" y="660"/>
                  </a:lnTo>
                  <a:lnTo>
                    <a:pt x="1530" y="597"/>
                  </a:lnTo>
                  <a:lnTo>
                    <a:pt x="1494" y="539"/>
                  </a:lnTo>
                  <a:lnTo>
                    <a:pt x="1457" y="487"/>
                  </a:lnTo>
                  <a:lnTo>
                    <a:pt x="1420" y="440"/>
                  </a:lnTo>
                  <a:lnTo>
                    <a:pt x="1384" y="398"/>
                  </a:lnTo>
                  <a:lnTo>
                    <a:pt x="1349" y="360"/>
                  </a:lnTo>
                  <a:close/>
                  <a:moveTo>
                    <a:pt x="1161" y="359"/>
                  </a:moveTo>
                  <a:lnTo>
                    <a:pt x="1126" y="395"/>
                  </a:lnTo>
                  <a:lnTo>
                    <a:pt x="1089" y="437"/>
                  </a:lnTo>
                  <a:lnTo>
                    <a:pt x="1052" y="485"/>
                  </a:lnTo>
                  <a:lnTo>
                    <a:pt x="1016" y="538"/>
                  </a:lnTo>
                  <a:lnTo>
                    <a:pt x="978" y="596"/>
                  </a:lnTo>
                  <a:lnTo>
                    <a:pt x="944" y="659"/>
                  </a:lnTo>
                  <a:lnTo>
                    <a:pt x="911" y="728"/>
                  </a:lnTo>
                  <a:lnTo>
                    <a:pt x="881" y="802"/>
                  </a:lnTo>
                  <a:lnTo>
                    <a:pt x="1161" y="802"/>
                  </a:lnTo>
                  <a:lnTo>
                    <a:pt x="1161" y="359"/>
                  </a:lnTo>
                  <a:close/>
                  <a:moveTo>
                    <a:pt x="1255" y="0"/>
                  </a:moveTo>
                  <a:lnTo>
                    <a:pt x="1358" y="4"/>
                  </a:lnTo>
                  <a:lnTo>
                    <a:pt x="1458" y="17"/>
                  </a:lnTo>
                  <a:lnTo>
                    <a:pt x="1556" y="36"/>
                  </a:lnTo>
                  <a:lnTo>
                    <a:pt x="1651" y="64"/>
                  </a:lnTo>
                  <a:lnTo>
                    <a:pt x="1743" y="99"/>
                  </a:lnTo>
                  <a:lnTo>
                    <a:pt x="1832" y="141"/>
                  </a:lnTo>
                  <a:lnTo>
                    <a:pt x="1916" y="188"/>
                  </a:lnTo>
                  <a:lnTo>
                    <a:pt x="1996" y="243"/>
                  </a:lnTo>
                  <a:lnTo>
                    <a:pt x="2071" y="302"/>
                  </a:lnTo>
                  <a:lnTo>
                    <a:pt x="2142" y="368"/>
                  </a:lnTo>
                  <a:lnTo>
                    <a:pt x="2208" y="440"/>
                  </a:lnTo>
                  <a:lnTo>
                    <a:pt x="2267" y="515"/>
                  </a:lnTo>
                  <a:lnTo>
                    <a:pt x="2322" y="596"/>
                  </a:lnTo>
                  <a:lnTo>
                    <a:pt x="2369" y="679"/>
                  </a:lnTo>
                  <a:lnTo>
                    <a:pt x="2411" y="768"/>
                  </a:lnTo>
                  <a:lnTo>
                    <a:pt x="2446" y="859"/>
                  </a:lnTo>
                  <a:lnTo>
                    <a:pt x="2473" y="955"/>
                  </a:lnTo>
                  <a:lnTo>
                    <a:pt x="2493" y="1053"/>
                  </a:lnTo>
                  <a:lnTo>
                    <a:pt x="2505" y="1153"/>
                  </a:lnTo>
                  <a:lnTo>
                    <a:pt x="2511" y="1256"/>
                  </a:lnTo>
                  <a:lnTo>
                    <a:pt x="2505" y="1357"/>
                  </a:lnTo>
                  <a:lnTo>
                    <a:pt x="2495" y="1457"/>
                  </a:lnTo>
                  <a:lnTo>
                    <a:pt x="2474" y="1554"/>
                  </a:lnTo>
                  <a:lnTo>
                    <a:pt x="2447" y="1647"/>
                  </a:lnTo>
                  <a:lnTo>
                    <a:pt x="2414" y="1738"/>
                  </a:lnTo>
                  <a:lnTo>
                    <a:pt x="2374" y="1826"/>
                  </a:lnTo>
                  <a:lnTo>
                    <a:pt x="2326" y="1909"/>
                  </a:lnTo>
                  <a:lnTo>
                    <a:pt x="2274" y="1988"/>
                  </a:lnTo>
                  <a:lnTo>
                    <a:pt x="2215" y="2064"/>
                  </a:lnTo>
                  <a:lnTo>
                    <a:pt x="2152" y="2134"/>
                  </a:lnTo>
                  <a:lnTo>
                    <a:pt x="2082" y="2200"/>
                  </a:lnTo>
                  <a:lnTo>
                    <a:pt x="2009" y="2259"/>
                  </a:lnTo>
                  <a:lnTo>
                    <a:pt x="1930" y="2314"/>
                  </a:lnTo>
                  <a:lnTo>
                    <a:pt x="1919" y="2264"/>
                  </a:lnTo>
                  <a:lnTo>
                    <a:pt x="1906" y="2218"/>
                  </a:lnTo>
                  <a:lnTo>
                    <a:pt x="1888" y="2175"/>
                  </a:lnTo>
                  <a:lnTo>
                    <a:pt x="1867" y="2136"/>
                  </a:lnTo>
                  <a:lnTo>
                    <a:pt x="1842" y="2101"/>
                  </a:lnTo>
                  <a:lnTo>
                    <a:pt x="1820" y="2076"/>
                  </a:lnTo>
                  <a:lnTo>
                    <a:pt x="1797" y="2053"/>
                  </a:lnTo>
                  <a:lnTo>
                    <a:pt x="1771" y="2034"/>
                  </a:lnTo>
                  <a:lnTo>
                    <a:pt x="1832" y="1990"/>
                  </a:lnTo>
                  <a:lnTo>
                    <a:pt x="1889" y="1943"/>
                  </a:lnTo>
                  <a:lnTo>
                    <a:pt x="1942" y="1890"/>
                  </a:lnTo>
                  <a:lnTo>
                    <a:pt x="1990" y="1834"/>
                  </a:lnTo>
                  <a:lnTo>
                    <a:pt x="2033" y="1773"/>
                  </a:lnTo>
                  <a:lnTo>
                    <a:pt x="2072" y="1709"/>
                  </a:lnTo>
                  <a:lnTo>
                    <a:pt x="1825" y="1709"/>
                  </a:lnTo>
                  <a:lnTo>
                    <a:pt x="1799" y="1785"/>
                  </a:lnTo>
                  <a:lnTo>
                    <a:pt x="1771" y="1857"/>
                  </a:lnTo>
                  <a:lnTo>
                    <a:pt x="1740" y="1925"/>
                  </a:lnTo>
                  <a:lnTo>
                    <a:pt x="1707" y="1987"/>
                  </a:lnTo>
                  <a:lnTo>
                    <a:pt x="1681" y="1961"/>
                  </a:lnTo>
                  <a:lnTo>
                    <a:pt x="1649" y="1935"/>
                  </a:lnTo>
                  <a:lnTo>
                    <a:pt x="1612" y="1908"/>
                  </a:lnTo>
                  <a:lnTo>
                    <a:pt x="1571" y="1881"/>
                  </a:lnTo>
                  <a:lnTo>
                    <a:pt x="1563" y="1877"/>
                  </a:lnTo>
                  <a:lnTo>
                    <a:pt x="1555" y="1873"/>
                  </a:lnTo>
                  <a:lnTo>
                    <a:pt x="1582" y="1822"/>
                  </a:lnTo>
                  <a:lnTo>
                    <a:pt x="1606" y="1768"/>
                  </a:lnTo>
                  <a:lnTo>
                    <a:pt x="1629" y="1710"/>
                  </a:lnTo>
                  <a:lnTo>
                    <a:pt x="1349" y="1710"/>
                  </a:lnTo>
                  <a:lnTo>
                    <a:pt x="1349" y="1807"/>
                  </a:lnTo>
                  <a:lnTo>
                    <a:pt x="1309" y="1803"/>
                  </a:lnTo>
                  <a:lnTo>
                    <a:pt x="1267" y="1801"/>
                  </a:lnTo>
                  <a:lnTo>
                    <a:pt x="1210" y="1804"/>
                  </a:lnTo>
                  <a:lnTo>
                    <a:pt x="1186" y="1805"/>
                  </a:lnTo>
                  <a:lnTo>
                    <a:pt x="1161" y="1808"/>
                  </a:lnTo>
                  <a:lnTo>
                    <a:pt x="1161" y="1709"/>
                  </a:lnTo>
                  <a:lnTo>
                    <a:pt x="882" y="1709"/>
                  </a:lnTo>
                  <a:lnTo>
                    <a:pt x="907" y="1768"/>
                  </a:lnTo>
                  <a:lnTo>
                    <a:pt x="932" y="1824"/>
                  </a:lnTo>
                  <a:lnTo>
                    <a:pt x="959" y="1877"/>
                  </a:lnTo>
                  <a:lnTo>
                    <a:pt x="907" y="1910"/>
                  </a:lnTo>
                  <a:lnTo>
                    <a:pt x="854" y="1947"/>
                  </a:lnTo>
                  <a:lnTo>
                    <a:pt x="804" y="1988"/>
                  </a:lnTo>
                  <a:lnTo>
                    <a:pt x="771" y="1925"/>
                  </a:lnTo>
                  <a:lnTo>
                    <a:pt x="740" y="1858"/>
                  </a:lnTo>
                  <a:lnTo>
                    <a:pt x="710" y="1785"/>
                  </a:lnTo>
                  <a:lnTo>
                    <a:pt x="685" y="1709"/>
                  </a:lnTo>
                  <a:lnTo>
                    <a:pt x="437" y="1709"/>
                  </a:lnTo>
                  <a:lnTo>
                    <a:pt x="478" y="1774"/>
                  </a:lnTo>
                  <a:lnTo>
                    <a:pt x="523" y="1836"/>
                  </a:lnTo>
                  <a:lnTo>
                    <a:pt x="573" y="1894"/>
                  </a:lnTo>
                  <a:lnTo>
                    <a:pt x="628" y="1948"/>
                  </a:lnTo>
                  <a:lnTo>
                    <a:pt x="687" y="1998"/>
                  </a:lnTo>
                  <a:lnTo>
                    <a:pt x="749" y="2042"/>
                  </a:lnTo>
                  <a:lnTo>
                    <a:pt x="706" y="2093"/>
                  </a:lnTo>
                  <a:lnTo>
                    <a:pt x="669" y="2147"/>
                  </a:lnTo>
                  <a:lnTo>
                    <a:pt x="636" y="2202"/>
                  </a:lnTo>
                  <a:lnTo>
                    <a:pt x="611" y="2260"/>
                  </a:lnTo>
                  <a:lnTo>
                    <a:pt x="592" y="2321"/>
                  </a:lnTo>
                  <a:lnTo>
                    <a:pt x="513" y="2267"/>
                  </a:lnTo>
                  <a:lnTo>
                    <a:pt x="437" y="2206"/>
                  </a:lnTo>
                  <a:lnTo>
                    <a:pt x="366" y="2142"/>
                  </a:lnTo>
                  <a:lnTo>
                    <a:pt x="302" y="2070"/>
                  </a:lnTo>
                  <a:lnTo>
                    <a:pt x="241" y="1995"/>
                  </a:lnTo>
                  <a:lnTo>
                    <a:pt x="187" y="1916"/>
                  </a:lnTo>
                  <a:lnTo>
                    <a:pt x="140" y="1831"/>
                  </a:lnTo>
                  <a:lnTo>
                    <a:pt x="99" y="1744"/>
                  </a:lnTo>
                  <a:lnTo>
                    <a:pt x="64" y="1651"/>
                  </a:lnTo>
                  <a:lnTo>
                    <a:pt x="37" y="1556"/>
                  </a:lnTo>
                  <a:lnTo>
                    <a:pt x="17" y="1458"/>
                  </a:lnTo>
                  <a:lnTo>
                    <a:pt x="4" y="1359"/>
                  </a:lnTo>
                  <a:lnTo>
                    <a:pt x="0" y="1256"/>
                  </a:lnTo>
                  <a:lnTo>
                    <a:pt x="4" y="1153"/>
                  </a:lnTo>
                  <a:lnTo>
                    <a:pt x="17" y="1052"/>
                  </a:lnTo>
                  <a:lnTo>
                    <a:pt x="37" y="955"/>
                  </a:lnTo>
                  <a:lnTo>
                    <a:pt x="64" y="859"/>
                  </a:lnTo>
                  <a:lnTo>
                    <a:pt x="99" y="768"/>
                  </a:lnTo>
                  <a:lnTo>
                    <a:pt x="140" y="679"/>
                  </a:lnTo>
                  <a:lnTo>
                    <a:pt x="189" y="594"/>
                  </a:lnTo>
                  <a:lnTo>
                    <a:pt x="242" y="515"/>
                  </a:lnTo>
                  <a:lnTo>
                    <a:pt x="303" y="438"/>
                  </a:lnTo>
                  <a:lnTo>
                    <a:pt x="367" y="368"/>
                  </a:lnTo>
                  <a:lnTo>
                    <a:pt x="439" y="302"/>
                  </a:lnTo>
                  <a:lnTo>
                    <a:pt x="514" y="243"/>
                  </a:lnTo>
                  <a:lnTo>
                    <a:pt x="595" y="188"/>
                  </a:lnTo>
                  <a:lnTo>
                    <a:pt x="679" y="141"/>
                  </a:lnTo>
                  <a:lnTo>
                    <a:pt x="767" y="99"/>
                  </a:lnTo>
                  <a:lnTo>
                    <a:pt x="858" y="64"/>
                  </a:lnTo>
                  <a:lnTo>
                    <a:pt x="954" y="36"/>
                  </a:lnTo>
                  <a:lnTo>
                    <a:pt x="1052" y="17"/>
                  </a:lnTo>
                  <a:lnTo>
                    <a:pt x="1153" y="4"/>
                  </a:lnTo>
                  <a:lnTo>
                    <a:pt x="125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5" name="Freeform 275"/>
            <p:cNvSpPr>
              <a:spLocks/>
            </p:cNvSpPr>
            <p:nvPr/>
          </p:nvSpPr>
          <p:spPr bwMode="auto">
            <a:xfrm>
              <a:off x="247" y="3862"/>
              <a:ext cx="1478" cy="314"/>
            </a:xfrm>
            <a:custGeom>
              <a:avLst/>
              <a:gdLst>
                <a:gd name="T0" fmla="*/ 2165 w 4433"/>
                <a:gd name="T1" fmla="*/ 446 h 941"/>
                <a:gd name="T2" fmla="*/ 2091 w 4433"/>
                <a:gd name="T3" fmla="*/ 310 h 941"/>
                <a:gd name="T4" fmla="*/ 2087 w 4433"/>
                <a:gd name="T5" fmla="*/ 225 h 941"/>
                <a:gd name="T6" fmla="*/ 2126 w 4433"/>
                <a:gd name="T7" fmla="*/ 179 h 941"/>
                <a:gd name="T8" fmla="*/ 2178 w 4433"/>
                <a:gd name="T9" fmla="*/ 161 h 941"/>
                <a:gd name="T10" fmla="*/ 2216 w 4433"/>
                <a:gd name="T11" fmla="*/ 158 h 941"/>
                <a:gd name="T12" fmla="*/ 2247 w 4433"/>
                <a:gd name="T13" fmla="*/ 159 h 941"/>
                <a:gd name="T14" fmla="*/ 2298 w 4433"/>
                <a:gd name="T15" fmla="*/ 173 h 941"/>
                <a:gd name="T16" fmla="*/ 2342 w 4433"/>
                <a:gd name="T17" fmla="*/ 210 h 941"/>
                <a:gd name="T18" fmla="*/ 2352 w 4433"/>
                <a:gd name="T19" fmla="*/ 284 h 941"/>
                <a:gd name="T20" fmla="*/ 2298 w 4433"/>
                <a:gd name="T21" fmla="*/ 407 h 941"/>
                <a:gd name="T22" fmla="*/ 2576 w 4433"/>
                <a:gd name="T23" fmla="*/ 0 h 941"/>
                <a:gd name="T24" fmla="*/ 2623 w 4433"/>
                <a:gd name="T25" fmla="*/ 29 h 941"/>
                <a:gd name="T26" fmla="*/ 2760 w 4433"/>
                <a:gd name="T27" fmla="*/ 101 h 941"/>
                <a:gd name="T28" fmla="*/ 2973 w 4433"/>
                <a:gd name="T29" fmla="*/ 193 h 941"/>
                <a:gd name="T30" fmla="*/ 3126 w 4433"/>
                <a:gd name="T31" fmla="*/ 235 h 941"/>
                <a:gd name="T32" fmla="*/ 3240 w 4433"/>
                <a:gd name="T33" fmla="*/ 175 h 941"/>
                <a:gd name="T34" fmla="*/ 3281 w 4433"/>
                <a:gd name="T35" fmla="*/ 151 h 941"/>
                <a:gd name="T36" fmla="*/ 3512 w 4433"/>
                <a:gd name="T37" fmla="*/ 489 h 941"/>
                <a:gd name="T38" fmla="*/ 3468 w 4433"/>
                <a:gd name="T39" fmla="*/ 379 h 941"/>
                <a:gd name="T40" fmla="*/ 3484 w 4433"/>
                <a:gd name="T41" fmla="*/ 317 h 941"/>
                <a:gd name="T42" fmla="*/ 3531 w 4433"/>
                <a:gd name="T43" fmla="*/ 290 h 941"/>
                <a:gd name="T44" fmla="*/ 3574 w 4433"/>
                <a:gd name="T45" fmla="*/ 283 h 941"/>
                <a:gd name="T46" fmla="*/ 3598 w 4433"/>
                <a:gd name="T47" fmla="*/ 283 h 941"/>
                <a:gd name="T48" fmla="*/ 3645 w 4433"/>
                <a:gd name="T49" fmla="*/ 294 h 941"/>
                <a:gd name="T50" fmla="*/ 3687 w 4433"/>
                <a:gd name="T51" fmla="*/ 329 h 941"/>
                <a:gd name="T52" fmla="*/ 3692 w 4433"/>
                <a:gd name="T53" fmla="*/ 401 h 941"/>
                <a:gd name="T54" fmla="*/ 3628 w 4433"/>
                <a:gd name="T55" fmla="*/ 525 h 941"/>
                <a:gd name="T56" fmla="*/ 3884 w 4433"/>
                <a:gd name="T57" fmla="*/ 152 h 941"/>
                <a:gd name="T58" fmla="*/ 3956 w 4433"/>
                <a:gd name="T59" fmla="*/ 193 h 941"/>
                <a:gd name="T60" fmla="*/ 4110 w 4433"/>
                <a:gd name="T61" fmla="*/ 268 h 941"/>
                <a:gd name="T62" fmla="*/ 4300 w 4433"/>
                <a:gd name="T63" fmla="*/ 354 h 941"/>
                <a:gd name="T64" fmla="*/ 4398 w 4433"/>
                <a:gd name="T65" fmla="*/ 482 h 941"/>
                <a:gd name="T66" fmla="*/ 4429 w 4433"/>
                <a:gd name="T67" fmla="*/ 676 h 941"/>
                <a:gd name="T68" fmla="*/ 4433 w 4433"/>
                <a:gd name="T69" fmla="*/ 941 h 941"/>
                <a:gd name="T70" fmla="*/ 3 w 4433"/>
                <a:gd name="T71" fmla="*/ 735 h 941"/>
                <a:gd name="T72" fmla="*/ 26 w 4433"/>
                <a:gd name="T73" fmla="*/ 525 h 941"/>
                <a:gd name="T74" fmla="*/ 104 w 4433"/>
                <a:gd name="T75" fmla="*/ 381 h 941"/>
                <a:gd name="T76" fmla="*/ 276 w 4433"/>
                <a:gd name="T77" fmla="*/ 291 h 941"/>
                <a:gd name="T78" fmla="*/ 449 w 4433"/>
                <a:gd name="T79" fmla="*/ 210 h 941"/>
                <a:gd name="T80" fmla="*/ 542 w 4433"/>
                <a:gd name="T81" fmla="*/ 158 h 941"/>
                <a:gd name="T82" fmla="*/ 737 w 4433"/>
                <a:gd name="T83" fmla="*/ 730 h 941"/>
                <a:gd name="T84" fmla="*/ 753 w 4433"/>
                <a:gd name="T85" fmla="*/ 427 h 941"/>
                <a:gd name="T86" fmla="*/ 744 w 4433"/>
                <a:gd name="T87" fmla="*/ 344 h 941"/>
                <a:gd name="T88" fmla="*/ 778 w 4433"/>
                <a:gd name="T89" fmla="*/ 301 h 941"/>
                <a:gd name="T90" fmla="*/ 827 w 4433"/>
                <a:gd name="T91" fmla="*/ 284 h 941"/>
                <a:gd name="T92" fmla="*/ 856 w 4433"/>
                <a:gd name="T93" fmla="*/ 283 h 941"/>
                <a:gd name="T94" fmla="*/ 894 w 4433"/>
                <a:gd name="T95" fmla="*/ 287 h 941"/>
                <a:gd name="T96" fmla="*/ 943 w 4433"/>
                <a:gd name="T97" fmla="*/ 307 h 941"/>
                <a:gd name="T98" fmla="*/ 969 w 4433"/>
                <a:gd name="T99" fmla="*/ 360 h 941"/>
                <a:gd name="T100" fmla="*/ 944 w 4433"/>
                <a:gd name="T101" fmla="*/ 457 h 941"/>
                <a:gd name="T102" fmla="*/ 994 w 4433"/>
                <a:gd name="T103" fmla="*/ 661 h 941"/>
                <a:gd name="T104" fmla="*/ 1178 w 4433"/>
                <a:gd name="T105" fmla="*/ 165 h 941"/>
                <a:gd name="T106" fmla="*/ 1275 w 4433"/>
                <a:gd name="T107" fmla="*/ 218 h 941"/>
                <a:gd name="T108" fmla="*/ 1420 w 4433"/>
                <a:gd name="T109" fmla="*/ 210 h 941"/>
                <a:gd name="T110" fmla="*/ 1630 w 4433"/>
                <a:gd name="T111" fmla="*/ 123 h 941"/>
                <a:gd name="T112" fmla="*/ 1786 w 4433"/>
                <a:gd name="T113" fmla="*/ 44 h 941"/>
                <a:gd name="T114" fmla="*/ 1857 w 4433"/>
                <a:gd name="T115" fmla="*/ 3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433" h="941">
                  <a:moveTo>
                    <a:pt x="1861" y="0"/>
                  </a:moveTo>
                  <a:lnTo>
                    <a:pt x="2052" y="607"/>
                  </a:lnTo>
                  <a:lnTo>
                    <a:pt x="2079" y="689"/>
                  </a:lnTo>
                  <a:lnTo>
                    <a:pt x="2165" y="446"/>
                  </a:lnTo>
                  <a:lnTo>
                    <a:pt x="2138" y="407"/>
                  </a:lnTo>
                  <a:lnTo>
                    <a:pt x="2116" y="370"/>
                  </a:lnTo>
                  <a:lnTo>
                    <a:pt x="2102" y="340"/>
                  </a:lnTo>
                  <a:lnTo>
                    <a:pt x="2091" y="310"/>
                  </a:lnTo>
                  <a:lnTo>
                    <a:pt x="2084" y="284"/>
                  </a:lnTo>
                  <a:lnTo>
                    <a:pt x="2081" y="263"/>
                  </a:lnTo>
                  <a:lnTo>
                    <a:pt x="2083" y="243"/>
                  </a:lnTo>
                  <a:lnTo>
                    <a:pt x="2087" y="225"/>
                  </a:lnTo>
                  <a:lnTo>
                    <a:pt x="2093" y="210"/>
                  </a:lnTo>
                  <a:lnTo>
                    <a:pt x="2103" y="198"/>
                  </a:lnTo>
                  <a:lnTo>
                    <a:pt x="2114" y="187"/>
                  </a:lnTo>
                  <a:lnTo>
                    <a:pt x="2126" y="179"/>
                  </a:lnTo>
                  <a:lnTo>
                    <a:pt x="2138" y="173"/>
                  </a:lnTo>
                  <a:lnTo>
                    <a:pt x="2151" y="167"/>
                  </a:lnTo>
                  <a:lnTo>
                    <a:pt x="2165" y="163"/>
                  </a:lnTo>
                  <a:lnTo>
                    <a:pt x="2178" y="161"/>
                  </a:lnTo>
                  <a:lnTo>
                    <a:pt x="2190" y="159"/>
                  </a:lnTo>
                  <a:lnTo>
                    <a:pt x="2201" y="158"/>
                  </a:lnTo>
                  <a:lnTo>
                    <a:pt x="2209" y="158"/>
                  </a:lnTo>
                  <a:lnTo>
                    <a:pt x="2216" y="158"/>
                  </a:lnTo>
                  <a:lnTo>
                    <a:pt x="2220" y="158"/>
                  </a:lnTo>
                  <a:lnTo>
                    <a:pt x="2227" y="158"/>
                  </a:lnTo>
                  <a:lnTo>
                    <a:pt x="2236" y="158"/>
                  </a:lnTo>
                  <a:lnTo>
                    <a:pt x="2247" y="159"/>
                  </a:lnTo>
                  <a:lnTo>
                    <a:pt x="2259" y="161"/>
                  </a:lnTo>
                  <a:lnTo>
                    <a:pt x="2271" y="163"/>
                  </a:lnTo>
                  <a:lnTo>
                    <a:pt x="2284" y="167"/>
                  </a:lnTo>
                  <a:lnTo>
                    <a:pt x="2298" y="173"/>
                  </a:lnTo>
                  <a:lnTo>
                    <a:pt x="2311" y="179"/>
                  </a:lnTo>
                  <a:lnTo>
                    <a:pt x="2323" y="187"/>
                  </a:lnTo>
                  <a:lnTo>
                    <a:pt x="2334" y="198"/>
                  </a:lnTo>
                  <a:lnTo>
                    <a:pt x="2342" y="210"/>
                  </a:lnTo>
                  <a:lnTo>
                    <a:pt x="2349" y="225"/>
                  </a:lnTo>
                  <a:lnTo>
                    <a:pt x="2354" y="243"/>
                  </a:lnTo>
                  <a:lnTo>
                    <a:pt x="2354" y="263"/>
                  </a:lnTo>
                  <a:lnTo>
                    <a:pt x="2352" y="284"/>
                  </a:lnTo>
                  <a:lnTo>
                    <a:pt x="2346" y="310"/>
                  </a:lnTo>
                  <a:lnTo>
                    <a:pt x="2335" y="340"/>
                  </a:lnTo>
                  <a:lnTo>
                    <a:pt x="2319" y="370"/>
                  </a:lnTo>
                  <a:lnTo>
                    <a:pt x="2298" y="407"/>
                  </a:lnTo>
                  <a:lnTo>
                    <a:pt x="2272" y="446"/>
                  </a:lnTo>
                  <a:lnTo>
                    <a:pt x="2357" y="689"/>
                  </a:lnTo>
                  <a:lnTo>
                    <a:pt x="2384" y="607"/>
                  </a:lnTo>
                  <a:lnTo>
                    <a:pt x="2576" y="0"/>
                  </a:lnTo>
                  <a:lnTo>
                    <a:pt x="2579" y="3"/>
                  </a:lnTo>
                  <a:lnTo>
                    <a:pt x="2588" y="9"/>
                  </a:lnTo>
                  <a:lnTo>
                    <a:pt x="2603" y="18"/>
                  </a:lnTo>
                  <a:lnTo>
                    <a:pt x="2623" y="29"/>
                  </a:lnTo>
                  <a:lnTo>
                    <a:pt x="2650" y="44"/>
                  </a:lnTo>
                  <a:lnTo>
                    <a:pt x="2681" y="61"/>
                  </a:lnTo>
                  <a:lnTo>
                    <a:pt x="2719" y="80"/>
                  </a:lnTo>
                  <a:lnTo>
                    <a:pt x="2760" y="101"/>
                  </a:lnTo>
                  <a:lnTo>
                    <a:pt x="2806" y="123"/>
                  </a:lnTo>
                  <a:lnTo>
                    <a:pt x="2857" y="146"/>
                  </a:lnTo>
                  <a:lnTo>
                    <a:pt x="2914" y="169"/>
                  </a:lnTo>
                  <a:lnTo>
                    <a:pt x="2973" y="193"/>
                  </a:lnTo>
                  <a:lnTo>
                    <a:pt x="3016" y="212"/>
                  </a:lnTo>
                  <a:lnTo>
                    <a:pt x="3053" y="232"/>
                  </a:lnTo>
                  <a:lnTo>
                    <a:pt x="3087" y="253"/>
                  </a:lnTo>
                  <a:lnTo>
                    <a:pt x="3126" y="235"/>
                  </a:lnTo>
                  <a:lnTo>
                    <a:pt x="3161" y="217"/>
                  </a:lnTo>
                  <a:lnTo>
                    <a:pt x="3192" y="202"/>
                  </a:lnTo>
                  <a:lnTo>
                    <a:pt x="3219" y="187"/>
                  </a:lnTo>
                  <a:lnTo>
                    <a:pt x="3240" y="175"/>
                  </a:lnTo>
                  <a:lnTo>
                    <a:pt x="3258" y="165"/>
                  </a:lnTo>
                  <a:lnTo>
                    <a:pt x="3271" y="158"/>
                  </a:lnTo>
                  <a:lnTo>
                    <a:pt x="3278" y="152"/>
                  </a:lnTo>
                  <a:lnTo>
                    <a:pt x="3281" y="151"/>
                  </a:lnTo>
                  <a:lnTo>
                    <a:pt x="3442" y="661"/>
                  </a:lnTo>
                  <a:lnTo>
                    <a:pt x="3464" y="730"/>
                  </a:lnTo>
                  <a:lnTo>
                    <a:pt x="3536" y="525"/>
                  </a:lnTo>
                  <a:lnTo>
                    <a:pt x="3512" y="489"/>
                  </a:lnTo>
                  <a:lnTo>
                    <a:pt x="3493" y="457"/>
                  </a:lnTo>
                  <a:lnTo>
                    <a:pt x="3480" y="427"/>
                  </a:lnTo>
                  <a:lnTo>
                    <a:pt x="3472" y="401"/>
                  </a:lnTo>
                  <a:lnTo>
                    <a:pt x="3468" y="379"/>
                  </a:lnTo>
                  <a:lnTo>
                    <a:pt x="3466" y="360"/>
                  </a:lnTo>
                  <a:lnTo>
                    <a:pt x="3470" y="344"/>
                  </a:lnTo>
                  <a:lnTo>
                    <a:pt x="3476" y="329"/>
                  </a:lnTo>
                  <a:lnTo>
                    <a:pt x="3484" y="317"/>
                  </a:lnTo>
                  <a:lnTo>
                    <a:pt x="3494" y="307"/>
                  </a:lnTo>
                  <a:lnTo>
                    <a:pt x="3505" y="301"/>
                  </a:lnTo>
                  <a:lnTo>
                    <a:pt x="3517" y="294"/>
                  </a:lnTo>
                  <a:lnTo>
                    <a:pt x="3531" y="290"/>
                  </a:lnTo>
                  <a:lnTo>
                    <a:pt x="3543" y="287"/>
                  </a:lnTo>
                  <a:lnTo>
                    <a:pt x="3554" y="284"/>
                  </a:lnTo>
                  <a:lnTo>
                    <a:pt x="3564" y="283"/>
                  </a:lnTo>
                  <a:lnTo>
                    <a:pt x="3574" y="283"/>
                  </a:lnTo>
                  <a:lnTo>
                    <a:pt x="3579" y="283"/>
                  </a:lnTo>
                  <a:lnTo>
                    <a:pt x="3583" y="283"/>
                  </a:lnTo>
                  <a:lnTo>
                    <a:pt x="3590" y="283"/>
                  </a:lnTo>
                  <a:lnTo>
                    <a:pt x="3598" y="283"/>
                  </a:lnTo>
                  <a:lnTo>
                    <a:pt x="3609" y="284"/>
                  </a:lnTo>
                  <a:lnTo>
                    <a:pt x="3621" y="287"/>
                  </a:lnTo>
                  <a:lnTo>
                    <a:pt x="3633" y="290"/>
                  </a:lnTo>
                  <a:lnTo>
                    <a:pt x="3645" y="294"/>
                  </a:lnTo>
                  <a:lnTo>
                    <a:pt x="3657" y="301"/>
                  </a:lnTo>
                  <a:lnTo>
                    <a:pt x="3669" y="307"/>
                  </a:lnTo>
                  <a:lnTo>
                    <a:pt x="3679" y="317"/>
                  </a:lnTo>
                  <a:lnTo>
                    <a:pt x="3687" y="329"/>
                  </a:lnTo>
                  <a:lnTo>
                    <a:pt x="3693" y="344"/>
                  </a:lnTo>
                  <a:lnTo>
                    <a:pt x="3696" y="360"/>
                  </a:lnTo>
                  <a:lnTo>
                    <a:pt x="3696" y="379"/>
                  </a:lnTo>
                  <a:lnTo>
                    <a:pt x="3692" y="401"/>
                  </a:lnTo>
                  <a:lnTo>
                    <a:pt x="3684" y="427"/>
                  </a:lnTo>
                  <a:lnTo>
                    <a:pt x="3671" y="457"/>
                  </a:lnTo>
                  <a:lnTo>
                    <a:pt x="3652" y="489"/>
                  </a:lnTo>
                  <a:lnTo>
                    <a:pt x="3628" y="525"/>
                  </a:lnTo>
                  <a:lnTo>
                    <a:pt x="3699" y="730"/>
                  </a:lnTo>
                  <a:lnTo>
                    <a:pt x="3720" y="661"/>
                  </a:lnTo>
                  <a:lnTo>
                    <a:pt x="3882" y="151"/>
                  </a:lnTo>
                  <a:lnTo>
                    <a:pt x="3884" y="152"/>
                  </a:lnTo>
                  <a:lnTo>
                    <a:pt x="3894" y="158"/>
                  </a:lnTo>
                  <a:lnTo>
                    <a:pt x="3909" y="167"/>
                  </a:lnTo>
                  <a:lnTo>
                    <a:pt x="3929" y="179"/>
                  </a:lnTo>
                  <a:lnTo>
                    <a:pt x="3956" y="193"/>
                  </a:lnTo>
                  <a:lnTo>
                    <a:pt x="3987" y="210"/>
                  </a:lnTo>
                  <a:lnTo>
                    <a:pt x="4023" y="228"/>
                  </a:lnTo>
                  <a:lnTo>
                    <a:pt x="4065" y="248"/>
                  </a:lnTo>
                  <a:lnTo>
                    <a:pt x="4110" y="268"/>
                  </a:lnTo>
                  <a:lnTo>
                    <a:pt x="4161" y="290"/>
                  </a:lnTo>
                  <a:lnTo>
                    <a:pt x="4215" y="313"/>
                  </a:lnTo>
                  <a:lnTo>
                    <a:pt x="4261" y="331"/>
                  </a:lnTo>
                  <a:lnTo>
                    <a:pt x="4300" y="354"/>
                  </a:lnTo>
                  <a:lnTo>
                    <a:pt x="4332" y="381"/>
                  </a:lnTo>
                  <a:lnTo>
                    <a:pt x="4359" y="411"/>
                  </a:lnTo>
                  <a:lnTo>
                    <a:pt x="4381" y="444"/>
                  </a:lnTo>
                  <a:lnTo>
                    <a:pt x="4398" y="482"/>
                  </a:lnTo>
                  <a:lnTo>
                    <a:pt x="4410" y="525"/>
                  </a:lnTo>
                  <a:lnTo>
                    <a:pt x="4420" y="571"/>
                  </a:lnTo>
                  <a:lnTo>
                    <a:pt x="4425" y="621"/>
                  </a:lnTo>
                  <a:lnTo>
                    <a:pt x="4429" y="676"/>
                  </a:lnTo>
                  <a:lnTo>
                    <a:pt x="4432" y="735"/>
                  </a:lnTo>
                  <a:lnTo>
                    <a:pt x="4432" y="798"/>
                  </a:lnTo>
                  <a:lnTo>
                    <a:pt x="4433" y="867"/>
                  </a:lnTo>
                  <a:lnTo>
                    <a:pt x="4433" y="941"/>
                  </a:lnTo>
                  <a:lnTo>
                    <a:pt x="0" y="941"/>
                  </a:lnTo>
                  <a:lnTo>
                    <a:pt x="1" y="867"/>
                  </a:lnTo>
                  <a:lnTo>
                    <a:pt x="1" y="798"/>
                  </a:lnTo>
                  <a:lnTo>
                    <a:pt x="3" y="735"/>
                  </a:lnTo>
                  <a:lnTo>
                    <a:pt x="5" y="676"/>
                  </a:lnTo>
                  <a:lnTo>
                    <a:pt x="9" y="621"/>
                  </a:lnTo>
                  <a:lnTo>
                    <a:pt x="16" y="571"/>
                  </a:lnTo>
                  <a:lnTo>
                    <a:pt x="26" y="525"/>
                  </a:lnTo>
                  <a:lnTo>
                    <a:pt x="39" y="482"/>
                  </a:lnTo>
                  <a:lnTo>
                    <a:pt x="55" y="444"/>
                  </a:lnTo>
                  <a:lnTo>
                    <a:pt x="77" y="411"/>
                  </a:lnTo>
                  <a:lnTo>
                    <a:pt x="104" y="381"/>
                  </a:lnTo>
                  <a:lnTo>
                    <a:pt x="136" y="354"/>
                  </a:lnTo>
                  <a:lnTo>
                    <a:pt x="175" y="331"/>
                  </a:lnTo>
                  <a:lnTo>
                    <a:pt x="221" y="313"/>
                  </a:lnTo>
                  <a:lnTo>
                    <a:pt x="276" y="291"/>
                  </a:lnTo>
                  <a:lnTo>
                    <a:pt x="325" y="270"/>
                  </a:lnTo>
                  <a:lnTo>
                    <a:pt x="371" y="248"/>
                  </a:lnTo>
                  <a:lnTo>
                    <a:pt x="413" y="229"/>
                  </a:lnTo>
                  <a:lnTo>
                    <a:pt x="449" y="210"/>
                  </a:lnTo>
                  <a:lnTo>
                    <a:pt x="480" y="194"/>
                  </a:lnTo>
                  <a:lnTo>
                    <a:pt x="507" y="179"/>
                  </a:lnTo>
                  <a:lnTo>
                    <a:pt x="527" y="167"/>
                  </a:lnTo>
                  <a:lnTo>
                    <a:pt x="542" y="158"/>
                  </a:lnTo>
                  <a:lnTo>
                    <a:pt x="551" y="152"/>
                  </a:lnTo>
                  <a:lnTo>
                    <a:pt x="554" y="151"/>
                  </a:lnTo>
                  <a:lnTo>
                    <a:pt x="715" y="661"/>
                  </a:lnTo>
                  <a:lnTo>
                    <a:pt x="737" y="730"/>
                  </a:lnTo>
                  <a:lnTo>
                    <a:pt x="809" y="525"/>
                  </a:lnTo>
                  <a:lnTo>
                    <a:pt x="785" y="489"/>
                  </a:lnTo>
                  <a:lnTo>
                    <a:pt x="766" y="457"/>
                  </a:lnTo>
                  <a:lnTo>
                    <a:pt x="753" y="427"/>
                  </a:lnTo>
                  <a:lnTo>
                    <a:pt x="745" y="401"/>
                  </a:lnTo>
                  <a:lnTo>
                    <a:pt x="741" y="379"/>
                  </a:lnTo>
                  <a:lnTo>
                    <a:pt x="740" y="360"/>
                  </a:lnTo>
                  <a:lnTo>
                    <a:pt x="744" y="344"/>
                  </a:lnTo>
                  <a:lnTo>
                    <a:pt x="749" y="329"/>
                  </a:lnTo>
                  <a:lnTo>
                    <a:pt x="757" y="317"/>
                  </a:lnTo>
                  <a:lnTo>
                    <a:pt x="768" y="307"/>
                  </a:lnTo>
                  <a:lnTo>
                    <a:pt x="778" y="301"/>
                  </a:lnTo>
                  <a:lnTo>
                    <a:pt x="791" y="294"/>
                  </a:lnTo>
                  <a:lnTo>
                    <a:pt x="804" y="290"/>
                  </a:lnTo>
                  <a:lnTo>
                    <a:pt x="816" y="287"/>
                  </a:lnTo>
                  <a:lnTo>
                    <a:pt x="827" y="284"/>
                  </a:lnTo>
                  <a:lnTo>
                    <a:pt x="838" y="283"/>
                  </a:lnTo>
                  <a:lnTo>
                    <a:pt x="846" y="283"/>
                  </a:lnTo>
                  <a:lnTo>
                    <a:pt x="852" y="283"/>
                  </a:lnTo>
                  <a:lnTo>
                    <a:pt x="856" y="283"/>
                  </a:lnTo>
                  <a:lnTo>
                    <a:pt x="863" y="283"/>
                  </a:lnTo>
                  <a:lnTo>
                    <a:pt x="871" y="283"/>
                  </a:lnTo>
                  <a:lnTo>
                    <a:pt x="882" y="284"/>
                  </a:lnTo>
                  <a:lnTo>
                    <a:pt x="894" y="287"/>
                  </a:lnTo>
                  <a:lnTo>
                    <a:pt x="906" y="290"/>
                  </a:lnTo>
                  <a:lnTo>
                    <a:pt x="918" y="294"/>
                  </a:lnTo>
                  <a:lnTo>
                    <a:pt x="930" y="301"/>
                  </a:lnTo>
                  <a:lnTo>
                    <a:pt x="943" y="307"/>
                  </a:lnTo>
                  <a:lnTo>
                    <a:pt x="952" y="317"/>
                  </a:lnTo>
                  <a:lnTo>
                    <a:pt x="960" y="329"/>
                  </a:lnTo>
                  <a:lnTo>
                    <a:pt x="967" y="344"/>
                  </a:lnTo>
                  <a:lnTo>
                    <a:pt x="969" y="360"/>
                  </a:lnTo>
                  <a:lnTo>
                    <a:pt x="969" y="379"/>
                  </a:lnTo>
                  <a:lnTo>
                    <a:pt x="965" y="401"/>
                  </a:lnTo>
                  <a:lnTo>
                    <a:pt x="956" y="427"/>
                  </a:lnTo>
                  <a:lnTo>
                    <a:pt x="944" y="457"/>
                  </a:lnTo>
                  <a:lnTo>
                    <a:pt x="925" y="489"/>
                  </a:lnTo>
                  <a:lnTo>
                    <a:pt x="900" y="525"/>
                  </a:lnTo>
                  <a:lnTo>
                    <a:pt x="972" y="730"/>
                  </a:lnTo>
                  <a:lnTo>
                    <a:pt x="994" y="661"/>
                  </a:lnTo>
                  <a:lnTo>
                    <a:pt x="1155" y="151"/>
                  </a:lnTo>
                  <a:lnTo>
                    <a:pt x="1158" y="152"/>
                  </a:lnTo>
                  <a:lnTo>
                    <a:pt x="1166" y="158"/>
                  </a:lnTo>
                  <a:lnTo>
                    <a:pt x="1178" y="165"/>
                  </a:lnTo>
                  <a:lnTo>
                    <a:pt x="1195" y="175"/>
                  </a:lnTo>
                  <a:lnTo>
                    <a:pt x="1217" y="187"/>
                  </a:lnTo>
                  <a:lnTo>
                    <a:pt x="1244" y="202"/>
                  </a:lnTo>
                  <a:lnTo>
                    <a:pt x="1275" y="218"/>
                  </a:lnTo>
                  <a:lnTo>
                    <a:pt x="1310" y="236"/>
                  </a:lnTo>
                  <a:lnTo>
                    <a:pt x="1349" y="253"/>
                  </a:lnTo>
                  <a:lnTo>
                    <a:pt x="1382" y="231"/>
                  </a:lnTo>
                  <a:lnTo>
                    <a:pt x="1420" y="210"/>
                  </a:lnTo>
                  <a:lnTo>
                    <a:pt x="1463" y="193"/>
                  </a:lnTo>
                  <a:lnTo>
                    <a:pt x="1522" y="169"/>
                  </a:lnTo>
                  <a:lnTo>
                    <a:pt x="1578" y="146"/>
                  </a:lnTo>
                  <a:lnTo>
                    <a:pt x="1630" y="123"/>
                  </a:lnTo>
                  <a:lnTo>
                    <a:pt x="1677" y="101"/>
                  </a:lnTo>
                  <a:lnTo>
                    <a:pt x="1718" y="80"/>
                  </a:lnTo>
                  <a:lnTo>
                    <a:pt x="1755" y="61"/>
                  </a:lnTo>
                  <a:lnTo>
                    <a:pt x="1786" y="44"/>
                  </a:lnTo>
                  <a:lnTo>
                    <a:pt x="1812" y="29"/>
                  </a:lnTo>
                  <a:lnTo>
                    <a:pt x="1833" y="18"/>
                  </a:lnTo>
                  <a:lnTo>
                    <a:pt x="1849" y="9"/>
                  </a:lnTo>
                  <a:lnTo>
                    <a:pt x="1857" y="3"/>
                  </a:lnTo>
                  <a:lnTo>
                    <a:pt x="18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6" name="Freeform 276"/>
            <p:cNvSpPr>
              <a:spLocks/>
            </p:cNvSpPr>
            <p:nvPr/>
          </p:nvSpPr>
          <p:spPr bwMode="auto">
            <a:xfrm>
              <a:off x="1291" y="3519"/>
              <a:ext cx="300" cy="400"/>
            </a:xfrm>
            <a:custGeom>
              <a:avLst/>
              <a:gdLst>
                <a:gd name="T0" fmla="*/ 510 w 900"/>
                <a:gd name="T1" fmla="*/ 4 h 1198"/>
                <a:gd name="T2" fmla="*/ 581 w 900"/>
                <a:gd name="T3" fmla="*/ 20 h 1198"/>
                <a:gd name="T4" fmla="*/ 640 w 900"/>
                <a:gd name="T5" fmla="*/ 47 h 1198"/>
                <a:gd name="T6" fmla="*/ 694 w 900"/>
                <a:gd name="T7" fmla="*/ 86 h 1198"/>
                <a:gd name="T8" fmla="*/ 728 w 900"/>
                <a:gd name="T9" fmla="*/ 121 h 1198"/>
                <a:gd name="T10" fmla="*/ 744 w 900"/>
                <a:gd name="T11" fmla="*/ 143 h 1198"/>
                <a:gd name="T12" fmla="*/ 747 w 900"/>
                <a:gd name="T13" fmla="*/ 147 h 1198"/>
                <a:gd name="T14" fmla="*/ 757 w 900"/>
                <a:gd name="T15" fmla="*/ 148 h 1198"/>
                <a:gd name="T16" fmla="*/ 778 w 900"/>
                <a:gd name="T17" fmla="*/ 156 h 1198"/>
                <a:gd name="T18" fmla="*/ 800 w 900"/>
                <a:gd name="T19" fmla="*/ 171 h 1198"/>
                <a:gd name="T20" fmla="*/ 826 w 900"/>
                <a:gd name="T21" fmla="*/ 197 h 1198"/>
                <a:gd name="T22" fmla="*/ 849 w 900"/>
                <a:gd name="T23" fmla="*/ 236 h 1198"/>
                <a:gd name="T24" fmla="*/ 865 w 900"/>
                <a:gd name="T25" fmla="*/ 291 h 1198"/>
                <a:gd name="T26" fmla="*/ 874 w 900"/>
                <a:gd name="T27" fmla="*/ 363 h 1198"/>
                <a:gd name="T28" fmla="*/ 869 w 900"/>
                <a:gd name="T29" fmla="*/ 459 h 1198"/>
                <a:gd name="T30" fmla="*/ 856 w 900"/>
                <a:gd name="T31" fmla="*/ 542 h 1198"/>
                <a:gd name="T32" fmla="*/ 856 w 900"/>
                <a:gd name="T33" fmla="*/ 571 h 1198"/>
                <a:gd name="T34" fmla="*/ 874 w 900"/>
                <a:gd name="T35" fmla="*/ 576 h 1198"/>
                <a:gd name="T36" fmla="*/ 889 w 900"/>
                <a:gd name="T37" fmla="*/ 591 h 1198"/>
                <a:gd name="T38" fmla="*/ 899 w 900"/>
                <a:gd name="T39" fmla="*/ 618 h 1198"/>
                <a:gd name="T40" fmla="*/ 897 w 900"/>
                <a:gd name="T41" fmla="*/ 662 h 1198"/>
                <a:gd name="T42" fmla="*/ 884 w 900"/>
                <a:gd name="T43" fmla="*/ 727 h 1198"/>
                <a:gd name="T44" fmla="*/ 860 w 900"/>
                <a:gd name="T45" fmla="*/ 795 h 1198"/>
                <a:gd name="T46" fmla="*/ 838 w 900"/>
                <a:gd name="T47" fmla="*/ 836 h 1198"/>
                <a:gd name="T48" fmla="*/ 818 w 900"/>
                <a:gd name="T49" fmla="*/ 855 h 1198"/>
                <a:gd name="T50" fmla="*/ 802 w 900"/>
                <a:gd name="T51" fmla="*/ 894 h 1198"/>
                <a:gd name="T52" fmla="*/ 772 w 900"/>
                <a:gd name="T53" fmla="*/ 969 h 1198"/>
                <a:gd name="T54" fmla="*/ 727 w 900"/>
                <a:gd name="T55" fmla="*/ 1044 h 1198"/>
                <a:gd name="T56" fmla="*/ 665 w 900"/>
                <a:gd name="T57" fmla="*/ 1110 h 1198"/>
                <a:gd name="T58" fmla="*/ 589 w 900"/>
                <a:gd name="T59" fmla="*/ 1163 h 1198"/>
                <a:gd name="T60" fmla="*/ 498 w 900"/>
                <a:gd name="T61" fmla="*/ 1194 h 1198"/>
                <a:gd name="T62" fmla="*/ 401 w 900"/>
                <a:gd name="T63" fmla="*/ 1194 h 1198"/>
                <a:gd name="T64" fmla="*/ 310 w 900"/>
                <a:gd name="T65" fmla="*/ 1163 h 1198"/>
                <a:gd name="T66" fmla="*/ 233 w 900"/>
                <a:gd name="T67" fmla="*/ 1112 h 1198"/>
                <a:gd name="T68" fmla="*/ 173 w 900"/>
                <a:gd name="T69" fmla="*/ 1044 h 1198"/>
                <a:gd name="T70" fmla="*/ 127 w 900"/>
                <a:gd name="T71" fmla="*/ 970 h 1198"/>
                <a:gd name="T72" fmla="*/ 99 w 900"/>
                <a:gd name="T73" fmla="*/ 894 h 1198"/>
                <a:gd name="T74" fmla="*/ 82 w 900"/>
                <a:gd name="T75" fmla="*/ 855 h 1198"/>
                <a:gd name="T76" fmla="*/ 62 w 900"/>
                <a:gd name="T77" fmla="*/ 837 h 1198"/>
                <a:gd name="T78" fmla="*/ 39 w 900"/>
                <a:gd name="T79" fmla="*/ 797 h 1198"/>
                <a:gd name="T80" fmla="*/ 17 w 900"/>
                <a:gd name="T81" fmla="*/ 727 h 1198"/>
                <a:gd name="T82" fmla="*/ 2 w 900"/>
                <a:gd name="T83" fmla="*/ 662 h 1198"/>
                <a:gd name="T84" fmla="*/ 2 w 900"/>
                <a:gd name="T85" fmla="*/ 618 h 1198"/>
                <a:gd name="T86" fmla="*/ 10 w 900"/>
                <a:gd name="T87" fmla="*/ 591 h 1198"/>
                <a:gd name="T88" fmla="*/ 25 w 900"/>
                <a:gd name="T89" fmla="*/ 576 h 1198"/>
                <a:gd name="T90" fmla="*/ 43 w 900"/>
                <a:gd name="T91" fmla="*/ 571 h 1198"/>
                <a:gd name="T92" fmla="*/ 45 w 900"/>
                <a:gd name="T93" fmla="*/ 544 h 1198"/>
                <a:gd name="T94" fmla="*/ 30 w 900"/>
                <a:gd name="T95" fmla="*/ 468 h 1198"/>
                <a:gd name="T96" fmla="*/ 29 w 900"/>
                <a:gd name="T97" fmla="*/ 377 h 1198"/>
                <a:gd name="T98" fmla="*/ 50 w 900"/>
                <a:gd name="T99" fmla="*/ 289 h 1198"/>
                <a:gd name="T100" fmla="*/ 91 w 900"/>
                <a:gd name="T101" fmla="*/ 211 h 1198"/>
                <a:gd name="T102" fmla="*/ 143 w 900"/>
                <a:gd name="T103" fmla="*/ 148 h 1198"/>
                <a:gd name="T104" fmla="*/ 206 w 900"/>
                <a:gd name="T105" fmla="*/ 92 h 1198"/>
                <a:gd name="T106" fmla="*/ 271 w 900"/>
                <a:gd name="T107" fmla="*/ 47 h 1198"/>
                <a:gd name="T108" fmla="*/ 337 w 900"/>
                <a:gd name="T109" fmla="*/ 18 h 1198"/>
                <a:gd name="T110" fmla="*/ 423 w 900"/>
                <a:gd name="T111" fmla="*/ 3 h 1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00" h="1198">
                  <a:moveTo>
                    <a:pt x="468" y="0"/>
                  </a:moveTo>
                  <a:lnTo>
                    <a:pt x="510" y="4"/>
                  </a:lnTo>
                  <a:lnTo>
                    <a:pt x="548" y="11"/>
                  </a:lnTo>
                  <a:lnTo>
                    <a:pt x="581" y="20"/>
                  </a:lnTo>
                  <a:lnTo>
                    <a:pt x="612" y="34"/>
                  </a:lnTo>
                  <a:lnTo>
                    <a:pt x="640" y="47"/>
                  </a:lnTo>
                  <a:lnTo>
                    <a:pt x="670" y="66"/>
                  </a:lnTo>
                  <a:lnTo>
                    <a:pt x="694" y="86"/>
                  </a:lnTo>
                  <a:lnTo>
                    <a:pt x="713" y="105"/>
                  </a:lnTo>
                  <a:lnTo>
                    <a:pt x="728" y="121"/>
                  </a:lnTo>
                  <a:lnTo>
                    <a:pt x="737" y="135"/>
                  </a:lnTo>
                  <a:lnTo>
                    <a:pt x="744" y="143"/>
                  </a:lnTo>
                  <a:lnTo>
                    <a:pt x="745" y="145"/>
                  </a:lnTo>
                  <a:lnTo>
                    <a:pt x="747" y="147"/>
                  </a:lnTo>
                  <a:lnTo>
                    <a:pt x="751" y="147"/>
                  </a:lnTo>
                  <a:lnTo>
                    <a:pt x="757" y="148"/>
                  </a:lnTo>
                  <a:lnTo>
                    <a:pt x="767" y="152"/>
                  </a:lnTo>
                  <a:lnTo>
                    <a:pt x="778" y="156"/>
                  </a:lnTo>
                  <a:lnTo>
                    <a:pt x="788" y="163"/>
                  </a:lnTo>
                  <a:lnTo>
                    <a:pt x="800" y="171"/>
                  </a:lnTo>
                  <a:lnTo>
                    <a:pt x="814" y="182"/>
                  </a:lnTo>
                  <a:lnTo>
                    <a:pt x="826" y="197"/>
                  </a:lnTo>
                  <a:lnTo>
                    <a:pt x="838" y="214"/>
                  </a:lnTo>
                  <a:lnTo>
                    <a:pt x="849" y="236"/>
                  </a:lnTo>
                  <a:lnTo>
                    <a:pt x="858" y="261"/>
                  </a:lnTo>
                  <a:lnTo>
                    <a:pt x="865" y="291"/>
                  </a:lnTo>
                  <a:lnTo>
                    <a:pt x="870" y="324"/>
                  </a:lnTo>
                  <a:lnTo>
                    <a:pt x="874" y="363"/>
                  </a:lnTo>
                  <a:lnTo>
                    <a:pt x="873" y="408"/>
                  </a:lnTo>
                  <a:lnTo>
                    <a:pt x="869" y="459"/>
                  </a:lnTo>
                  <a:lnTo>
                    <a:pt x="862" y="515"/>
                  </a:lnTo>
                  <a:lnTo>
                    <a:pt x="856" y="542"/>
                  </a:lnTo>
                  <a:lnTo>
                    <a:pt x="846" y="572"/>
                  </a:lnTo>
                  <a:lnTo>
                    <a:pt x="856" y="571"/>
                  </a:lnTo>
                  <a:lnTo>
                    <a:pt x="865" y="572"/>
                  </a:lnTo>
                  <a:lnTo>
                    <a:pt x="874" y="576"/>
                  </a:lnTo>
                  <a:lnTo>
                    <a:pt x="882" y="581"/>
                  </a:lnTo>
                  <a:lnTo>
                    <a:pt x="889" y="591"/>
                  </a:lnTo>
                  <a:lnTo>
                    <a:pt x="895" y="603"/>
                  </a:lnTo>
                  <a:lnTo>
                    <a:pt x="899" y="618"/>
                  </a:lnTo>
                  <a:lnTo>
                    <a:pt x="900" y="638"/>
                  </a:lnTo>
                  <a:lnTo>
                    <a:pt x="897" y="662"/>
                  </a:lnTo>
                  <a:lnTo>
                    <a:pt x="892" y="692"/>
                  </a:lnTo>
                  <a:lnTo>
                    <a:pt x="884" y="727"/>
                  </a:lnTo>
                  <a:lnTo>
                    <a:pt x="872" y="764"/>
                  </a:lnTo>
                  <a:lnTo>
                    <a:pt x="860" y="795"/>
                  </a:lnTo>
                  <a:lnTo>
                    <a:pt x="849" y="820"/>
                  </a:lnTo>
                  <a:lnTo>
                    <a:pt x="838" y="836"/>
                  </a:lnTo>
                  <a:lnTo>
                    <a:pt x="827" y="848"/>
                  </a:lnTo>
                  <a:lnTo>
                    <a:pt x="818" y="855"/>
                  </a:lnTo>
                  <a:lnTo>
                    <a:pt x="809" y="856"/>
                  </a:lnTo>
                  <a:lnTo>
                    <a:pt x="802" y="894"/>
                  </a:lnTo>
                  <a:lnTo>
                    <a:pt x="790" y="931"/>
                  </a:lnTo>
                  <a:lnTo>
                    <a:pt x="772" y="969"/>
                  </a:lnTo>
                  <a:lnTo>
                    <a:pt x="752" y="1007"/>
                  </a:lnTo>
                  <a:lnTo>
                    <a:pt x="727" y="1044"/>
                  </a:lnTo>
                  <a:lnTo>
                    <a:pt x="698" y="1078"/>
                  </a:lnTo>
                  <a:lnTo>
                    <a:pt x="665" y="1110"/>
                  </a:lnTo>
                  <a:lnTo>
                    <a:pt x="628" y="1138"/>
                  </a:lnTo>
                  <a:lnTo>
                    <a:pt x="589" y="1163"/>
                  </a:lnTo>
                  <a:lnTo>
                    <a:pt x="546" y="1181"/>
                  </a:lnTo>
                  <a:lnTo>
                    <a:pt x="498" y="1194"/>
                  </a:lnTo>
                  <a:lnTo>
                    <a:pt x="450" y="1198"/>
                  </a:lnTo>
                  <a:lnTo>
                    <a:pt x="401" y="1194"/>
                  </a:lnTo>
                  <a:lnTo>
                    <a:pt x="353" y="1181"/>
                  </a:lnTo>
                  <a:lnTo>
                    <a:pt x="310" y="1163"/>
                  </a:lnTo>
                  <a:lnTo>
                    <a:pt x="269" y="1140"/>
                  </a:lnTo>
                  <a:lnTo>
                    <a:pt x="233" y="1112"/>
                  </a:lnTo>
                  <a:lnTo>
                    <a:pt x="201" y="1079"/>
                  </a:lnTo>
                  <a:lnTo>
                    <a:pt x="173" y="1044"/>
                  </a:lnTo>
                  <a:lnTo>
                    <a:pt x="147" y="1008"/>
                  </a:lnTo>
                  <a:lnTo>
                    <a:pt x="127" y="970"/>
                  </a:lnTo>
                  <a:lnTo>
                    <a:pt x="111" y="931"/>
                  </a:lnTo>
                  <a:lnTo>
                    <a:pt x="99" y="894"/>
                  </a:lnTo>
                  <a:lnTo>
                    <a:pt x="91" y="856"/>
                  </a:lnTo>
                  <a:lnTo>
                    <a:pt x="82" y="855"/>
                  </a:lnTo>
                  <a:lnTo>
                    <a:pt x="72" y="848"/>
                  </a:lnTo>
                  <a:lnTo>
                    <a:pt x="62" y="837"/>
                  </a:lnTo>
                  <a:lnTo>
                    <a:pt x="52" y="820"/>
                  </a:lnTo>
                  <a:lnTo>
                    <a:pt x="39" y="797"/>
                  </a:lnTo>
                  <a:lnTo>
                    <a:pt x="29" y="766"/>
                  </a:lnTo>
                  <a:lnTo>
                    <a:pt x="17" y="727"/>
                  </a:lnTo>
                  <a:lnTo>
                    <a:pt x="7" y="692"/>
                  </a:lnTo>
                  <a:lnTo>
                    <a:pt x="2" y="662"/>
                  </a:lnTo>
                  <a:lnTo>
                    <a:pt x="0" y="638"/>
                  </a:lnTo>
                  <a:lnTo>
                    <a:pt x="2" y="618"/>
                  </a:lnTo>
                  <a:lnTo>
                    <a:pt x="4" y="603"/>
                  </a:lnTo>
                  <a:lnTo>
                    <a:pt x="10" y="591"/>
                  </a:lnTo>
                  <a:lnTo>
                    <a:pt x="17" y="581"/>
                  </a:lnTo>
                  <a:lnTo>
                    <a:pt x="25" y="576"/>
                  </a:lnTo>
                  <a:lnTo>
                    <a:pt x="34" y="572"/>
                  </a:lnTo>
                  <a:lnTo>
                    <a:pt x="43" y="571"/>
                  </a:lnTo>
                  <a:lnTo>
                    <a:pt x="54" y="572"/>
                  </a:lnTo>
                  <a:lnTo>
                    <a:pt x="45" y="544"/>
                  </a:lnTo>
                  <a:lnTo>
                    <a:pt x="38" y="515"/>
                  </a:lnTo>
                  <a:lnTo>
                    <a:pt x="30" y="468"/>
                  </a:lnTo>
                  <a:lnTo>
                    <a:pt x="27" y="423"/>
                  </a:lnTo>
                  <a:lnTo>
                    <a:pt x="29" y="377"/>
                  </a:lnTo>
                  <a:lnTo>
                    <a:pt x="37" y="334"/>
                  </a:lnTo>
                  <a:lnTo>
                    <a:pt x="50" y="289"/>
                  </a:lnTo>
                  <a:lnTo>
                    <a:pt x="69" y="249"/>
                  </a:lnTo>
                  <a:lnTo>
                    <a:pt x="91" y="211"/>
                  </a:lnTo>
                  <a:lnTo>
                    <a:pt x="116" y="178"/>
                  </a:lnTo>
                  <a:lnTo>
                    <a:pt x="143" y="148"/>
                  </a:lnTo>
                  <a:lnTo>
                    <a:pt x="174" y="118"/>
                  </a:lnTo>
                  <a:lnTo>
                    <a:pt x="206" y="92"/>
                  </a:lnTo>
                  <a:lnTo>
                    <a:pt x="241" y="67"/>
                  </a:lnTo>
                  <a:lnTo>
                    <a:pt x="271" y="47"/>
                  </a:lnTo>
                  <a:lnTo>
                    <a:pt x="303" y="31"/>
                  </a:lnTo>
                  <a:lnTo>
                    <a:pt x="337" y="18"/>
                  </a:lnTo>
                  <a:lnTo>
                    <a:pt x="378" y="5"/>
                  </a:lnTo>
                  <a:lnTo>
                    <a:pt x="423" y="3"/>
                  </a:lnTo>
                  <a:lnTo>
                    <a:pt x="46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7" name="Freeform 277"/>
            <p:cNvSpPr>
              <a:spLocks/>
            </p:cNvSpPr>
            <p:nvPr/>
          </p:nvSpPr>
          <p:spPr bwMode="auto">
            <a:xfrm>
              <a:off x="383" y="3519"/>
              <a:ext cx="300" cy="400"/>
            </a:xfrm>
            <a:custGeom>
              <a:avLst/>
              <a:gdLst>
                <a:gd name="T0" fmla="*/ 508 w 898"/>
                <a:gd name="T1" fmla="*/ 4 h 1198"/>
                <a:gd name="T2" fmla="*/ 581 w 898"/>
                <a:gd name="T3" fmla="*/ 20 h 1198"/>
                <a:gd name="T4" fmla="*/ 638 w 898"/>
                <a:gd name="T5" fmla="*/ 47 h 1198"/>
                <a:gd name="T6" fmla="*/ 694 w 898"/>
                <a:gd name="T7" fmla="*/ 86 h 1198"/>
                <a:gd name="T8" fmla="*/ 727 w 898"/>
                <a:gd name="T9" fmla="*/ 121 h 1198"/>
                <a:gd name="T10" fmla="*/ 742 w 898"/>
                <a:gd name="T11" fmla="*/ 143 h 1198"/>
                <a:gd name="T12" fmla="*/ 746 w 898"/>
                <a:gd name="T13" fmla="*/ 147 h 1198"/>
                <a:gd name="T14" fmla="*/ 757 w 898"/>
                <a:gd name="T15" fmla="*/ 148 h 1198"/>
                <a:gd name="T16" fmla="*/ 776 w 898"/>
                <a:gd name="T17" fmla="*/ 156 h 1198"/>
                <a:gd name="T18" fmla="*/ 800 w 898"/>
                <a:gd name="T19" fmla="*/ 171 h 1198"/>
                <a:gd name="T20" fmla="*/ 824 w 898"/>
                <a:gd name="T21" fmla="*/ 197 h 1198"/>
                <a:gd name="T22" fmla="*/ 847 w 898"/>
                <a:gd name="T23" fmla="*/ 236 h 1198"/>
                <a:gd name="T24" fmla="*/ 864 w 898"/>
                <a:gd name="T25" fmla="*/ 291 h 1198"/>
                <a:gd name="T26" fmla="*/ 872 w 898"/>
                <a:gd name="T27" fmla="*/ 363 h 1198"/>
                <a:gd name="T28" fmla="*/ 868 w 898"/>
                <a:gd name="T29" fmla="*/ 459 h 1198"/>
                <a:gd name="T30" fmla="*/ 854 w 898"/>
                <a:gd name="T31" fmla="*/ 542 h 1198"/>
                <a:gd name="T32" fmla="*/ 855 w 898"/>
                <a:gd name="T33" fmla="*/ 571 h 1198"/>
                <a:gd name="T34" fmla="*/ 874 w 898"/>
                <a:gd name="T35" fmla="*/ 576 h 1198"/>
                <a:gd name="T36" fmla="*/ 888 w 898"/>
                <a:gd name="T37" fmla="*/ 591 h 1198"/>
                <a:gd name="T38" fmla="*/ 898 w 898"/>
                <a:gd name="T39" fmla="*/ 618 h 1198"/>
                <a:gd name="T40" fmla="*/ 897 w 898"/>
                <a:gd name="T41" fmla="*/ 662 h 1198"/>
                <a:gd name="T42" fmla="*/ 883 w 898"/>
                <a:gd name="T43" fmla="*/ 727 h 1198"/>
                <a:gd name="T44" fmla="*/ 859 w 898"/>
                <a:gd name="T45" fmla="*/ 795 h 1198"/>
                <a:gd name="T46" fmla="*/ 837 w 898"/>
                <a:gd name="T47" fmla="*/ 836 h 1198"/>
                <a:gd name="T48" fmla="*/ 817 w 898"/>
                <a:gd name="T49" fmla="*/ 855 h 1198"/>
                <a:gd name="T50" fmla="*/ 800 w 898"/>
                <a:gd name="T51" fmla="*/ 894 h 1198"/>
                <a:gd name="T52" fmla="*/ 772 w 898"/>
                <a:gd name="T53" fmla="*/ 969 h 1198"/>
                <a:gd name="T54" fmla="*/ 726 w 898"/>
                <a:gd name="T55" fmla="*/ 1044 h 1198"/>
                <a:gd name="T56" fmla="*/ 664 w 898"/>
                <a:gd name="T57" fmla="*/ 1110 h 1198"/>
                <a:gd name="T58" fmla="*/ 589 w 898"/>
                <a:gd name="T59" fmla="*/ 1163 h 1198"/>
                <a:gd name="T60" fmla="*/ 497 w 898"/>
                <a:gd name="T61" fmla="*/ 1194 h 1198"/>
                <a:gd name="T62" fmla="*/ 399 w 898"/>
                <a:gd name="T63" fmla="*/ 1194 h 1198"/>
                <a:gd name="T64" fmla="*/ 309 w 898"/>
                <a:gd name="T65" fmla="*/ 1163 h 1198"/>
                <a:gd name="T66" fmla="*/ 232 w 898"/>
                <a:gd name="T67" fmla="*/ 1112 h 1198"/>
                <a:gd name="T68" fmla="*/ 170 w 898"/>
                <a:gd name="T69" fmla="*/ 1044 h 1198"/>
                <a:gd name="T70" fmla="*/ 126 w 898"/>
                <a:gd name="T71" fmla="*/ 970 h 1198"/>
                <a:gd name="T72" fmla="*/ 98 w 898"/>
                <a:gd name="T73" fmla="*/ 894 h 1198"/>
                <a:gd name="T74" fmla="*/ 80 w 898"/>
                <a:gd name="T75" fmla="*/ 855 h 1198"/>
                <a:gd name="T76" fmla="*/ 60 w 898"/>
                <a:gd name="T77" fmla="*/ 836 h 1198"/>
                <a:gd name="T78" fmla="*/ 39 w 898"/>
                <a:gd name="T79" fmla="*/ 795 h 1198"/>
                <a:gd name="T80" fmla="*/ 15 w 898"/>
                <a:gd name="T81" fmla="*/ 727 h 1198"/>
                <a:gd name="T82" fmla="*/ 1 w 898"/>
                <a:gd name="T83" fmla="*/ 663 h 1198"/>
                <a:gd name="T84" fmla="*/ 0 w 898"/>
                <a:gd name="T85" fmla="*/ 619 h 1198"/>
                <a:gd name="T86" fmla="*/ 9 w 898"/>
                <a:gd name="T87" fmla="*/ 591 h 1198"/>
                <a:gd name="T88" fmla="*/ 24 w 898"/>
                <a:gd name="T89" fmla="*/ 577 h 1198"/>
                <a:gd name="T90" fmla="*/ 43 w 898"/>
                <a:gd name="T91" fmla="*/ 572 h 1198"/>
                <a:gd name="T92" fmla="*/ 43 w 898"/>
                <a:gd name="T93" fmla="*/ 544 h 1198"/>
                <a:gd name="T94" fmla="*/ 29 w 898"/>
                <a:gd name="T95" fmla="*/ 468 h 1198"/>
                <a:gd name="T96" fmla="*/ 28 w 898"/>
                <a:gd name="T97" fmla="*/ 378 h 1198"/>
                <a:gd name="T98" fmla="*/ 49 w 898"/>
                <a:gd name="T99" fmla="*/ 291 h 1198"/>
                <a:gd name="T100" fmla="*/ 90 w 898"/>
                <a:gd name="T101" fmla="*/ 213 h 1198"/>
                <a:gd name="T102" fmla="*/ 142 w 898"/>
                <a:gd name="T103" fmla="*/ 149 h 1198"/>
                <a:gd name="T104" fmla="*/ 205 w 898"/>
                <a:gd name="T105" fmla="*/ 92 h 1198"/>
                <a:gd name="T106" fmla="*/ 270 w 898"/>
                <a:gd name="T107" fmla="*/ 49 h 1198"/>
                <a:gd name="T108" fmla="*/ 335 w 898"/>
                <a:gd name="T109" fmla="*/ 19 h 1198"/>
                <a:gd name="T110" fmla="*/ 421 w 898"/>
                <a:gd name="T111" fmla="*/ 3 h 1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98" h="1198">
                  <a:moveTo>
                    <a:pt x="466" y="0"/>
                  </a:moveTo>
                  <a:lnTo>
                    <a:pt x="508" y="4"/>
                  </a:lnTo>
                  <a:lnTo>
                    <a:pt x="546" y="11"/>
                  </a:lnTo>
                  <a:lnTo>
                    <a:pt x="581" y="20"/>
                  </a:lnTo>
                  <a:lnTo>
                    <a:pt x="612" y="34"/>
                  </a:lnTo>
                  <a:lnTo>
                    <a:pt x="638" y="47"/>
                  </a:lnTo>
                  <a:lnTo>
                    <a:pt x="668" y="66"/>
                  </a:lnTo>
                  <a:lnTo>
                    <a:pt x="694" y="86"/>
                  </a:lnTo>
                  <a:lnTo>
                    <a:pt x="712" y="105"/>
                  </a:lnTo>
                  <a:lnTo>
                    <a:pt x="727" y="121"/>
                  </a:lnTo>
                  <a:lnTo>
                    <a:pt x="737" y="135"/>
                  </a:lnTo>
                  <a:lnTo>
                    <a:pt x="742" y="143"/>
                  </a:lnTo>
                  <a:lnTo>
                    <a:pt x="745" y="145"/>
                  </a:lnTo>
                  <a:lnTo>
                    <a:pt x="746" y="147"/>
                  </a:lnTo>
                  <a:lnTo>
                    <a:pt x="750" y="147"/>
                  </a:lnTo>
                  <a:lnTo>
                    <a:pt x="757" y="148"/>
                  </a:lnTo>
                  <a:lnTo>
                    <a:pt x="766" y="152"/>
                  </a:lnTo>
                  <a:lnTo>
                    <a:pt x="776" y="156"/>
                  </a:lnTo>
                  <a:lnTo>
                    <a:pt x="788" y="163"/>
                  </a:lnTo>
                  <a:lnTo>
                    <a:pt x="800" y="171"/>
                  </a:lnTo>
                  <a:lnTo>
                    <a:pt x="812" y="182"/>
                  </a:lnTo>
                  <a:lnTo>
                    <a:pt x="824" y="197"/>
                  </a:lnTo>
                  <a:lnTo>
                    <a:pt x="836" y="214"/>
                  </a:lnTo>
                  <a:lnTo>
                    <a:pt x="847" y="236"/>
                  </a:lnTo>
                  <a:lnTo>
                    <a:pt x="856" y="261"/>
                  </a:lnTo>
                  <a:lnTo>
                    <a:pt x="864" y="291"/>
                  </a:lnTo>
                  <a:lnTo>
                    <a:pt x="870" y="324"/>
                  </a:lnTo>
                  <a:lnTo>
                    <a:pt x="872" y="363"/>
                  </a:lnTo>
                  <a:lnTo>
                    <a:pt x="872" y="408"/>
                  </a:lnTo>
                  <a:lnTo>
                    <a:pt x="868" y="459"/>
                  </a:lnTo>
                  <a:lnTo>
                    <a:pt x="860" y="515"/>
                  </a:lnTo>
                  <a:lnTo>
                    <a:pt x="854" y="542"/>
                  </a:lnTo>
                  <a:lnTo>
                    <a:pt x="845" y="572"/>
                  </a:lnTo>
                  <a:lnTo>
                    <a:pt x="855" y="571"/>
                  </a:lnTo>
                  <a:lnTo>
                    <a:pt x="864" y="572"/>
                  </a:lnTo>
                  <a:lnTo>
                    <a:pt x="874" y="576"/>
                  </a:lnTo>
                  <a:lnTo>
                    <a:pt x="882" y="581"/>
                  </a:lnTo>
                  <a:lnTo>
                    <a:pt x="888" y="591"/>
                  </a:lnTo>
                  <a:lnTo>
                    <a:pt x="894" y="603"/>
                  </a:lnTo>
                  <a:lnTo>
                    <a:pt x="898" y="618"/>
                  </a:lnTo>
                  <a:lnTo>
                    <a:pt x="898" y="638"/>
                  </a:lnTo>
                  <a:lnTo>
                    <a:pt x="897" y="662"/>
                  </a:lnTo>
                  <a:lnTo>
                    <a:pt x="891" y="692"/>
                  </a:lnTo>
                  <a:lnTo>
                    <a:pt x="883" y="727"/>
                  </a:lnTo>
                  <a:lnTo>
                    <a:pt x="871" y="764"/>
                  </a:lnTo>
                  <a:lnTo>
                    <a:pt x="859" y="795"/>
                  </a:lnTo>
                  <a:lnTo>
                    <a:pt x="848" y="820"/>
                  </a:lnTo>
                  <a:lnTo>
                    <a:pt x="837" y="836"/>
                  </a:lnTo>
                  <a:lnTo>
                    <a:pt x="827" y="848"/>
                  </a:lnTo>
                  <a:lnTo>
                    <a:pt x="817" y="855"/>
                  </a:lnTo>
                  <a:lnTo>
                    <a:pt x="808" y="856"/>
                  </a:lnTo>
                  <a:lnTo>
                    <a:pt x="800" y="894"/>
                  </a:lnTo>
                  <a:lnTo>
                    <a:pt x="788" y="931"/>
                  </a:lnTo>
                  <a:lnTo>
                    <a:pt x="772" y="969"/>
                  </a:lnTo>
                  <a:lnTo>
                    <a:pt x="750" y="1007"/>
                  </a:lnTo>
                  <a:lnTo>
                    <a:pt x="726" y="1044"/>
                  </a:lnTo>
                  <a:lnTo>
                    <a:pt x="696" y="1078"/>
                  </a:lnTo>
                  <a:lnTo>
                    <a:pt x="664" y="1110"/>
                  </a:lnTo>
                  <a:lnTo>
                    <a:pt x="628" y="1138"/>
                  </a:lnTo>
                  <a:lnTo>
                    <a:pt x="589" y="1163"/>
                  </a:lnTo>
                  <a:lnTo>
                    <a:pt x="544" y="1181"/>
                  </a:lnTo>
                  <a:lnTo>
                    <a:pt x="497" y="1194"/>
                  </a:lnTo>
                  <a:lnTo>
                    <a:pt x="447" y="1198"/>
                  </a:lnTo>
                  <a:lnTo>
                    <a:pt x="399" y="1194"/>
                  </a:lnTo>
                  <a:lnTo>
                    <a:pt x="352" y="1181"/>
                  </a:lnTo>
                  <a:lnTo>
                    <a:pt x="309" y="1163"/>
                  </a:lnTo>
                  <a:lnTo>
                    <a:pt x="269" y="1140"/>
                  </a:lnTo>
                  <a:lnTo>
                    <a:pt x="232" y="1112"/>
                  </a:lnTo>
                  <a:lnTo>
                    <a:pt x="200" y="1079"/>
                  </a:lnTo>
                  <a:lnTo>
                    <a:pt x="170" y="1044"/>
                  </a:lnTo>
                  <a:lnTo>
                    <a:pt x="146" y="1008"/>
                  </a:lnTo>
                  <a:lnTo>
                    <a:pt x="126" y="970"/>
                  </a:lnTo>
                  <a:lnTo>
                    <a:pt x="110" y="931"/>
                  </a:lnTo>
                  <a:lnTo>
                    <a:pt x="98" y="894"/>
                  </a:lnTo>
                  <a:lnTo>
                    <a:pt x="90" y="856"/>
                  </a:lnTo>
                  <a:lnTo>
                    <a:pt x="80" y="855"/>
                  </a:lnTo>
                  <a:lnTo>
                    <a:pt x="71" y="848"/>
                  </a:lnTo>
                  <a:lnTo>
                    <a:pt x="60" y="836"/>
                  </a:lnTo>
                  <a:lnTo>
                    <a:pt x="49" y="820"/>
                  </a:lnTo>
                  <a:lnTo>
                    <a:pt x="39" y="795"/>
                  </a:lnTo>
                  <a:lnTo>
                    <a:pt x="27" y="766"/>
                  </a:lnTo>
                  <a:lnTo>
                    <a:pt x="15" y="727"/>
                  </a:lnTo>
                  <a:lnTo>
                    <a:pt x="6" y="693"/>
                  </a:lnTo>
                  <a:lnTo>
                    <a:pt x="1" y="663"/>
                  </a:lnTo>
                  <a:lnTo>
                    <a:pt x="0" y="639"/>
                  </a:lnTo>
                  <a:lnTo>
                    <a:pt x="0" y="619"/>
                  </a:lnTo>
                  <a:lnTo>
                    <a:pt x="4" y="603"/>
                  </a:lnTo>
                  <a:lnTo>
                    <a:pt x="9" y="591"/>
                  </a:lnTo>
                  <a:lnTo>
                    <a:pt x="16" y="583"/>
                  </a:lnTo>
                  <a:lnTo>
                    <a:pt x="24" y="577"/>
                  </a:lnTo>
                  <a:lnTo>
                    <a:pt x="33" y="573"/>
                  </a:lnTo>
                  <a:lnTo>
                    <a:pt x="43" y="572"/>
                  </a:lnTo>
                  <a:lnTo>
                    <a:pt x="52" y="572"/>
                  </a:lnTo>
                  <a:lnTo>
                    <a:pt x="43" y="544"/>
                  </a:lnTo>
                  <a:lnTo>
                    <a:pt x="37" y="515"/>
                  </a:lnTo>
                  <a:lnTo>
                    <a:pt x="29" y="468"/>
                  </a:lnTo>
                  <a:lnTo>
                    <a:pt x="25" y="423"/>
                  </a:lnTo>
                  <a:lnTo>
                    <a:pt x="28" y="378"/>
                  </a:lnTo>
                  <a:lnTo>
                    <a:pt x="36" y="335"/>
                  </a:lnTo>
                  <a:lnTo>
                    <a:pt x="49" y="291"/>
                  </a:lnTo>
                  <a:lnTo>
                    <a:pt x="67" y="250"/>
                  </a:lnTo>
                  <a:lnTo>
                    <a:pt x="90" y="213"/>
                  </a:lnTo>
                  <a:lnTo>
                    <a:pt x="114" y="179"/>
                  </a:lnTo>
                  <a:lnTo>
                    <a:pt x="142" y="149"/>
                  </a:lnTo>
                  <a:lnTo>
                    <a:pt x="173" y="118"/>
                  </a:lnTo>
                  <a:lnTo>
                    <a:pt x="205" y="92"/>
                  </a:lnTo>
                  <a:lnTo>
                    <a:pt x="240" y="67"/>
                  </a:lnTo>
                  <a:lnTo>
                    <a:pt x="270" y="49"/>
                  </a:lnTo>
                  <a:lnTo>
                    <a:pt x="301" y="32"/>
                  </a:lnTo>
                  <a:lnTo>
                    <a:pt x="335" y="19"/>
                  </a:lnTo>
                  <a:lnTo>
                    <a:pt x="376" y="8"/>
                  </a:lnTo>
                  <a:lnTo>
                    <a:pt x="421" y="3"/>
                  </a:lnTo>
                  <a:lnTo>
                    <a:pt x="4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8" name="Freeform 278"/>
            <p:cNvSpPr>
              <a:spLocks/>
            </p:cNvSpPr>
            <p:nvPr/>
          </p:nvSpPr>
          <p:spPr bwMode="auto">
            <a:xfrm>
              <a:off x="809" y="3394"/>
              <a:ext cx="356" cy="476"/>
            </a:xfrm>
            <a:custGeom>
              <a:avLst/>
              <a:gdLst>
                <a:gd name="T0" fmla="*/ 591 w 1070"/>
                <a:gd name="T1" fmla="*/ 2 h 1428"/>
                <a:gd name="T2" fmla="*/ 668 w 1070"/>
                <a:gd name="T3" fmla="*/ 16 h 1428"/>
                <a:gd name="T4" fmla="*/ 732 w 1070"/>
                <a:gd name="T5" fmla="*/ 42 h 1428"/>
                <a:gd name="T6" fmla="*/ 792 w 1070"/>
                <a:gd name="T7" fmla="*/ 77 h 1428"/>
                <a:gd name="T8" fmla="*/ 840 w 1070"/>
                <a:gd name="T9" fmla="*/ 116 h 1428"/>
                <a:gd name="T10" fmla="*/ 871 w 1070"/>
                <a:gd name="T11" fmla="*/ 151 h 1428"/>
                <a:gd name="T12" fmla="*/ 884 w 1070"/>
                <a:gd name="T13" fmla="*/ 171 h 1428"/>
                <a:gd name="T14" fmla="*/ 887 w 1070"/>
                <a:gd name="T15" fmla="*/ 174 h 1428"/>
                <a:gd name="T16" fmla="*/ 899 w 1070"/>
                <a:gd name="T17" fmla="*/ 177 h 1428"/>
                <a:gd name="T18" fmla="*/ 918 w 1070"/>
                <a:gd name="T19" fmla="*/ 182 h 1428"/>
                <a:gd name="T20" fmla="*/ 942 w 1070"/>
                <a:gd name="T21" fmla="*/ 197 h 1428"/>
                <a:gd name="T22" fmla="*/ 969 w 1070"/>
                <a:gd name="T23" fmla="*/ 220 h 1428"/>
                <a:gd name="T24" fmla="*/ 995 w 1070"/>
                <a:gd name="T25" fmla="*/ 253 h 1428"/>
                <a:gd name="T26" fmla="*/ 1018 w 1070"/>
                <a:gd name="T27" fmla="*/ 302 h 1428"/>
                <a:gd name="T28" fmla="*/ 1032 w 1070"/>
                <a:gd name="T29" fmla="*/ 365 h 1428"/>
                <a:gd name="T30" fmla="*/ 1039 w 1070"/>
                <a:gd name="T31" fmla="*/ 448 h 1428"/>
                <a:gd name="T32" fmla="*/ 1034 w 1070"/>
                <a:gd name="T33" fmla="*/ 552 h 1428"/>
                <a:gd name="T34" fmla="*/ 1016 w 1070"/>
                <a:gd name="T35" fmla="*/ 646 h 1428"/>
                <a:gd name="T36" fmla="*/ 1018 w 1070"/>
                <a:gd name="T37" fmla="*/ 680 h 1428"/>
                <a:gd name="T38" fmla="*/ 1038 w 1070"/>
                <a:gd name="T39" fmla="*/ 684 h 1428"/>
                <a:gd name="T40" fmla="*/ 1055 w 1070"/>
                <a:gd name="T41" fmla="*/ 699 h 1428"/>
                <a:gd name="T42" fmla="*/ 1066 w 1070"/>
                <a:gd name="T43" fmla="*/ 724 h 1428"/>
                <a:gd name="T44" fmla="*/ 1070 w 1070"/>
                <a:gd name="T45" fmla="*/ 766 h 1428"/>
                <a:gd name="T46" fmla="*/ 1061 w 1070"/>
                <a:gd name="T47" fmla="*/ 827 h 1428"/>
                <a:gd name="T48" fmla="*/ 1039 w 1070"/>
                <a:gd name="T49" fmla="*/ 906 h 1428"/>
                <a:gd name="T50" fmla="*/ 1014 w 1070"/>
                <a:gd name="T51" fmla="*/ 966 h 1428"/>
                <a:gd name="T52" fmla="*/ 992 w 1070"/>
                <a:gd name="T53" fmla="*/ 1001 h 1428"/>
                <a:gd name="T54" fmla="*/ 970 w 1070"/>
                <a:gd name="T55" fmla="*/ 1018 h 1428"/>
                <a:gd name="T56" fmla="*/ 953 w 1070"/>
                <a:gd name="T57" fmla="*/ 1061 h 1428"/>
                <a:gd name="T58" fmla="*/ 923 w 1070"/>
                <a:gd name="T59" fmla="*/ 1143 h 1428"/>
                <a:gd name="T60" fmla="*/ 878 w 1070"/>
                <a:gd name="T61" fmla="*/ 1223 h 1428"/>
                <a:gd name="T62" fmla="*/ 816 w 1070"/>
                <a:gd name="T63" fmla="*/ 1299 h 1428"/>
                <a:gd name="T64" fmla="*/ 739 w 1070"/>
                <a:gd name="T65" fmla="*/ 1362 h 1428"/>
                <a:gd name="T66" fmla="*/ 649 w 1070"/>
                <a:gd name="T67" fmla="*/ 1408 h 1428"/>
                <a:gd name="T68" fmla="*/ 558 w 1070"/>
                <a:gd name="T69" fmla="*/ 1427 h 1428"/>
                <a:gd name="T70" fmla="*/ 465 w 1070"/>
                <a:gd name="T71" fmla="*/ 1421 h 1428"/>
                <a:gd name="T72" fmla="*/ 372 w 1070"/>
                <a:gd name="T73" fmla="*/ 1389 h 1428"/>
                <a:gd name="T74" fmla="*/ 287 w 1070"/>
                <a:gd name="T75" fmla="*/ 1334 h 1428"/>
                <a:gd name="T76" fmla="*/ 219 w 1070"/>
                <a:gd name="T77" fmla="*/ 1264 h 1428"/>
                <a:gd name="T78" fmla="*/ 165 w 1070"/>
                <a:gd name="T79" fmla="*/ 1184 h 1428"/>
                <a:gd name="T80" fmla="*/ 127 w 1070"/>
                <a:gd name="T81" fmla="*/ 1102 h 1428"/>
                <a:gd name="T82" fmla="*/ 107 w 1070"/>
                <a:gd name="T83" fmla="*/ 1022 h 1428"/>
                <a:gd name="T84" fmla="*/ 88 w 1070"/>
                <a:gd name="T85" fmla="*/ 1012 h 1428"/>
                <a:gd name="T86" fmla="*/ 66 w 1070"/>
                <a:gd name="T87" fmla="*/ 988 h 1428"/>
                <a:gd name="T88" fmla="*/ 43 w 1070"/>
                <a:gd name="T89" fmla="*/ 941 h 1428"/>
                <a:gd name="T90" fmla="*/ 19 w 1070"/>
                <a:gd name="T91" fmla="*/ 866 h 1428"/>
                <a:gd name="T92" fmla="*/ 2 w 1070"/>
                <a:gd name="T93" fmla="*/ 794 h 1428"/>
                <a:gd name="T94" fmla="*/ 0 w 1070"/>
                <a:gd name="T95" fmla="*/ 744 h 1428"/>
                <a:gd name="T96" fmla="*/ 8 w 1070"/>
                <a:gd name="T97" fmla="*/ 711 h 1428"/>
                <a:gd name="T98" fmla="*/ 23 w 1070"/>
                <a:gd name="T99" fmla="*/ 691 h 1428"/>
                <a:gd name="T100" fmla="*/ 41 w 1070"/>
                <a:gd name="T101" fmla="*/ 683 h 1428"/>
                <a:gd name="T102" fmla="*/ 63 w 1070"/>
                <a:gd name="T103" fmla="*/ 681 h 1428"/>
                <a:gd name="T104" fmla="*/ 45 w 1070"/>
                <a:gd name="T105" fmla="*/ 614 h 1428"/>
                <a:gd name="T106" fmla="*/ 32 w 1070"/>
                <a:gd name="T107" fmla="*/ 504 h 1428"/>
                <a:gd name="T108" fmla="*/ 44 w 1070"/>
                <a:gd name="T109" fmla="*/ 399 h 1428"/>
                <a:gd name="T110" fmla="*/ 74 w 1070"/>
                <a:gd name="T111" fmla="*/ 313 h 1428"/>
                <a:gd name="T112" fmla="*/ 117 w 1070"/>
                <a:gd name="T113" fmla="*/ 238 h 1428"/>
                <a:gd name="T114" fmla="*/ 170 w 1070"/>
                <a:gd name="T115" fmla="*/ 177 h 1428"/>
                <a:gd name="T116" fmla="*/ 246 w 1070"/>
                <a:gd name="T117" fmla="*/ 109 h 1428"/>
                <a:gd name="T118" fmla="*/ 321 w 1070"/>
                <a:gd name="T119" fmla="*/ 58 h 1428"/>
                <a:gd name="T120" fmla="*/ 399 w 1070"/>
                <a:gd name="T121" fmla="*/ 22 h 1428"/>
                <a:gd name="T122" fmla="*/ 466 w 1070"/>
                <a:gd name="T123" fmla="*/ 6 h 1428"/>
                <a:gd name="T124" fmla="*/ 548 w 1070"/>
                <a:gd name="T125" fmla="*/ 0 h 1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70" h="1428">
                  <a:moveTo>
                    <a:pt x="548" y="0"/>
                  </a:moveTo>
                  <a:lnTo>
                    <a:pt x="591" y="2"/>
                  </a:lnTo>
                  <a:lnTo>
                    <a:pt x="632" y="8"/>
                  </a:lnTo>
                  <a:lnTo>
                    <a:pt x="668" y="16"/>
                  </a:lnTo>
                  <a:lnTo>
                    <a:pt x="703" y="29"/>
                  </a:lnTo>
                  <a:lnTo>
                    <a:pt x="732" y="42"/>
                  </a:lnTo>
                  <a:lnTo>
                    <a:pt x="761" y="57"/>
                  </a:lnTo>
                  <a:lnTo>
                    <a:pt x="792" y="77"/>
                  </a:lnTo>
                  <a:lnTo>
                    <a:pt x="819" y="97"/>
                  </a:lnTo>
                  <a:lnTo>
                    <a:pt x="840" y="116"/>
                  </a:lnTo>
                  <a:lnTo>
                    <a:pt x="858" y="135"/>
                  </a:lnTo>
                  <a:lnTo>
                    <a:pt x="871" y="151"/>
                  </a:lnTo>
                  <a:lnTo>
                    <a:pt x="879" y="163"/>
                  </a:lnTo>
                  <a:lnTo>
                    <a:pt x="884" y="171"/>
                  </a:lnTo>
                  <a:lnTo>
                    <a:pt x="886" y="174"/>
                  </a:lnTo>
                  <a:lnTo>
                    <a:pt x="887" y="174"/>
                  </a:lnTo>
                  <a:lnTo>
                    <a:pt x="892" y="175"/>
                  </a:lnTo>
                  <a:lnTo>
                    <a:pt x="899" y="177"/>
                  </a:lnTo>
                  <a:lnTo>
                    <a:pt x="907" y="179"/>
                  </a:lnTo>
                  <a:lnTo>
                    <a:pt x="918" y="182"/>
                  </a:lnTo>
                  <a:lnTo>
                    <a:pt x="930" y="189"/>
                  </a:lnTo>
                  <a:lnTo>
                    <a:pt x="942" y="197"/>
                  </a:lnTo>
                  <a:lnTo>
                    <a:pt x="956" y="206"/>
                  </a:lnTo>
                  <a:lnTo>
                    <a:pt x="969" y="220"/>
                  </a:lnTo>
                  <a:lnTo>
                    <a:pt x="983" y="234"/>
                  </a:lnTo>
                  <a:lnTo>
                    <a:pt x="995" y="253"/>
                  </a:lnTo>
                  <a:lnTo>
                    <a:pt x="1007" y="275"/>
                  </a:lnTo>
                  <a:lnTo>
                    <a:pt x="1018" y="302"/>
                  </a:lnTo>
                  <a:lnTo>
                    <a:pt x="1026" y="331"/>
                  </a:lnTo>
                  <a:lnTo>
                    <a:pt x="1032" y="365"/>
                  </a:lnTo>
                  <a:lnTo>
                    <a:pt x="1038" y="404"/>
                  </a:lnTo>
                  <a:lnTo>
                    <a:pt x="1039" y="448"/>
                  </a:lnTo>
                  <a:lnTo>
                    <a:pt x="1038" y="498"/>
                  </a:lnTo>
                  <a:lnTo>
                    <a:pt x="1034" y="552"/>
                  </a:lnTo>
                  <a:lnTo>
                    <a:pt x="1024" y="614"/>
                  </a:lnTo>
                  <a:lnTo>
                    <a:pt x="1016" y="646"/>
                  </a:lnTo>
                  <a:lnTo>
                    <a:pt x="1007" y="681"/>
                  </a:lnTo>
                  <a:lnTo>
                    <a:pt x="1018" y="680"/>
                  </a:lnTo>
                  <a:lnTo>
                    <a:pt x="1027" y="681"/>
                  </a:lnTo>
                  <a:lnTo>
                    <a:pt x="1038" y="684"/>
                  </a:lnTo>
                  <a:lnTo>
                    <a:pt x="1047" y="689"/>
                  </a:lnTo>
                  <a:lnTo>
                    <a:pt x="1055" y="699"/>
                  </a:lnTo>
                  <a:lnTo>
                    <a:pt x="1062" y="709"/>
                  </a:lnTo>
                  <a:lnTo>
                    <a:pt x="1066" y="724"/>
                  </a:lnTo>
                  <a:lnTo>
                    <a:pt x="1069" y="743"/>
                  </a:lnTo>
                  <a:lnTo>
                    <a:pt x="1070" y="766"/>
                  </a:lnTo>
                  <a:lnTo>
                    <a:pt x="1067" y="794"/>
                  </a:lnTo>
                  <a:lnTo>
                    <a:pt x="1061" y="827"/>
                  </a:lnTo>
                  <a:lnTo>
                    <a:pt x="1051" y="864"/>
                  </a:lnTo>
                  <a:lnTo>
                    <a:pt x="1039" y="906"/>
                  </a:lnTo>
                  <a:lnTo>
                    <a:pt x="1026" y="940"/>
                  </a:lnTo>
                  <a:lnTo>
                    <a:pt x="1014" y="966"/>
                  </a:lnTo>
                  <a:lnTo>
                    <a:pt x="1003" y="987"/>
                  </a:lnTo>
                  <a:lnTo>
                    <a:pt x="992" y="1001"/>
                  </a:lnTo>
                  <a:lnTo>
                    <a:pt x="981" y="1012"/>
                  </a:lnTo>
                  <a:lnTo>
                    <a:pt x="970" y="1018"/>
                  </a:lnTo>
                  <a:lnTo>
                    <a:pt x="962" y="1020"/>
                  </a:lnTo>
                  <a:lnTo>
                    <a:pt x="953" y="1061"/>
                  </a:lnTo>
                  <a:lnTo>
                    <a:pt x="941" y="1101"/>
                  </a:lnTo>
                  <a:lnTo>
                    <a:pt x="923" y="1143"/>
                  </a:lnTo>
                  <a:lnTo>
                    <a:pt x="903" y="1183"/>
                  </a:lnTo>
                  <a:lnTo>
                    <a:pt x="878" y="1223"/>
                  </a:lnTo>
                  <a:lnTo>
                    <a:pt x="848" y="1262"/>
                  </a:lnTo>
                  <a:lnTo>
                    <a:pt x="816" y="1299"/>
                  </a:lnTo>
                  <a:lnTo>
                    <a:pt x="780" y="1332"/>
                  </a:lnTo>
                  <a:lnTo>
                    <a:pt x="739" y="1362"/>
                  </a:lnTo>
                  <a:lnTo>
                    <a:pt x="695" y="1388"/>
                  </a:lnTo>
                  <a:lnTo>
                    <a:pt x="649" y="1408"/>
                  </a:lnTo>
                  <a:lnTo>
                    <a:pt x="603" y="1421"/>
                  </a:lnTo>
                  <a:lnTo>
                    <a:pt x="558" y="1427"/>
                  </a:lnTo>
                  <a:lnTo>
                    <a:pt x="511" y="1428"/>
                  </a:lnTo>
                  <a:lnTo>
                    <a:pt x="465" y="1421"/>
                  </a:lnTo>
                  <a:lnTo>
                    <a:pt x="419" y="1408"/>
                  </a:lnTo>
                  <a:lnTo>
                    <a:pt x="372" y="1389"/>
                  </a:lnTo>
                  <a:lnTo>
                    <a:pt x="328" y="1363"/>
                  </a:lnTo>
                  <a:lnTo>
                    <a:pt x="287" y="1334"/>
                  </a:lnTo>
                  <a:lnTo>
                    <a:pt x="251" y="1300"/>
                  </a:lnTo>
                  <a:lnTo>
                    <a:pt x="219" y="1264"/>
                  </a:lnTo>
                  <a:lnTo>
                    <a:pt x="189" y="1225"/>
                  </a:lnTo>
                  <a:lnTo>
                    <a:pt x="165" y="1184"/>
                  </a:lnTo>
                  <a:lnTo>
                    <a:pt x="145" y="1144"/>
                  </a:lnTo>
                  <a:lnTo>
                    <a:pt x="127" y="1102"/>
                  </a:lnTo>
                  <a:lnTo>
                    <a:pt x="115" y="1061"/>
                  </a:lnTo>
                  <a:lnTo>
                    <a:pt x="107" y="1022"/>
                  </a:lnTo>
                  <a:lnTo>
                    <a:pt x="98" y="1019"/>
                  </a:lnTo>
                  <a:lnTo>
                    <a:pt x="88" y="1012"/>
                  </a:lnTo>
                  <a:lnTo>
                    <a:pt x="78" y="1003"/>
                  </a:lnTo>
                  <a:lnTo>
                    <a:pt x="66" y="988"/>
                  </a:lnTo>
                  <a:lnTo>
                    <a:pt x="55" y="966"/>
                  </a:lnTo>
                  <a:lnTo>
                    <a:pt x="43" y="941"/>
                  </a:lnTo>
                  <a:lnTo>
                    <a:pt x="31" y="907"/>
                  </a:lnTo>
                  <a:lnTo>
                    <a:pt x="19" y="866"/>
                  </a:lnTo>
                  <a:lnTo>
                    <a:pt x="8" y="828"/>
                  </a:lnTo>
                  <a:lnTo>
                    <a:pt x="2" y="794"/>
                  </a:lnTo>
                  <a:lnTo>
                    <a:pt x="0" y="767"/>
                  </a:lnTo>
                  <a:lnTo>
                    <a:pt x="0" y="744"/>
                  </a:lnTo>
                  <a:lnTo>
                    <a:pt x="2" y="726"/>
                  </a:lnTo>
                  <a:lnTo>
                    <a:pt x="8" y="711"/>
                  </a:lnTo>
                  <a:lnTo>
                    <a:pt x="15" y="700"/>
                  </a:lnTo>
                  <a:lnTo>
                    <a:pt x="23" y="691"/>
                  </a:lnTo>
                  <a:lnTo>
                    <a:pt x="32" y="685"/>
                  </a:lnTo>
                  <a:lnTo>
                    <a:pt x="41" y="683"/>
                  </a:lnTo>
                  <a:lnTo>
                    <a:pt x="52" y="681"/>
                  </a:lnTo>
                  <a:lnTo>
                    <a:pt x="63" y="681"/>
                  </a:lnTo>
                  <a:lnTo>
                    <a:pt x="52" y="648"/>
                  </a:lnTo>
                  <a:lnTo>
                    <a:pt x="45" y="614"/>
                  </a:lnTo>
                  <a:lnTo>
                    <a:pt x="36" y="557"/>
                  </a:lnTo>
                  <a:lnTo>
                    <a:pt x="32" y="504"/>
                  </a:lnTo>
                  <a:lnTo>
                    <a:pt x="35" y="450"/>
                  </a:lnTo>
                  <a:lnTo>
                    <a:pt x="44" y="399"/>
                  </a:lnTo>
                  <a:lnTo>
                    <a:pt x="58" y="354"/>
                  </a:lnTo>
                  <a:lnTo>
                    <a:pt x="74" y="313"/>
                  </a:lnTo>
                  <a:lnTo>
                    <a:pt x="94" y="275"/>
                  </a:lnTo>
                  <a:lnTo>
                    <a:pt x="117" y="238"/>
                  </a:lnTo>
                  <a:lnTo>
                    <a:pt x="142" y="206"/>
                  </a:lnTo>
                  <a:lnTo>
                    <a:pt x="170" y="177"/>
                  </a:lnTo>
                  <a:lnTo>
                    <a:pt x="207" y="142"/>
                  </a:lnTo>
                  <a:lnTo>
                    <a:pt x="246" y="109"/>
                  </a:lnTo>
                  <a:lnTo>
                    <a:pt x="286" y="81"/>
                  </a:lnTo>
                  <a:lnTo>
                    <a:pt x="321" y="58"/>
                  </a:lnTo>
                  <a:lnTo>
                    <a:pt x="359" y="38"/>
                  </a:lnTo>
                  <a:lnTo>
                    <a:pt x="399" y="22"/>
                  </a:lnTo>
                  <a:lnTo>
                    <a:pt x="431" y="12"/>
                  </a:lnTo>
                  <a:lnTo>
                    <a:pt x="466" y="6"/>
                  </a:lnTo>
                  <a:lnTo>
                    <a:pt x="503" y="2"/>
                  </a:lnTo>
                  <a:lnTo>
                    <a:pt x="5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17" name="Group 399"/>
          <p:cNvGrpSpPr>
            <a:grpSpLocks noChangeAspect="1"/>
          </p:cNvGrpSpPr>
          <p:nvPr/>
        </p:nvGrpSpPr>
        <p:grpSpPr bwMode="auto">
          <a:xfrm>
            <a:off x="6922863" y="3759328"/>
            <a:ext cx="373743" cy="646824"/>
            <a:chOff x="5382" y="1924"/>
            <a:chExt cx="1099" cy="1902"/>
          </a:xfrm>
          <a:solidFill>
            <a:schemeClr val="bg1">
              <a:lumMod val="85000"/>
            </a:schemeClr>
          </a:solidFill>
        </p:grpSpPr>
        <p:sp>
          <p:nvSpPr>
            <p:cNvPr id="118" name="Freeform 401"/>
            <p:cNvSpPr>
              <a:spLocks/>
            </p:cNvSpPr>
            <p:nvPr/>
          </p:nvSpPr>
          <p:spPr bwMode="auto">
            <a:xfrm>
              <a:off x="5735" y="1924"/>
              <a:ext cx="394" cy="395"/>
            </a:xfrm>
            <a:custGeom>
              <a:avLst/>
              <a:gdLst>
                <a:gd name="T0" fmla="*/ 394 w 789"/>
                <a:gd name="T1" fmla="*/ 0 h 790"/>
                <a:gd name="T2" fmla="*/ 447 w 789"/>
                <a:gd name="T3" fmla="*/ 3 h 790"/>
                <a:gd name="T4" fmla="*/ 499 w 789"/>
                <a:gd name="T5" fmla="*/ 14 h 790"/>
                <a:gd name="T6" fmla="*/ 548 w 789"/>
                <a:gd name="T7" fmla="*/ 30 h 790"/>
                <a:gd name="T8" fmla="*/ 593 w 789"/>
                <a:gd name="T9" fmla="*/ 53 h 790"/>
                <a:gd name="T10" fmla="*/ 635 w 789"/>
                <a:gd name="T11" fmla="*/ 82 h 790"/>
                <a:gd name="T12" fmla="*/ 673 w 789"/>
                <a:gd name="T13" fmla="*/ 115 h 790"/>
                <a:gd name="T14" fmla="*/ 707 w 789"/>
                <a:gd name="T15" fmla="*/ 153 h 790"/>
                <a:gd name="T16" fmla="*/ 734 w 789"/>
                <a:gd name="T17" fmla="*/ 195 h 790"/>
                <a:gd name="T18" fmla="*/ 758 w 789"/>
                <a:gd name="T19" fmla="*/ 241 h 790"/>
                <a:gd name="T20" fmla="*/ 775 w 789"/>
                <a:gd name="T21" fmla="*/ 290 h 790"/>
                <a:gd name="T22" fmla="*/ 785 w 789"/>
                <a:gd name="T23" fmla="*/ 341 h 790"/>
                <a:gd name="T24" fmla="*/ 789 w 789"/>
                <a:gd name="T25" fmla="*/ 394 h 790"/>
                <a:gd name="T26" fmla="*/ 785 w 789"/>
                <a:gd name="T27" fmla="*/ 448 h 790"/>
                <a:gd name="T28" fmla="*/ 775 w 789"/>
                <a:gd name="T29" fmla="*/ 499 h 790"/>
                <a:gd name="T30" fmla="*/ 758 w 789"/>
                <a:gd name="T31" fmla="*/ 547 h 790"/>
                <a:gd name="T32" fmla="*/ 734 w 789"/>
                <a:gd name="T33" fmla="*/ 594 h 790"/>
                <a:gd name="T34" fmla="*/ 707 w 789"/>
                <a:gd name="T35" fmla="*/ 635 h 790"/>
                <a:gd name="T36" fmla="*/ 673 w 789"/>
                <a:gd name="T37" fmla="*/ 674 h 790"/>
                <a:gd name="T38" fmla="*/ 635 w 789"/>
                <a:gd name="T39" fmla="*/ 706 h 790"/>
                <a:gd name="T40" fmla="*/ 593 w 789"/>
                <a:gd name="T41" fmla="*/ 735 h 790"/>
                <a:gd name="T42" fmla="*/ 548 w 789"/>
                <a:gd name="T43" fmla="*/ 758 h 790"/>
                <a:gd name="T44" fmla="*/ 499 w 789"/>
                <a:gd name="T45" fmla="*/ 775 h 790"/>
                <a:gd name="T46" fmla="*/ 447 w 789"/>
                <a:gd name="T47" fmla="*/ 785 h 790"/>
                <a:gd name="T48" fmla="*/ 394 w 789"/>
                <a:gd name="T49" fmla="*/ 790 h 790"/>
                <a:gd name="T50" fmla="*/ 340 w 789"/>
                <a:gd name="T51" fmla="*/ 785 h 790"/>
                <a:gd name="T52" fmla="*/ 289 w 789"/>
                <a:gd name="T53" fmla="*/ 775 h 790"/>
                <a:gd name="T54" fmla="*/ 241 w 789"/>
                <a:gd name="T55" fmla="*/ 758 h 790"/>
                <a:gd name="T56" fmla="*/ 194 w 789"/>
                <a:gd name="T57" fmla="*/ 735 h 790"/>
                <a:gd name="T58" fmla="*/ 153 w 789"/>
                <a:gd name="T59" fmla="*/ 706 h 790"/>
                <a:gd name="T60" fmla="*/ 115 w 789"/>
                <a:gd name="T61" fmla="*/ 674 h 790"/>
                <a:gd name="T62" fmla="*/ 82 w 789"/>
                <a:gd name="T63" fmla="*/ 635 h 790"/>
                <a:gd name="T64" fmla="*/ 53 w 789"/>
                <a:gd name="T65" fmla="*/ 594 h 790"/>
                <a:gd name="T66" fmla="*/ 31 w 789"/>
                <a:gd name="T67" fmla="*/ 547 h 790"/>
                <a:gd name="T68" fmla="*/ 13 w 789"/>
                <a:gd name="T69" fmla="*/ 499 h 790"/>
                <a:gd name="T70" fmla="*/ 3 w 789"/>
                <a:gd name="T71" fmla="*/ 448 h 790"/>
                <a:gd name="T72" fmla="*/ 0 w 789"/>
                <a:gd name="T73" fmla="*/ 394 h 790"/>
                <a:gd name="T74" fmla="*/ 3 w 789"/>
                <a:gd name="T75" fmla="*/ 341 h 790"/>
                <a:gd name="T76" fmla="*/ 13 w 789"/>
                <a:gd name="T77" fmla="*/ 290 h 790"/>
                <a:gd name="T78" fmla="*/ 31 w 789"/>
                <a:gd name="T79" fmla="*/ 241 h 790"/>
                <a:gd name="T80" fmla="*/ 53 w 789"/>
                <a:gd name="T81" fmla="*/ 195 h 790"/>
                <a:gd name="T82" fmla="*/ 82 w 789"/>
                <a:gd name="T83" fmla="*/ 153 h 790"/>
                <a:gd name="T84" fmla="*/ 115 w 789"/>
                <a:gd name="T85" fmla="*/ 115 h 790"/>
                <a:gd name="T86" fmla="*/ 153 w 789"/>
                <a:gd name="T87" fmla="*/ 82 h 790"/>
                <a:gd name="T88" fmla="*/ 194 w 789"/>
                <a:gd name="T89" fmla="*/ 53 h 790"/>
                <a:gd name="T90" fmla="*/ 241 w 789"/>
                <a:gd name="T91" fmla="*/ 30 h 790"/>
                <a:gd name="T92" fmla="*/ 289 w 789"/>
                <a:gd name="T93" fmla="*/ 14 h 790"/>
                <a:gd name="T94" fmla="*/ 340 w 789"/>
                <a:gd name="T95" fmla="*/ 3 h 790"/>
                <a:gd name="T96" fmla="*/ 394 w 789"/>
                <a:gd name="T97" fmla="*/ 0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89" h="790">
                  <a:moveTo>
                    <a:pt x="394" y="0"/>
                  </a:moveTo>
                  <a:lnTo>
                    <a:pt x="447" y="3"/>
                  </a:lnTo>
                  <a:lnTo>
                    <a:pt x="499" y="14"/>
                  </a:lnTo>
                  <a:lnTo>
                    <a:pt x="548" y="30"/>
                  </a:lnTo>
                  <a:lnTo>
                    <a:pt x="593" y="53"/>
                  </a:lnTo>
                  <a:lnTo>
                    <a:pt x="635" y="82"/>
                  </a:lnTo>
                  <a:lnTo>
                    <a:pt x="673" y="115"/>
                  </a:lnTo>
                  <a:lnTo>
                    <a:pt x="707" y="153"/>
                  </a:lnTo>
                  <a:lnTo>
                    <a:pt x="734" y="195"/>
                  </a:lnTo>
                  <a:lnTo>
                    <a:pt x="758" y="241"/>
                  </a:lnTo>
                  <a:lnTo>
                    <a:pt x="775" y="290"/>
                  </a:lnTo>
                  <a:lnTo>
                    <a:pt x="785" y="341"/>
                  </a:lnTo>
                  <a:lnTo>
                    <a:pt x="789" y="394"/>
                  </a:lnTo>
                  <a:lnTo>
                    <a:pt x="785" y="448"/>
                  </a:lnTo>
                  <a:lnTo>
                    <a:pt x="775" y="499"/>
                  </a:lnTo>
                  <a:lnTo>
                    <a:pt x="758" y="547"/>
                  </a:lnTo>
                  <a:lnTo>
                    <a:pt x="734" y="594"/>
                  </a:lnTo>
                  <a:lnTo>
                    <a:pt x="707" y="635"/>
                  </a:lnTo>
                  <a:lnTo>
                    <a:pt x="673" y="674"/>
                  </a:lnTo>
                  <a:lnTo>
                    <a:pt x="635" y="706"/>
                  </a:lnTo>
                  <a:lnTo>
                    <a:pt x="593" y="735"/>
                  </a:lnTo>
                  <a:lnTo>
                    <a:pt x="548" y="758"/>
                  </a:lnTo>
                  <a:lnTo>
                    <a:pt x="499" y="775"/>
                  </a:lnTo>
                  <a:lnTo>
                    <a:pt x="447" y="785"/>
                  </a:lnTo>
                  <a:lnTo>
                    <a:pt x="394" y="790"/>
                  </a:lnTo>
                  <a:lnTo>
                    <a:pt x="340" y="785"/>
                  </a:lnTo>
                  <a:lnTo>
                    <a:pt x="289" y="775"/>
                  </a:lnTo>
                  <a:lnTo>
                    <a:pt x="241" y="758"/>
                  </a:lnTo>
                  <a:lnTo>
                    <a:pt x="194" y="735"/>
                  </a:lnTo>
                  <a:lnTo>
                    <a:pt x="153" y="706"/>
                  </a:lnTo>
                  <a:lnTo>
                    <a:pt x="115" y="674"/>
                  </a:lnTo>
                  <a:lnTo>
                    <a:pt x="82" y="635"/>
                  </a:lnTo>
                  <a:lnTo>
                    <a:pt x="53" y="594"/>
                  </a:lnTo>
                  <a:lnTo>
                    <a:pt x="31" y="547"/>
                  </a:lnTo>
                  <a:lnTo>
                    <a:pt x="13" y="499"/>
                  </a:lnTo>
                  <a:lnTo>
                    <a:pt x="3" y="448"/>
                  </a:lnTo>
                  <a:lnTo>
                    <a:pt x="0" y="394"/>
                  </a:lnTo>
                  <a:lnTo>
                    <a:pt x="3" y="341"/>
                  </a:lnTo>
                  <a:lnTo>
                    <a:pt x="13" y="290"/>
                  </a:lnTo>
                  <a:lnTo>
                    <a:pt x="31" y="241"/>
                  </a:lnTo>
                  <a:lnTo>
                    <a:pt x="53" y="195"/>
                  </a:lnTo>
                  <a:lnTo>
                    <a:pt x="82" y="153"/>
                  </a:lnTo>
                  <a:lnTo>
                    <a:pt x="115" y="115"/>
                  </a:lnTo>
                  <a:lnTo>
                    <a:pt x="153" y="82"/>
                  </a:lnTo>
                  <a:lnTo>
                    <a:pt x="194" y="53"/>
                  </a:lnTo>
                  <a:lnTo>
                    <a:pt x="241" y="30"/>
                  </a:lnTo>
                  <a:lnTo>
                    <a:pt x="289" y="14"/>
                  </a:lnTo>
                  <a:lnTo>
                    <a:pt x="340" y="3"/>
                  </a:lnTo>
                  <a:lnTo>
                    <a:pt x="3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19" name="Freeform 402"/>
            <p:cNvSpPr>
              <a:spLocks/>
            </p:cNvSpPr>
            <p:nvPr/>
          </p:nvSpPr>
          <p:spPr bwMode="auto">
            <a:xfrm>
              <a:off x="5382" y="2897"/>
              <a:ext cx="1099" cy="193"/>
            </a:xfrm>
            <a:custGeom>
              <a:avLst/>
              <a:gdLst>
                <a:gd name="T0" fmla="*/ 100 w 2197"/>
                <a:gd name="T1" fmla="*/ 0 h 385"/>
                <a:gd name="T2" fmla="*/ 2099 w 2197"/>
                <a:gd name="T3" fmla="*/ 0 h 385"/>
                <a:gd name="T4" fmla="*/ 2124 w 2197"/>
                <a:gd name="T5" fmla="*/ 4 h 385"/>
                <a:gd name="T6" fmla="*/ 2149 w 2197"/>
                <a:gd name="T7" fmla="*/ 14 h 385"/>
                <a:gd name="T8" fmla="*/ 2168 w 2197"/>
                <a:gd name="T9" fmla="*/ 29 h 385"/>
                <a:gd name="T10" fmla="*/ 2184 w 2197"/>
                <a:gd name="T11" fmla="*/ 49 h 385"/>
                <a:gd name="T12" fmla="*/ 2194 w 2197"/>
                <a:gd name="T13" fmla="*/ 73 h 385"/>
                <a:gd name="T14" fmla="*/ 2197 w 2197"/>
                <a:gd name="T15" fmla="*/ 99 h 385"/>
                <a:gd name="T16" fmla="*/ 2197 w 2197"/>
                <a:gd name="T17" fmla="*/ 287 h 385"/>
                <a:gd name="T18" fmla="*/ 2194 w 2197"/>
                <a:gd name="T19" fmla="*/ 312 h 385"/>
                <a:gd name="T20" fmla="*/ 2184 w 2197"/>
                <a:gd name="T21" fmla="*/ 337 h 385"/>
                <a:gd name="T22" fmla="*/ 2168 w 2197"/>
                <a:gd name="T23" fmla="*/ 356 h 385"/>
                <a:gd name="T24" fmla="*/ 2149 w 2197"/>
                <a:gd name="T25" fmla="*/ 371 h 385"/>
                <a:gd name="T26" fmla="*/ 2124 w 2197"/>
                <a:gd name="T27" fmla="*/ 382 h 385"/>
                <a:gd name="T28" fmla="*/ 2099 w 2197"/>
                <a:gd name="T29" fmla="*/ 385 h 385"/>
                <a:gd name="T30" fmla="*/ 100 w 2197"/>
                <a:gd name="T31" fmla="*/ 385 h 385"/>
                <a:gd name="T32" fmla="*/ 73 w 2197"/>
                <a:gd name="T33" fmla="*/ 382 h 385"/>
                <a:gd name="T34" fmla="*/ 50 w 2197"/>
                <a:gd name="T35" fmla="*/ 371 h 385"/>
                <a:gd name="T36" fmla="*/ 29 w 2197"/>
                <a:gd name="T37" fmla="*/ 356 h 385"/>
                <a:gd name="T38" fmla="*/ 14 w 2197"/>
                <a:gd name="T39" fmla="*/ 337 h 385"/>
                <a:gd name="T40" fmla="*/ 3 w 2197"/>
                <a:gd name="T41" fmla="*/ 312 h 385"/>
                <a:gd name="T42" fmla="*/ 0 w 2197"/>
                <a:gd name="T43" fmla="*/ 287 h 385"/>
                <a:gd name="T44" fmla="*/ 0 w 2197"/>
                <a:gd name="T45" fmla="*/ 99 h 385"/>
                <a:gd name="T46" fmla="*/ 3 w 2197"/>
                <a:gd name="T47" fmla="*/ 73 h 385"/>
                <a:gd name="T48" fmla="*/ 14 w 2197"/>
                <a:gd name="T49" fmla="*/ 49 h 385"/>
                <a:gd name="T50" fmla="*/ 29 w 2197"/>
                <a:gd name="T51" fmla="*/ 29 h 385"/>
                <a:gd name="T52" fmla="*/ 50 w 2197"/>
                <a:gd name="T53" fmla="*/ 14 h 385"/>
                <a:gd name="T54" fmla="*/ 73 w 2197"/>
                <a:gd name="T55" fmla="*/ 4 h 385"/>
                <a:gd name="T56" fmla="*/ 100 w 2197"/>
                <a:gd name="T57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197" h="385">
                  <a:moveTo>
                    <a:pt x="100" y="0"/>
                  </a:moveTo>
                  <a:lnTo>
                    <a:pt x="2099" y="0"/>
                  </a:lnTo>
                  <a:lnTo>
                    <a:pt x="2124" y="4"/>
                  </a:lnTo>
                  <a:lnTo>
                    <a:pt x="2149" y="14"/>
                  </a:lnTo>
                  <a:lnTo>
                    <a:pt x="2168" y="29"/>
                  </a:lnTo>
                  <a:lnTo>
                    <a:pt x="2184" y="49"/>
                  </a:lnTo>
                  <a:lnTo>
                    <a:pt x="2194" y="73"/>
                  </a:lnTo>
                  <a:lnTo>
                    <a:pt x="2197" y="99"/>
                  </a:lnTo>
                  <a:lnTo>
                    <a:pt x="2197" y="287"/>
                  </a:lnTo>
                  <a:lnTo>
                    <a:pt x="2194" y="312"/>
                  </a:lnTo>
                  <a:lnTo>
                    <a:pt x="2184" y="337"/>
                  </a:lnTo>
                  <a:lnTo>
                    <a:pt x="2168" y="356"/>
                  </a:lnTo>
                  <a:lnTo>
                    <a:pt x="2149" y="371"/>
                  </a:lnTo>
                  <a:lnTo>
                    <a:pt x="2124" y="382"/>
                  </a:lnTo>
                  <a:lnTo>
                    <a:pt x="2099" y="385"/>
                  </a:lnTo>
                  <a:lnTo>
                    <a:pt x="100" y="385"/>
                  </a:lnTo>
                  <a:lnTo>
                    <a:pt x="73" y="382"/>
                  </a:lnTo>
                  <a:lnTo>
                    <a:pt x="50" y="371"/>
                  </a:lnTo>
                  <a:lnTo>
                    <a:pt x="29" y="356"/>
                  </a:lnTo>
                  <a:lnTo>
                    <a:pt x="14" y="337"/>
                  </a:lnTo>
                  <a:lnTo>
                    <a:pt x="3" y="312"/>
                  </a:lnTo>
                  <a:lnTo>
                    <a:pt x="0" y="287"/>
                  </a:lnTo>
                  <a:lnTo>
                    <a:pt x="0" y="99"/>
                  </a:lnTo>
                  <a:lnTo>
                    <a:pt x="3" y="73"/>
                  </a:lnTo>
                  <a:lnTo>
                    <a:pt x="14" y="49"/>
                  </a:lnTo>
                  <a:lnTo>
                    <a:pt x="29" y="29"/>
                  </a:lnTo>
                  <a:lnTo>
                    <a:pt x="50" y="14"/>
                  </a:lnTo>
                  <a:lnTo>
                    <a:pt x="73" y="4"/>
                  </a:lnTo>
                  <a:lnTo>
                    <a:pt x="10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20" name="Freeform 403"/>
            <p:cNvSpPr>
              <a:spLocks/>
            </p:cNvSpPr>
            <p:nvPr/>
          </p:nvSpPr>
          <p:spPr bwMode="auto">
            <a:xfrm>
              <a:off x="5550" y="3169"/>
              <a:ext cx="764" cy="657"/>
            </a:xfrm>
            <a:custGeom>
              <a:avLst/>
              <a:gdLst>
                <a:gd name="T0" fmla="*/ 122 w 1526"/>
                <a:gd name="T1" fmla="*/ 0 h 1316"/>
                <a:gd name="T2" fmla="*/ 1404 w 1526"/>
                <a:gd name="T3" fmla="*/ 0 h 1316"/>
                <a:gd name="T4" fmla="*/ 1431 w 1526"/>
                <a:gd name="T5" fmla="*/ 4 h 1316"/>
                <a:gd name="T6" fmla="*/ 1457 w 1526"/>
                <a:gd name="T7" fmla="*/ 13 h 1316"/>
                <a:gd name="T8" fmla="*/ 1480 w 1526"/>
                <a:gd name="T9" fmla="*/ 27 h 1316"/>
                <a:gd name="T10" fmla="*/ 1499 w 1526"/>
                <a:gd name="T11" fmla="*/ 47 h 1316"/>
                <a:gd name="T12" fmla="*/ 1514 w 1526"/>
                <a:gd name="T13" fmla="*/ 69 h 1316"/>
                <a:gd name="T14" fmla="*/ 1523 w 1526"/>
                <a:gd name="T15" fmla="*/ 95 h 1316"/>
                <a:gd name="T16" fmla="*/ 1526 w 1526"/>
                <a:gd name="T17" fmla="*/ 123 h 1316"/>
                <a:gd name="T18" fmla="*/ 1526 w 1526"/>
                <a:gd name="T19" fmla="*/ 1204 h 1316"/>
                <a:gd name="T20" fmla="*/ 1523 w 1526"/>
                <a:gd name="T21" fmla="*/ 1230 h 1316"/>
                <a:gd name="T22" fmla="*/ 1515 w 1526"/>
                <a:gd name="T23" fmla="*/ 1253 h 1316"/>
                <a:gd name="T24" fmla="*/ 1501 w 1526"/>
                <a:gd name="T25" fmla="*/ 1274 h 1316"/>
                <a:gd name="T26" fmla="*/ 1484 w 1526"/>
                <a:gd name="T27" fmla="*/ 1291 h 1316"/>
                <a:gd name="T28" fmla="*/ 1463 w 1526"/>
                <a:gd name="T29" fmla="*/ 1304 h 1316"/>
                <a:gd name="T30" fmla="*/ 1440 w 1526"/>
                <a:gd name="T31" fmla="*/ 1313 h 1316"/>
                <a:gd name="T32" fmla="*/ 1414 w 1526"/>
                <a:gd name="T33" fmla="*/ 1316 h 1316"/>
                <a:gd name="T34" fmla="*/ 111 w 1526"/>
                <a:gd name="T35" fmla="*/ 1316 h 1316"/>
                <a:gd name="T36" fmla="*/ 86 w 1526"/>
                <a:gd name="T37" fmla="*/ 1313 h 1316"/>
                <a:gd name="T38" fmla="*/ 63 w 1526"/>
                <a:gd name="T39" fmla="*/ 1304 h 1316"/>
                <a:gd name="T40" fmla="*/ 42 w 1526"/>
                <a:gd name="T41" fmla="*/ 1291 h 1316"/>
                <a:gd name="T42" fmla="*/ 24 w 1526"/>
                <a:gd name="T43" fmla="*/ 1274 h 1316"/>
                <a:gd name="T44" fmla="*/ 12 w 1526"/>
                <a:gd name="T45" fmla="*/ 1253 h 1316"/>
                <a:gd name="T46" fmla="*/ 2 w 1526"/>
                <a:gd name="T47" fmla="*/ 1230 h 1316"/>
                <a:gd name="T48" fmla="*/ 0 w 1526"/>
                <a:gd name="T49" fmla="*/ 1204 h 1316"/>
                <a:gd name="T50" fmla="*/ 0 w 1526"/>
                <a:gd name="T51" fmla="*/ 123 h 1316"/>
                <a:gd name="T52" fmla="*/ 3 w 1526"/>
                <a:gd name="T53" fmla="*/ 95 h 1316"/>
                <a:gd name="T54" fmla="*/ 12 w 1526"/>
                <a:gd name="T55" fmla="*/ 69 h 1316"/>
                <a:gd name="T56" fmla="*/ 27 w 1526"/>
                <a:gd name="T57" fmla="*/ 47 h 1316"/>
                <a:gd name="T58" fmla="*/ 45 w 1526"/>
                <a:gd name="T59" fmla="*/ 27 h 1316"/>
                <a:gd name="T60" fmla="*/ 68 w 1526"/>
                <a:gd name="T61" fmla="*/ 13 h 1316"/>
                <a:gd name="T62" fmla="*/ 94 w 1526"/>
                <a:gd name="T63" fmla="*/ 4 h 1316"/>
                <a:gd name="T64" fmla="*/ 122 w 1526"/>
                <a:gd name="T65" fmla="*/ 0 h 1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26" h="1316">
                  <a:moveTo>
                    <a:pt x="122" y="0"/>
                  </a:moveTo>
                  <a:lnTo>
                    <a:pt x="1404" y="0"/>
                  </a:lnTo>
                  <a:lnTo>
                    <a:pt x="1431" y="4"/>
                  </a:lnTo>
                  <a:lnTo>
                    <a:pt x="1457" y="13"/>
                  </a:lnTo>
                  <a:lnTo>
                    <a:pt x="1480" y="27"/>
                  </a:lnTo>
                  <a:lnTo>
                    <a:pt x="1499" y="47"/>
                  </a:lnTo>
                  <a:lnTo>
                    <a:pt x="1514" y="69"/>
                  </a:lnTo>
                  <a:lnTo>
                    <a:pt x="1523" y="95"/>
                  </a:lnTo>
                  <a:lnTo>
                    <a:pt x="1526" y="123"/>
                  </a:lnTo>
                  <a:lnTo>
                    <a:pt x="1526" y="1204"/>
                  </a:lnTo>
                  <a:lnTo>
                    <a:pt x="1523" y="1230"/>
                  </a:lnTo>
                  <a:lnTo>
                    <a:pt x="1515" y="1253"/>
                  </a:lnTo>
                  <a:lnTo>
                    <a:pt x="1501" y="1274"/>
                  </a:lnTo>
                  <a:lnTo>
                    <a:pt x="1484" y="1291"/>
                  </a:lnTo>
                  <a:lnTo>
                    <a:pt x="1463" y="1304"/>
                  </a:lnTo>
                  <a:lnTo>
                    <a:pt x="1440" y="1313"/>
                  </a:lnTo>
                  <a:lnTo>
                    <a:pt x="1414" y="1316"/>
                  </a:lnTo>
                  <a:lnTo>
                    <a:pt x="111" y="1316"/>
                  </a:lnTo>
                  <a:lnTo>
                    <a:pt x="86" y="1313"/>
                  </a:lnTo>
                  <a:lnTo>
                    <a:pt x="63" y="1304"/>
                  </a:lnTo>
                  <a:lnTo>
                    <a:pt x="42" y="1291"/>
                  </a:lnTo>
                  <a:lnTo>
                    <a:pt x="24" y="1274"/>
                  </a:lnTo>
                  <a:lnTo>
                    <a:pt x="12" y="1253"/>
                  </a:lnTo>
                  <a:lnTo>
                    <a:pt x="2" y="1230"/>
                  </a:lnTo>
                  <a:lnTo>
                    <a:pt x="0" y="1204"/>
                  </a:lnTo>
                  <a:lnTo>
                    <a:pt x="0" y="123"/>
                  </a:lnTo>
                  <a:lnTo>
                    <a:pt x="3" y="95"/>
                  </a:lnTo>
                  <a:lnTo>
                    <a:pt x="12" y="69"/>
                  </a:lnTo>
                  <a:lnTo>
                    <a:pt x="27" y="47"/>
                  </a:lnTo>
                  <a:lnTo>
                    <a:pt x="45" y="27"/>
                  </a:lnTo>
                  <a:lnTo>
                    <a:pt x="68" y="13"/>
                  </a:lnTo>
                  <a:lnTo>
                    <a:pt x="94" y="4"/>
                  </a:lnTo>
                  <a:lnTo>
                    <a:pt x="12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21" name="Freeform 404"/>
            <p:cNvSpPr>
              <a:spLocks/>
            </p:cNvSpPr>
            <p:nvPr/>
          </p:nvSpPr>
          <p:spPr bwMode="auto">
            <a:xfrm>
              <a:off x="5548" y="2396"/>
              <a:ext cx="769" cy="422"/>
            </a:xfrm>
            <a:custGeom>
              <a:avLst/>
              <a:gdLst>
                <a:gd name="T0" fmla="*/ 459 w 1538"/>
                <a:gd name="T1" fmla="*/ 0 h 845"/>
                <a:gd name="T2" fmla="*/ 473 w 1538"/>
                <a:gd name="T3" fmla="*/ 4 h 845"/>
                <a:gd name="T4" fmla="*/ 485 w 1538"/>
                <a:gd name="T5" fmla="*/ 10 h 845"/>
                <a:gd name="T6" fmla="*/ 492 w 1538"/>
                <a:gd name="T7" fmla="*/ 23 h 845"/>
                <a:gd name="T8" fmla="*/ 729 w 1538"/>
                <a:gd name="T9" fmla="*/ 674 h 845"/>
                <a:gd name="T10" fmla="*/ 735 w 1538"/>
                <a:gd name="T11" fmla="*/ 686 h 845"/>
                <a:gd name="T12" fmla="*/ 745 w 1538"/>
                <a:gd name="T13" fmla="*/ 695 h 845"/>
                <a:gd name="T14" fmla="*/ 757 w 1538"/>
                <a:gd name="T15" fmla="*/ 700 h 845"/>
                <a:gd name="T16" fmla="*/ 769 w 1538"/>
                <a:gd name="T17" fmla="*/ 702 h 845"/>
                <a:gd name="T18" fmla="*/ 781 w 1538"/>
                <a:gd name="T19" fmla="*/ 700 h 845"/>
                <a:gd name="T20" fmla="*/ 793 w 1538"/>
                <a:gd name="T21" fmla="*/ 695 h 845"/>
                <a:gd name="T22" fmla="*/ 802 w 1538"/>
                <a:gd name="T23" fmla="*/ 686 h 845"/>
                <a:gd name="T24" fmla="*/ 809 w 1538"/>
                <a:gd name="T25" fmla="*/ 674 h 845"/>
                <a:gd name="T26" fmla="*/ 1046 w 1538"/>
                <a:gd name="T27" fmla="*/ 23 h 845"/>
                <a:gd name="T28" fmla="*/ 1053 w 1538"/>
                <a:gd name="T29" fmla="*/ 12 h 845"/>
                <a:gd name="T30" fmla="*/ 1063 w 1538"/>
                <a:gd name="T31" fmla="*/ 4 h 845"/>
                <a:gd name="T32" fmla="*/ 1076 w 1538"/>
                <a:gd name="T33" fmla="*/ 0 h 845"/>
                <a:gd name="T34" fmla="*/ 1089 w 1538"/>
                <a:gd name="T35" fmla="*/ 2 h 845"/>
                <a:gd name="T36" fmla="*/ 1298 w 1538"/>
                <a:gd name="T37" fmla="*/ 36 h 845"/>
                <a:gd name="T38" fmla="*/ 1298 w 1538"/>
                <a:gd name="T39" fmla="*/ 37 h 845"/>
                <a:gd name="T40" fmla="*/ 1340 w 1538"/>
                <a:gd name="T41" fmla="*/ 53 h 845"/>
                <a:gd name="T42" fmla="*/ 1378 w 1538"/>
                <a:gd name="T43" fmla="*/ 74 h 845"/>
                <a:gd name="T44" fmla="*/ 1413 w 1538"/>
                <a:gd name="T45" fmla="*/ 100 h 845"/>
                <a:gd name="T46" fmla="*/ 1444 w 1538"/>
                <a:gd name="T47" fmla="*/ 130 h 845"/>
                <a:gd name="T48" fmla="*/ 1472 w 1538"/>
                <a:gd name="T49" fmla="*/ 162 h 845"/>
                <a:gd name="T50" fmla="*/ 1494 w 1538"/>
                <a:gd name="T51" fmla="*/ 200 h 845"/>
                <a:gd name="T52" fmla="*/ 1513 w 1538"/>
                <a:gd name="T53" fmla="*/ 238 h 845"/>
                <a:gd name="T54" fmla="*/ 1527 w 1538"/>
                <a:gd name="T55" fmla="*/ 280 h 845"/>
                <a:gd name="T56" fmla="*/ 1535 w 1538"/>
                <a:gd name="T57" fmla="*/ 323 h 845"/>
                <a:gd name="T58" fmla="*/ 1538 w 1538"/>
                <a:gd name="T59" fmla="*/ 367 h 845"/>
                <a:gd name="T60" fmla="*/ 1538 w 1538"/>
                <a:gd name="T61" fmla="*/ 845 h 845"/>
                <a:gd name="T62" fmla="*/ 0 w 1538"/>
                <a:gd name="T63" fmla="*/ 845 h 845"/>
                <a:gd name="T64" fmla="*/ 0 w 1538"/>
                <a:gd name="T65" fmla="*/ 369 h 845"/>
                <a:gd name="T66" fmla="*/ 2 w 1538"/>
                <a:gd name="T67" fmla="*/ 324 h 845"/>
                <a:gd name="T68" fmla="*/ 11 w 1538"/>
                <a:gd name="T69" fmla="*/ 281 h 845"/>
                <a:gd name="T70" fmla="*/ 25 w 1538"/>
                <a:gd name="T71" fmla="*/ 239 h 845"/>
                <a:gd name="T72" fmla="*/ 43 w 1538"/>
                <a:gd name="T73" fmla="*/ 201 h 845"/>
                <a:gd name="T74" fmla="*/ 66 w 1538"/>
                <a:gd name="T75" fmla="*/ 164 h 845"/>
                <a:gd name="T76" fmla="*/ 93 w 1538"/>
                <a:gd name="T77" fmla="*/ 131 h 845"/>
                <a:gd name="T78" fmla="*/ 124 w 1538"/>
                <a:gd name="T79" fmla="*/ 101 h 845"/>
                <a:gd name="T80" fmla="*/ 160 w 1538"/>
                <a:gd name="T81" fmla="*/ 75 h 845"/>
                <a:gd name="T82" fmla="*/ 198 w 1538"/>
                <a:gd name="T83" fmla="*/ 53 h 845"/>
                <a:gd name="T84" fmla="*/ 240 w 1538"/>
                <a:gd name="T85" fmla="*/ 36 h 845"/>
                <a:gd name="T86" fmla="*/ 244 w 1538"/>
                <a:gd name="T87" fmla="*/ 36 h 845"/>
                <a:gd name="T88" fmla="*/ 254 w 1538"/>
                <a:gd name="T89" fmla="*/ 34 h 845"/>
                <a:gd name="T90" fmla="*/ 269 w 1538"/>
                <a:gd name="T91" fmla="*/ 31 h 845"/>
                <a:gd name="T92" fmla="*/ 289 w 1538"/>
                <a:gd name="T93" fmla="*/ 28 h 845"/>
                <a:gd name="T94" fmla="*/ 311 w 1538"/>
                <a:gd name="T95" fmla="*/ 24 h 845"/>
                <a:gd name="T96" fmla="*/ 336 w 1538"/>
                <a:gd name="T97" fmla="*/ 21 h 845"/>
                <a:gd name="T98" fmla="*/ 361 w 1538"/>
                <a:gd name="T99" fmla="*/ 16 h 845"/>
                <a:gd name="T100" fmla="*/ 385 w 1538"/>
                <a:gd name="T101" fmla="*/ 12 h 845"/>
                <a:gd name="T102" fmla="*/ 408 w 1538"/>
                <a:gd name="T103" fmla="*/ 8 h 845"/>
                <a:gd name="T104" fmla="*/ 428 w 1538"/>
                <a:gd name="T105" fmla="*/ 5 h 845"/>
                <a:gd name="T106" fmla="*/ 444 w 1538"/>
                <a:gd name="T107" fmla="*/ 2 h 845"/>
                <a:gd name="T108" fmla="*/ 455 w 1538"/>
                <a:gd name="T109" fmla="*/ 1 h 845"/>
                <a:gd name="T110" fmla="*/ 459 w 1538"/>
                <a:gd name="T111" fmla="*/ 0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38" h="845">
                  <a:moveTo>
                    <a:pt x="459" y="0"/>
                  </a:moveTo>
                  <a:lnTo>
                    <a:pt x="473" y="4"/>
                  </a:lnTo>
                  <a:lnTo>
                    <a:pt x="485" y="10"/>
                  </a:lnTo>
                  <a:lnTo>
                    <a:pt x="492" y="23"/>
                  </a:lnTo>
                  <a:lnTo>
                    <a:pt x="729" y="674"/>
                  </a:lnTo>
                  <a:lnTo>
                    <a:pt x="735" y="686"/>
                  </a:lnTo>
                  <a:lnTo>
                    <a:pt x="745" y="695"/>
                  </a:lnTo>
                  <a:lnTo>
                    <a:pt x="757" y="700"/>
                  </a:lnTo>
                  <a:lnTo>
                    <a:pt x="769" y="702"/>
                  </a:lnTo>
                  <a:lnTo>
                    <a:pt x="781" y="700"/>
                  </a:lnTo>
                  <a:lnTo>
                    <a:pt x="793" y="695"/>
                  </a:lnTo>
                  <a:lnTo>
                    <a:pt x="802" y="686"/>
                  </a:lnTo>
                  <a:lnTo>
                    <a:pt x="809" y="674"/>
                  </a:lnTo>
                  <a:lnTo>
                    <a:pt x="1046" y="23"/>
                  </a:lnTo>
                  <a:lnTo>
                    <a:pt x="1053" y="12"/>
                  </a:lnTo>
                  <a:lnTo>
                    <a:pt x="1063" y="4"/>
                  </a:lnTo>
                  <a:lnTo>
                    <a:pt x="1076" y="0"/>
                  </a:lnTo>
                  <a:lnTo>
                    <a:pt x="1089" y="2"/>
                  </a:lnTo>
                  <a:lnTo>
                    <a:pt x="1298" y="36"/>
                  </a:lnTo>
                  <a:lnTo>
                    <a:pt x="1298" y="37"/>
                  </a:lnTo>
                  <a:lnTo>
                    <a:pt x="1340" y="53"/>
                  </a:lnTo>
                  <a:lnTo>
                    <a:pt x="1378" y="74"/>
                  </a:lnTo>
                  <a:lnTo>
                    <a:pt x="1413" y="100"/>
                  </a:lnTo>
                  <a:lnTo>
                    <a:pt x="1444" y="130"/>
                  </a:lnTo>
                  <a:lnTo>
                    <a:pt x="1472" y="162"/>
                  </a:lnTo>
                  <a:lnTo>
                    <a:pt x="1494" y="200"/>
                  </a:lnTo>
                  <a:lnTo>
                    <a:pt x="1513" y="238"/>
                  </a:lnTo>
                  <a:lnTo>
                    <a:pt x="1527" y="280"/>
                  </a:lnTo>
                  <a:lnTo>
                    <a:pt x="1535" y="323"/>
                  </a:lnTo>
                  <a:lnTo>
                    <a:pt x="1538" y="367"/>
                  </a:lnTo>
                  <a:lnTo>
                    <a:pt x="1538" y="845"/>
                  </a:lnTo>
                  <a:lnTo>
                    <a:pt x="0" y="845"/>
                  </a:lnTo>
                  <a:lnTo>
                    <a:pt x="0" y="369"/>
                  </a:lnTo>
                  <a:lnTo>
                    <a:pt x="2" y="324"/>
                  </a:lnTo>
                  <a:lnTo>
                    <a:pt x="11" y="281"/>
                  </a:lnTo>
                  <a:lnTo>
                    <a:pt x="25" y="239"/>
                  </a:lnTo>
                  <a:lnTo>
                    <a:pt x="43" y="201"/>
                  </a:lnTo>
                  <a:lnTo>
                    <a:pt x="66" y="164"/>
                  </a:lnTo>
                  <a:lnTo>
                    <a:pt x="93" y="131"/>
                  </a:lnTo>
                  <a:lnTo>
                    <a:pt x="124" y="101"/>
                  </a:lnTo>
                  <a:lnTo>
                    <a:pt x="160" y="75"/>
                  </a:lnTo>
                  <a:lnTo>
                    <a:pt x="198" y="53"/>
                  </a:lnTo>
                  <a:lnTo>
                    <a:pt x="240" y="36"/>
                  </a:lnTo>
                  <a:lnTo>
                    <a:pt x="244" y="36"/>
                  </a:lnTo>
                  <a:lnTo>
                    <a:pt x="254" y="34"/>
                  </a:lnTo>
                  <a:lnTo>
                    <a:pt x="269" y="31"/>
                  </a:lnTo>
                  <a:lnTo>
                    <a:pt x="289" y="28"/>
                  </a:lnTo>
                  <a:lnTo>
                    <a:pt x="311" y="24"/>
                  </a:lnTo>
                  <a:lnTo>
                    <a:pt x="336" y="21"/>
                  </a:lnTo>
                  <a:lnTo>
                    <a:pt x="361" y="16"/>
                  </a:lnTo>
                  <a:lnTo>
                    <a:pt x="385" y="12"/>
                  </a:lnTo>
                  <a:lnTo>
                    <a:pt x="408" y="8"/>
                  </a:lnTo>
                  <a:lnTo>
                    <a:pt x="428" y="5"/>
                  </a:lnTo>
                  <a:lnTo>
                    <a:pt x="444" y="2"/>
                  </a:lnTo>
                  <a:lnTo>
                    <a:pt x="455" y="1"/>
                  </a:lnTo>
                  <a:lnTo>
                    <a:pt x="4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22" name="Freeform 405"/>
            <p:cNvSpPr>
              <a:spLocks/>
            </p:cNvSpPr>
            <p:nvPr/>
          </p:nvSpPr>
          <p:spPr bwMode="auto">
            <a:xfrm>
              <a:off x="5880" y="2384"/>
              <a:ext cx="103" cy="265"/>
            </a:xfrm>
            <a:custGeom>
              <a:avLst/>
              <a:gdLst>
                <a:gd name="T0" fmla="*/ 51 w 207"/>
                <a:gd name="T1" fmla="*/ 0 h 529"/>
                <a:gd name="T2" fmla="*/ 157 w 207"/>
                <a:gd name="T3" fmla="*/ 0 h 529"/>
                <a:gd name="T4" fmla="*/ 171 w 207"/>
                <a:gd name="T5" fmla="*/ 1 h 529"/>
                <a:gd name="T6" fmla="*/ 184 w 207"/>
                <a:gd name="T7" fmla="*/ 7 h 529"/>
                <a:gd name="T8" fmla="*/ 194 w 207"/>
                <a:gd name="T9" fmla="*/ 15 h 529"/>
                <a:gd name="T10" fmla="*/ 203 w 207"/>
                <a:gd name="T11" fmla="*/ 28 h 529"/>
                <a:gd name="T12" fmla="*/ 207 w 207"/>
                <a:gd name="T13" fmla="*/ 43 h 529"/>
                <a:gd name="T14" fmla="*/ 207 w 207"/>
                <a:gd name="T15" fmla="*/ 58 h 529"/>
                <a:gd name="T16" fmla="*/ 201 w 207"/>
                <a:gd name="T17" fmla="*/ 73 h 529"/>
                <a:gd name="T18" fmla="*/ 144 w 207"/>
                <a:gd name="T19" fmla="*/ 158 h 529"/>
                <a:gd name="T20" fmla="*/ 171 w 207"/>
                <a:gd name="T21" fmla="*/ 380 h 529"/>
                <a:gd name="T22" fmla="*/ 119 w 207"/>
                <a:gd name="T23" fmla="*/ 520 h 529"/>
                <a:gd name="T24" fmla="*/ 114 w 207"/>
                <a:gd name="T25" fmla="*/ 526 h 529"/>
                <a:gd name="T26" fmla="*/ 107 w 207"/>
                <a:gd name="T27" fmla="*/ 529 h 529"/>
                <a:gd name="T28" fmla="*/ 100 w 207"/>
                <a:gd name="T29" fmla="*/ 529 h 529"/>
                <a:gd name="T30" fmla="*/ 93 w 207"/>
                <a:gd name="T31" fmla="*/ 526 h 529"/>
                <a:gd name="T32" fmla="*/ 89 w 207"/>
                <a:gd name="T33" fmla="*/ 520 h 529"/>
                <a:gd name="T34" fmla="*/ 36 w 207"/>
                <a:gd name="T35" fmla="*/ 380 h 529"/>
                <a:gd name="T36" fmla="*/ 63 w 207"/>
                <a:gd name="T37" fmla="*/ 158 h 529"/>
                <a:gd name="T38" fmla="*/ 7 w 207"/>
                <a:gd name="T39" fmla="*/ 73 h 529"/>
                <a:gd name="T40" fmla="*/ 2 w 207"/>
                <a:gd name="T41" fmla="*/ 58 h 529"/>
                <a:gd name="T42" fmla="*/ 0 w 207"/>
                <a:gd name="T43" fmla="*/ 43 h 529"/>
                <a:gd name="T44" fmla="*/ 5 w 207"/>
                <a:gd name="T45" fmla="*/ 28 h 529"/>
                <a:gd name="T46" fmla="*/ 13 w 207"/>
                <a:gd name="T47" fmla="*/ 15 h 529"/>
                <a:gd name="T48" fmla="*/ 24 w 207"/>
                <a:gd name="T49" fmla="*/ 7 h 529"/>
                <a:gd name="T50" fmla="*/ 38 w 207"/>
                <a:gd name="T51" fmla="*/ 1 h 529"/>
                <a:gd name="T52" fmla="*/ 51 w 207"/>
                <a:gd name="T53" fmla="*/ 0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07" h="529">
                  <a:moveTo>
                    <a:pt x="51" y="0"/>
                  </a:moveTo>
                  <a:lnTo>
                    <a:pt x="157" y="0"/>
                  </a:lnTo>
                  <a:lnTo>
                    <a:pt x="171" y="1"/>
                  </a:lnTo>
                  <a:lnTo>
                    <a:pt x="184" y="7"/>
                  </a:lnTo>
                  <a:lnTo>
                    <a:pt x="194" y="15"/>
                  </a:lnTo>
                  <a:lnTo>
                    <a:pt x="203" y="28"/>
                  </a:lnTo>
                  <a:lnTo>
                    <a:pt x="207" y="43"/>
                  </a:lnTo>
                  <a:lnTo>
                    <a:pt x="207" y="58"/>
                  </a:lnTo>
                  <a:lnTo>
                    <a:pt x="201" y="73"/>
                  </a:lnTo>
                  <a:lnTo>
                    <a:pt x="144" y="158"/>
                  </a:lnTo>
                  <a:lnTo>
                    <a:pt x="171" y="380"/>
                  </a:lnTo>
                  <a:lnTo>
                    <a:pt x="119" y="520"/>
                  </a:lnTo>
                  <a:lnTo>
                    <a:pt x="114" y="526"/>
                  </a:lnTo>
                  <a:lnTo>
                    <a:pt x="107" y="529"/>
                  </a:lnTo>
                  <a:lnTo>
                    <a:pt x="100" y="529"/>
                  </a:lnTo>
                  <a:lnTo>
                    <a:pt x="93" y="526"/>
                  </a:lnTo>
                  <a:lnTo>
                    <a:pt x="89" y="520"/>
                  </a:lnTo>
                  <a:lnTo>
                    <a:pt x="36" y="380"/>
                  </a:lnTo>
                  <a:lnTo>
                    <a:pt x="63" y="158"/>
                  </a:lnTo>
                  <a:lnTo>
                    <a:pt x="7" y="73"/>
                  </a:lnTo>
                  <a:lnTo>
                    <a:pt x="2" y="58"/>
                  </a:lnTo>
                  <a:lnTo>
                    <a:pt x="0" y="43"/>
                  </a:lnTo>
                  <a:lnTo>
                    <a:pt x="5" y="28"/>
                  </a:lnTo>
                  <a:lnTo>
                    <a:pt x="13" y="15"/>
                  </a:lnTo>
                  <a:lnTo>
                    <a:pt x="24" y="7"/>
                  </a:lnTo>
                  <a:lnTo>
                    <a:pt x="38" y="1"/>
                  </a:lnTo>
                  <a:lnTo>
                    <a:pt x="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4550811" y="3803067"/>
            <a:ext cx="553009" cy="559349"/>
            <a:chOff x="8830938" y="1994887"/>
            <a:chExt cx="3457783" cy="3497424"/>
          </a:xfrm>
          <a:solidFill>
            <a:schemeClr val="bg1">
              <a:lumMod val="85000"/>
            </a:schemeClr>
          </a:solidFill>
        </p:grpSpPr>
        <p:sp>
          <p:nvSpPr>
            <p:cNvPr id="97" name="Freeform 325"/>
            <p:cNvSpPr>
              <a:spLocks noEditPoints="1"/>
            </p:cNvSpPr>
            <p:nvPr/>
          </p:nvSpPr>
          <p:spPr bwMode="auto">
            <a:xfrm>
              <a:off x="8830938" y="3204841"/>
              <a:ext cx="1959530" cy="577498"/>
            </a:xfrm>
            <a:custGeom>
              <a:avLst/>
              <a:gdLst>
                <a:gd name="T0" fmla="*/ 218 w 2175"/>
                <a:gd name="T1" fmla="*/ 128 h 641"/>
                <a:gd name="T2" fmla="*/ 365 w 2175"/>
                <a:gd name="T3" fmla="*/ 276 h 641"/>
                <a:gd name="T4" fmla="*/ 376 w 2175"/>
                <a:gd name="T5" fmla="*/ 289 h 641"/>
                <a:gd name="T6" fmla="*/ 382 w 2175"/>
                <a:gd name="T7" fmla="*/ 304 h 641"/>
                <a:gd name="T8" fmla="*/ 384 w 2175"/>
                <a:gd name="T9" fmla="*/ 320 h 641"/>
                <a:gd name="T10" fmla="*/ 382 w 2175"/>
                <a:gd name="T11" fmla="*/ 337 h 641"/>
                <a:gd name="T12" fmla="*/ 376 w 2175"/>
                <a:gd name="T13" fmla="*/ 352 h 641"/>
                <a:gd name="T14" fmla="*/ 365 w 2175"/>
                <a:gd name="T15" fmla="*/ 365 h 641"/>
                <a:gd name="T16" fmla="*/ 218 w 2175"/>
                <a:gd name="T17" fmla="*/ 513 h 641"/>
                <a:gd name="T18" fmla="*/ 614 w 2175"/>
                <a:gd name="T19" fmla="*/ 513 h 641"/>
                <a:gd name="T20" fmla="*/ 805 w 2175"/>
                <a:gd name="T21" fmla="*/ 320 h 641"/>
                <a:gd name="T22" fmla="*/ 614 w 2175"/>
                <a:gd name="T23" fmla="*/ 128 h 641"/>
                <a:gd name="T24" fmla="*/ 218 w 2175"/>
                <a:gd name="T25" fmla="*/ 128 h 641"/>
                <a:gd name="T26" fmla="*/ 64 w 2175"/>
                <a:gd name="T27" fmla="*/ 0 h 641"/>
                <a:gd name="T28" fmla="*/ 639 w 2175"/>
                <a:gd name="T29" fmla="*/ 0 h 641"/>
                <a:gd name="T30" fmla="*/ 656 w 2175"/>
                <a:gd name="T31" fmla="*/ 2 h 641"/>
                <a:gd name="T32" fmla="*/ 671 w 2175"/>
                <a:gd name="T33" fmla="*/ 9 h 641"/>
                <a:gd name="T34" fmla="*/ 685 w 2175"/>
                <a:gd name="T35" fmla="*/ 19 h 641"/>
                <a:gd name="T36" fmla="*/ 922 w 2175"/>
                <a:gd name="T37" fmla="*/ 257 h 641"/>
                <a:gd name="T38" fmla="*/ 2175 w 2175"/>
                <a:gd name="T39" fmla="*/ 257 h 641"/>
                <a:gd name="T40" fmla="*/ 2175 w 2175"/>
                <a:gd name="T41" fmla="*/ 384 h 641"/>
                <a:gd name="T42" fmla="*/ 922 w 2175"/>
                <a:gd name="T43" fmla="*/ 384 h 641"/>
                <a:gd name="T44" fmla="*/ 685 w 2175"/>
                <a:gd name="T45" fmla="*/ 622 h 641"/>
                <a:gd name="T46" fmla="*/ 671 w 2175"/>
                <a:gd name="T47" fmla="*/ 632 h 641"/>
                <a:gd name="T48" fmla="*/ 656 w 2175"/>
                <a:gd name="T49" fmla="*/ 639 h 641"/>
                <a:gd name="T50" fmla="*/ 639 w 2175"/>
                <a:gd name="T51" fmla="*/ 641 h 641"/>
                <a:gd name="T52" fmla="*/ 64 w 2175"/>
                <a:gd name="T53" fmla="*/ 641 h 641"/>
                <a:gd name="T54" fmla="*/ 45 w 2175"/>
                <a:gd name="T55" fmla="*/ 637 h 641"/>
                <a:gd name="T56" fmla="*/ 28 w 2175"/>
                <a:gd name="T57" fmla="*/ 629 h 641"/>
                <a:gd name="T58" fmla="*/ 14 w 2175"/>
                <a:gd name="T59" fmla="*/ 617 h 641"/>
                <a:gd name="T60" fmla="*/ 5 w 2175"/>
                <a:gd name="T61" fmla="*/ 601 h 641"/>
                <a:gd name="T62" fmla="*/ 0 w 2175"/>
                <a:gd name="T63" fmla="*/ 582 h 641"/>
                <a:gd name="T64" fmla="*/ 1 w 2175"/>
                <a:gd name="T65" fmla="*/ 564 h 641"/>
                <a:gd name="T66" fmla="*/ 7 w 2175"/>
                <a:gd name="T67" fmla="*/ 547 h 641"/>
                <a:gd name="T68" fmla="*/ 19 w 2175"/>
                <a:gd name="T69" fmla="*/ 531 h 641"/>
                <a:gd name="T70" fmla="*/ 230 w 2175"/>
                <a:gd name="T71" fmla="*/ 320 h 641"/>
                <a:gd name="T72" fmla="*/ 19 w 2175"/>
                <a:gd name="T73" fmla="*/ 110 h 641"/>
                <a:gd name="T74" fmla="*/ 7 w 2175"/>
                <a:gd name="T75" fmla="*/ 94 h 641"/>
                <a:gd name="T76" fmla="*/ 1 w 2175"/>
                <a:gd name="T77" fmla="*/ 77 h 641"/>
                <a:gd name="T78" fmla="*/ 0 w 2175"/>
                <a:gd name="T79" fmla="*/ 59 h 641"/>
                <a:gd name="T80" fmla="*/ 5 w 2175"/>
                <a:gd name="T81" fmla="*/ 40 h 641"/>
                <a:gd name="T82" fmla="*/ 14 w 2175"/>
                <a:gd name="T83" fmla="*/ 24 h 641"/>
                <a:gd name="T84" fmla="*/ 28 w 2175"/>
                <a:gd name="T85" fmla="*/ 11 h 641"/>
                <a:gd name="T86" fmla="*/ 45 w 2175"/>
                <a:gd name="T87" fmla="*/ 4 h 641"/>
                <a:gd name="T88" fmla="*/ 64 w 2175"/>
                <a:gd name="T89" fmla="*/ 0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75" h="641">
                  <a:moveTo>
                    <a:pt x="218" y="128"/>
                  </a:moveTo>
                  <a:lnTo>
                    <a:pt x="365" y="276"/>
                  </a:lnTo>
                  <a:lnTo>
                    <a:pt x="376" y="289"/>
                  </a:lnTo>
                  <a:lnTo>
                    <a:pt x="382" y="304"/>
                  </a:lnTo>
                  <a:lnTo>
                    <a:pt x="384" y="320"/>
                  </a:lnTo>
                  <a:lnTo>
                    <a:pt x="382" y="337"/>
                  </a:lnTo>
                  <a:lnTo>
                    <a:pt x="376" y="352"/>
                  </a:lnTo>
                  <a:lnTo>
                    <a:pt x="365" y="365"/>
                  </a:lnTo>
                  <a:lnTo>
                    <a:pt x="218" y="513"/>
                  </a:lnTo>
                  <a:lnTo>
                    <a:pt x="614" y="513"/>
                  </a:lnTo>
                  <a:lnTo>
                    <a:pt x="805" y="320"/>
                  </a:lnTo>
                  <a:lnTo>
                    <a:pt x="614" y="128"/>
                  </a:lnTo>
                  <a:lnTo>
                    <a:pt x="218" y="128"/>
                  </a:lnTo>
                  <a:close/>
                  <a:moveTo>
                    <a:pt x="64" y="0"/>
                  </a:moveTo>
                  <a:lnTo>
                    <a:pt x="639" y="0"/>
                  </a:lnTo>
                  <a:lnTo>
                    <a:pt x="656" y="2"/>
                  </a:lnTo>
                  <a:lnTo>
                    <a:pt x="671" y="9"/>
                  </a:lnTo>
                  <a:lnTo>
                    <a:pt x="685" y="19"/>
                  </a:lnTo>
                  <a:lnTo>
                    <a:pt x="922" y="257"/>
                  </a:lnTo>
                  <a:lnTo>
                    <a:pt x="2175" y="257"/>
                  </a:lnTo>
                  <a:lnTo>
                    <a:pt x="2175" y="384"/>
                  </a:lnTo>
                  <a:lnTo>
                    <a:pt x="922" y="384"/>
                  </a:lnTo>
                  <a:lnTo>
                    <a:pt x="685" y="622"/>
                  </a:lnTo>
                  <a:lnTo>
                    <a:pt x="671" y="632"/>
                  </a:lnTo>
                  <a:lnTo>
                    <a:pt x="656" y="639"/>
                  </a:lnTo>
                  <a:lnTo>
                    <a:pt x="639" y="641"/>
                  </a:lnTo>
                  <a:lnTo>
                    <a:pt x="64" y="641"/>
                  </a:lnTo>
                  <a:lnTo>
                    <a:pt x="45" y="637"/>
                  </a:lnTo>
                  <a:lnTo>
                    <a:pt x="28" y="629"/>
                  </a:lnTo>
                  <a:lnTo>
                    <a:pt x="14" y="617"/>
                  </a:lnTo>
                  <a:lnTo>
                    <a:pt x="5" y="601"/>
                  </a:lnTo>
                  <a:lnTo>
                    <a:pt x="0" y="582"/>
                  </a:lnTo>
                  <a:lnTo>
                    <a:pt x="1" y="564"/>
                  </a:lnTo>
                  <a:lnTo>
                    <a:pt x="7" y="547"/>
                  </a:lnTo>
                  <a:lnTo>
                    <a:pt x="19" y="531"/>
                  </a:lnTo>
                  <a:lnTo>
                    <a:pt x="230" y="320"/>
                  </a:lnTo>
                  <a:lnTo>
                    <a:pt x="19" y="110"/>
                  </a:lnTo>
                  <a:lnTo>
                    <a:pt x="7" y="94"/>
                  </a:lnTo>
                  <a:lnTo>
                    <a:pt x="1" y="77"/>
                  </a:lnTo>
                  <a:lnTo>
                    <a:pt x="0" y="59"/>
                  </a:lnTo>
                  <a:lnTo>
                    <a:pt x="5" y="40"/>
                  </a:lnTo>
                  <a:lnTo>
                    <a:pt x="14" y="24"/>
                  </a:lnTo>
                  <a:lnTo>
                    <a:pt x="28" y="11"/>
                  </a:lnTo>
                  <a:lnTo>
                    <a:pt x="45" y="4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98" name="Freeform 326"/>
            <p:cNvSpPr>
              <a:spLocks/>
            </p:cNvSpPr>
            <p:nvPr/>
          </p:nvSpPr>
          <p:spPr bwMode="auto">
            <a:xfrm>
              <a:off x="9653490" y="2340845"/>
              <a:ext cx="2289272" cy="2305489"/>
            </a:xfrm>
            <a:custGeom>
              <a:avLst/>
              <a:gdLst>
                <a:gd name="T0" fmla="*/ 1450 w 2541"/>
                <a:gd name="T1" fmla="*/ 13 h 2559"/>
                <a:gd name="T2" fmla="*/ 1718 w 2541"/>
                <a:gd name="T3" fmla="*/ 84 h 2559"/>
                <a:gd name="T4" fmla="*/ 1958 w 2541"/>
                <a:gd name="T5" fmla="*/ 206 h 2559"/>
                <a:gd name="T6" fmla="*/ 2166 w 2541"/>
                <a:gd name="T7" fmla="*/ 375 h 2559"/>
                <a:gd name="T8" fmla="*/ 2335 w 2541"/>
                <a:gd name="T9" fmla="*/ 583 h 2559"/>
                <a:gd name="T10" fmla="*/ 2457 w 2541"/>
                <a:gd name="T11" fmla="*/ 824 h 2559"/>
                <a:gd name="T12" fmla="*/ 2528 w 2541"/>
                <a:gd name="T13" fmla="*/ 1091 h 2559"/>
                <a:gd name="T14" fmla="*/ 2537 w 2541"/>
                <a:gd name="T15" fmla="*/ 1375 h 2559"/>
                <a:gd name="T16" fmla="*/ 2487 w 2541"/>
                <a:gd name="T17" fmla="*/ 1648 h 2559"/>
                <a:gd name="T18" fmla="*/ 2381 w 2541"/>
                <a:gd name="T19" fmla="*/ 1899 h 2559"/>
                <a:gd name="T20" fmla="*/ 2228 w 2541"/>
                <a:gd name="T21" fmla="*/ 2118 h 2559"/>
                <a:gd name="T22" fmla="*/ 2031 w 2541"/>
                <a:gd name="T23" fmla="*/ 2301 h 2559"/>
                <a:gd name="T24" fmla="*/ 1800 w 2541"/>
                <a:gd name="T25" fmla="*/ 2440 h 2559"/>
                <a:gd name="T26" fmla="*/ 1542 w 2541"/>
                <a:gd name="T27" fmla="*/ 2528 h 2559"/>
                <a:gd name="T28" fmla="*/ 1262 w 2541"/>
                <a:gd name="T29" fmla="*/ 2559 h 2559"/>
                <a:gd name="T30" fmla="*/ 985 w 2541"/>
                <a:gd name="T31" fmla="*/ 2530 h 2559"/>
                <a:gd name="T32" fmla="*/ 730 w 2541"/>
                <a:gd name="T33" fmla="*/ 2445 h 2559"/>
                <a:gd name="T34" fmla="*/ 500 w 2541"/>
                <a:gd name="T35" fmla="*/ 2309 h 2559"/>
                <a:gd name="T36" fmla="*/ 305 w 2541"/>
                <a:gd name="T37" fmla="*/ 2131 h 2559"/>
                <a:gd name="T38" fmla="*/ 150 w 2541"/>
                <a:gd name="T39" fmla="*/ 1913 h 2559"/>
                <a:gd name="T40" fmla="*/ 42 w 2541"/>
                <a:gd name="T41" fmla="*/ 1664 h 2559"/>
                <a:gd name="T42" fmla="*/ 127 w 2541"/>
                <a:gd name="T43" fmla="*/ 1461 h 2559"/>
                <a:gd name="T44" fmla="*/ 196 w 2541"/>
                <a:gd name="T45" fmla="*/ 1715 h 2559"/>
                <a:gd name="T46" fmla="*/ 318 w 2541"/>
                <a:gd name="T47" fmla="*/ 1939 h 2559"/>
                <a:gd name="T48" fmla="*/ 482 w 2541"/>
                <a:gd name="T49" fmla="*/ 2129 h 2559"/>
                <a:gd name="T50" fmla="*/ 685 w 2541"/>
                <a:gd name="T51" fmla="*/ 2279 h 2559"/>
                <a:gd name="T52" fmla="*/ 918 w 2541"/>
                <a:gd name="T53" fmla="*/ 2380 h 2559"/>
                <a:gd name="T54" fmla="*/ 1173 w 2541"/>
                <a:gd name="T55" fmla="*/ 2428 h 2559"/>
                <a:gd name="T56" fmla="*/ 1440 w 2541"/>
                <a:gd name="T57" fmla="*/ 2418 h 2559"/>
                <a:gd name="T58" fmla="*/ 1689 w 2541"/>
                <a:gd name="T59" fmla="*/ 2349 h 2559"/>
                <a:gd name="T60" fmla="*/ 1914 w 2541"/>
                <a:gd name="T61" fmla="*/ 2228 h 2559"/>
                <a:gd name="T62" fmla="*/ 2105 w 2541"/>
                <a:gd name="T63" fmla="*/ 2063 h 2559"/>
                <a:gd name="T64" fmla="*/ 2256 w 2541"/>
                <a:gd name="T65" fmla="*/ 1860 h 2559"/>
                <a:gd name="T66" fmla="*/ 2360 w 2541"/>
                <a:gd name="T67" fmla="*/ 1627 h 2559"/>
                <a:gd name="T68" fmla="*/ 2410 w 2541"/>
                <a:gd name="T69" fmla="*/ 1369 h 2559"/>
                <a:gd name="T70" fmla="*/ 2400 w 2541"/>
                <a:gd name="T71" fmla="*/ 1102 h 2559"/>
                <a:gd name="T72" fmla="*/ 2331 w 2541"/>
                <a:gd name="T73" fmla="*/ 852 h 2559"/>
                <a:gd name="T74" fmla="*/ 2210 w 2541"/>
                <a:gd name="T75" fmla="*/ 627 h 2559"/>
                <a:gd name="T76" fmla="*/ 2045 w 2541"/>
                <a:gd name="T77" fmla="*/ 436 h 2559"/>
                <a:gd name="T78" fmla="*/ 1843 w 2541"/>
                <a:gd name="T79" fmla="*/ 285 h 2559"/>
                <a:gd name="T80" fmla="*/ 1609 w 2541"/>
                <a:gd name="T81" fmla="*/ 181 h 2559"/>
                <a:gd name="T82" fmla="*/ 1352 w 2541"/>
                <a:gd name="T83" fmla="*/ 131 h 2559"/>
                <a:gd name="T84" fmla="*/ 1085 w 2541"/>
                <a:gd name="T85" fmla="*/ 140 h 2559"/>
                <a:gd name="T86" fmla="*/ 837 w 2541"/>
                <a:gd name="T87" fmla="*/ 207 h 2559"/>
                <a:gd name="T88" fmla="*/ 614 w 2541"/>
                <a:gd name="T89" fmla="*/ 325 h 2559"/>
                <a:gd name="T90" fmla="*/ 424 w 2541"/>
                <a:gd name="T91" fmla="*/ 489 h 2559"/>
                <a:gd name="T92" fmla="*/ 272 w 2541"/>
                <a:gd name="T93" fmla="*/ 690 h 2559"/>
                <a:gd name="T94" fmla="*/ 167 w 2541"/>
                <a:gd name="T95" fmla="*/ 925 h 2559"/>
                <a:gd name="T96" fmla="*/ 0 w 2541"/>
                <a:gd name="T97" fmla="*/ 1077 h 2559"/>
                <a:gd name="T98" fmla="*/ 73 w 2541"/>
                <a:gd name="T99" fmla="*/ 809 h 2559"/>
                <a:gd name="T100" fmla="*/ 196 w 2541"/>
                <a:gd name="T101" fmla="*/ 569 h 2559"/>
                <a:gd name="T102" fmla="*/ 366 w 2541"/>
                <a:gd name="T103" fmla="*/ 364 h 2559"/>
                <a:gd name="T104" fmla="*/ 573 w 2541"/>
                <a:gd name="T105" fmla="*/ 199 h 2559"/>
                <a:gd name="T106" fmla="*/ 812 w 2541"/>
                <a:gd name="T107" fmla="*/ 80 h 2559"/>
                <a:gd name="T108" fmla="*/ 1076 w 2541"/>
                <a:gd name="T109" fmla="*/ 13 h 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41" h="2559">
                  <a:moveTo>
                    <a:pt x="1262" y="0"/>
                  </a:moveTo>
                  <a:lnTo>
                    <a:pt x="1357" y="4"/>
                  </a:lnTo>
                  <a:lnTo>
                    <a:pt x="1450" y="13"/>
                  </a:lnTo>
                  <a:lnTo>
                    <a:pt x="1542" y="31"/>
                  </a:lnTo>
                  <a:lnTo>
                    <a:pt x="1631" y="54"/>
                  </a:lnTo>
                  <a:lnTo>
                    <a:pt x="1718" y="84"/>
                  </a:lnTo>
                  <a:lnTo>
                    <a:pt x="1800" y="119"/>
                  </a:lnTo>
                  <a:lnTo>
                    <a:pt x="1881" y="159"/>
                  </a:lnTo>
                  <a:lnTo>
                    <a:pt x="1958" y="206"/>
                  </a:lnTo>
                  <a:lnTo>
                    <a:pt x="2031" y="258"/>
                  </a:lnTo>
                  <a:lnTo>
                    <a:pt x="2100" y="313"/>
                  </a:lnTo>
                  <a:lnTo>
                    <a:pt x="2166" y="375"/>
                  </a:lnTo>
                  <a:lnTo>
                    <a:pt x="2228" y="441"/>
                  </a:lnTo>
                  <a:lnTo>
                    <a:pt x="2283" y="510"/>
                  </a:lnTo>
                  <a:lnTo>
                    <a:pt x="2335" y="583"/>
                  </a:lnTo>
                  <a:lnTo>
                    <a:pt x="2381" y="660"/>
                  </a:lnTo>
                  <a:lnTo>
                    <a:pt x="2422" y="740"/>
                  </a:lnTo>
                  <a:lnTo>
                    <a:pt x="2457" y="824"/>
                  </a:lnTo>
                  <a:lnTo>
                    <a:pt x="2487" y="911"/>
                  </a:lnTo>
                  <a:lnTo>
                    <a:pt x="2510" y="999"/>
                  </a:lnTo>
                  <a:lnTo>
                    <a:pt x="2528" y="1091"/>
                  </a:lnTo>
                  <a:lnTo>
                    <a:pt x="2537" y="1184"/>
                  </a:lnTo>
                  <a:lnTo>
                    <a:pt x="2541" y="1279"/>
                  </a:lnTo>
                  <a:lnTo>
                    <a:pt x="2537" y="1375"/>
                  </a:lnTo>
                  <a:lnTo>
                    <a:pt x="2528" y="1468"/>
                  </a:lnTo>
                  <a:lnTo>
                    <a:pt x="2510" y="1560"/>
                  </a:lnTo>
                  <a:lnTo>
                    <a:pt x="2487" y="1648"/>
                  </a:lnTo>
                  <a:lnTo>
                    <a:pt x="2457" y="1735"/>
                  </a:lnTo>
                  <a:lnTo>
                    <a:pt x="2422" y="1819"/>
                  </a:lnTo>
                  <a:lnTo>
                    <a:pt x="2381" y="1899"/>
                  </a:lnTo>
                  <a:lnTo>
                    <a:pt x="2335" y="1976"/>
                  </a:lnTo>
                  <a:lnTo>
                    <a:pt x="2283" y="2049"/>
                  </a:lnTo>
                  <a:lnTo>
                    <a:pt x="2228" y="2118"/>
                  </a:lnTo>
                  <a:lnTo>
                    <a:pt x="2166" y="2184"/>
                  </a:lnTo>
                  <a:lnTo>
                    <a:pt x="2100" y="2246"/>
                  </a:lnTo>
                  <a:lnTo>
                    <a:pt x="2031" y="2301"/>
                  </a:lnTo>
                  <a:lnTo>
                    <a:pt x="1958" y="2353"/>
                  </a:lnTo>
                  <a:lnTo>
                    <a:pt x="1881" y="2399"/>
                  </a:lnTo>
                  <a:lnTo>
                    <a:pt x="1800" y="2440"/>
                  </a:lnTo>
                  <a:lnTo>
                    <a:pt x="1718" y="2475"/>
                  </a:lnTo>
                  <a:lnTo>
                    <a:pt x="1631" y="2505"/>
                  </a:lnTo>
                  <a:lnTo>
                    <a:pt x="1542" y="2528"/>
                  </a:lnTo>
                  <a:lnTo>
                    <a:pt x="1450" y="2546"/>
                  </a:lnTo>
                  <a:lnTo>
                    <a:pt x="1357" y="2555"/>
                  </a:lnTo>
                  <a:lnTo>
                    <a:pt x="1262" y="2559"/>
                  </a:lnTo>
                  <a:lnTo>
                    <a:pt x="1168" y="2557"/>
                  </a:lnTo>
                  <a:lnTo>
                    <a:pt x="1076" y="2546"/>
                  </a:lnTo>
                  <a:lnTo>
                    <a:pt x="985" y="2530"/>
                  </a:lnTo>
                  <a:lnTo>
                    <a:pt x="897" y="2507"/>
                  </a:lnTo>
                  <a:lnTo>
                    <a:pt x="812" y="2479"/>
                  </a:lnTo>
                  <a:lnTo>
                    <a:pt x="730" y="2445"/>
                  </a:lnTo>
                  <a:lnTo>
                    <a:pt x="650" y="2405"/>
                  </a:lnTo>
                  <a:lnTo>
                    <a:pt x="573" y="2360"/>
                  </a:lnTo>
                  <a:lnTo>
                    <a:pt x="500" y="2309"/>
                  </a:lnTo>
                  <a:lnTo>
                    <a:pt x="431" y="2255"/>
                  </a:lnTo>
                  <a:lnTo>
                    <a:pt x="366" y="2195"/>
                  </a:lnTo>
                  <a:lnTo>
                    <a:pt x="305" y="2131"/>
                  </a:lnTo>
                  <a:lnTo>
                    <a:pt x="248" y="2062"/>
                  </a:lnTo>
                  <a:lnTo>
                    <a:pt x="196" y="1990"/>
                  </a:lnTo>
                  <a:lnTo>
                    <a:pt x="150" y="1913"/>
                  </a:lnTo>
                  <a:lnTo>
                    <a:pt x="109" y="1833"/>
                  </a:lnTo>
                  <a:lnTo>
                    <a:pt x="73" y="1750"/>
                  </a:lnTo>
                  <a:lnTo>
                    <a:pt x="42" y="1664"/>
                  </a:lnTo>
                  <a:lnTo>
                    <a:pt x="18" y="1574"/>
                  </a:lnTo>
                  <a:lnTo>
                    <a:pt x="0" y="1481"/>
                  </a:lnTo>
                  <a:lnTo>
                    <a:pt x="127" y="1461"/>
                  </a:lnTo>
                  <a:lnTo>
                    <a:pt x="143" y="1549"/>
                  </a:lnTo>
                  <a:lnTo>
                    <a:pt x="167" y="1633"/>
                  </a:lnTo>
                  <a:lnTo>
                    <a:pt x="196" y="1715"/>
                  </a:lnTo>
                  <a:lnTo>
                    <a:pt x="232" y="1793"/>
                  </a:lnTo>
                  <a:lnTo>
                    <a:pt x="272" y="1869"/>
                  </a:lnTo>
                  <a:lnTo>
                    <a:pt x="318" y="1939"/>
                  </a:lnTo>
                  <a:lnTo>
                    <a:pt x="368" y="2008"/>
                  </a:lnTo>
                  <a:lnTo>
                    <a:pt x="424" y="2070"/>
                  </a:lnTo>
                  <a:lnTo>
                    <a:pt x="482" y="2129"/>
                  </a:lnTo>
                  <a:lnTo>
                    <a:pt x="547" y="2184"/>
                  </a:lnTo>
                  <a:lnTo>
                    <a:pt x="614" y="2234"/>
                  </a:lnTo>
                  <a:lnTo>
                    <a:pt x="685" y="2279"/>
                  </a:lnTo>
                  <a:lnTo>
                    <a:pt x="759" y="2317"/>
                  </a:lnTo>
                  <a:lnTo>
                    <a:pt x="837" y="2352"/>
                  </a:lnTo>
                  <a:lnTo>
                    <a:pt x="918" y="2380"/>
                  </a:lnTo>
                  <a:lnTo>
                    <a:pt x="1001" y="2402"/>
                  </a:lnTo>
                  <a:lnTo>
                    <a:pt x="1085" y="2418"/>
                  </a:lnTo>
                  <a:lnTo>
                    <a:pt x="1173" y="2428"/>
                  </a:lnTo>
                  <a:lnTo>
                    <a:pt x="1262" y="2432"/>
                  </a:lnTo>
                  <a:lnTo>
                    <a:pt x="1352" y="2428"/>
                  </a:lnTo>
                  <a:lnTo>
                    <a:pt x="1440" y="2418"/>
                  </a:lnTo>
                  <a:lnTo>
                    <a:pt x="1526" y="2401"/>
                  </a:lnTo>
                  <a:lnTo>
                    <a:pt x="1609" y="2378"/>
                  </a:lnTo>
                  <a:lnTo>
                    <a:pt x="1689" y="2349"/>
                  </a:lnTo>
                  <a:lnTo>
                    <a:pt x="1768" y="2314"/>
                  </a:lnTo>
                  <a:lnTo>
                    <a:pt x="1843" y="2274"/>
                  </a:lnTo>
                  <a:lnTo>
                    <a:pt x="1914" y="2228"/>
                  </a:lnTo>
                  <a:lnTo>
                    <a:pt x="1982" y="2178"/>
                  </a:lnTo>
                  <a:lnTo>
                    <a:pt x="2045" y="2123"/>
                  </a:lnTo>
                  <a:lnTo>
                    <a:pt x="2105" y="2063"/>
                  </a:lnTo>
                  <a:lnTo>
                    <a:pt x="2161" y="1999"/>
                  </a:lnTo>
                  <a:lnTo>
                    <a:pt x="2210" y="1932"/>
                  </a:lnTo>
                  <a:lnTo>
                    <a:pt x="2256" y="1860"/>
                  </a:lnTo>
                  <a:lnTo>
                    <a:pt x="2296" y="1786"/>
                  </a:lnTo>
                  <a:lnTo>
                    <a:pt x="2331" y="1707"/>
                  </a:lnTo>
                  <a:lnTo>
                    <a:pt x="2360" y="1627"/>
                  </a:lnTo>
                  <a:lnTo>
                    <a:pt x="2383" y="1543"/>
                  </a:lnTo>
                  <a:lnTo>
                    <a:pt x="2400" y="1457"/>
                  </a:lnTo>
                  <a:lnTo>
                    <a:pt x="2410" y="1369"/>
                  </a:lnTo>
                  <a:lnTo>
                    <a:pt x="2414" y="1279"/>
                  </a:lnTo>
                  <a:lnTo>
                    <a:pt x="2410" y="1190"/>
                  </a:lnTo>
                  <a:lnTo>
                    <a:pt x="2400" y="1102"/>
                  </a:lnTo>
                  <a:lnTo>
                    <a:pt x="2383" y="1016"/>
                  </a:lnTo>
                  <a:lnTo>
                    <a:pt x="2360" y="932"/>
                  </a:lnTo>
                  <a:lnTo>
                    <a:pt x="2331" y="852"/>
                  </a:lnTo>
                  <a:lnTo>
                    <a:pt x="2296" y="773"/>
                  </a:lnTo>
                  <a:lnTo>
                    <a:pt x="2256" y="699"/>
                  </a:lnTo>
                  <a:lnTo>
                    <a:pt x="2210" y="627"/>
                  </a:lnTo>
                  <a:lnTo>
                    <a:pt x="2161" y="560"/>
                  </a:lnTo>
                  <a:lnTo>
                    <a:pt x="2105" y="496"/>
                  </a:lnTo>
                  <a:lnTo>
                    <a:pt x="2045" y="436"/>
                  </a:lnTo>
                  <a:lnTo>
                    <a:pt x="1982" y="381"/>
                  </a:lnTo>
                  <a:lnTo>
                    <a:pt x="1914" y="330"/>
                  </a:lnTo>
                  <a:lnTo>
                    <a:pt x="1843" y="285"/>
                  </a:lnTo>
                  <a:lnTo>
                    <a:pt x="1768" y="245"/>
                  </a:lnTo>
                  <a:lnTo>
                    <a:pt x="1689" y="210"/>
                  </a:lnTo>
                  <a:lnTo>
                    <a:pt x="1609" y="181"/>
                  </a:lnTo>
                  <a:lnTo>
                    <a:pt x="1526" y="158"/>
                  </a:lnTo>
                  <a:lnTo>
                    <a:pt x="1440" y="141"/>
                  </a:lnTo>
                  <a:lnTo>
                    <a:pt x="1352" y="131"/>
                  </a:lnTo>
                  <a:lnTo>
                    <a:pt x="1262" y="127"/>
                  </a:lnTo>
                  <a:lnTo>
                    <a:pt x="1173" y="131"/>
                  </a:lnTo>
                  <a:lnTo>
                    <a:pt x="1085" y="140"/>
                  </a:lnTo>
                  <a:lnTo>
                    <a:pt x="1001" y="157"/>
                  </a:lnTo>
                  <a:lnTo>
                    <a:pt x="918" y="179"/>
                  </a:lnTo>
                  <a:lnTo>
                    <a:pt x="837" y="207"/>
                  </a:lnTo>
                  <a:lnTo>
                    <a:pt x="759" y="242"/>
                  </a:lnTo>
                  <a:lnTo>
                    <a:pt x="685" y="280"/>
                  </a:lnTo>
                  <a:lnTo>
                    <a:pt x="614" y="325"/>
                  </a:lnTo>
                  <a:lnTo>
                    <a:pt x="547" y="375"/>
                  </a:lnTo>
                  <a:lnTo>
                    <a:pt x="482" y="430"/>
                  </a:lnTo>
                  <a:lnTo>
                    <a:pt x="424" y="489"/>
                  </a:lnTo>
                  <a:lnTo>
                    <a:pt x="368" y="551"/>
                  </a:lnTo>
                  <a:lnTo>
                    <a:pt x="318" y="619"/>
                  </a:lnTo>
                  <a:lnTo>
                    <a:pt x="272" y="690"/>
                  </a:lnTo>
                  <a:lnTo>
                    <a:pt x="232" y="766"/>
                  </a:lnTo>
                  <a:lnTo>
                    <a:pt x="196" y="844"/>
                  </a:lnTo>
                  <a:lnTo>
                    <a:pt x="167" y="925"/>
                  </a:lnTo>
                  <a:lnTo>
                    <a:pt x="143" y="1010"/>
                  </a:lnTo>
                  <a:lnTo>
                    <a:pt x="127" y="1098"/>
                  </a:lnTo>
                  <a:lnTo>
                    <a:pt x="0" y="1077"/>
                  </a:lnTo>
                  <a:lnTo>
                    <a:pt x="18" y="985"/>
                  </a:lnTo>
                  <a:lnTo>
                    <a:pt x="42" y="895"/>
                  </a:lnTo>
                  <a:lnTo>
                    <a:pt x="73" y="809"/>
                  </a:lnTo>
                  <a:lnTo>
                    <a:pt x="109" y="726"/>
                  </a:lnTo>
                  <a:lnTo>
                    <a:pt x="150" y="646"/>
                  </a:lnTo>
                  <a:lnTo>
                    <a:pt x="196" y="569"/>
                  </a:lnTo>
                  <a:lnTo>
                    <a:pt x="248" y="496"/>
                  </a:lnTo>
                  <a:lnTo>
                    <a:pt x="305" y="428"/>
                  </a:lnTo>
                  <a:lnTo>
                    <a:pt x="366" y="364"/>
                  </a:lnTo>
                  <a:lnTo>
                    <a:pt x="431" y="304"/>
                  </a:lnTo>
                  <a:lnTo>
                    <a:pt x="500" y="249"/>
                  </a:lnTo>
                  <a:lnTo>
                    <a:pt x="573" y="199"/>
                  </a:lnTo>
                  <a:lnTo>
                    <a:pt x="650" y="154"/>
                  </a:lnTo>
                  <a:lnTo>
                    <a:pt x="730" y="114"/>
                  </a:lnTo>
                  <a:lnTo>
                    <a:pt x="812" y="80"/>
                  </a:lnTo>
                  <a:lnTo>
                    <a:pt x="897" y="52"/>
                  </a:lnTo>
                  <a:lnTo>
                    <a:pt x="985" y="29"/>
                  </a:lnTo>
                  <a:lnTo>
                    <a:pt x="1076" y="13"/>
                  </a:lnTo>
                  <a:lnTo>
                    <a:pt x="1168" y="2"/>
                  </a:lnTo>
                  <a:lnTo>
                    <a:pt x="12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99" name="Freeform 327"/>
            <p:cNvSpPr>
              <a:spLocks/>
            </p:cNvSpPr>
            <p:nvPr/>
          </p:nvSpPr>
          <p:spPr bwMode="auto">
            <a:xfrm>
              <a:off x="9886832" y="2571484"/>
              <a:ext cx="1825291" cy="1844211"/>
            </a:xfrm>
            <a:custGeom>
              <a:avLst/>
              <a:gdLst>
                <a:gd name="T0" fmla="*/ 1177 w 2026"/>
                <a:gd name="T1" fmla="*/ 14 h 2047"/>
                <a:gd name="T2" fmla="*/ 1420 w 2026"/>
                <a:gd name="T3" fmla="*/ 88 h 2047"/>
                <a:gd name="T4" fmla="*/ 1633 w 2026"/>
                <a:gd name="T5" fmla="*/ 218 h 2047"/>
                <a:gd name="T6" fmla="*/ 1808 w 2026"/>
                <a:gd name="T7" fmla="*/ 393 h 2047"/>
                <a:gd name="T8" fmla="*/ 1938 w 2026"/>
                <a:gd name="T9" fmla="*/ 606 h 2047"/>
                <a:gd name="T10" fmla="*/ 2011 w 2026"/>
                <a:gd name="T11" fmla="*/ 849 h 2047"/>
                <a:gd name="T12" fmla="*/ 2023 w 2026"/>
                <a:gd name="T13" fmla="*/ 1112 h 2047"/>
                <a:gd name="T14" fmla="*/ 1969 w 2026"/>
                <a:gd name="T15" fmla="*/ 1363 h 2047"/>
                <a:gd name="T16" fmla="*/ 1857 w 2026"/>
                <a:gd name="T17" fmla="*/ 1587 h 2047"/>
                <a:gd name="T18" fmla="*/ 1697 w 2026"/>
                <a:gd name="T19" fmla="*/ 1776 h 2047"/>
                <a:gd name="T20" fmla="*/ 1495 w 2026"/>
                <a:gd name="T21" fmla="*/ 1921 h 2047"/>
                <a:gd name="T22" fmla="*/ 1261 w 2026"/>
                <a:gd name="T23" fmla="*/ 2014 h 2047"/>
                <a:gd name="T24" fmla="*/ 1003 w 2026"/>
                <a:gd name="T25" fmla="*/ 2047 h 2047"/>
                <a:gd name="T26" fmla="*/ 767 w 2026"/>
                <a:gd name="T27" fmla="*/ 2020 h 2047"/>
                <a:gd name="T28" fmla="*/ 548 w 2026"/>
                <a:gd name="T29" fmla="*/ 1940 h 2047"/>
                <a:gd name="T30" fmla="*/ 355 w 2026"/>
                <a:gd name="T31" fmla="*/ 1816 h 2047"/>
                <a:gd name="T32" fmla="*/ 195 w 2026"/>
                <a:gd name="T33" fmla="*/ 1651 h 2047"/>
                <a:gd name="T34" fmla="*/ 74 w 2026"/>
                <a:gd name="T35" fmla="*/ 1454 h 2047"/>
                <a:gd name="T36" fmla="*/ 0 w 2026"/>
                <a:gd name="T37" fmla="*/ 1228 h 2047"/>
                <a:gd name="T38" fmla="*/ 169 w 2026"/>
                <a:gd name="T39" fmla="*/ 1352 h 2047"/>
                <a:gd name="T40" fmla="*/ 281 w 2026"/>
                <a:gd name="T41" fmla="*/ 1552 h 2047"/>
                <a:gd name="T42" fmla="*/ 437 w 2026"/>
                <a:gd name="T43" fmla="*/ 1716 h 2047"/>
                <a:gd name="T44" fmla="*/ 629 w 2026"/>
                <a:gd name="T45" fmla="*/ 1836 h 2047"/>
                <a:gd name="T46" fmla="*/ 846 w 2026"/>
                <a:gd name="T47" fmla="*/ 1906 h 2047"/>
                <a:gd name="T48" fmla="*/ 1084 w 2026"/>
                <a:gd name="T49" fmla="*/ 1915 h 2047"/>
                <a:gd name="T50" fmla="*/ 1315 w 2026"/>
                <a:gd name="T51" fmla="*/ 1864 h 2047"/>
                <a:gd name="T52" fmla="*/ 1519 w 2026"/>
                <a:gd name="T53" fmla="*/ 1755 h 2047"/>
                <a:gd name="T54" fmla="*/ 1687 w 2026"/>
                <a:gd name="T55" fmla="*/ 1601 h 2047"/>
                <a:gd name="T56" fmla="*/ 1812 w 2026"/>
                <a:gd name="T57" fmla="*/ 1408 h 2047"/>
                <a:gd name="T58" fmla="*/ 1884 w 2026"/>
                <a:gd name="T59" fmla="*/ 1184 h 2047"/>
                <a:gd name="T60" fmla="*/ 1894 w 2026"/>
                <a:gd name="T61" fmla="*/ 942 h 2047"/>
                <a:gd name="T62" fmla="*/ 1843 w 2026"/>
                <a:gd name="T63" fmla="*/ 711 h 2047"/>
                <a:gd name="T64" fmla="*/ 1734 w 2026"/>
                <a:gd name="T65" fmla="*/ 507 h 2047"/>
                <a:gd name="T66" fmla="*/ 1580 w 2026"/>
                <a:gd name="T67" fmla="*/ 339 h 2047"/>
                <a:gd name="T68" fmla="*/ 1387 w 2026"/>
                <a:gd name="T69" fmla="*/ 214 h 2047"/>
                <a:gd name="T70" fmla="*/ 1163 w 2026"/>
                <a:gd name="T71" fmla="*/ 142 h 2047"/>
                <a:gd name="T72" fmla="*/ 924 w 2026"/>
                <a:gd name="T73" fmla="*/ 130 h 2047"/>
                <a:gd name="T74" fmla="*/ 699 w 2026"/>
                <a:gd name="T75" fmla="*/ 181 h 2047"/>
                <a:gd name="T76" fmla="*/ 497 w 2026"/>
                <a:gd name="T77" fmla="*/ 285 h 2047"/>
                <a:gd name="T78" fmla="*/ 328 w 2026"/>
                <a:gd name="T79" fmla="*/ 434 h 2047"/>
                <a:gd name="T80" fmla="*/ 201 w 2026"/>
                <a:gd name="T81" fmla="*/ 624 h 2047"/>
                <a:gd name="T82" fmla="*/ 126 w 2026"/>
                <a:gd name="T83" fmla="*/ 844 h 2047"/>
                <a:gd name="T84" fmla="*/ 43 w 2026"/>
                <a:gd name="T85" fmla="*/ 665 h 2047"/>
                <a:gd name="T86" fmla="*/ 150 w 2026"/>
                <a:gd name="T87" fmla="*/ 458 h 2047"/>
                <a:gd name="T88" fmla="*/ 298 w 2026"/>
                <a:gd name="T89" fmla="*/ 281 h 2047"/>
                <a:gd name="T90" fmla="*/ 481 w 2026"/>
                <a:gd name="T91" fmla="*/ 143 h 2047"/>
                <a:gd name="T92" fmla="*/ 692 w 2026"/>
                <a:gd name="T93" fmla="*/ 48 h 2047"/>
                <a:gd name="T94" fmla="*/ 923 w 2026"/>
                <a:gd name="T95" fmla="*/ 3 h 2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026" h="2047">
                  <a:moveTo>
                    <a:pt x="1003" y="0"/>
                  </a:moveTo>
                  <a:lnTo>
                    <a:pt x="1091" y="3"/>
                  </a:lnTo>
                  <a:lnTo>
                    <a:pt x="1177" y="14"/>
                  </a:lnTo>
                  <a:lnTo>
                    <a:pt x="1261" y="33"/>
                  </a:lnTo>
                  <a:lnTo>
                    <a:pt x="1342" y="57"/>
                  </a:lnTo>
                  <a:lnTo>
                    <a:pt x="1420" y="88"/>
                  </a:lnTo>
                  <a:lnTo>
                    <a:pt x="1495" y="126"/>
                  </a:lnTo>
                  <a:lnTo>
                    <a:pt x="1566" y="169"/>
                  </a:lnTo>
                  <a:lnTo>
                    <a:pt x="1633" y="218"/>
                  </a:lnTo>
                  <a:lnTo>
                    <a:pt x="1697" y="271"/>
                  </a:lnTo>
                  <a:lnTo>
                    <a:pt x="1755" y="330"/>
                  </a:lnTo>
                  <a:lnTo>
                    <a:pt x="1808" y="393"/>
                  </a:lnTo>
                  <a:lnTo>
                    <a:pt x="1857" y="460"/>
                  </a:lnTo>
                  <a:lnTo>
                    <a:pt x="1900" y="531"/>
                  </a:lnTo>
                  <a:lnTo>
                    <a:pt x="1938" y="606"/>
                  </a:lnTo>
                  <a:lnTo>
                    <a:pt x="1969" y="684"/>
                  </a:lnTo>
                  <a:lnTo>
                    <a:pt x="1993" y="765"/>
                  </a:lnTo>
                  <a:lnTo>
                    <a:pt x="2011" y="849"/>
                  </a:lnTo>
                  <a:lnTo>
                    <a:pt x="2023" y="935"/>
                  </a:lnTo>
                  <a:lnTo>
                    <a:pt x="2026" y="1023"/>
                  </a:lnTo>
                  <a:lnTo>
                    <a:pt x="2023" y="1112"/>
                  </a:lnTo>
                  <a:lnTo>
                    <a:pt x="2011" y="1198"/>
                  </a:lnTo>
                  <a:lnTo>
                    <a:pt x="1993" y="1282"/>
                  </a:lnTo>
                  <a:lnTo>
                    <a:pt x="1969" y="1363"/>
                  </a:lnTo>
                  <a:lnTo>
                    <a:pt x="1938" y="1441"/>
                  </a:lnTo>
                  <a:lnTo>
                    <a:pt x="1900" y="1516"/>
                  </a:lnTo>
                  <a:lnTo>
                    <a:pt x="1857" y="1587"/>
                  </a:lnTo>
                  <a:lnTo>
                    <a:pt x="1808" y="1654"/>
                  </a:lnTo>
                  <a:lnTo>
                    <a:pt x="1755" y="1717"/>
                  </a:lnTo>
                  <a:lnTo>
                    <a:pt x="1697" y="1776"/>
                  </a:lnTo>
                  <a:lnTo>
                    <a:pt x="1633" y="1829"/>
                  </a:lnTo>
                  <a:lnTo>
                    <a:pt x="1566" y="1878"/>
                  </a:lnTo>
                  <a:lnTo>
                    <a:pt x="1495" y="1921"/>
                  </a:lnTo>
                  <a:lnTo>
                    <a:pt x="1420" y="1959"/>
                  </a:lnTo>
                  <a:lnTo>
                    <a:pt x="1342" y="1990"/>
                  </a:lnTo>
                  <a:lnTo>
                    <a:pt x="1261" y="2014"/>
                  </a:lnTo>
                  <a:lnTo>
                    <a:pt x="1177" y="2032"/>
                  </a:lnTo>
                  <a:lnTo>
                    <a:pt x="1091" y="2044"/>
                  </a:lnTo>
                  <a:lnTo>
                    <a:pt x="1003" y="2047"/>
                  </a:lnTo>
                  <a:lnTo>
                    <a:pt x="923" y="2044"/>
                  </a:lnTo>
                  <a:lnTo>
                    <a:pt x="844" y="2036"/>
                  </a:lnTo>
                  <a:lnTo>
                    <a:pt x="767" y="2020"/>
                  </a:lnTo>
                  <a:lnTo>
                    <a:pt x="692" y="1999"/>
                  </a:lnTo>
                  <a:lnTo>
                    <a:pt x="619" y="1972"/>
                  </a:lnTo>
                  <a:lnTo>
                    <a:pt x="548" y="1940"/>
                  </a:lnTo>
                  <a:lnTo>
                    <a:pt x="481" y="1904"/>
                  </a:lnTo>
                  <a:lnTo>
                    <a:pt x="417" y="1862"/>
                  </a:lnTo>
                  <a:lnTo>
                    <a:pt x="355" y="1816"/>
                  </a:lnTo>
                  <a:lnTo>
                    <a:pt x="298" y="1766"/>
                  </a:lnTo>
                  <a:lnTo>
                    <a:pt x="245" y="1710"/>
                  </a:lnTo>
                  <a:lnTo>
                    <a:pt x="195" y="1651"/>
                  </a:lnTo>
                  <a:lnTo>
                    <a:pt x="150" y="1589"/>
                  </a:lnTo>
                  <a:lnTo>
                    <a:pt x="109" y="1523"/>
                  </a:lnTo>
                  <a:lnTo>
                    <a:pt x="74" y="1454"/>
                  </a:lnTo>
                  <a:lnTo>
                    <a:pt x="43" y="1382"/>
                  </a:lnTo>
                  <a:lnTo>
                    <a:pt x="19" y="1306"/>
                  </a:lnTo>
                  <a:lnTo>
                    <a:pt x="0" y="1228"/>
                  </a:lnTo>
                  <a:lnTo>
                    <a:pt x="126" y="1203"/>
                  </a:lnTo>
                  <a:lnTo>
                    <a:pt x="145" y="1279"/>
                  </a:lnTo>
                  <a:lnTo>
                    <a:pt x="169" y="1352"/>
                  </a:lnTo>
                  <a:lnTo>
                    <a:pt x="201" y="1423"/>
                  </a:lnTo>
                  <a:lnTo>
                    <a:pt x="239" y="1490"/>
                  </a:lnTo>
                  <a:lnTo>
                    <a:pt x="281" y="1552"/>
                  </a:lnTo>
                  <a:lnTo>
                    <a:pt x="328" y="1613"/>
                  </a:lnTo>
                  <a:lnTo>
                    <a:pt x="380" y="1667"/>
                  </a:lnTo>
                  <a:lnTo>
                    <a:pt x="437" y="1716"/>
                  </a:lnTo>
                  <a:lnTo>
                    <a:pt x="497" y="1762"/>
                  </a:lnTo>
                  <a:lnTo>
                    <a:pt x="561" y="1802"/>
                  </a:lnTo>
                  <a:lnTo>
                    <a:pt x="629" y="1836"/>
                  </a:lnTo>
                  <a:lnTo>
                    <a:pt x="699" y="1866"/>
                  </a:lnTo>
                  <a:lnTo>
                    <a:pt x="771" y="1889"/>
                  </a:lnTo>
                  <a:lnTo>
                    <a:pt x="846" y="1906"/>
                  </a:lnTo>
                  <a:lnTo>
                    <a:pt x="924" y="1915"/>
                  </a:lnTo>
                  <a:lnTo>
                    <a:pt x="1003" y="1919"/>
                  </a:lnTo>
                  <a:lnTo>
                    <a:pt x="1084" y="1915"/>
                  </a:lnTo>
                  <a:lnTo>
                    <a:pt x="1163" y="1905"/>
                  </a:lnTo>
                  <a:lnTo>
                    <a:pt x="1241" y="1887"/>
                  </a:lnTo>
                  <a:lnTo>
                    <a:pt x="1315" y="1864"/>
                  </a:lnTo>
                  <a:lnTo>
                    <a:pt x="1387" y="1833"/>
                  </a:lnTo>
                  <a:lnTo>
                    <a:pt x="1454" y="1796"/>
                  </a:lnTo>
                  <a:lnTo>
                    <a:pt x="1519" y="1755"/>
                  </a:lnTo>
                  <a:lnTo>
                    <a:pt x="1580" y="1708"/>
                  </a:lnTo>
                  <a:lnTo>
                    <a:pt x="1635" y="1656"/>
                  </a:lnTo>
                  <a:lnTo>
                    <a:pt x="1687" y="1601"/>
                  </a:lnTo>
                  <a:lnTo>
                    <a:pt x="1734" y="1540"/>
                  </a:lnTo>
                  <a:lnTo>
                    <a:pt x="1776" y="1476"/>
                  </a:lnTo>
                  <a:lnTo>
                    <a:pt x="1812" y="1408"/>
                  </a:lnTo>
                  <a:lnTo>
                    <a:pt x="1843" y="1336"/>
                  </a:lnTo>
                  <a:lnTo>
                    <a:pt x="1866" y="1261"/>
                  </a:lnTo>
                  <a:lnTo>
                    <a:pt x="1884" y="1184"/>
                  </a:lnTo>
                  <a:lnTo>
                    <a:pt x="1894" y="1105"/>
                  </a:lnTo>
                  <a:lnTo>
                    <a:pt x="1898" y="1023"/>
                  </a:lnTo>
                  <a:lnTo>
                    <a:pt x="1894" y="942"/>
                  </a:lnTo>
                  <a:lnTo>
                    <a:pt x="1884" y="862"/>
                  </a:lnTo>
                  <a:lnTo>
                    <a:pt x="1866" y="785"/>
                  </a:lnTo>
                  <a:lnTo>
                    <a:pt x="1843" y="711"/>
                  </a:lnTo>
                  <a:lnTo>
                    <a:pt x="1812" y="639"/>
                  </a:lnTo>
                  <a:lnTo>
                    <a:pt x="1776" y="571"/>
                  </a:lnTo>
                  <a:lnTo>
                    <a:pt x="1734" y="507"/>
                  </a:lnTo>
                  <a:lnTo>
                    <a:pt x="1687" y="446"/>
                  </a:lnTo>
                  <a:lnTo>
                    <a:pt x="1635" y="390"/>
                  </a:lnTo>
                  <a:lnTo>
                    <a:pt x="1580" y="339"/>
                  </a:lnTo>
                  <a:lnTo>
                    <a:pt x="1519" y="292"/>
                  </a:lnTo>
                  <a:lnTo>
                    <a:pt x="1454" y="249"/>
                  </a:lnTo>
                  <a:lnTo>
                    <a:pt x="1387" y="214"/>
                  </a:lnTo>
                  <a:lnTo>
                    <a:pt x="1315" y="183"/>
                  </a:lnTo>
                  <a:lnTo>
                    <a:pt x="1241" y="160"/>
                  </a:lnTo>
                  <a:lnTo>
                    <a:pt x="1163" y="142"/>
                  </a:lnTo>
                  <a:lnTo>
                    <a:pt x="1084" y="132"/>
                  </a:lnTo>
                  <a:lnTo>
                    <a:pt x="1003" y="127"/>
                  </a:lnTo>
                  <a:lnTo>
                    <a:pt x="924" y="130"/>
                  </a:lnTo>
                  <a:lnTo>
                    <a:pt x="846" y="141"/>
                  </a:lnTo>
                  <a:lnTo>
                    <a:pt x="771" y="158"/>
                  </a:lnTo>
                  <a:lnTo>
                    <a:pt x="699" y="181"/>
                  </a:lnTo>
                  <a:lnTo>
                    <a:pt x="629" y="211"/>
                  </a:lnTo>
                  <a:lnTo>
                    <a:pt x="561" y="245"/>
                  </a:lnTo>
                  <a:lnTo>
                    <a:pt x="497" y="285"/>
                  </a:lnTo>
                  <a:lnTo>
                    <a:pt x="437" y="330"/>
                  </a:lnTo>
                  <a:lnTo>
                    <a:pt x="380" y="380"/>
                  </a:lnTo>
                  <a:lnTo>
                    <a:pt x="328" y="434"/>
                  </a:lnTo>
                  <a:lnTo>
                    <a:pt x="281" y="494"/>
                  </a:lnTo>
                  <a:lnTo>
                    <a:pt x="239" y="557"/>
                  </a:lnTo>
                  <a:lnTo>
                    <a:pt x="201" y="624"/>
                  </a:lnTo>
                  <a:lnTo>
                    <a:pt x="169" y="694"/>
                  </a:lnTo>
                  <a:lnTo>
                    <a:pt x="145" y="768"/>
                  </a:lnTo>
                  <a:lnTo>
                    <a:pt x="126" y="844"/>
                  </a:lnTo>
                  <a:lnTo>
                    <a:pt x="0" y="818"/>
                  </a:lnTo>
                  <a:lnTo>
                    <a:pt x="19" y="741"/>
                  </a:lnTo>
                  <a:lnTo>
                    <a:pt x="43" y="665"/>
                  </a:lnTo>
                  <a:lnTo>
                    <a:pt x="74" y="593"/>
                  </a:lnTo>
                  <a:lnTo>
                    <a:pt x="109" y="524"/>
                  </a:lnTo>
                  <a:lnTo>
                    <a:pt x="150" y="458"/>
                  </a:lnTo>
                  <a:lnTo>
                    <a:pt x="195" y="396"/>
                  </a:lnTo>
                  <a:lnTo>
                    <a:pt x="245" y="337"/>
                  </a:lnTo>
                  <a:lnTo>
                    <a:pt x="298" y="281"/>
                  </a:lnTo>
                  <a:lnTo>
                    <a:pt x="355" y="231"/>
                  </a:lnTo>
                  <a:lnTo>
                    <a:pt x="417" y="185"/>
                  </a:lnTo>
                  <a:lnTo>
                    <a:pt x="481" y="143"/>
                  </a:lnTo>
                  <a:lnTo>
                    <a:pt x="548" y="107"/>
                  </a:lnTo>
                  <a:lnTo>
                    <a:pt x="619" y="75"/>
                  </a:lnTo>
                  <a:lnTo>
                    <a:pt x="692" y="48"/>
                  </a:lnTo>
                  <a:lnTo>
                    <a:pt x="767" y="27"/>
                  </a:lnTo>
                  <a:lnTo>
                    <a:pt x="844" y="11"/>
                  </a:lnTo>
                  <a:lnTo>
                    <a:pt x="923" y="3"/>
                  </a:lnTo>
                  <a:lnTo>
                    <a:pt x="100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00" name="Freeform 328"/>
            <p:cNvSpPr>
              <a:spLocks/>
            </p:cNvSpPr>
            <p:nvPr/>
          </p:nvSpPr>
          <p:spPr bwMode="auto">
            <a:xfrm>
              <a:off x="10310271" y="2974202"/>
              <a:ext cx="999135" cy="1038776"/>
            </a:xfrm>
            <a:custGeom>
              <a:avLst/>
              <a:gdLst>
                <a:gd name="T0" fmla="*/ 595 w 1109"/>
                <a:gd name="T1" fmla="*/ 4 h 1153"/>
                <a:gd name="T2" fmla="*/ 714 w 1109"/>
                <a:gd name="T3" fmla="*/ 30 h 1153"/>
                <a:gd name="T4" fmla="*/ 823 w 1109"/>
                <a:gd name="T5" fmla="*/ 79 h 1153"/>
                <a:gd name="T6" fmla="*/ 918 w 1109"/>
                <a:gd name="T7" fmla="*/ 149 h 1153"/>
                <a:gd name="T8" fmla="*/ 997 w 1109"/>
                <a:gd name="T9" fmla="*/ 236 h 1153"/>
                <a:gd name="T10" fmla="*/ 1057 w 1109"/>
                <a:gd name="T11" fmla="*/ 338 h 1153"/>
                <a:gd name="T12" fmla="*/ 1095 w 1109"/>
                <a:gd name="T13" fmla="*/ 453 h 1153"/>
                <a:gd name="T14" fmla="*/ 1109 w 1109"/>
                <a:gd name="T15" fmla="*/ 576 h 1153"/>
                <a:gd name="T16" fmla="*/ 1095 w 1109"/>
                <a:gd name="T17" fmla="*/ 700 h 1153"/>
                <a:gd name="T18" fmla="*/ 1057 w 1109"/>
                <a:gd name="T19" fmla="*/ 814 h 1153"/>
                <a:gd name="T20" fmla="*/ 997 w 1109"/>
                <a:gd name="T21" fmla="*/ 917 h 1153"/>
                <a:gd name="T22" fmla="*/ 918 w 1109"/>
                <a:gd name="T23" fmla="*/ 1004 h 1153"/>
                <a:gd name="T24" fmla="*/ 823 w 1109"/>
                <a:gd name="T25" fmla="*/ 1074 h 1153"/>
                <a:gd name="T26" fmla="*/ 714 w 1109"/>
                <a:gd name="T27" fmla="*/ 1123 h 1153"/>
                <a:gd name="T28" fmla="*/ 595 w 1109"/>
                <a:gd name="T29" fmla="*/ 1149 h 1153"/>
                <a:gd name="T30" fmla="*/ 474 w 1109"/>
                <a:gd name="T31" fmla="*/ 1149 h 1153"/>
                <a:gd name="T32" fmla="*/ 362 w 1109"/>
                <a:gd name="T33" fmla="*/ 1127 h 1153"/>
                <a:gd name="T34" fmla="*/ 259 w 1109"/>
                <a:gd name="T35" fmla="*/ 1083 h 1153"/>
                <a:gd name="T36" fmla="*/ 166 w 1109"/>
                <a:gd name="T37" fmla="*/ 1021 h 1153"/>
                <a:gd name="T38" fmla="*/ 87 w 1109"/>
                <a:gd name="T39" fmla="*/ 941 h 1153"/>
                <a:gd name="T40" fmla="*/ 24 w 1109"/>
                <a:gd name="T41" fmla="*/ 845 h 1153"/>
                <a:gd name="T42" fmla="*/ 118 w 1109"/>
                <a:gd name="T43" fmla="*/ 745 h 1153"/>
                <a:gd name="T44" fmla="*/ 170 w 1109"/>
                <a:gd name="T45" fmla="*/ 839 h 1153"/>
                <a:gd name="T46" fmla="*/ 241 w 1109"/>
                <a:gd name="T47" fmla="*/ 917 h 1153"/>
                <a:gd name="T48" fmla="*/ 328 w 1109"/>
                <a:gd name="T49" fmla="*/ 975 h 1153"/>
                <a:gd name="T50" fmla="*/ 426 w 1109"/>
                <a:gd name="T51" fmla="*/ 1011 h 1153"/>
                <a:gd name="T52" fmla="*/ 533 w 1109"/>
                <a:gd name="T53" fmla="*/ 1024 h 1153"/>
                <a:gd name="T54" fmla="*/ 643 w 1109"/>
                <a:gd name="T55" fmla="*/ 1011 h 1153"/>
                <a:gd name="T56" fmla="*/ 744 w 1109"/>
                <a:gd name="T57" fmla="*/ 972 h 1153"/>
                <a:gd name="T58" fmla="*/ 830 w 1109"/>
                <a:gd name="T59" fmla="*/ 911 h 1153"/>
                <a:gd name="T60" fmla="*/ 900 w 1109"/>
                <a:gd name="T61" fmla="*/ 832 h 1153"/>
                <a:gd name="T62" fmla="*/ 951 w 1109"/>
                <a:gd name="T63" fmla="*/ 738 h 1153"/>
                <a:gd name="T64" fmla="*/ 977 w 1109"/>
                <a:gd name="T65" fmla="*/ 633 h 1153"/>
                <a:gd name="T66" fmla="*/ 977 w 1109"/>
                <a:gd name="T67" fmla="*/ 520 h 1153"/>
                <a:gd name="T68" fmla="*/ 951 w 1109"/>
                <a:gd name="T69" fmla="*/ 415 h 1153"/>
                <a:gd name="T70" fmla="*/ 900 w 1109"/>
                <a:gd name="T71" fmla="*/ 321 h 1153"/>
                <a:gd name="T72" fmla="*/ 830 w 1109"/>
                <a:gd name="T73" fmla="*/ 242 h 1153"/>
                <a:gd name="T74" fmla="*/ 744 w 1109"/>
                <a:gd name="T75" fmla="*/ 181 h 1153"/>
                <a:gd name="T76" fmla="*/ 643 w 1109"/>
                <a:gd name="T77" fmla="*/ 142 h 1153"/>
                <a:gd name="T78" fmla="*/ 533 w 1109"/>
                <a:gd name="T79" fmla="*/ 129 h 1153"/>
                <a:gd name="T80" fmla="*/ 426 w 1109"/>
                <a:gd name="T81" fmla="*/ 142 h 1153"/>
                <a:gd name="T82" fmla="*/ 328 w 1109"/>
                <a:gd name="T83" fmla="*/ 178 h 1153"/>
                <a:gd name="T84" fmla="*/ 241 w 1109"/>
                <a:gd name="T85" fmla="*/ 236 h 1153"/>
                <a:gd name="T86" fmla="*/ 170 w 1109"/>
                <a:gd name="T87" fmla="*/ 314 h 1153"/>
                <a:gd name="T88" fmla="*/ 118 w 1109"/>
                <a:gd name="T89" fmla="*/ 408 h 1153"/>
                <a:gd name="T90" fmla="*/ 24 w 1109"/>
                <a:gd name="T91" fmla="*/ 308 h 1153"/>
                <a:gd name="T92" fmla="*/ 87 w 1109"/>
                <a:gd name="T93" fmla="*/ 212 h 1153"/>
                <a:gd name="T94" fmla="*/ 166 w 1109"/>
                <a:gd name="T95" fmla="*/ 132 h 1153"/>
                <a:gd name="T96" fmla="*/ 259 w 1109"/>
                <a:gd name="T97" fmla="*/ 70 h 1153"/>
                <a:gd name="T98" fmla="*/ 362 w 1109"/>
                <a:gd name="T99" fmla="*/ 26 h 1153"/>
                <a:gd name="T100" fmla="*/ 474 w 1109"/>
                <a:gd name="T101" fmla="*/ 4 h 1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9" h="1153">
                  <a:moveTo>
                    <a:pt x="533" y="0"/>
                  </a:moveTo>
                  <a:lnTo>
                    <a:pt x="595" y="4"/>
                  </a:lnTo>
                  <a:lnTo>
                    <a:pt x="657" y="13"/>
                  </a:lnTo>
                  <a:lnTo>
                    <a:pt x="714" y="30"/>
                  </a:lnTo>
                  <a:lnTo>
                    <a:pt x="771" y="52"/>
                  </a:lnTo>
                  <a:lnTo>
                    <a:pt x="823" y="79"/>
                  </a:lnTo>
                  <a:lnTo>
                    <a:pt x="872" y="112"/>
                  </a:lnTo>
                  <a:lnTo>
                    <a:pt x="918" y="149"/>
                  </a:lnTo>
                  <a:lnTo>
                    <a:pt x="960" y="191"/>
                  </a:lnTo>
                  <a:lnTo>
                    <a:pt x="997" y="236"/>
                  </a:lnTo>
                  <a:lnTo>
                    <a:pt x="1030" y="285"/>
                  </a:lnTo>
                  <a:lnTo>
                    <a:pt x="1057" y="338"/>
                  </a:lnTo>
                  <a:lnTo>
                    <a:pt x="1079" y="395"/>
                  </a:lnTo>
                  <a:lnTo>
                    <a:pt x="1095" y="453"/>
                  </a:lnTo>
                  <a:lnTo>
                    <a:pt x="1105" y="514"/>
                  </a:lnTo>
                  <a:lnTo>
                    <a:pt x="1109" y="576"/>
                  </a:lnTo>
                  <a:lnTo>
                    <a:pt x="1105" y="639"/>
                  </a:lnTo>
                  <a:lnTo>
                    <a:pt x="1095" y="700"/>
                  </a:lnTo>
                  <a:lnTo>
                    <a:pt x="1079" y="758"/>
                  </a:lnTo>
                  <a:lnTo>
                    <a:pt x="1057" y="814"/>
                  </a:lnTo>
                  <a:lnTo>
                    <a:pt x="1030" y="867"/>
                  </a:lnTo>
                  <a:lnTo>
                    <a:pt x="997" y="917"/>
                  </a:lnTo>
                  <a:lnTo>
                    <a:pt x="960" y="962"/>
                  </a:lnTo>
                  <a:lnTo>
                    <a:pt x="918" y="1004"/>
                  </a:lnTo>
                  <a:lnTo>
                    <a:pt x="872" y="1041"/>
                  </a:lnTo>
                  <a:lnTo>
                    <a:pt x="823" y="1074"/>
                  </a:lnTo>
                  <a:lnTo>
                    <a:pt x="771" y="1101"/>
                  </a:lnTo>
                  <a:lnTo>
                    <a:pt x="714" y="1123"/>
                  </a:lnTo>
                  <a:lnTo>
                    <a:pt x="657" y="1140"/>
                  </a:lnTo>
                  <a:lnTo>
                    <a:pt x="595" y="1149"/>
                  </a:lnTo>
                  <a:lnTo>
                    <a:pt x="533" y="1153"/>
                  </a:lnTo>
                  <a:lnTo>
                    <a:pt x="474" y="1149"/>
                  </a:lnTo>
                  <a:lnTo>
                    <a:pt x="418" y="1141"/>
                  </a:lnTo>
                  <a:lnTo>
                    <a:pt x="362" y="1127"/>
                  </a:lnTo>
                  <a:lnTo>
                    <a:pt x="309" y="1108"/>
                  </a:lnTo>
                  <a:lnTo>
                    <a:pt x="259" y="1083"/>
                  </a:lnTo>
                  <a:lnTo>
                    <a:pt x="212" y="1055"/>
                  </a:lnTo>
                  <a:lnTo>
                    <a:pt x="166" y="1021"/>
                  </a:lnTo>
                  <a:lnTo>
                    <a:pt x="124" y="983"/>
                  </a:lnTo>
                  <a:lnTo>
                    <a:pt x="87" y="941"/>
                  </a:lnTo>
                  <a:lnTo>
                    <a:pt x="54" y="895"/>
                  </a:lnTo>
                  <a:lnTo>
                    <a:pt x="24" y="845"/>
                  </a:lnTo>
                  <a:lnTo>
                    <a:pt x="0" y="792"/>
                  </a:lnTo>
                  <a:lnTo>
                    <a:pt x="118" y="745"/>
                  </a:lnTo>
                  <a:lnTo>
                    <a:pt x="141" y="793"/>
                  </a:lnTo>
                  <a:lnTo>
                    <a:pt x="170" y="839"/>
                  </a:lnTo>
                  <a:lnTo>
                    <a:pt x="203" y="880"/>
                  </a:lnTo>
                  <a:lnTo>
                    <a:pt x="241" y="917"/>
                  </a:lnTo>
                  <a:lnTo>
                    <a:pt x="282" y="948"/>
                  </a:lnTo>
                  <a:lnTo>
                    <a:pt x="328" y="975"/>
                  </a:lnTo>
                  <a:lnTo>
                    <a:pt x="375" y="996"/>
                  </a:lnTo>
                  <a:lnTo>
                    <a:pt x="426" y="1011"/>
                  </a:lnTo>
                  <a:lnTo>
                    <a:pt x="479" y="1021"/>
                  </a:lnTo>
                  <a:lnTo>
                    <a:pt x="533" y="1024"/>
                  </a:lnTo>
                  <a:lnTo>
                    <a:pt x="590" y="1021"/>
                  </a:lnTo>
                  <a:lnTo>
                    <a:pt x="643" y="1011"/>
                  </a:lnTo>
                  <a:lnTo>
                    <a:pt x="694" y="995"/>
                  </a:lnTo>
                  <a:lnTo>
                    <a:pt x="744" y="972"/>
                  </a:lnTo>
                  <a:lnTo>
                    <a:pt x="789" y="944"/>
                  </a:lnTo>
                  <a:lnTo>
                    <a:pt x="830" y="911"/>
                  </a:lnTo>
                  <a:lnTo>
                    <a:pt x="867" y="873"/>
                  </a:lnTo>
                  <a:lnTo>
                    <a:pt x="900" y="832"/>
                  </a:lnTo>
                  <a:lnTo>
                    <a:pt x="929" y="787"/>
                  </a:lnTo>
                  <a:lnTo>
                    <a:pt x="951" y="738"/>
                  </a:lnTo>
                  <a:lnTo>
                    <a:pt x="968" y="686"/>
                  </a:lnTo>
                  <a:lnTo>
                    <a:pt x="977" y="633"/>
                  </a:lnTo>
                  <a:lnTo>
                    <a:pt x="980" y="576"/>
                  </a:lnTo>
                  <a:lnTo>
                    <a:pt x="977" y="520"/>
                  </a:lnTo>
                  <a:lnTo>
                    <a:pt x="968" y="466"/>
                  </a:lnTo>
                  <a:lnTo>
                    <a:pt x="951" y="415"/>
                  </a:lnTo>
                  <a:lnTo>
                    <a:pt x="929" y="366"/>
                  </a:lnTo>
                  <a:lnTo>
                    <a:pt x="900" y="321"/>
                  </a:lnTo>
                  <a:lnTo>
                    <a:pt x="867" y="280"/>
                  </a:lnTo>
                  <a:lnTo>
                    <a:pt x="830" y="242"/>
                  </a:lnTo>
                  <a:lnTo>
                    <a:pt x="789" y="209"/>
                  </a:lnTo>
                  <a:lnTo>
                    <a:pt x="744" y="181"/>
                  </a:lnTo>
                  <a:lnTo>
                    <a:pt x="694" y="158"/>
                  </a:lnTo>
                  <a:lnTo>
                    <a:pt x="643" y="142"/>
                  </a:lnTo>
                  <a:lnTo>
                    <a:pt x="590" y="132"/>
                  </a:lnTo>
                  <a:lnTo>
                    <a:pt x="533" y="129"/>
                  </a:lnTo>
                  <a:lnTo>
                    <a:pt x="479" y="131"/>
                  </a:lnTo>
                  <a:lnTo>
                    <a:pt x="426" y="142"/>
                  </a:lnTo>
                  <a:lnTo>
                    <a:pt x="375" y="157"/>
                  </a:lnTo>
                  <a:lnTo>
                    <a:pt x="328" y="178"/>
                  </a:lnTo>
                  <a:lnTo>
                    <a:pt x="282" y="204"/>
                  </a:lnTo>
                  <a:lnTo>
                    <a:pt x="241" y="236"/>
                  </a:lnTo>
                  <a:lnTo>
                    <a:pt x="203" y="273"/>
                  </a:lnTo>
                  <a:lnTo>
                    <a:pt x="170" y="314"/>
                  </a:lnTo>
                  <a:lnTo>
                    <a:pt x="141" y="360"/>
                  </a:lnTo>
                  <a:lnTo>
                    <a:pt x="118" y="408"/>
                  </a:lnTo>
                  <a:lnTo>
                    <a:pt x="0" y="361"/>
                  </a:lnTo>
                  <a:lnTo>
                    <a:pt x="24" y="308"/>
                  </a:lnTo>
                  <a:lnTo>
                    <a:pt x="54" y="258"/>
                  </a:lnTo>
                  <a:lnTo>
                    <a:pt x="87" y="212"/>
                  </a:lnTo>
                  <a:lnTo>
                    <a:pt x="124" y="170"/>
                  </a:lnTo>
                  <a:lnTo>
                    <a:pt x="166" y="132"/>
                  </a:lnTo>
                  <a:lnTo>
                    <a:pt x="212" y="98"/>
                  </a:lnTo>
                  <a:lnTo>
                    <a:pt x="259" y="70"/>
                  </a:lnTo>
                  <a:lnTo>
                    <a:pt x="309" y="45"/>
                  </a:lnTo>
                  <a:lnTo>
                    <a:pt x="362" y="26"/>
                  </a:lnTo>
                  <a:lnTo>
                    <a:pt x="418" y="12"/>
                  </a:lnTo>
                  <a:lnTo>
                    <a:pt x="474" y="4"/>
                  </a:lnTo>
                  <a:lnTo>
                    <a:pt x="5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01" name="Freeform 329"/>
            <p:cNvSpPr>
              <a:spLocks/>
            </p:cNvSpPr>
            <p:nvPr/>
          </p:nvSpPr>
          <p:spPr bwMode="auto">
            <a:xfrm>
              <a:off x="10601272" y="3204841"/>
              <a:ext cx="477495" cy="577498"/>
            </a:xfrm>
            <a:custGeom>
              <a:avLst/>
              <a:gdLst>
                <a:gd name="T0" fmla="*/ 257 w 530"/>
                <a:gd name="T1" fmla="*/ 4 h 641"/>
                <a:gd name="T2" fmla="*/ 344 w 530"/>
                <a:gd name="T3" fmla="*/ 31 h 641"/>
                <a:gd name="T4" fmla="*/ 420 w 530"/>
                <a:gd name="T5" fmla="*/ 79 h 641"/>
                <a:gd name="T6" fmla="*/ 478 w 530"/>
                <a:gd name="T7" fmla="*/ 146 h 641"/>
                <a:gd name="T8" fmla="*/ 516 w 530"/>
                <a:gd name="T9" fmla="*/ 229 h 641"/>
                <a:gd name="T10" fmla="*/ 530 w 530"/>
                <a:gd name="T11" fmla="*/ 320 h 641"/>
                <a:gd name="T12" fmla="*/ 516 w 530"/>
                <a:gd name="T13" fmla="*/ 412 h 641"/>
                <a:gd name="T14" fmla="*/ 478 w 530"/>
                <a:gd name="T15" fmla="*/ 495 h 641"/>
                <a:gd name="T16" fmla="*/ 420 w 530"/>
                <a:gd name="T17" fmla="*/ 562 h 641"/>
                <a:gd name="T18" fmla="*/ 344 w 530"/>
                <a:gd name="T19" fmla="*/ 610 h 641"/>
                <a:gd name="T20" fmla="*/ 257 w 530"/>
                <a:gd name="T21" fmla="*/ 637 h 641"/>
                <a:gd name="T22" fmla="*/ 164 w 530"/>
                <a:gd name="T23" fmla="*/ 637 h 641"/>
                <a:gd name="T24" fmla="*/ 77 w 530"/>
                <a:gd name="T25" fmla="*/ 611 h 641"/>
                <a:gd name="T26" fmla="*/ 0 w 530"/>
                <a:gd name="T27" fmla="*/ 561 h 641"/>
                <a:gd name="T28" fmla="*/ 98 w 530"/>
                <a:gd name="T29" fmla="*/ 476 h 641"/>
                <a:gd name="T30" fmla="*/ 135 w 530"/>
                <a:gd name="T31" fmla="*/ 496 h 641"/>
                <a:gd name="T32" fmla="*/ 182 w 530"/>
                <a:gd name="T33" fmla="*/ 510 h 641"/>
                <a:gd name="T34" fmla="*/ 244 w 530"/>
                <a:gd name="T35" fmla="*/ 509 h 641"/>
                <a:gd name="T36" fmla="*/ 307 w 530"/>
                <a:gd name="T37" fmla="*/ 487 h 641"/>
                <a:gd name="T38" fmla="*/ 356 w 530"/>
                <a:gd name="T39" fmla="*/ 444 h 641"/>
                <a:gd name="T40" fmla="*/ 390 w 530"/>
                <a:gd name="T41" fmla="*/ 388 h 641"/>
                <a:gd name="T42" fmla="*/ 402 w 530"/>
                <a:gd name="T43" fmla="*/ 320 h 641"/>
                <a:gd name="T44" fmla="*/ 390 w 530"/>
                <a:gd name="T45" fmla="*/ 253 h 641"/>
                <a:gd name="T46" fmla="*/ 356 w 530"/>
                <a:gd name="T47" fmla="*/ 197 h 641"/>
                <a:gd name="T48" fmla="*/ 307 w 530"/>
                <a:gd name="T49" fmla="*/ 154 h 641"/>
                <a:gd name="T50" fmla="*/ 244 w 530"/>
                <a:gd name="T51" fmla="*/ 132 h 641"/>
                <a:gd name="T52" fmla="*/ 182 w 530"/>
                <a:gd name="T53" fmla="*/ 131 h 641"/>
                <a:gd name="T54" fmla="*/ 135 w 530"/>
                <a:gd name="T55" fmla="*/ 144 h 641"/>
                <a:gd name="T56" fmla="*/ 98 w 530"/>
                <a:gd name="T57" fmla="*/ 165 h 641"/>
                <a:gd name="T58" fmla="*/ 0 w 530"/>
                <a:gd name="T59" fmla="*/ 80 h 641"/>
                <a:gd name="T60" fmla="*/ 77 w 530"/>
                <a:gd name="T61" fmla="*/ 29 h 641"/>
                <a:gd name="T62" fmla="*/ 164 w 530"/>
                <a:gd name="T63" fmla="*/ 4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30" h="641">
                  <a:moveTo>
                    <a:pt x="210" y="0"/>
                  </a:moveTo>
                  <a:lnTo>
                    <a:pt x="257" y="4"/>
                  </a:lnTo>
                  <a:lnTo>
                    <a:pt x="302" y="14"/>
                  </a:lnTo>
                  <a:lnTo>
                    <a:pt x="344" y="31"/>
                  </a:lnTo>
                  <a:lnTo>
                    <a:pt x="384" y="52"/>
                  </a:lnTo>
                  <a:lnTo>
                    <a:pt x="420" y="79"/>
                  </a:lnTo>
                  <a:lnTo>
                    <a:pt x="451" y="111"/>
                  </a:lnTo>
                  <a:lnTo>
                    <a:pt x="478" y="146"/>
                  </a:lnTo>
                  <a:lnTo>
                    <a:pt x="500" y="186"/>
                  </a:lnTo>
                  <a:lnTo>
                    <a:pt x="516" y="229"/>
                  </a:lnTo>
                  <a:lnTo>
                    <a:pt x="527" y="273"/>
                  </a:lnTo>
                  <a:lnTo>
                    <a:pt x="530" y="320"/>
                  </a:lnTo>
                  <a:lnTo>
                    <a:pt x="527" y="368"/>
                  </a:lnTo>
                  <a:lnTo>
                    <a:pt x="516" y="412"/>
                  </a:lnTo>
                  <a:lnTo>
                    <a:pt x="500" y="455"/>
                  </a:lnTo>
                  <a:lnTo>
                    <a:pt x="478" y="495"/>
                  </a:lnTo>
                  <a:lnTo>
                    <a:pt x="451" y="530"/>
                  </a:lnTo>
                  <a:lnTo>
                    <a:pt x="420" y="562"/>
                  </a:lnTo>
                  <a:lnTo>
                    <a:pt x="384" y="589"/>
                  </a:lnTo>
                  <a:lnTo>
                    <a:pt x="344" y="610"/>
                  </a:lnTo>
                  <a:lnTo>
                    <a:pt x="302" y="627"/>
                  </a:lnTo>
                  <a:lnTo>
                    <a:pt x="257" y="637"/>
                  </a:lnTo>
                  <a:lnTo>
                    <a:pt x="210" y="641"/>
                  </a:lnTo>
                  <a:lnTo>
                    <a:pt x="164" y="637"/>
                  </a:lnTo>
                  <a:lnTo>
                    <a:pt x="121" y="627"/>
                  </a:lnTo>
                  <a:lnTo>
                    <a:pt x="77" y="611"/>
                  </a:lnTo>
                  <a:lnTo>
                    <a:pt x="37" y="589"/>
                  </a:lnTo>
                  <a:lnTo>
                    <a:pt x="0" y="561"/>
                  </a:lnTo>
                  <a:lnTo>
                    <a:pt x="84" y="464"/>
                  </a:lnTo>
                  <a:lnTo>
                    <a:pt x="98" y="476"/>
                  </a:lnTo>
                  <a:lnTo>
                    <a:pt x="115" y="487"/>
                  </a:lnTo>
                  <a:lnTo>
                    <a:pt x="135" y="496"/>
                  </a:lnTo>
                  <a:lnTo>
                    <a:pt x="157" y="504"/>
                  </a:lnTo>
                  <a:lnTo>
                    <a:pt x="182" y="510"/>
                  </a:lnTo>
                  <a:lnTo>
                    <a:pt x="210" y="513"/>
                  </a:lnTo>
                  <a:lnTo>
                    <a:pt x="244" y="509"/>
                  </a:lnTo>
                  <a:lnTo>
                    <a:pt x="277" y="501"/>
                  </a:lnTo>
                  <a:lnTo>
                    <a:pt x="307" y="487"/>
                  </a:lnTo>
                  <a:lnTo>
                    <a:pt x="334" y="468"/>
                  </a:lnTo>
                  <a:lnTo>
                    <a:pt x="356" y="444"/>
                  </a:lnTo>
                  <a:lnTo>
                    <a:pt x="376" y="417"/>
                  </a:lnTo>
                  <a:lnTo>
                    <a:pt x="390" y="388"/>
                  </a:lnTo>
                  <a:lnTo>
                    <a:pt x="398" y="355"/>
                  </a:lnTo>
                  <a:lnTo>
                    <a:pt x="402" y="320"/>
                  </a:lnTo>
                  <a:lnTo>
                    <a:pt x="398" y="286"/>
                  </a:lnTo>
                  <a:lnTo>
                    <a:pt x="390" y="253"/>
                  </a:lnTo>
                  <a:lnTo>
                    <a:pt x="376" y="224"/>
                  </a:lnTo>
                  <a:lnTo>
                    <a:pt x="356" y="197"/>
                  </a:lnTo>
                  <a:lnTo>
                    <a:pt x="334" y="173"/>
                  </a:lnTo>
                  <a:lnTo>
                    <a:pt x="307" y="154"/>
                  </a:lnTo>
                  <a:lnTo>
                    <a:pt x="277" y="140"/>
                  </a:lnTo>
                  <a:lnTo>
                    <a:pt x="244" y="132"/>
                  </a:lnTo>
                  <a:lnTo>
                    <a:pt x="210" y="128"/>
                  </a:lnTo>
                  <a:lnTo>
                    <a:pt x="182" y="131"/>
                  </a:lnTo>
                  <a:lnTo>
                    <a:pt x="157" y="136"/>
                  </a:lnTo>
                  <a:lnTo>
                    <a:pt x="135" y="144"/>
                  </a:lnTo>
                  <a:lnTo>
                    <a:pt x="115" y="154"/>
                  </a:lnTo>
                  <a:lnTo>
                    <a:pt x="98" y="165"/>
                  </a:lnTo>
                  <a:lnTo>
                    <a:pt x="84" y="177"/>
                  </a:lnTo>
                  <a:lnTo>
                    <a:pt x="0" y="80"/>
                  </a:lnTo>
                  <a:lnTo>
                    <a:pt x="37" y="52"/>
                  </a:lnTo>
                  <a:lnTo>
                    <a:pt x="77" y="29"/>
                  </a:lnTo>
                  <a:lnTo>
                    <a:pt x="121" y="14"/>
                  </a:lnTo>
                  <a:lnTo>
                    <a:pt x="164" y="4"/>
                  </a:lnTo>
                  <a:lnTo>
                    <a:pt x="2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02" name="Freeform 330"/>
            <p:cNvSpPr>
              <a:spLocks noEditPoints="1"/>
            </p:cNvSpPr>
            <p:nvPr/>
          </p:nvSpPr>
          <p:spPr bwMode="auto">
            <a:xfrm>
              <a:off x="9351678" y="1994887"/>
              <a:ext cx="2937043" cy="3497424"/>
            </a:xfrm>
            <a:custGeom>
              <a:avLst/>
              <a:gdLst>
                <a:gd name="T0" fmla="*/ 638 w 3260"/>
                <a:gd name="T1" fmla="*/ 3697 h 3882"/>
                <a:gd name="T2" fmla="*/ 689 w 3260"/>
                <a:gd name="T3" fmla="*/ 3751 h 3882"/>
                <a:gd name="T4" fmla="*/ 755 w 3260"/>
                <a:gd name="T5" fmla="*/ 3731 h 3882"/>
                <a:gd name="T6" fmla="*/ 870 w 3260"/>
                <a:gd name="T7" fmla="*/ 3157 h 3882"/>
                <a:gd name="T8" fmla="*/ 2439 w 3260"/>
                <a:gd name="T9" fmla="*/ 3716 h 3882"/>
                <a:gd name="T10" fmla="*/ 2497 w 3260"/>
                <a:gd name="T11" fmla="*/ 3754 h 3882"/>
                <a:gd name="T12" fmla="*/ 2560 w 3260"/>
                <a:gd name="T13" fmla="*/ 3716 h 3882"/>
                <a:gd name="T14" fmla="*/ 2332 w 3260"/>
                <a:gd name="T15" fmla="*/ 3155 h 3882"/>
                <a:gd name="T16" fmla="*/ 1918 w 3260"/>
                <a:gd name="T17" fmla="*/ 31 h 3882"/>
                <a:gd name="T18" fmla="*/ 2314 w 3260"/>
                <a:gd name="T19" fmla="*/ 162 h 3882"/>
                <a:gd name="T20" fmla="*/ 2659 w 3260"/>
                <a:gd name="T21" fmla="*/ 384 h 3882"/>
                <a:gd name="T22" fmla="*/ 2938 w 3260"/>
                <a:gd name="T23" fmla="*/ 681 h 3882"/>
                <a:gd name="T24" fmla="*/ 3140 w 3260"/>
                <a:gd name="T25" fmla="*/ 1040 h 3882"/>
                <a:gd name="T26" fmla="*/ 3246 w 3260"/>
                <a:gd name="T27" fmla="*/ 1447 h 3882"/>
                <a:gd name="T28" fmla="*/ 3247 w 3260"/>
                <a:gd name="T29" fmla="*/ 1874 h 3882"/>
                <a:gd name="T30" fmla="*/ 3146 w 3260"/>
                <a:gd name="T31" fmla="*/ 2271 h 3882"/>
                <a:gd name="T32" fmla="*/ 2954 w 3260"/>
                <a:gd name="T33" fmla="*/ 2624 h 3882"/>
                <a:gd name="T34" fmla="*/ 2687 w 3260"/>
                <a:gd name="T35" fmla="*/ 2918 h 3882"/>
                <a:gd name="T36" fmla="*/ 2677 w 3260"/>
                <a:gd name="T37" fmla="*/ 3605 h 3882"/>
                <a:gd name="T38" fmla="*/ 2687 w 3260"/>
                <a:gd name="T39" fmla="*/ 3738 h 3882"/>
                <a:gd name="T40" fmla="*/ 2609 w 3260"/>
                <a:gd name="T41" fmla="*/ 3848 h 3882"/>
                <a:gd name="T42" fmla="*/ 2498 w 3260"/>
                <a:gd name="T43" fmla="*/ 3882 h 3882"/>
                <a:gd name="T44" fmla="*/ 2384 w 3260"/>
                <a:gd name="T45" fmla="*/ 3844 h 3882"/>
                <a:gd name="T46" fmla="*/ 2067 w 3260"/>
                <a:gd name="T47" fmla="*/ 3259 h 3882"/>
                <a:gd name="T48" fmla="*/ 1694 w 3260"/>
                <a:gd name="T49" fmla="*/ 3325 h 3882"/>
                <a:gd name="T50" fmla="*/ 1317 w 3260"/>
                <a:gd name="T51" fmla="*/ 3302 h 3882"/>
                <a:gd name="T52" fmla="*/ 863 w 3260"/>
                <a:gd name="T53" fmla="*/ 3801 h 3882"/>
                <a:gd name="T54" fmla="*/ 766 w 3260"/>
                <a:gd name="T55" fmla="*/ 3873 h 3882"/>
                <a:gd name="T56" fmla="*/ 657 w 3260"/>
                <a:gd name="T57" fmla="*/ 3876 h 3882"/>
                <a:gd name="T58" fmla="*/ 547 w 3260"/>
                <a:gd name="T59" fmla="*/ 3801 h 3882"/>
                <a:gd name="T60" fmla="*/ 510 w 3260"/>
                <a:gd name="T61" fmla="*/ 3671 h 3882"/>
                <a:gd name="T62" fmla="*/ 677 w 3260"/>
                <a:gd name="T63" fmla="*/ 3045 h 3882"/>
                <a:gd name="T64" fmla="*/ 384 w 3260"/>
                <a:gd name="T65" fmla="*/ 2799 h 3882"/>
                <a:gd name="T66" fmla="*/ 154 w 3260"/>
                <a:gd name="T67" fmla="*/ 2491 h 3882"/>
                <a:gd name="T68" fmla="*/ 0 w 3260"/>
                <a:gd name="T69" fmla="*/ 2129 h 3882"/>
                <a:gd name="T70" fmla="*/ 236 w 3260"/>
                <a:gd name="T71" fmla="*/ 2373 h 3882"/>
                <a:gd name="T72" fmla="*/ 461 w 3260"/>
                <a:gd name="T73" fmla="*/ 2694 h 3882"/>
                <a:gd name="T74" fmla="*/ 756 w 3260"/>
                <a:gd name="T75" fmla="*/ 2947 h 3882"/>
                <a:gd name="T76" fmla="*/ 1107 w 3260"/>
                <a:gd name="T77" fmla="*/ 3119 h 3882"/>
                <a:gd name="T78" fmla="*/ 1496 w 3260"/>
                <a:gd name="T79" fmla="*/ 3196 h 3882"/>
                <a:gd name="T80" fmla="*/ 1906 w 3260"/>
                <a:gd name="T81" fmla="*/ 3168 h 3882"/>
                <a:gd name="T82" fmla="*/ 2285 w 3260"/>
                <a:gd name="T83" fmla="*/ 3037 h 3882"/>
                <a:gd name="T84" fmla="*/ 2610 w 3260"/>
                <a:gd name="T85" fmla="*/ 2816 h 3882"/>
                <a:gd name="T86" fmla="*/ 2870 w 3260"/>
                <a:gd name="T87" fmla="*/ 2521 h 3882"/>
                <a:gd name="T88" fmla="*/ 3048 w 3260"/>
                <a:gd name="T89" fmla="*/ 2168 h 3882"/>
                <a:gd name="T90" fmla="*/ 3129 w 3260"/>
                <a:gd name="T91" fmla="*/ 1768 h 3882"/>
                <a:gd name="T92" fmla="*/ 3101 w 3260"/>
                <a:gd name="T93" fmla="*/ 1355 h 3882"/>
                <a:gd name="T94" fmla="*/ 2970 w 3260"/>
                <a:gd name="T95" fmla="*/ 975 h 3882"/>
                <a:gd name="T96" fmla="*/ 2749 w 3260"/>
                <a:gd name="T97" fmla="*/ 649 h 3882"/>
                <a:gd name="T98" fmla="*/ 2454 w 3260"/>
                <a:gd name="T99" fmla="*/ 390 h 3882"/>
                <a:gd name="T100" fmla="*/ 2101 w 3260"/>
                <a:gd name="T101" fmla="*/ 212 h 3882"/>
                <a:gd name="T102" fmla="*/ 1702 w 3260"/>
                <a:gd name="T103" fmla="*/ 131 h 3882"/>
                <a:gd name="T104" fmla="*/ 1298 w 3260"/>
                <a:gd name="T105" fmla="*/ 158 h 3882"/>
                <a:gd name="T106" fmla="*/ 926 w 3260"/>
                <a:gd name="T107" fmla="*/ 284 h 3882"/>
                <a:gd name="T108" fmla="*/ 601 w 3260"/>
                <a:gd name="T109" fmla="*/ 497 h 3882"/>
                <a:gd name="T110" fmla="*/ 338 w 3260"/>
                <a:gd name="T111" fmla="*/ 786 h 3882"/>
                <a:gd name="T112" fmla="*/ 154 w 3260"/>
                <a:gd name="T113" fmla="*/ 1137 h 3882"/>
                <a:gd name="T114" fmla="*/ 71 w 3260"/>
                <a:gd name="T115" fmla="*/ 1003 h 3882"/>
                <a:gd name="T116" fmla="*/ 278 w 3260"/>
                <a:gd name="T117" fmla="*/ 651 h 3882"/>
                <a:gd name="T118" fmla="*/ 561 w 3260"/>
                <a:gd name="T119" fmla="*/ 365 h 3882"/>
                <a:gd name="T120" fmla="*/ 902 w 3260"/>
                <a:gd name="T121" fmla="*/ 153 h 3882"/>
                <a:gd name="T122" fmla="*/ 1287 w 3260"/>
                <a:gd name="T123" fmla="*/ 29 h 3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260" h="3882">
                  <a:moveTo>
                    <a:pt x="870" y="3157"/>
                  </a:moveTo>
                  <a:lnTo>
                    <a:pt x="643" y="3658"/>
                  </a:lnTo>
                  <a:lnTo>
                    <a:pt x="638" y="3677"/>
                  </a:lnTo>
                  <a:lnTo>
                    <a:pt x="638" y="3697"/>
                  </a:lnTo>
                  <a:lnTo>
                    <a:pt x="644" y="3716"/>
                  </a:lnTo>
                  <a:lnTo>
                    <a:pt x="655" y="3732"/>
                  </a:lnTo>
                  <a:lnTo>
                    <a:pt x="670" y="3744"/>
                  </a:lnTo>
                  <a:lnTo>
                    <a:pt x="689" y="3751"/>
                  </a:lnTo>
                  <a:lnTo>
                    <a:pt x="707" y="3754"/>
                  </a:lnTo>
                  <a:lnTo>
                    <a:pt x="726" y="3751"/>
                  </a:lnTo>
                  <a:lnTo>
                    <a:pt x="741" y="3743"/>
                  </a:lnTo>
                  <a:lnTo>
                    <a:pt x="755" y="3731"/>
                  </a:lnTo>
                  <a:lnTo>
                    <a:pt x="766" y="3716"/>
                  </a:lnTo>
                  <a:lnTo>
                    <a:pt x="1014" y="3220"/>
                  </a:lnTo>
                  <a:lnTo>
                    <a:pt x="942" y="3190"/>
                  </a:lnTo>
                  <a:lnTo>
                    <a:pt x="870" y="3157"/>
                  </a:lnTo>
                  <a:close/>
                  <a:moveTo>
                    <a:pt x="2332" y="3155"/>
                  </a:moveTo>
                  <a:lnTo>
                    <a:pt x="2262" y="3188"/>
                  </a:lnTo>
                  <a:lnTo>
                    <a:pt x="2189" y="3218"/>
                  </a:lnTo>
                  <a:lnTo>
                    <a:pt x="2439" y="3716"/>
                  </a:lnTo>
                  <a:lnTo>
                    <a:pt x="2450" y="3731"/>
                  </a:lnTo>
                  <a:lnTo>
                    <a:pt x="2463" y="3743"/>
                  </a:lnTo>
                  <a:lnTo>
                    <a:pt x="2479" y="3751"/>
                  </a:lnTo>
                  <a:lnTo>
                    <a:pt x="2497" y="3754"/>
                  </a:lnTo>
                  <a:lnTo>
                    <a:pt x="2516" y="3751"/>
                  </a:lnTo>
                  <a:lnTo>
                    <a:pt x="2534" y="3744"/>
                  </a:lnTo>
                  <a:lnTo>
                    <a:pt x="2548" y="3732"/>
                  </a:lnTo>
                  <a:lnTo>
                    <a:pt x="2560" y="3716"/>
                  </a:lnTo>
                  <a:lnTo>
                    <a:pt x="2566" y="3696"/>
                  </a:lnTo>
                  <a:lnTo>
                    <a:pt x="2566" y="3677"/>
                  </a:lnTo>
                  <a:lnTo>
                    <a:pt x="2560" y="3658"/>
                  </a:lnTo>
                  <a:lnTo>
                    <a:pt x="2332" y="3155"/>
                  </a:lnTo>
                  <a:close/>
                  <a:moveTo>
                    <a:pt x="1597" y="0"/>
                  </a:moveTo>
                  <a:lnTo>
                    <a:pt x="1707" y="3"/>
                  </a:lnTo>
                  <a:lnTo>
                    <a:pt x="1814" y="14"/>
                  </a:lnTo>
                  <a:lnTo>
                    <a:pt x="1918" y="31"/>
                  </a:lnTo>
                  <a:lnTo>
                    <a:pt x="2022" y="54"/>
                  </a:lnTo>
                  <a:lnTo>
                    <a:pt x="2122" y="85"/>
                  </a:lnTo>
                  <a:lnTo>
                    <a:pt x="2220" y="120"/>
                  </a:lnTo>
                  <a:lnTo>
                    <a:pt x="2314" y="162"/>
                  </a:lnTo>
                  <a:lnTo>
                    <a:pt x="2406" y="210"/>
                  </a:lnTo>
                  <a:lnTo>
                    <a:pt x="2494" y="263"/>
                  </a:lnTo>
                  <a:lnTo>
                    <a:pt x="2578" y="320"/>
                  </a:lnTo>
                  <a:lnTo>
                    <a:pt x="2659" y="384"/>
                  </a:lnTo>
                  <a:lnTo>
                    <a:pt x="2736" y="452"/>
                  </a:lnTo>
                  <a:lnTo>
                    <a:pt x="2808" y="524"/>
                  </a:lnTo>
                  <a:lnTo>
                    <a:pt x="2876" y="601"/>
                  </a:lnTo>
                  <a:lnTo>
                    <a:pt x="2938" y="681"/>
                  </a:lnTo>
                  <a:lnTo>
                    <a:pt x="2997" y="766"/>
                  </a:lnTo>
                  <a:lnTo>
                    <a:pt x="3050" y="854"/>
                  </a:lnTo>
                  <a:lnTo>
                    <a:pt x="3097" y="946"/>
                  </a:lnTo>
                  <a:lnTo>
                    <a:pt x="3140" y="1040"/>
                  </a:lnTo>
                  <a:lnTo>
                    <a:pt x="3175" y="1138"/>
                  </a:lnTo>
                  <a:lnTo>
                    <a:pt x="3206" y="1238"/>
                  </a:lnTo>
                  <a:lnTo>
                    <a:pt x="3229" y="1342"/>
                  </a:lnTo>
                  <a:lnTo>
                    <a:pt x="3246" y="1447"/>
                  </a:lnTo>
                  <a:lnTo>
                    <a:pt x="3256" y="1554"/>
                  </a:lnTo>
                  <a:lnTo>
                    <a:pt x="3260" y="1663"/>
                  </a:lnTo>
                  <a:lnTo>
                    <a:pt x="3256" y="1770"/>
                  </a:lnTo>
                  <a:lnTo>
                    <a:pt x="3247" y="1874"/>
                  </a:lnTo>
                  <a:lnTo>
                    <a:pt x="3230" y="1977"/>
                  </a:lnTo>
                  <a:lnTo>
                    <a:pt x="3208" y="2078"/>
                  </a:lnTo>
                  <a:lnTo>
                    <a:pt x="3180" y="2176"/>
                  </a:lnTo>
                  <a:lnTo>
                    <a:pt x="3146" y="2271"/>
                  </a:lnTo>
                  <a:lnTo>
                    <a:pt x="3105" y="2365"/>
                  </a:lnTo>
                  <a:lnTo>
                    <a:pt x="3060" y="2454"/>
                  </a:lnTo>
                  <a:lnTo>
                    <a:pt x="3010" y="2540"/>
                  </a:lnTo>
                  <a:lnTo>
                    <a:pt x="2954" y="2624"/>
                  </a:lnTo>
                  <a:lnTo>
                    <a:pt x="2894" y="2704"/>
                  </a:lnTo>
                  <a:lnTo>
                    <a:pt x="2830" y="2779"/>
                  </a:lnTo>
                  <a:lnTo>
                    <a:pt x="2760" y="2851"/>
                  </a:lnTo>
                  <a:lnTo>
                    <a:pt x="2687" y="2918"/>
                  </a:lnTo>
                  <a:lnTo>
                    <a:pt x="2610" y="2982"/>
                  </a:lnTo>
                  <a:lnTo>
                    <a:pt x="2530" y="3041"/>
                  </a:lnTo>
                  <a:lnTo>
                    <a:pt x="2445" y="3094"/>
                  </a:lnTo>
                  <a:lnTo>
                    <a:pt x="2677" y="3605"/>
                  </a:lnTo>
                  <a:lnTo>
                    <a:pt x="2689" y="3637"/>
                  </a:lnTo>
                  <a:lnTo>
                    <a:pt x="2695" y="3671"/>
                  </a:lnTo>
                  <a:lnTo>
                    <a:pt x="2693" y="3705"/>
                  </a:lnTo>
                  <a:lnTo>
                    <a:pt x="2687" y="3738"/>
                  </a:lnTo>
                  <a:lnTo>
                    <a:pt x="2676" y="3771"/>
                  </a:lnTo>
                  <a:lnTo>
                    <a:pt x="2658" y="3801"/>
                  </a:lnTo>
                  <a:lnTo>
                    <a:pt x="2636" y="3827"/>
                  </a:lnTo>
                  <a:lnTo>
                    <a:pt x="2609" y="3848"/>
                  </a:lnTo>
                  <a:lnTo>
                    <a:pt x="2579" y="3864"/>
                  </a:lnTo>
                  <a:lnTo>
                    <a:pt x="2546" y="3876"/>
                  </a:lnTo>
                  <a:lnTo>
                    <a:pt x="2523" y="3881"/>
                  </a:lnTo>
                  <a:lnTo>
                    <a:pt x="2498" y="3882"/>
                  </a:lnTo>
                  <a:lnTo>
                    <a:pt x="2467" y="3880"/>
                  </a:lnTo>
                  <a:lnTo>
                    <a:pt x="2438" y="3873"/>
                  </a:lnTo>
                  <a:lnTo>
                    <a:pt x="2410" y="3861"/>
                  </a:lnTo>
                  <a:lnTo>
                    <a:pt x="2384" y="3844"/>
                  </a:lnTo>
                  <a:lnTo>
                    <a:pt x="2360" y="3824"/>
                  </a:lnTo>
                  <a:lnTo>
                    <a:pt x="2340" y="3801"/>
                  </a:lnTo>
                  <a:lnTo>
                    <a:pt x="2324" y="3774"/>
                  </a:lnTo>
                  <a:lnTo>
                    <a:pt x="2067" y="3259"/>
                  </a:lnTo>
                  <a:lnTo>
                    <a:pt x="1976" y="3283"/>
                  </a:lnTo>
                  <a:lnTo>
                    <a:pt x="1884" y="3302"/>
                  </a:lnTo>
                  <a:lnTo>
                    <a:pt x="1790" y="3316"/>
                  </a:lnTo>
                  <a:lnTo>
                    <a:pt x="1694" y="3325"/>
                  </a:lnTo>
                  <a:lnTo>
                    <a:pt x="1597" y="3327"/>
                  </a:lnTo>
                  <a:lnTo>
                    <a:pt x="1503" y="3325"/>
                  </a:lnTo>
                  <a:lnTo>
                    <a:pt x="1409" y="3316"/>
                  </a:lnTo>
                  <a:lnTo>
                    <a:pt x="1317" y="3302"/>
                  </a:lnTo>
                  <a:lnTo>
                    <a:pt x="1226" y="3283"/>
                  </a:lnTo>
                  <a:lnTo>
                    <a:pt x="1137" y="3260"/>
                  </a:lnTo>
                  <a:lnTo>
                    <a:pt x="880" y="3774"/>
                  </a:lnTo>
                  <a:lnTo>
                    <a:pt x="863" y="3801"/>
                  </a:lnTo>
                  <a:lnTo>
                    <a:pt x="843" y="3824"/>
                  </a:lnTo>
                  <a:lnTo>
                    <a:pt x="820" y="3844"/>
                  </a:lnTo>
                  <a:lnTo>
                    <a:pt x="794" y="3861"/>
                  </a:lnTo>
                  <a:lnTo>
                    <a:pt x="766" y="3873"/>
                  </a:lnTo>
                  <a:lnTo>
                    <a:pt x="736" y="3880"/>
                  </a:lnTo>
                  <a:lnTo>
                    <a:pt x="706" y="3882"/>
                  </a:lnTo>
                  <a:lnTo>
                    <a:pt x="682" y="3881"/>
                  </a:lnTo>
                  <a:lnTo>
                    <a:pt x="657" y="3876"/>
                  </a:lnTo>
                  <a:lnTo>
                    <a:pt x="625" y="3864"/>
                  </a:lnTo>
                  <a:lnTo>
                    <a:pt x="595" y="3848"/>
                  </a:lnTo>
                  <a:lnTo>
                    <a:pt x="569" y="3827"/>
                  </a:lnTo>
                  <a:lnTo>
                    <a:pt x="547" y="3801"/>
                  </a:lnTo>
                  <a:lnTo>
                    <a:pt x="529" y="3771"/>
                  </a:lnTo>
                  <a:lnTo>
                    <a:pt x="517" y="3738"/>
                  </a:lnTo>
                  <a:lnTo>
                    <a:pt x="510" y="3705"/>
                  </a:lnTo>
                  <a:lnTo>
                    <a:pt x="510" y="3671"/>
                  </a:lnTo>
                  <a:lnTo>
                    <a:pt x="516" y="3638"/>
                  </a:lnTo>
                  <a:lnTo>
                    <a:pt x="527" y="3605"/>
                  </a:lnTo>
                  <a:lnTo>
                    <a:pt x="757" y="3096"/>
                  </a:lnTo>
                  <a:lnTo>
                    <a:pt x="677" y="3045"/>
                  </a:lnTo>
                  <a:lnTo>
                    <a:pt x="598" y="2990"/>
                  </a:lnTo>
                  <a:lnTo>
                    <a:pt x="524" y="2931"/>
                  </a:lnTo>
                  <a:lnTo>
                    <a:pt x="452" y="2866"/>
                  </a:lnTo>
                  <a:lnTo>
                    <a:pt x="384" y="2799"/>
                  </a:lnTo>
                  <a:lnTo>
                    <a:pt x="320" y="2727"/>
                  </a:lnTo>
                  <a:lnTo>
                    <a:pt x="260" y="2652"/>
                  </a:lnTo>
                  <a:lnTo>
                    <a:pt x="205" y="2573"/>
                  </a:lnTo>
                  <a:lnTo>
                    <a:pt x="154" y="2491"/>
                  </a:lnTo>
                  <a:lnTo>
                    <a:pt x="109" y="2405"/>
                  </a:lnTo>
                  <a:lnTo>
                    <a:pt x="67" y="2316"/>
                  </a:lnTo>
                  <a:lnTo>
                    <a:pt x="31" y="2224"/>
                  </a:lnTo>
                  <a:lnTo>
                    <a:pt x="0" y="2129"/>
                  </a:lnTo>
                  <a:lnTo>
                    <a:pt x="123" y="2094"/>
                  </a:lnTo>
                  <a:lnTo>
                    <a:pt x="154" y="2190"/>
                  </a:lnTo>
                  <a:lnTo>
                    <a:pt x="192" y="2283"/>
                  </a:lnTo>
                  <a:lnTo>
                    <a:pt x="236" y="2373"/>
                  </a:lnTo>
                  <a:lnTo>
                    <a:pt x="284" y="2459"/>
                  </a:lnTo>
                  <a:lnTo>
                    <a:pt x="338" y="2541"/>
                  </a:lnTo>
                  <a:lnTo>
                    <a:pt x="397" y="2620"/>
                  </a:lnTo>
                  <a:lnTo>
                    <a:pt x="461" y="2694"/>
                  </a:lnTo>
                  <a:lnTo>
                    <a:pt x="529" y="2764"/>
                  </a:lnTo>
                  <a:lnTo>
                    <a:pt x="601" y="2830"/>
                  </a:lnTo>
                  <a:lnTo>
                    <a:pt x="676" y="2891"/>
                  </a:lnTo>
                  <a:lnTo>
                    <a:pt x="756" y="2947"/>
                  </a:lnTo>
                  <a:lnTo>
                    <a:pt x="840" y="2997"/>
                  </a:lnTo>
                  <a:lnTo>
                    <a:pt x="926" y="3043"/>
                  </a:lnTo>
                  <a:lnTo>
                    <a:pt x="1015" y="3083"/>
                  </a:lnTo>
                  <a:lnTo>
                    <a:pt x="1107" y="3119"/>
                  </a:lnTo>
                  <a:lnTo>
                    <a:pt x="1201" y="3147"/>
                  </a:lnTo>
                  <a:lnTo>
                    <a:pt x="1298" y="3169"/>
                  </a:lnTo>
                  <a:lnTo>
                    <a:pt x="1396" y="3186"/>
                  </a:lnTo>
                  <a:lnTo>
                    <a:pt x="1496" y="3196"/>
                  </a:lnTo>
                  <a:lnTo>
                    <a:pt x="1597" y="3200"/>
                  </a:lnTo>
                  <a:lnTo>
                    <a:pt x="1702" y="3196"/>
                  </a:lnTo>
                  <a:lnTo>
                    <a:pt x="1805" y="3186"/>
                  </a:lnTo>
                  <a:lnTo>
                    <a:pt x="1906" y="3168"/>
                  </a:lnTo>
                  <a:lnTo>
                    <a:pt x="2004" y="3144"/>
                  </a:lnTo>
                  <a:lnTo>
                    <a:pt x="2101" y="3115"/>
                  </a:lnTo>
                  <a:lnTo>
                    <a:pt x="2194" y="3078"/>
                  </a:lnTo>
                  <a:lnTo>
                    <a:pt x="2285" y="3037"/>
                  </a:lnTo>
                  <a:lnTo>
                    <a:pt x="2371" y="2989"/>
                  </a:lnTo>
                  <a:lnTo>
                    <a:pt x="2454" y="2937"/>
                  </a:lnTo>
                  <a:lnTo>
                    <a:pt x="2534" y="2879"/>
                  </a:lnTo>
                  <a:lnTo>
                    <a:pt x="2610" y="2816"/>
                  </a:lnTo>
                  <a:lnTo>
                    <a:pt x="2682" y="2749"/>
                  </a:lnTo>
                  <a:lnTo>
                    <a:pt x="2749" y="2678"/>
                  </a:lnTo>
                  <a:lnTo>
                    <a:pt x="2812" y="2601"/>
                  </a:lnTo>
                  <a:lnTo>
                    <a:pt x="2870" y="2521"/>
                  </a:lnTo>
                  <a:lnTo>
                    <a:pt x="2922" y="2438"/>
                  </a:lnTo>
                  <a:lnTo>
                    <a:pt x="2970" y="2352"/>
                  </a:lnTo>
                  <a:lnTo>
                    <a:pt x="3011" y="2261"/>
                  </a:lnTo>
                  <a:lnTo>
                    <a:pt x="3048" y="2168"/>
                  </a:lnTo>
                  <a:lnTo>
                    <a:pt x="3077" y="2071"/>
                  </a:lnTo>
                  <a:lnTo>
                    <a:pt x="3101" y="1972"/>
                  </a:lnTo>
                  <a:lnTo>
                    <a:pt x="3118" y="1872"/>
                  </a:lnTo>
                  <a:lnTo>
                    <a:pt x="3129" y="1768"/>
                  </a:lnTo>
                  <a:lnTo>
                    <a:pt x="3133" y="1663"/>
                  </a:lnTo>
                  <a:lnTo>
                    <a:pt x="3129" y="1559"/>
                  </a:lnTo>
                  <a:lnTo>
                    <a:pt x="3118" y="1455"/>
                  </a:lnTo>
                  <a:lnTo>
                    <a:pt x="3101" y="1355"/>
                  </a:lnTo>
                  <a:lnTo>
                    <a:pt x="3077" y="1256"/>
                  </a:lnTo>
                  <a:lnTo>
                    <a:pt x="3048" y="1159"/>
                  </a:lnTo>
                  <a:lnTo>
                    <a:pt x="3011" y="1066"/>
                  </a:lnTo>
                  <a:lnTo>
                    <a:pt x="2970" y="975"/>
                  </a:lnTo>
                  <a:lnTo>
                    <a:pt x="2922" y="888"/>
                  </a:lnTo>
                  <a:lnTo>
                    <a:pt x="2870" y="806"/>
                  </a:lnTo>
                  <a:lnTo>
                    <a:pt x="2812" y="726"/>
                  </a:lnTo>
                  <a:lnTo>
                    <a:pt x="2749" y="649"/>
                  </a:lnTo>
                  <a:lnTo>
                    <a:pt x="2682" y="578"/>
                  </a:lnTo>
                  <a:lnTo>
                    <a:pt x="2610" y="510"/>
                  </a:lnTo>
                  <a:lnTo>
                    <a:pt x="2534" y="448"/>
                  </a:lnTo>
                  <a:lnTo>
                    <a:pt x="2454" y="390"/>
                  </a:lnTo>
                  <a:lnTo>
                    <a:pt x="2371" y="338"/>
                  </a:lnTo>
                  <a:lnTo>
                    <a:pt x="2285" y="290"/>
                  </a:lnTo>
                  <a:lnTo>
                    <a:pt x="2194" y="248"/>
                  </a:lnTo>
                  <a:lnTo>
                    <a:pt x="2101" y="212"/>
                  </a:lnTo>
                  <a:lnTo>
                    <a:pt x="2004" y="183"/>
                  </a:lnTo>
                  <a:lnTo>
                    <a:pt x="1906" y="159"/>
                  </a:lnTo>
                  <a:lnTo>
                    <a:pt x="1805" y="141"/>
                  </a:lnTo>
                  <a:lnTo>
                    <a:pt x="1702" y="131"/>
                  </a:lnTo>
                  <a:lnTo>
                    <a:pt x="1597" y="127"/>
                  </a:lnTo>
                  <a:lnTo>
                    <a:pt x="1496" y="131"/>
                  </a:lnTo>
                  <a:lnTo>
                    <a:pt x="1396" y="141"/>
                  </a:lnTo>
                  <a:lnTo>
                    <a:pt x="1298" y="158"/>
                  </a:lnTo>
                  <a:lnTo>
                    <a:pt x="1201" y="180"/>
                  </a:lnTo>
                  <a:lnTo>
                    <a:pt x="1107" y="208"/>
                  </a:lnTo>
                  <a:lnTo>
                    <a:pt x="1015" y="244"/>
                  </a:lnTo>
                  <a:lnTo>
                    <a:pt x="926" y="284"/>
                  </a:lnTo>
                  <a:lnTo>
                    <a:pt x="840" y="329"/>
                  </a:lnTo>
                  <a:lnTo>
                    <a:pt x="756" y="380"/>
                  </a:lnTo>
                  <a:lnTo>
                    <a:pt x="677" y="436"/>
                  </a:lnTo>
                  <a:lnTo>
                    <a:pt x="601" y="497"/>
                  </a:lnTo>
                  <a:lnTo>
                    <a:pt x="529" y="563"/>
                  </a:lnTo>
                  <a:lnTo>
                    <a:pt x="461" y="633"/>
                  </a:lnTo>
                  <a:lnTo>
                    <a:pt x="397" y="707"/>
                  </a:lnTo>
                  <a:lnTo>
                    <a:pt x="338" y="786"/>
                  </a:lnTo>
                  <a:lnTo>
                    <a:pt x="284" y="868"/>
                  </a:lnTo>
                  <a:lnTo>
                    <a:pt x="236" y="954"/>
                  </a:lnTo>
                  <a:lnTo>
                    <a:pt x="192" y="1044"/>
                  </a:lnTo>
                  <a:lnTo>
                    <a:pt x="154" y="1137"/>
                  </a:lnTo>
                  <a:lnTo>
                    <a:pt x="123" y="1233"/>
                  </a:lnTo>
                  <a:lnTo>
                    <a:pt x="0" y="1198"/>
                  </a:lnTo>
                  <a:lnTo>
                    <a:pt x="33" y="1098"/>
                  </a:lnTo>
                  <a:lnTo>
                    <a:pt x="71" y="1003"/>
                  </a:lnTo>
                  <a:lnTo>
                    <a:pt x="114" y="909"/>
                  </a:lnTo>
                  <a:lnTo>
                    <a:pt x="164" y="820"/>
                  </a:lnTo>
                  <a:lnTo>
                    <a:pt x="219" y="734"/>
                  </a:lnTo>
                  <a:lnTo>
                    <a:pt x="278" y="651"/>
                  </a:lnTo>
                  <a:lnTo>
                    <a:pt x="342" y="574"/>
                  </a:lnTo>
                  <a:lnTo>
                    <a:pt x="411" y="499"/>
                  </a:lnTo>
                  <a:lnTo>
                    <a:pt x="483" y="430"/>
                  </a:lnTo>
                  <a:lnTo>
                    <a:pt x="561" y="365"/>
                  </a:lnTo>
                  <a:lnTo>
                    <a:pt x="641" y="304"/>
                  </a:lnTo>
                  <a:lnTo>
                    <a:pt x="724" y="248"/>
                  </a:lnTo>
                  <a:lnTo>
                    <a:pt x="812" y="199"/>
                  </a:lnTo>
                  <a:lnTo>
                    <a:pt x="902" y="153"/>
                  </a:lnTo>
                  <a:lnTo>
                    <a:pt x="995" y="113"/>
                  </a:lnTo>
                  <a:lnTo>
                    <a:pt x="1091" y="80"/>
                  </a:lnTo>
                  <a:lnTo>
                    <a:pt x="1188" y="51"/>
                  </a:lnTo>
                  <a:lnTo>
                    <a:pt x="1287" y="29"/>
                  </a:lnTo>
                  <a:lnTo>
                    <a:pt x="1390" y="13"/>
                  </a:lnTo>
                  <a:lnTo>
                    <a:pt x="1492" y="2"/>
                  </a:lnTo>
                  <a:lnTo>
                    <a:pt x="15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03" name="Rectangle 331"/>
            <p:cNvSpPr>
              <a:spLocks noChangeArrowheads="1"/>
            </p:cNvSpPr>
            <p:nvPr/>
          </p:nvSpPr>
          <p:spPr bwMode="auto">
            <a:xfrm>
              <a:off x="10963448" y="5107612"/>
              <a:ext cx="115319" cy="11622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04" name="Rectangle 332"/>
            <p:cNvSpPr>
              <a:spLocks noChangeArrowheads="1"/>
            </p:cNvSpPr>
            <p:nvPr/>
          </p:nvSpPr>
          <p:spPr bwMode="auto">
            <a:xfrm>
              <a:off x="10732809" y="5107612"/>
              <a:ext cx="115319" cy="11622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05" name="Rectangle 333"/>
            <p:cNvSpPr>
              <a:spLocks noChangeArrowheads="1"/>
            </p:cNvSpPr>
            <p:nvPr/>
          </p:nvSpPr>
          <p:spPr bwMode="auto">
            <a:xfrm>
              <a:off x="10502170" y="5107612"/>
              <a:ext cx="115319" cy="11622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32" name="Group 241"/>
          <p:cNvGrpSpPr>
            <a:grpSpLocks noChangeAspect="1"/>
          </p:cNvGrpSpPr>
          <p:nvPr/>
        </p:nvGrpSpPr>
        <p:grpSpPr bwMode="auto">
          <a:xfrm>
            <a:off x="9472924" y="3765150"/>
            <a:ext cx="433301" cy="635183"/>
            <a:chOff x="6297" y="3404"/>
            <a:chExt cx="264" cy="387"/>
          </a:xfrm>
          <a:solidFill>
            <a:schemeClr val="bg1">
              <a:lumMod val="85000"/>
            </a:schemeClr>
          </a:solidFill>
        </p:grpSpPr>
        <p:sp>
          <p:nvSpPr>
            <p:cNvPr id="133" name="Freeform 243"/>
            <p:cNvSpPr>
              <a:spLocks/>
            </p:cNvSpPr>
            <p:nvPr/>
          </p:nvSpPr>
          <p:spPr bwMode="auto">
            <a:xfrm>
              <a:off x="6320" y="3404"/>
              <a:ext cx="73" cy="75"/>
            </a:xfrm>
            <a:custGeom>
              <a:avLst/>
              <a:gdLst>
                <a:gd name="T0" fmla="*/ 331 w 661"/>
                <a:gd name="T1" fmla="*/ 0 h 670"/>
                <a:gd name="T2" fmla="*/ 376 w 661"/>
                <a:gd name="T3" fmla="*/ 2 h 670"/>
                <a:gd name="T4" fmla="*/ 419 w 661"/>
                <a:gd name="T5" fmla="*/ 12 h 670"/>
                <a:gd name="T6" fmla="*/ 460 w 661"/>
                <a:gd name="T7" fmla="*/ 26 h 670"/>
                <a:gd name="T8" fmla="*/ 498 w 661"/>
                <a:gd name="T9" fmla="*/ 45 h 670"/>
                <a:gd name="T10" fmla="*/ 533 w 661"/>
                <a:gd name="T11" fmla="*/ 69 h 670"/>
                <a:gd name="T12" fmla="*/ 565 w 661"/>
                <a:gd name="T13" fmla="*/ 97 h 670"/>
                <a:gd name="T14" fmla="*/ 593 w 661"/>
                <a:gd name="T15" fmla="*/ 130 h 670"/>
                <a:gd name="T16" fmla="*/ 617 w 661"/>
                <a:gd name="T17" fmla="*/ 165 h 670"/>
                <a:gd name="T18" fmla="*/ 635 w 661"/>
                <a:gd name="T19" fmla="*/ 204 h 670"/>
                <a:gd name="T20" fmla="*/ 650 w 661"/>
                <a:gd name="T21" fmla="*/ 245 h 670"/>
                <a:gd name="T22" fmla="*/ 659 w 661"/>
                <a:gd name="T23" fmla="*/ 289 h 670"/>
                <a:gd name="T24" fmla="*/ 661 w 661"/>
                <a:gd name="T25" fmla="*/ 335 h 670"/>
                <a:gd name="T26" fmla="*/ 659 w 661"/>
                <a:gd name="T27" fmla="*/ 380 h 670"/>
                <a:gd name="T28" fmla="*/ 650 w 661"/>
                <a:gd name="T29" fmla="*/ 424 h 670"/>
                <a:gd name="T30" fmla="*/ 635 w 661"/>
                <a:gd name="T31" fmla="*/ 466 h 670"/>
                <a:gd name="T32" fmla="*/ 617 w 661"/>
                <a:gd name="T33" fmla="*/ 504 h 670"/>
                <a:gd name="T34" fmla="*/ 593 w 661"/>
                <a:gd name="T35" fmla="*/ 539 h 670"/>
                <a:gd name="T36" fmla="*/ 565 w 661"/>
                <a:gd name="T37" fmla="*/ 572 h 670"/>
                <a:gd name="T38" fmla="*/ 533 w 661"/>
                <a:gd name="T39" fmla="*/ 601 h 670"/>
                <a:gd name="T40" fmla="*/ 498 w 661"/>
                <a:gd name="T41" fmla="*/ 625 h 670"/>
                <a:gd name="T42" fmla="*/ 460 w 661"/>
                <a:gd name="T43" fmla="*/ 643 h 670"/>
                <a:gd name="T44" fmla="*/ 419 w 661"/>
                <a:gd name="T45" fmla="*/ 658 h 670"/>
                <a:gd name="T46" fmla="*/ 376 w 661"/>
                <a:gd name="T47" fmla="*/ 667 h 670"/>
                <a:gd name="T48" fmla="*/ 331 w 661"/>
                <a:gd name="T49" fmla="*/ 670 h 670"/>
                <a:gd name="T50" fmla="*/ 286 w 661"/>
                <a:gd name="T51" fmla="*/ 667 h 670"/>
                <a:gd name="T52" fmla="*/ 242 w 661"/>
                <a:gd name="T53" fmla="*/ 658 h 670"/>
                <a:gd name="T54" fmla="*/ 201 w 661"/>
                <a:gd name="T55" fmla="*/ 643 h 670"/>
                <a:gd name="T56" fmla="*/ 163 w 661"/>
                <a:gd name="T57" fmla="*/ 625 h 670"/>
                <a:gd name="T58" fmla="*/ 128 w 661"/>
                <a:gd name="T59" fmla="*/ 601 h 670"/>
                <a:gd name="T60" fmla="*/ 96 w 661"/>
                <a:gd name="T61" fmla="*/ 572 h 670"/>
                <a:gd name="T62" fmla="*/ 68 w 661"/>
                <a:gd name="T63" fmla="*/ 539 h 670"/>
                <a:gd name="T64" fmla="*/ 44 w 661"/>
                <a:gd name="T65" fmla="*/ 504 h 670"/>
                <a:gd name="T66" fmla="*/ 26 w 661"/>
                <a:gd name="T67" fmla="*/ 466 h 670"/>
                <a:gd name="T68" fmla="*/ 11 w 661"/>
                <a:gd name="T69" fmla="*/ 424 h 670"/>
                <a:gd name="T70" fmla="*/ 2 w 661"/>
                <a:gd name="T71" fmla="*/ 380 h 670"/>
                <a:gd name="T72" fmla="*/ 0 w 661"/>
                <a:gd name="T73" fmla="*/ 335 h 670"/>
                <a:gd name="T74" fmla="*/ 2 w 661"/>
                <a:gd name="T75" fmla="*/ 289 h 670"/>
                <a:gd name="T76" fmla="*/ 11 w 661"/>
                <a:gd name="T77" fmla="*/ 245 h 670"/>
                <a:gd name="T78" fmla="*/ 26 w 661"/>
                <a:gd name="T79" fmla="*/ 204 h 670"/>
                <a:gd name="T80" fmla="*/ 44 w 661"/>
                <a:gd name="T81" fmla="*/ 165 h 670"/>
                <a:gd name="T82" fmla="*/ 68 w 661"/>
                <a:gd name="T83" fmla="*/ 130 h 670"/>
                <a:gd name="T84" fmla="*/ 96 w 661"/>
                <a:gd name="T85" fmla="*/ 97 h 670"/>
                <a:gd name="T86" fmla="*/ 128 w 661"/>
                <a:gd name="T87" fmla="*/ 69 h 670"/>
                <a:gd name="T88" fmla="*/ 163 w 661"/>
                <a:gd name="T89" fmla="*/ 45 h 670"/>
                <a:gd name="T90" fmla="*/ 201 w 661"/>
                <a:gd name="T91" fmla="*/ 26 h 670"/>
                <a:gd name="T92" fmla="*/ 242 w 661"/>
                <a:gd name="T93" fmla="*/ 12 h 670"/>
                <a:gd name="T94" fmla="*/ 286 w 661"/>
                <a:gd name="T95" fmla="*/ 2 h 670"/>
                <a:gd name="T96" fmla="*/ 331 w 661"/>
                <a:gd name="T97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61" h="670">
                  <a:moveTo>
                    <a:pt x="331" y="0"/>
                  </a:moveTo>
                  <a:lnTo>
                    <a:pt x="376" y="2"/>
                  </a:lnTo>
                  <a:lnTo>
                    <a:pt x="419" y="12"/>
                  </a:lnTo>
                  <a:lnTo>
                    <a:pt x="460" y="26"/>
                  </a:lnTo>
                  <a:lnTo>
                    <a:pt x="498" y="45"/>
                  </a:lnTo>
                  <a:lnTo>
                    <a:pt x="533" y="69"/>
                  </a:lnTo>
                  <a:lnTo>
                    <a:pt x="565" y="97"/>
                  </a:lnTo>
                  <a:lnTo>
                    <a:pt x="593" y="130"/>
                  </a:lnTo>
                  <a:lnTo>
                    <a:pt x="617" y="165"/>
                  </a:lnTo>
                  <a:lnTo>
                    <a:pt x="635" y="204"/>
                  </a:lnTo>
                  <a:lnTo>
                    <a:pt x="650" y="245"/>
                  </a:lnTo>
                  <a:lnTo>
                    <a:pt x="659" y="289"/>
                  </a:lnTo>
                  <a:lnTo>
                    <a:pt x="661" y="335"/>
                  </a:lnTo>
                  <a:lnTo>
                    <a:pt x="659" y="380"/>
                  </a:lnTo>
                  <a:lnTo>
                    <a:pt x="650" y="424"/>
                  </a:lnTo>
                  <a:lnTo>
                    <a:pt x="635" y="466"/>
                  </a:lnTo>
                  <a:lnTo>
                    <a:pt x="617" y="504"/>
                  </a:lnTo>
                  <a:lnTo>
                    <a:pt x="593" y="539"/>
                  </a:lnTo>
                  <a:lnTo>
                    <a:pt x="565" y="572"/>
                  </a:lnTo>
                  <a:lnTo>
                    <a:pt x="533" y="601"/>
                  </a:lnTo>
                  <a:lnTo>
                    <a:pt x="498" y="625"/>
                  </a:lnTo>
                  <a:lnTo>
                    <a:pt x="460" y="643"/>
                  </a:lnTo>
                  <a:lnTo>
                    <a:pt x="419" y="658"/>
                  </a:lnTo>
                  <a:lnTo>
                    <a:pt x="376" y="667"/>
                  </a:lnTo>
                  <a:lnTo>
                    <a:pt x="331" y="670"/>
                  </a:lnTo>
                  <a:lnTo>
                    <a:pt x="286" y="667"/>
                  </a:lnTo>
                  <a:lnTo>
                    <a:pt x="242" y="658"/>
                  </a:lnTo>
                  <a:lnTo>
                    <a:pt x="201" y="643"/>
                  </a:lnTo>
                  <a:lnTo>
                    <a:pt x="163" y="625"/>
                  </a:lnTo>
                  <a:lnTo>
                    <a:pt x="128" y="601"/>
                  </a:lnTo>
                  <a:lnTo>
                    <a:pt x="96" y="572"/>
                  </a:lnTo>
                  <a:lnTo>
                    <a:pt x="68" y="539"/>
                  </a:lnTo>
                  <a:lnTo>
                    <a:pt x="44" y="504"/>
                  </a:lnTo>
                  <a:lnTo>
                    <a:pt x="26" y="466"/>
                  </a:lnTo>
                  <a:lnTo>
                    <a:pt x="11" y="424"/>
                  </a:lnTo>
                  <a:lnTo>
                    <a:pt x="2" y="380"/>
                  </a:lnTo>
                  <a:lnTo>
                    <a:pt x="0" y="335"/>
                  </a:lnTo>
                  <a:lnTo>
                    <a:pt x="2" y="289"/>
                  </a:lnTo>
                  <a:lnTo>
                    <a:pt x="11" y="245"/>
                  </a:lnTo>
                  <a:lnTo>
                    <a:pt x="26" y="204"/>
                  </a:lnTo>
                  <a:lnTo>
                    <a:pt x="44" y="165"/>
                  </a:lnTo>
                  <a:lnTo>
                    <a:pt x="68" y="130"/>
                  </a:lnTo>
                  <a:lnTo>
                    <a:pt x="96" y="97"/>
                  </a:lnTo>
                  <a:lnTo>
                    <a:pt x="128" y="69"/>
                  </a:lnTo>
                  <a:lnTo>
                    <a:pt x="163" y="45"/>
                  </a:lnTo>
                  <a:lnTo>
                    <a:pt x="201" y="26"/>
                  </a:lnTo>
                  <a:lnTo>
                    <a:pt x="242" y="12"/>
                  </a:lnTo>
                  <a:lnTo>
                    <a:pt x="286" y="2"/>
                  </a:lnTo>
                  <a:lnTo>
                    <a:pt x="3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34" name="Freeform 244"/>
            <p:cNvSpPr>
              <a:spLocks/>
            </p:cNvSpPr>
            <p:nvPr/>
          </p:nvSpPr>
          <p:spPr bwMode="auto">
            <a:xfrm>
              <a:off x="6297" y="3482"/>
              <a:ext cx="264" cy="309"/>
            </a:xfrm>
            <a:custGeom>
              <a:avLst/>
              <a:gdLst>
                <a:gd name="T0" fmla="*/ 447 w 2377"/>
                <a:gd name="T1" fmla="*/ 6 h 2779"/>
                <a:gd name="T2" fmla="*/ 538 w 2377"/>
                <a:gd name="T3" fmla="*/ 36 h 2779"/>
                <a:gd name="T4" fmla="*/ 617 w 2377"/>
                <a:gd name="T5" fmla="*/ 91 h 2779"/>
                <a:gd name="T6" fmla="*/ 677 w 2377"/>
                <a:gd name="T7" fmla="*/ 168 h 2779"/>
                <a:gd name="T8" fmla="*/ 746 w 2377"/>
                <a:gd name="T9" fmla="*/ 281 h 2779"/>
                <a:gd name="T10" fmla="*/ 916 w 2377"/>
                <a:gd name="T11" fmla="*/ 529 h 2779"/>
                <a:gd name="T12" fmla="*/ 1115 w 2377"/>
                <a:gd name="T13" fmla="*/ 750 h 2779"/>
                <a:gd name="T14" fmla="*/ 1332 w 2377"/>
                <a:gd name="T15" fmla="*/ 679 h 2779"/>
                <a:gd name="T16" fmla="*/ 1521 w 2377"/>
                <a:gd name="T17" fmla="*/ 449 h 2779"/>
                <a:gd name="T18" fmla="*/ 1683 w 2377"/>
                <a:gd name="T19" fmla="*/ 195 h 2779"/>
                <a:gd name="T20" fmla="*/ 1735 w 2377"/>
                <a:gd name="T21" fmla="*/ 117 h 2779"/>
                <a:gd name="T22" fmla="*/ 1808 w 2377"/>
                <a:gd name="T23" fmla="*/ 53 h 2779"/>
                <a:gd name="T24" fmla="*/ 1896 w 2377"/>
                <a:gd name="T25" fmla="*/ 14 h 2779"/>
                <a:gd name="T26" fmla="*/ 1990 w 2377"/>
                <a:gd name="T27" fmla="*/ 0 h 2779"/>
                <a:gd name="T28" fmla="*/ 2080 w 2377"/>
                <a:gd name="T29" fmla="*/ 16 h 2779"/>
                <a:gd name="T30" fmla="*/ 2158 w 2377"/>
                <a:gd name="T31" fmla="*/ 63 h 2779"/>
                <a:gd name="T32" fmla="*/ 2217 w 2377"/>
                <a:gd name="T33" fmla="*/ 144 h 2779"/>
                <a:gd name="T34" fmla="*/ 2275 w 2377"/>
                <a:gd name="T35" fmla="*/ 408 h 2779"/>
                <a:gd name="T36" fmla="*/ 2351 w 2377"/>
                <a:gd name="T37" fmla="*/ 985 h 2779"/>
                <a:gd name="T38" fmla="*/ 2376 w 2377"/>
                <a:gd name="T39" fmla="*/ 1413 h 2779"/>
                <a:gd name="T40" fmla="*/ 2349 w 2377"/>
                <a:gd name="T41" fmla="*/ 1515 h 2779"/>
                <a:gd name="T42" fmla="*/ 2337 w 2377"/>
                <a:gd name="T43" fmla="*/ 1584 h 2779"/>
                <a:gd name="T44" fmla="*/ 2327 w 2377"/>
                <a:gd name="T45" fmla="*/ 2669 h 2779"/>
                <a:gd name="T46" fmla="*/ 2282 w 2377"/>
                <a:gd name="T47" fmla="*/ 2736 h 2779"/>
                <a:gd name="T48" fmla="*/ 2213 w 2377"/>
                <a:gd name="T49" fmla="*/ 2772 h 2779"/>
                <a:gd name="T50" fmla="*/ 2137 w 2377"/>
                <a:gd name="T51" fmla="*/ 2776 h 2779"/>
                <a:gd name="T52" fmla="*/ 2063 w 2377"/>
                <a:gd name="T53" fmla="*/ 2751 h 2779"/>
                <a:gd name="T54" fmla="*/ 2009 w 2377"/>
                <a:gd name="T55" fmla="*/ 2695 h 2779"/>
                <a:gd name="T56" fmla="*/ 1988 w 2377"/>
                <a:gd name="T57" fmla="*/ 2608 h 2779"/>
                <a:gd name="T58" fmla="*/ 1926 w 2377"/>
                <a:gd name="T59" fmla="*/ 1612 h 2779"/>
                <a:gd name="T60" fmla="*/ 1850 w 2377"/>
                <a:gd name="T61" fmla="*/ 1545 h 2779"/>
                <a:gd name="T62" fmla="*/ 1801 w 2377"/>
                <a:gd name="T63" fmla="*/ 1449 h 2779"/>
                <a:gd name="T64" fmla="*/ 1776 w 2377"/>
                <a:gd name="T65" fmla="*/ 1159 h 2779"/>
                <a:gd name="T66" fmla="*/ 1663 w 2377"/>
                <a:gd name="T67" fmla="*/ 829 h 2779"/>
                <a:gd name="T68" fmla="*/ 1436 w 2377"/>
                <a:gd name="T69" fmla="*/ 1063 h 2779"/>
                <a:gd name="T70" fmla="*/ 1325 w 2377"/>
                <a:gd name="T71" fmla="*/ 1185 h 2779"/>
                <a:gd name="T72" fmla="*/ 1265 w 2377"/>
                <a:gd name="T73" fmla="*/ 1235 h 2779"/>
                <a:gd name="T74" fmla="*/ 1189 w 2377"/>
                <a:gd name="T75" fmla="*/ 1245 h 2779"/>
                <a:gd name="T76" fmla="*/ 1112 w 2377"/>
                <a:gd name="T77" fmla="*/ 1235 h 2779"/>
                <a:gd name="T78" fmla="*/ 1051 w 2377"/>
                <a:gd name="T79" fmla="*/ 1185 h 2779"/>
                <a:gd name="T80" fmla="*/ 942 w 2377"/>
                <a:gd name="T81" fmla="*/ 1063 h 2779"/>
                <a:gd name="T82" fmla="*/ 714 w 2377"/>
                <a:gd name="T83" fmla="*/ 829 h 2779"/>
                <a:gd name="T84" fmla="*/ 601 w 2377"/>
                <a:gd name="T85" fmla="*/ 1163 h 2779"/>
                <a:gd name="T86" fmla="*/ 577 w 2377"/>
                <a:gd name="T87" fmla="*/ 1452 h 2779"/>
                <a:gd name="T88" fmla="*/ 527 w 2377"/>
                <a:gd name="T89" fmla="*/ 1549 h 2779"/>
                <a:gd name="T90" fmla="*/ 450 w 2377"/>
                <a:gd name="T91" fmla="*/ 1614 h 2779"/>
                <a:gd name="T92" fmla="*/ 390 w 2377"/>
                <a:gd name="T93" fmla="*/ 2608 h 2779"/>
                <a:gd name="T94" fmla="*/ 368 w 2377"/>
                <a:gd name="T95" fmla="*/ 2695 h 2779"/>
                <a:gd name="T96" fmla="*/ 314 w 2377"/>
                <a:gd name="T97" fmla="*/ 2751 h 2779"/>
                <a:gd name="T98" fmla="*/ 241 w 2377"/>
                <a:gd name="T99" fmla="*/ 2776 h 2779"/>
                <a:gd name="T100" fmla="*/ 164 w 2377"/>
                <a:gd name="T101" fmla="*/ 2772 h 2779"/>
                <a:gd name="T102" fmla="*/ 95 w 2377"/>
                <a:gd name="T103" fmla="*/ 2736 h 2779"/>
                <a:gd name="T104" fmla="*/ 51 w 2377"/>
                <a:gd name="T105" fmla="*/ 2669 h 2779"/>
                <a:gd name="T106" fmla="*/ 41 w 2377"/>
                <a:gd name="T107" fmla="*/ 1584 h 2779"/>
                <a:gd name="T108" fmla="*/ 29 w 2377"/>
                <a:gd name="T109" fmla="*/ 1512 h 2779"/>
                <a:gd name="T110" fmla="*/ 1 w 2377"/>
                <a:gd name="T111" fmla="*/ 1408 h 2779"/>
                <a:gd name="T112" fmla="*/ 26 w 2377"/>
                <a:gd name="T113" fmla="*/ 982 h 2779"/>
                <a:gd name="T114" fmla="*/ 103 w 2377"/>
                <a:gd name="T115" fmla="*/ 406 h 2779"/>
                <a:gd name="T116" fmla="*/ 160 w 2377"/>
                <a:gd name="T117" fmla="*/ 143 h 2779"/>
                <a:gd name="T118" fmla="*/ 218 w 2377"/>
                <a:gd name="T119" fmla="*/ 63 h 2779"/>
                <a:gd name="T120" fmla="*/ 296 w 2377"/>
                <a:gd name="T121" fmla="*/ 16 h 2779"/>
                <a:gd name="T122" fmla="*/ 386 w 2377"/>
                <a:gd name="T123" fmla="*/ 0 h 2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77" h="2779">
                  <a:moveTo>
                    <a:pt x="386" y="0"/>
                  </a:moveTo>
                  <a:lnTo>
                    <a:pt x="417" y="2"/>
                  </a:lnTo>
                  <a:lnTo>
                    <a:pt x="447" y="6"/>
                  </a:lnTo>
                  <a:lnTo>
                    <a:pt x="479" y="13"/>
                  </a:lnTo>
                  <a:lnTo>
                    <a:pt x="509" y="22"/>
                  </a:lnTo>
                  <a:lnTo>
                    <a:pt x="538" y="36"/>
                  </a:lnTo>
                  <a:lnTo>
                    <a:pt x="566" y="52"/>
                  </a:lnTo>
                  <a:lnTo>
                    <a:pt x="592" y="70"/>
                  </a:lnTo>
                  <a:lnTo>
                    <a:pt x="617" y="91"/>
                  </a:lnTo>
                  <a:lnTo>
                    <a:pt x="640" y="114"/>
                  </a:lnTo>
                  <a:lnTo>
                    <a:pt x="659" y="140"/>
                  </a:lnTo>
                  <a:lnTo>
                    <a:pt x="677" y="168"/>
                  </a:lnTo>
                  <a:lnTo>
                    <a:pt x="687" y="180"/>
                  </a:lnTo>
                  <a:lnTo>
                    <a:pt x="694" y="195"/>
                  </a:lnTo>
                  <a:lnTo>
                    <a:pt x="746" y="281"/>
                  </a:lnTo>
                  <a:lnTo>
                    <a:pt x="799" y="367"/>
                  </a:lnTo>
                  <a:lnTo>
                    <a:pt x="857" y="449"/>
                  </a:lnTo>
                  <a:lnTo>
                    <a:pt x="916" y="529"/>
                  </a:lnTo>
                  <a:lnTo>
                    <a:pt x="979" y="606"/>
                  </a:lnTo>
                  <a:lnTo>
                    <a:pt x="1046" y="679"/>
                  </a:lnTo>
                  <a:lnTo>
                    <a:pt x="1115" y="750"/>
                  </a:lnTo>
                  <a:lnTo>
                    <a:pt x="1189" y="818"/>
                  </a:lnTo>
                  <a:lnTo>
                    <a:pt x="1262" y="750"/>
                  </a:lnTo>
                  <a:lnTo>
                    <a:pt x="1332" y="679"/>
                  </a:lnTo>
                  <a:lnTo>
                    <a:pt x="1398" y="606"/>
                  </a:lnTo>
                  <a:lnTo>
                    <a:pt x="1461" y="529"/>
                  </a:lnTo>
                  <a:lnTo>
                    <a:pt x="1521" y="449"/>
                  </a:lnTo>
                  <a:lnTo>
                    <a:pt x="1578" y="367"/>
                  </a:lnTo>
                  <a:lnTo>
                    <a:pt x="1632" y="281"/>
                  </a:lnTo>
                  <a:lnTo>
                    <a:pt x="1683" y="195"/>
                  </a:lnTo>
                  <a:lnTo>
                    <a:pt x="1698" y="170"/>
                  </a:lnTo>
                  <a:lnTo>
                    <a:pt x="1715" y="143"/>
                  </a:lnTo>
                  <a:lnTo>
                    <a:pt x="1735" y="117"/>
                  </a:lnTo>
                  <a:lnTo>
                    <a:pt x="1758" y="93"/>
                  </a:lnTo>
                  <a:lnTo>
                    <a:pt x="1782" y="72"/>
                  </a:lnTo>
                  <a:lnTo>
                    <a:pt x="1808" y="53"/>
                  </a:lnTo>
                  <a:lnTo>
                    <a:pt x="1837" y="37"/>
                  </a:lnTo>
                  <a:lnTo>
                    <a:pt x="1866" y="23"/>
                  </a:lnTo>
                  <a:lnTo>
                    <a:pt x="1896" y="14"/>
                  </a:lnTo>
                  <a:lnTo>
                    <a:pt x="1928" y="6"/>
                  </a:lnTo>
                  <a:lnTo>
                    <a:pt x="1959" y="2"/>
                  </a:lnTo>
                  <a:lnTo>
                    <a:pt x="1990" y="0"/>
                  </a:lnTo>
                  <a:lnTo>
                    <a:pt x="2021" y="3"/>
                  </a:lnTo>
                  <a:lnTo>
                    <a:pt x="2051" y="7"/>
                  </a:lnTo>
                  <a:lnTo>
                    <a:pt x="2080" y="16"/>
                  </a:lnTo>
                  <a:lnTo>
                    <a:pt x="2108" y="28"/>
                  </a:lnTo>
                  <a:lnTo>
                    <a:pt x="2134" y="44"/>
                  </a:lnTo>
                  <a:lnTo>
                    <a:pt x="2158" y="63"/>
                  </a:lnTo>
                  <a:lnTo>
                    <a:pt x="2181" y="86"/>
                  </a:lnTo>
                  <a:lnTo>
                    <a:pt x="2200" y="113"/>
                  </a:lnTo>
                  <a:lnTo>
                    <a:pt x="2217" y="144"/>
                  </a:lnTo>
                  <a:lnTo>
                    <a:pt x="2230" y="178"/>
                  </a:lnTo>
                  <a:lnTo>
                    <a:pt x="2239" y="218"/>
                  </a:lnTo>
                  <a:lnTo>
                    <a:pt x="2275" y="408"/>
                  </a:lnTo>
                  <a:lnTo>
                    <a:pt x="2305" y="600"/>
                  </a:lnTo>
                  <a:lnTo>
                    <a:pt x="2330" y="792"/>
                  </a:lnTo>
                  <a:lnTo>
                    <a:pt x="2351" y="985"/>
                  </a:lnTo>
                  <a:lnTo>
                    <a:pt x="2367" y="1178"/>
                  </a:lnTo>
                  <a:lnTo>
                    <a:pt x="2377" y="1372"/>
                  </a:lnTo>
                  <a:lnTo>
                    <a:pt x="2376" y="1413"/>
                  </a:lnTo>
                  <a:lnTo>
                    <a:pt x="2372" y="1450"/>
                  </a:lnTo>
                  <a:lnTo>
                    <a:pt x="2362" y="1484"/>
                  </a:lnTo>
                  <a:lnTo>
                    <a:pt x="2349" y="1515"/>
                  </a:lnTo>
                  <a:lnTo>
                    <a:pt x="2333" y="1543"/>
                  </a:lnTo>
                  <a:lnTo>
                    <a:pt x="2336" y="1563"/>
                  </a:lnTo>
                  <a:lnTo>
                    <a:pt x="2337" y="1584"/>
                  </a:lnTo>
                  <a:lnTo>
                    <a:pt x="2337" y="2608"/>
                  </a:lnTo>
                  <a:lnTo>
                    <a:pt x="2334" y="2640"/>
                  </a:lnTo>
                  <a:lnTo>
                    <a:pt x="2327" y="2669"/>
                  </a:lnTo>
                  <a:lnTo>
                    <a:pt x="2315" y="2695"/>
                  </a:lnTo>
                  <a:lnTo>
                    <a:pt x="2300" y="2717"/>
                  </a:lnTo>
                  <a:lnTo>
                    <a:pt x="2282" y="2736"/>
                  </a:lnTo>
                  <a:lnTo>
                    <a:pt x="2261" y="2751"/>
                  </a:lnTo>
                  <a:lnTo>
                    <a:pt x="2238" y="2763"/>
                  </a:lnTo>
                  <a:lnTo>
                    <a:pt x="2213" y="2772"/>
                  </a:lnTo>
                  <a:lnTo>
                    <a:pt x="2189" y="2776"/>
                  </a:lnTo>
                  <a:lnTo>
                    <a:pt x="2163" y="2779"/>
                  </a:lnTo>
                  <a:lnTo>
                    <a:pt x="2137" y="2776"/>
                  </a:lnTo>
                  <a:lnTo>
                    <a:pt x="2111" y="2772"/>
                  </a:lnTo>
                  <a:lnTo>
                    <a:pt x="2086" y="2763"/>
                  </a:lnTo>
                  <a:lnTo>
                    <a:pt x="2063" y="2751"/>
                  </a:lnTo>
                  <a:lnTo>
                    <a:pt x="2042" y="2736"/>
                  </a:lnTo>
                  <a:lnTo>
                    <a:pt x="2024" y="2717"/>
                  </a:lnTo>
                  <a:lnTo>
                    <a:pt x="2009" y="2695"/>
                  </a:lnTo>
                  <a:lnTo>
                    <a:pt x="1998" y="2669"/>
                  </a:lnTo>
                  <a:lnTo>
                    <a:pt x="1990" y="2640"/>
                  </a:lnTo>
                  <a:lnTo>
                    <a:pt x="1988" y="2608"/>
                  </a:lnTo>
                  <a:lnTo>
                    <a:pt x="1988" y="1641"/>
                  </a:lnTo>
                  <a:lnTo>
                    <a:pt x="1957" y="1627"/>
                  </a:lnTo>
                  <a:lnTo>
                    <a:pt x="1926" y="1612"/>
                  </a:lnTo>
                  <a:lnTo>
                    <a:pt x="1898" y="1592"/>
                  </a:lnTo>
                  <a:lnTo>
                    <a:pt x="1873" y="1570"/>
                  </a:lnTo>
                  <a:lnTo>
                    <a:pt x="1850" y="1545"/>
                  </a:lnTo>
                  <a:lnTo>
                    <a:pt x="1830" y="1516"/>
                  </a:lnTo>
                  <a:lnTo>
                    <a:pt x="1814" y="1484"/>
                  </a:lnTo>
                  <a:lnTo>
                    <a:pt x="1801" y="1449"/>
                  </a:lnTo>
                  <a:lnTo>
                    <a:pt x="1792" y="1410"/>
                  </a:lnTo>
                  <a:lnTo>
                    <a:pt x="1788" y="1368"/>
                  </a:lnTo>
                  <a:lnTo>
                    <a:pt x="1776" y="1159"/>
                  </a:lnTo>
                  <a:lnTo>
                    <a:pt x="1758" y="952"/>
                  </a:lnTo>
                  <a:lnTo>
                    <a:pt x="1733" y="746"/>
                  </a:lnTo>
                  <a:lnTo>
                    <a:pt x="1663" y="829"/>
                  </a:lnTo>
                  <a:lnTo>
                    <a:pt x="1591" y="910"/>
                  </a:lnTo>
                  <a:lnTo>
                    <a:pt x="1515" y="988"/>
                  </a:lnTo>
                  <a:lnTo>
                    <a:pt x="1436" y="1063"/>
                  </a:lnTo>
                  <a:lnTo>
                    <a:pt x="1353" y="1136"/>
                  </a:lnTo>
                  <a:lnTo>
                    <a:pt x="1341" y="1162"/>
                  </a:lnTo>
                  <a:lnTo>
                    <a:pt x="1325" y="1185"/>
                  </a:lnTo>
                  <a:lnTo>
                    <a:pt x="1308" y="1205"/>
                  </a:lnTo>
                  <a:lnTo>
                    <a:pt x="1288" y="1222"/>
                  </a:lnTo>
                  <a:lnTo>
                    <a:pt x="1265" y="1235"/>
                  </a:lnTo>
                  <a:lnTo>
                    <a:pt x="1241" y="1244"/>
                  </a:lnTo>
                  <a:lnTo>
                    <a:pt x="1215" y="1247"/>
                  </a:lnTo>
                  <a:lnTo>
                    <a:pt x="1189" y="1245"/>
                  </a:lnTo>
                  <a:lnTo>
                    <a:pt x="1162" y="1247"/>
                  </a:lnTo>
                  <a:lnTo>
                    <a:pt x="1136" y="1244"/>
                  </a:lnTo>
                  <a:lnTo>
                    <a:pt x="1112" y="1235"/>
                  </a:lnTo>
                  <a:lnTo>
                    <a:pt x="1089" y="1222"/>
                  </a:lnTo>
                  <a:lnTo>
                    <a:pt x="1070" y="1205"/>
                  </a:lnTo>
                  <a:lnTo>
                    <a:pt x="1051" y="1185"/>
                  </a:lnTo>
                  <a:lnTo>
                    <a:pt x="1036" y="1162"/>
                  </a:lnTo>
                  <a:lnTo>
                    <a:pt x="1024" y="1136"/>
                  </a:lnTo>
                  <a:lnTo>
                    <a:pt x="942" y="1063"/>
                  </a:lnTo>
                  <a:lnTo>
                    <a:pt x="862" y="988"/>
                  </a:lnTo>
                  <a:lnTo>
                    <a:pt x="786" y="910"/>
                  </a:lnTo>
                  <a:lnTo>
                    <a:pt x="714" y="829"/>
                  </a:lnTo>
                  <a:lnTo>
                    <a:pt x="644" y="746"/>
                  </a:lnTo>
                  <a:lnTo>
                    <a:pt x="619" y="953"/>
                  </a:lnTo>
                  <a:lnTo>
                    <a:pt x="601" y="1163"/>
                  </a:lnTo>
                  <a:lnTo>
                    <a:pt x="589" y="1372"/>
                  </a:lnTo>
                  <a:lnTo>
                    <a:pt x="586" y="1414"/>
                  </a:lnTo>
                  <a:lnTo>
                    <a:pt x="577" y="1452"/>
                  </a:lnTo>
                  <a:lnTo>
                    <a:pt x="564" y="1488"/>
                  </a:lnTo>
                  <a:lnTo>
                    <a:pt x="547" y="1520"/>
                  </a:lnTo>
                  <a:lnTo>
                    <a:pt x="527" y="1549"/>
                  </a:lnTo>
                  <a:lnTo>
                    <a:pt x="505" y="1574"/>
                  </a:lnTo>
                  <a:lnTo>
                    <a:pt x="479" y="1596"/>
                  </a:lnTo>
                  <a:lnTo>
                    <a:pt x="450" y="1614"/>
                  </a:lnTo>
                  <a:lnTo>
                    <a:pt x="421" y="1630"/>
                  </a:lnTo>
                  <a:lnTo>
                    <a:pt x="390" y="1642"/>
                  </a:lnTo>
                  <a:lnTo>
                    <a:pt x="390" y="2608"/>
                  </a:lnTo>
                  <a:lnTo>
                    <a:pt x="387" y="2640"/>
                  </a:lnTo>
                  <a:lnTo>
                    <a:pt x="380" y="2669"/>
                  </a:lnTo>
                  <a:lnTo>
                    <a:pt x="368" y="2695"/>
                  </a:lnTo>
                  <a:lnTo>
                    <a:pt x="353" y="2717"/>
                  </a:lnTo>
                  <a:lnTo>
                    <a:pt x="335" y="2736"/>
                  </a:lnTo>
                  <a:lnTo>
                    <a:pt x="314" y="2751"/>
                  </a:lnTo>
                  <a:lnTo>
                    <a:pt x="291" y="2763"/>
                  </a:lnTo>
                  <a:lnTo>
                    <a:pt x="266" y="2772"/>
                  </a:lnTo>
                  <a:lnTo>
                    <a:pt x="241" y="2776"/>
                  </a:lnTo>
                  <a:lnTo>
                    <a:pt x="215" y="2779"/>
                  </a:lnTo>
                  <a:lnTo>
                    <a:pt x="190" y="2776"/>
                  </a:lnTo>
                  <a:lnTo>
                    <a:pt x="164" y="2772"/>
                  </a:lnTo>
                  <a:lnTo>
                    <a:pt x="139" y="2763"/>
                  </a:lnTo>
                  <a:lnTo>
                    <a:pt x="116" y="2751"/>
                  </a:lnTo>
                  <a:lnTo>
                    <a:pt x="95" y="2736"/>
                  </a:lnTo>
                  <a:lnTo>
                    <a:pt x="77" y="2717"/>
                  </a:lnTo>
                  <a:lnTo>
                    <a:pt x="62" y="2695"/>
                  </a:lnTo>
                  <a:lnTo>
                    <a:pt x="51" y="2669"/>
                  </a:lnTo>
                  <a:lnTo>
                    <a:pt x="43" y="2640"/>
                  </a:lnTo>
                  <a:lnTo>
                    <a:pt x="41" y="2608"/>
                  </a:lnTo>
                  <a:lnTo>
                    <a:pt x="41" y="1584"/>
                  </a:lnTo>
                  <a:lnTo>
                    <a:pt x="42" y="1562"/>
                  </a:lnTo>
                  <a:lnTo>
                    <a:pt x="45" y="1541"/>
                  </a:lnTo>
                  <a:lnTo>
                    <a:pt x="29" y="1512"/>
                  </a:lnTo>
                  <a:lnTo>
                    <a:pt x="16" y="1481"/>
                  </a:lnTo>
                  <a:lnTo>
                    <a:pt x="6" y="1447"/>
                  </a:lnTo>
                  <a:lnTo>
                    <a:pt x="1" y="1408"/>
                  </a:lnTo>
                  <a:lnTo>
                    <a:pt x="0" y="1368"/>
                  </a:lnTo>
                  <a:lnTo>
                    <a:pt x="11" y="1175"/>
                  </a:lnTo>
                  <a:lnTo>
                    <a:pt x="26" y="982"/>
                  </a:lnTo>
                  <a:lnTo>
                    <a:pt x="47" y="789"/>
                  </a:lnTo>
                  <a:lnTo>
                    <a:pt x="73" y="597"/>
                  </a:lnTo>
                  <a:lnTo>
                    <a:pt x="103" y="406"/>
                  </a:lnTo>
                  <a:lnTo>
                    <a:pt x="138" y="215"/>
                  </a:lnTo>
                  <a:lnTo>
                    <a:pt x="147" y="177"/>
                  </a:lnTo>
                  <a:lnTo>
                    <a:pt x="160" y="143"/>
                  </a:lnTo>
                  <a:lnTo>
                    <a:pt x="177" y="112"/>
                  </a:lnTo>
                  <a:lnTo>
                    <a:pt x="196" y="85"/>
                  </a:lnTo>
                  <a:lnTo>
                    <a:pt x="218" y="63"/>
                  </a:lnTo>
                  <a:lnTo>
                    <a:pt x="243" y="43"/>
                  </a:lnTo>
                  <a:lnTo>
                    <a:pt x="269" y="28"/>
                  </a:lnTo>
                  <a:lnTo>
                    <a:pt x="296" y="16"/>
                  </a:lnTo>
                  <a:lnTo>
                    <a:pt x="325" y="7"/>
                  </a:lnTo>
                  <a:lnTo>
                    <a:pt x="355" y="2"/>
                  </a:lnTo>
                  <a:lnTo>
                    <a:pt x="3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35" name="Freeform 245"/>
            <p:cNvSpPr>
              <a:spLocks/>
            </p:cNvSpPr>
            <p:nvPr/>
          </p:nvSpPr>
          <p:spPr bwMode="auto">
            <a:xfrm>
              <a:off x="6465" y="3404"/>
              <a:ext cx="73" cy="75"/>
            </a:xfrm>
            <a:custGeom>
              <a:avLst/>
              <a:gdLst>
                <a:gd name="T0" fmla="*/ 332 w 663"/>
                <a:gd name="T1" fmla="*/ 0 h 670"/>
                <a:gd name="T2" fmla="*/ 377 w 663"/>
                <a:gd name="T3" fmla="*/ 2 h 670"/>
                <a:gd name="T4" fmla="*/ 420 w 663"/>
                <a:gd name="T5" fmla="*/ 12 h 670"/>
                <a:gd name="T6" fmla="*/ 461 w 663"/>
                <a:gd name="T7" fmla="*/ 26 h 670"/>
                <a:gd name="T8" fmla="*/ 499 w 663"/>
                <a:gd name="T9" fmla="*/ 45 h 670"/>
                <a:gd name="T10" fmla="*/ 534 w 663"/>
                <a:gd name="T11" fmla="*/ 69 h 670"/>
                <a:gd name="T12" fmla="*/ 566 w 663"/>
                <a:gd name="T13" fmla="*/ 97 h 670"/>
                <a:gd name="T14" fmla="*/ 594 w 663"/>
                <a:gd name="T15" fmla="*/ 130 h 670"/>
                <a:gd name="T16" fmla="*/ 618 w 663"/>
                <a:gd name="T17" fmla="*/ 165 h 670"/>
                <a:gd name="T18" fmla="*/ 637 w 663"/>
                <a:gd name="T19" fmla="*/ 204 h 670"/>
                <a:gd name="T20" fmla="*/ 651 w 663"/>
                <a:gd name="T21" fmla="*/ 245 h 670"/>
                <a:gd name="T22" fmla="*/ 660 w 663"/>
                <a:gd name="T23" fmla="*/ 289 h 670"/>
                <a:gd name="T24" fmla="*/ 663 w 663"/>
                <a:gd name="T25" fmla="*/ 335 h 670"/>
                <a:gd name="T26" fmla="*/ 660 w 663"/>
                <a:gd name="T27" fmla="*/ 380 h 670"/>
                <a:gd name="T28" fmla="*/ 651 w 663"/>
                <a:gd name="T29" fmla="*/ 424 h 670"/>
                <a:gd name="T30" fmla="*/ 637 w 663"/>
                <a:gd name="T31" fmla="*/ 466 h 670"/>
                <a:gd name="T32" fmla="*/ 618 w 663"/>
                <a:gd name="T33" fmla="*/ 504 h 670"/>
                <a:gd name="T34" fmla="*/ 594 w 663"/>
                <a:gd name="T35" fmla="*/ 539 h 670"/>
                <a:gd name="T36" fmla="*/ 566 w 663"/>
                <a:gd name="T37" fmla="*/ 572 h 670"/>
                <a:gd name="T38" fmla="*/ 534 w 663"/>
                <a:gd name="T39" fmla="*/ 601 h 670"/>
                <a:gd name="T40" fmla="*/ 499 w 663"/>
                <a:gd name="T41" fmla="*/ 625 h 670"/>
                <a:gd name="T42" fmla="*/ 461 w 663"/>
                <a:gd name="T43" fmla="*/ 643 h 670"/>
                <a:gd name="T44" fmla="*/ 420 w 663"/>
                <a:gd name="T45" fmla="*/ 658 h 670"/>
                <a:gd name="T46" fmla="*/ 377 w 663"/>
                <a:gd name="T47" fmla="*/ 667 h 670"/>
                <a:gd name="T48" fmla="*/ 332 w 663"/>
                <a:gd name="T49" fmla="*/ 670 h 670"/>
                <a:gd name="T50" fmla="*/ 286 w 663"/>
                <a:gd name="T51" fmla="*/ 667 h 670"/>
                <a:gd name="T52" fmla="*/ 244 w 663"/>
                <a:gd name="T53" fmla="*/ 658 h 670"/>
                <a:gd name="T54" fmla="*/ 203 w 663"/>
                <a:gd name="T55" fmla="*/ 643 h 670"/>
                <a:gd name="T56" fmla="*/ 165 w 663"/>
                <a:gd name="T57" fmla="*/ 625 h 670"/>
                <a:gd name="T58" fmla="*/ 129 w 663"/>
                <a:gd name="T59" fmla="*/ 601 h 670"/>
                <a:gd name="T60" fmla="*/ 98 w 663"/>
                <a:gd name="T61" fmla="*/ 572 h 670"/>
                <a:gd name="T62" fmla="*/ 70 w 663"/>
                <a:gd name="T63" fmla="*/ 539 h 670"/>
                <a:gd name="T64" fmla="*/ 46 w 663"/>
                <a:gd name="T65" fmla="*/ 504 h 670"/>
                <a:gd name="T66" fmla="*/ 26 w 663"/>
                <a:gd name="T67" fmla="*/ 466 h 670"/>
                <a:gd name="T68" fmla="*/ 12 w 663"/>
                <a:gd name="T69" fmla="*/ 424 h 670"/>
                <a:gd name="T70" fmla="*/ 4 w 663"/>
                <a:gd name="T71" fmla="*/ 380 h 670"/>
                <a:gd name="T72" fmla="*/ 0 w 663"/>
                <a:gd name="T73" fmla="*/ 335 h 670"/>
                <a:gd name="T74" fmla="*/ 4 w 663"/>
                <a:gd name="T75" fmla="*/ 289 h 670"/>
                <a:gd name="T76" fmla="*/ 12 w 663"/>
                <a:gd name="T77" fmla="*/ 245 h 670"/>
                <a:gd name="T78" fmla="*/ 26 w 663"/>
                <a:gd name="T79" fmla="*/ 204 h 670"/>
                <a:gd name="T80" fmla="*/ 46 w 663"/>
                <a:gd name="T81" fmla="*/ 165 h 670"/>
                <a:gd name="T82" fmla="*/ 70 w 663"/>
                <a:gd name="T83" fmla="*/ 130 h 670"/>
                <a:gd name="T84" fmla="*/ 98 w 663"/>
                <a:gd name="T85" fmla="*/ 97 h 670"/>
                <a:gd name="T86" fmla="*/ 129 w 663"/>
                <a:gd name="T87" fmla="*/ 69 h 670"/>
                <a:gd name="T88" fmla="*/ 165 w 663"/>
                <a:gd name="T89" fmla="*/ 45 h 670"/>
                <a:gd name="T90" fmla="*/ 203 w 663"/>
                <a:gd name="T91" fmla="*/ 26 h 670"/>
                <a:gd name="T92" fmla="*/ 244 w 663"/>
                <a:gd name="T93" fmla="*/ 12 h 670"/>
                <a:gd name="T94" fmla="*/ 286 w 663"/>
                <a:gd name="T95" fmla="*/ 2 h 670"/>
                <a:gd name="T96" fmla="*/ 332 w 663"/>
                <a:gd name="T97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63" h="670">
                  <a:moveTo>
                    <a:pt x="332" y="0"/>
                  </a:moveTo>
                  <a:lnTo>
                    <a:pt x="377" y="2"/>
                  </a:lnTo>
                  <a:lnTo>
                    <a:pt x="420" y="12"/>
                  </a:lnTo>
                  <a:lnTo>
                    <a:pt x="461" y="26"/>
                  </a:lnTo>
                  <a:lnTo>
                    <a:pt x="499" y="45"/>
                  </a:lnTo>
                  <a:lnTo>
                    <a:pt x="534" y="69"/>
                  </a:lnTo>
                  <a:lnTo>
                    <a:pt x="566" y="97"/>
                  </a:lnTo>
                  <a:lnTo>
                    <a:pt x="594" y="130"/>
                  </a:lnTo>
                  <a:lnTo>
                    <a:pt x="618" y="165"/>
                  </a:lnTo>
                  <a:lnTo>
                    <a:pt x="637" y="204"/>
                  </a:lnTo>
                  <a:lnTo>
                    <a:pt x="651" y="245"/>
                  </a:lnTo>
                  <a:lnTo>
                    <a:pt x="660" y="289"/>
                  </a:lnTo>
                  <a:lnTo>
                    <a:pt x="663" y="335"/>
                  </a:lnTo>
                  <a:lnTo>
                    <a:pt x="660" y="380"/>
                  </a:lnTo>
                  <a:lnTo>
                    <a:pt x="651" y="424"/>
                  </a:lnTo>
                  <a:lnTo>
                    <a:pt x="637" y="466"/>
                  </a:lnTo>
                  <a:lnTo>
                    <a:pt x="618" y="504"/>
                  </a:lnTo>
                  <a:lnTo>
                    <a:pt x="594" y="539"/>
                  </a:lnTo>
                  <a:lnTo>
                    <a:pt x="566" y="572"/>
                  </a:lnTo>
                  <a:lnTo>
                    <a:pt x="534" y="601"/>
                  </a:lnTo>
                  <a:lnTo>
                    <a:pt x="499" y="625"/>
                  </a:lnTo>
                  <a:lnTo>
                    <a:pt x="461" y="643"/>
                  </a:lnTo>
                  <a:lnTo>
                    <a:pt x="420" y="658"/>
                  </a:lnTo>
                  <a:lnTo>
                    <a:pt x="377" y="667"/>
                  </a:lnTo>
                  <a:lnTo>
                    <a:pt x="332" y="670"/>
                  </a:lnTo>
                  <a:lnTo>
                    <a:pt x="286" y="667"/>
                  </a:lnTo>
                  <a:lnTo>
                    <a:pt x="244" y="658"/>
                  </a:lnTo>
                  <a:lnTo>
                    <a:pt x="203" y="643"/>
                  </a:lnTo>
                  <a:lnTo>
                    <a:pt x="165" y="625"/>
                  </a:lnTo>
                  <a:lnTo>
                    <a:pt x="129" y="601"/>
                  </a:lnTo>
                  <a:lnTo>
                    <a:pt x="98" y="572"/>
                  </a:lnTo>
                  <a:lnTo>
                    <a:pt x="70" y="539"/>
                  </a:lnTo>
                  <a:lnTo>
                    <a:pt x="46" y="504"/>
                  </a:lnTo>
                  <a:lnTo>
                    <a:pt x="26" y="466"/>
                  </a:lnTo>
                  <a:lnTo>
                    <a:pt x="12" y="424"/>
                  </a:lnTo>
                  <a:lnTo>
                    <a:pt x="4" y="380"/>
                  </a:lnTo>
                  <a:lnTo>
                    <a:pt x="0" y="335"/>
                  </a:lnTo>
                  <a:lnTo>
                    <a:pt x="4" y="289"/>
                  </a:lnTo>
                  <a:lnTo>
                    <a:pt x="12" y="245"/>
                  </a:lnTo>
                  <a:lnTo>
                    <a:pt x="26" y="204"/>
                  </a:lnTo>
                  <a:lnTo>
                    <a:pt x="46" y="165"/>
                  </a:lnTo>
                  <a:lnTo>
                    <a:pt x="70" y="130"/>
                  </a:lnTo>
                  <a:lnTo>
                    <a:pt x="98" y="97"/>
                  </a:lnTo>
                  <a:lnTo>
                    <a:pt x="129" y="69"/>
                  </a:lnTo>
                  <a:lnTo>
                    <a:pt x="165" y="45"/>
                  </a:lnTo>
                  <a:lnTo>
                    <a:pt x="203" y="26"/>
                  </a:lnTo>
                  <a:lnTo>
                    <a:pt x="244" y="12"/>
                  </a:lnTo>
                  <a:lnTo>
                    <a:pt x="286" y="2"/>
                  </a:lnTo>
                  <a:lnTo>
                    <a:pt x="3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10" name="Group 377"/>
          <p:cNvGrpSpPr>
            <a:grpSpLocks noChangeAspect="1"/>
          </p:cNvGrpSpPr>
          <p:nvPr/>
        </p:nvGrpSpPr>
        <p:grpSpPr bwMode="auto">
          <a:xfrm>
            <a:off x="8070583" y="2699316"/>
            <a:ext cx="596263" cy="597021"/>
            <a:chOff x="2649" y="3117"/>
            <a:chExt cx="785" cy="786"/>
          </a:xfrm>
          <a:solidFill>
            <a:schemeClr val="bg1">
              <a:lumMod val="85000"/>
            </a:schemeClr>
          </a:solidFill>
        </p:grpSpPr>
        <p:sp>
          <p:nvSpPr>
            <p:cNvPr id="111" name="Freeform 379"/>
            <p:cNvSpPr>
              <a:spLocks/>
            </p:cNvSpPr>
            <p:nvPr/>
          </p:nvSpPr>
          <p:spPr bwMode="auto">
            <a:xfrm>
              <a:off x="2696" y="3117"/>
              <a:ext cx="155" cy="155"/>
            </a:xfrm>
            <a:custGeom>
              <a:avLst/>
              <a:gdLst>
                <a:gd name="T0" fmla="*/ 388 w 776"/>
                <a:gd name="T1" fmla="*/ 0 h 776"/>
                <a:gd name="T2" fmla="*/ 441 w 776"/>
                <a:gd name="T3" fmla="*/ 4 h 776"/>
                <a:gd name="T4" fmla="*/ 491 w 776"/>
                <a:gd name="T5" fmla="*/ 13 h 776"/>
                <a:gd name="T6" fmla="*/ 539 w 776"/>
                <a:gd name="T7" fmla="*/ 30 h 776"/>
                <a:gd name="T8" fmla="*/ 584 w 776"/>
                <a:gd name="T9" fmla="*/ 53 h 776"/>
                <a:gd name="T10" fmla="*/ 624 w 776"/>
                <a:gd name="T11" fmla="*/ 81 h 776"/>
                <a:gd name="T12" fmla="*/ 662 w 776"/>
                <a:gd name="T13" fmla="*/ 113 h 776"/>
                <a:gd name="T14" fmla="*/ 694 w 776"/>
                <a:gd name="T15" fmla="*/ 150 h 776"/>
                <a:gd name="T16" fmla="*/ 723 w 776"/>
                <a:gd name="T17" fmla="*/ 191 h 776"/>
                <a:gd name="T18" fmla="*/ 744 w 776"/>
                <a:gd name="T19" fmla="*/ 237 h 776"/>
                <a:gd name="T20" fmla="*/ 761 w 776"/>
                <a:gd name="T21" fmla="*/ 285 h 776"/>
                <a:gd name="T22" fmla="*/ 772 w 776"/>
                <a:gd name="T23" fmla="*/ 336 h 776"/>
                <a:gd name="T24" fmla="*/ 776 w 776"/>
                <a:gd name="T25" fmla="*/ 387 h 776"/>
                <a:gd name="T26" fmla="*/ 772 w 776"/>
                <a:gd name="T27" fmla="*/ 440 h 776"/>
                <a:gd name="T28" fmla="*/ 761 w 776"/>
                <a:gd name="T29" fmla="*/ 491 h 776"/>
                <a:gd name="T30" fmla="*/ 744 w 776"/>
                <a:gd name="T31" fmla="*/ 539 h 776"/>
                <a:gd name="T32" fmla="*/ 723 w 776"/>
                <a:gd name="T33" fmla="*/ 584 h 776"/>
                <a:gd name="T34" fmla="*/ 694 w 776"/>
                <a:gd name="T35" fmla="*/ 626 h 776"/>
                <a:gd name="T36" fmla="*/ 662 w 776"/>
                <a:gd name="T37" fmla="*/ 662 h 776"/>
                <a:gd name="T38" fmla="*/ 624 w 776"/>
                <a:gd name="T39" fmla="*/ 696 h 776"/>
                <a:gd name="T40" fmla="*/ 584 w 776"/>
                <a:gd name="T41" fmla="*/ 723 h 776"/>
                <a:gd name="T42" fmla="*/ 539 w 776"/>
                <a:gd name="T43" fmla="*/ 746 h 776"/>
                <a:gd name="T44" fmla="*/ 491 w 776"/>
                <a:gd name="T45" fmla="*/ 762 h 776"/>
                <a:gd name="T46" fmla="*/ 441 w 776"/>
                <a:gd name="T47" fmla="*/ 773 h 776"/>
                <a:gd name="T48" fmla="*/ 388 w 776"/>
                <a:gd name="T49" fmla="*/ 776 h 776"/>
                <a:gd name="T50" fmla="*/ 335 w 776"/>
                <a:gd name="T51" fmla="*/ 773 h 776"/>
                <a:gd name="T52" fmla="*/ 285 w 776"/>
                <a:gd name="T53" fmla="*/ 762 h 776"/>
                <a:gd name="T54" fmla="*/ 237 w 776"/>
                <a:gd name="T55" fmla="*/ 746 h 776"/>
                <a:gd name="T56" fmla="*/ 192 w 776"/>
                <a:gd name="T57" fmla="*/ 723 h 776"/>
                <a:gd name="T58" fmla="*/ 152 w 776"/>
                <a:gd name="T59" fmla="*/ 696 h 776"/>
                <a:gd name="T60" fmla="*/ 114 w 776"/>
                <a:gd name="T61" fmla="*/ 662 h 776"/>
                <a:gd name="T62" fmla="*/ 82 w 776"/>
                <a:gd name="T63" fmla="*/ 626 h 776"/>
                <a:gd name="T64" fmla="*/ 53 w 776"/>
                <a:gd name="T65" fmla="*/ 584 h 776"/>
                <a:gd name="T66" fmla="*/ 31 w 776"/>
                <a:gd name="T67" fmla="*/ 539 h 776"/>
                <a:gd name="T68" fmla="*/ 15 w 776"/>
                <a:gd name="T69" fmla="*/ 491 h 776"/>
                <a:gd name="T70" fmla="*/ 4 w 776"/>
                <a:gd name="T71" fmla="*/ 440 h 776"/>
                <a:gd name="T72" fmla="*/ 0 w 776"/>
                <a:gd name="T73" fmla="*/ 387 h 776"/>
                <a:gd name="T74" fmla="*/ 4 w 776"/>
                <a:gd name="T75" fmla="*/ 336 h 776"/>
                <a:gd name="T76" fmla="*/ 15 w 776"/>
                <a:gd name="T77" fmla="*/ 285 h 776"/>
                <a:gd name="T78" fmla="*/ 31 w 776"/>
                <a:gd name="T79" fmla="*/ 237 h 776"/>
                <a:gd name="T80" fmla="*/ 53 w 776"/>
                <a:gd name="T81" fmla="*/ 191 h 776"/>
                <a:gd name="T82" fmla="*/ 82 w 776"/>
                <a:gd name="T83" fmla="*/ 150 h 776"/>
                <a:gd name="T84" fmla="*/ 114 w 776"/>
                <a:gd name="T85" fmla="*/ 113 h 776"/>
                <a:gd name="T86" fmla="*/ 152 w 776"/>
                <a:gd name="T87" fmla="*/ 81 h 776"/>
                <a:gd name="T88" fmla="*/ 192 w 776"/>
                <a:gd name="T89" fmla="*/ 53 h 776"/>
                <a:gd name="T90" fmla="*/ 237 w 776"/>
                <a:gd name="T91" fmla="*/ 30 h 776"/>
                <a:gd name="T92" fmla="*/ 285 w 776"/>
                <a:gd name="T93" fmla="*/ 13 h 776"/>
                <a:gd name="T94" fmla="*/ 335 w 776"/>
                <a:gd name="T95" fmla="*/ 4 h 776"/>
                <a:gd name="T96" fmla="*/ 388 w 776"/>
                <a:gd name="T97" fmla="*/ 0 h 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76" h="776">
                  <a:moveTo>
                    <a:pt x="388" y="0"/>
                  </a:moveTo>
                  <a:lnTo>
                    <a:pt x="441" y="4"/>
                  </a:lnTo>
                  <a:lnTo>
                    <a:pt x="491" y="13"/>
                  </a:lnTo>
                  <a:lnTo>
                    <a:pt x="539" y="30"/>
                  </a:lnTo>
                  <a:lnTo>
                    <a:pt x="584" y="53"/>
                  </a:lnTo>
                  <a:lnTo>
                    <a:pt x="624" y="81"/>
                  </a:lnTo>
                  <a:lnTo>
                    <a:pt x="662" y="113"/>
                  </a:lnTo>
                  <a:lnTo>
                    <a:pt x="694" y="150"/>
                  </a:lnTo>
                  <a:lnTo>
                    <a:pt x="723" y="191"/>
                  </a:lnTo>
                  <a:lnTo>
                    <a:pt x="744" y="237"/>
                  </a:lnTo>
                  <a:lnTo>
                    <a:pt x="761" y="285"/>
                  </a:lnTo>
                  <a:lnTo>
                    <a:pt x="772" y="336"/>
                  </a:lnTo>
                  <a:lnTo>
                    <a:pt x="776" y="387"/>
                  </a:lnTo>
                  <a:lnTo>
                    <a:pt x="772" y="440"/>
                  </a:lnTo>
                  <a:lnTo>
                    <a:pt x="761" y="491"/>
                  </a:lnTo>
                  <a:lnTo>
                    <a:pt x="744" y="539"/>
                  </a:lnTo>
                  <a:lnTo>
                    <a:pt x="723" y="584"/>
                  </a:lnTo>
                  <a:lnTo>
                    <a:pt x="694" y="626"/>
                  </a:lnTo>
                  <a:lnTo>
                    <a:pt x="662" y="662"/>
                  </a:lnTo>
                  <a:lnTo>
                    <a:pt x="624" y="696"/>
                  </a:lnTo>
                  <a:lnTo>
                    <a:pt x="584" y="723"/>
                  </a:lnTo>
                  <a:lnTo>
                    <a:pt x="539" y="746"/>
                  </a:lnTo>
                  <a:lnTo>
                    <a:pt x="491" y="762"/>
                  </a:lnTo>
                  <a:lnTo>
                    <a:pt x="441" y="773"/>
                  </a:lnTo>
                  <a:lnTo>
                    <a:pt x="388" y="776"/>
                  </a:lnTo>
                  <a:lnTo>
                    <a:pt x="335" y="773"/>
                  </a:lnTo>
                  <a:lnTo>
                    <a:pt x="285" y="762"/>
                  </a:lnTo>
                  <a:lnTo>
                    <a:pt x="237" y="746"/>
                  </a:lnTo>
                  <a:lnTo>
                    <a:pt x="192" y="723"/>
                  </a:lnTo>
                  <a:lnTo>
                    <a:pt x="152" y="696"/>
                  </a:lnTo>
                  <a:lnTo>
                    <a:pt x="114" y="662"/>
                  </a:lnTo>
                  <a:lnTo>
                    <a:pt x="82" y="626"/>
                  </a:lnTo>
                  <a:lnTo>
                    <a:pt x="53" y="584"/>
                  </a:lnTo>
                  <a:lnTo>
                    <a:pt x="31" y="539"/>
                  </a:lnTo>
                  <a:lnTo>
                    <a:pt x="15" y="491"/>
                  </a:lnTo>
                  <a:lnTo>
                    <a:pt x="4" y="440"/>
                  </a:lnTo>
                  <a:lnTo>
                    <a:pt x="0" y="387"/>
                  </a:lnTo>
                  <a:lnTo>
                    <a:pt x="4" y="336"/>
                  </a:lnTo>
                  <a:lnTo>
                    <a:pt x="15" y="285"/>
                  </a:lnTo>
                  <a:lnTo>
                    <a:pt x="31" y="237"/>
                  </a:lnTo>
                  <a:lnTo>
                    <a:pt x="53" y="191"/>
                  </a:lnTo>
                  <a:lnTo>
                    <a:pt x="82" y="150"/>
                  </a:lnTo>
                  <a:lnTo>
                    <a:pt x="114" y="113"/>
                  </a:lnTo>
                  <a:lnTo>
                    <a:pt x="152" y="81"/>
                  </a:lnTo>
                  <a:lnTo>
                    <a:pt x="192" y="53"/>
                  </a:lnTo>
                  <a:lnTo>
                    <a:pt x="237" y="30"/>
                  </a:lnTo>
                  <a:lnTo>
                    <a:pt x="285" y="13"/>
                  </a:lnTo>
                  <a:lnTo>
                    <a:pt x="335" y="4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12" name="Freeform 380"/>
            <p:cNvSpPr>
              <a:spLocks/>
            </p:cNvSpPr>
            <p:nvPr/>
          </p:nvSpPr>
          <p:spPr bwMode="auto">
            <a:xfrm>
              <a:off x="2649" y="3301"/>
              <a:ext cx="249" cy="436"/>
            </a:xfrm>
            <a:custGeom>
              <a:avLst/>
              <a:gdLst>
                <a:gd name="T0" fmla="*/ 1056 w 1248"/>
                <a:gd name="T1" fmla="*/ 0 h 2179"/>
                <a:gd name="T2" fmla="*/ 1123 w 1248"/>
                <a:gd name="T3" fmla="*/ 12 h 2179"/>
                <a:gd name="T4" fmla="*/ 1180 w 1248"/>
                <a:gd name="T5" fmla="*/ 45 h 2179"/>
                <a:gd name="T6" fmla="*/ 1222 w 1248"/>
                <a:gd name="T7" fmla="*/ 95 h 2179"/>
                <a:gd name="T8" fmla="*/ 1245 w 1248"/>
                <a:gd name="T9" fmla="*/ 157 h 2179"/>
                <a:gd name="T10" fmla="*/ 1248 w 1248"/>
                <a:gd name="T11" fmla="*/ 269 h 2179"/>
                <a:gd name="T12" fmla="*/ 1153 w 1248"/>
                <a:gd name="T13" fmla="*/ 324 h 2179"/>
                <a:gd name="T14" fmla="*/ 1073 w 1248"/>
                <a:gd name="T15" fmla="*/ 399 h 2179"/>
                <a:gd name="T16" fmla="*/ 1013 w 1248"/>
                <a:gd name="T17" fmla="*/ 490 h 2179"/>
                <a:gd name="T18" fmla="*/ 973 w 1248"/>
                <a:gd name="T19" fmla="*/ 595 h 2179"/>
                <a:gd name="T20" fmla="*/ 960 w 1248"/>
                <a:gd name="T21" fmla="*/ 708 h 2179"/>
                <a:gd name="T22" fmla="*/ 962 w 1248"/>
                <a:gd name="T23" fmla="*/ 1764 h 2179"/>
                <a:gd name="T24" fmla="*/ 982 w 1248"/>
                <a:gd name="T25" fmla="*/ 1856 h 2179"/>
                <a:gd name="T26" fmla="*/ 1018 w 1248"/>
                <a:gd name="T27" fmla="*/ 1940 h 2179"/>
                <a:gd name="T28" fmla="*/ 1014 w 1248"/>
                <a:gd name="T29" fmla="*/ 2020 h 2179"/>
                <a:gd name="T30" fmla="*/ 991 w 1248"/>
                <a:gd name="T31" fmla="*/ 2082 h 2179"/>
                <a:gd name="T32" fmla="*/ 949 w 1248"/>
                <a:gd name="T33" fmla="*/ 2133 h 2179"/>
                <a:gd name="T34" fmla="*/ 893 w 1248"/>
                <a:gd name="T35" fmla="*/ 2167 h 2179"/>
                <a:gd name="T36" fmla="*/ 826 w 1248"/>
                <a:gd name="T37" fmla="*/ 2179 h 2179"/>
                <a:gd name="T38" fmla="*/ 388 w 1248"/>
                <a:gd name="T39" fmla="*/ 2175 h 2179"/>
                <a:gd name="T40" fmla="*/ 325 w 1248"/>
                <a:gd name="T41" fmla="*/ 2152 h 2179"/>
                <a:gd name="T42" fmla="*/ 276 w 1248"/>
                <a:gd name="T43" fmla="*/ 2110 h 2179"/>
                <a:gd name="T44" fmla="*/ 242 w 1248"/>
                <a:gd name="T45" fmla="*/ 2052 h 2179"/>
                <a:gd name="T46" fmla="*/ 230 w 1248"/>
                <a:gd name="T47" fmla="*/ 1986 h 2179"/>
                <a:gd name="T48" fmla="*/ 192 w 1248"/>
                <a:gd name="T49" fmla="*/ 1216 h 2179"/>
                <a:gd name="T50" fmla="*/ 123 w 1248"/>
                <a:gd name="T51" fmla="*/ 1204 h 2179"/>
                <a:gd name="T52" fmla="*/ 67 w 1248"/>
                <a:gd name="T53" fmla="*/ 1170 h 2179"/>
                <a:gd name="T54" fmla="*/ 25 w 1248"/>
                <a:gd name="T55" fmla="*/ 1120 h 2179"/>
                <a:gd name="T56" fmla="*/ 2 w 1248"/>
                <a:gd name="T57" fmla="*/ 1057 h 2179"/>
                <a:gd name="T58" fmla="*/ 0 w 1248"/>
                <a:gd name="T59" fmla="*/ 192 h 2179"/>
                <a:gd name="T60" fmla="*/ 12 w 1248"/>
                <a:gd name="T61" fmla="*/ 125 h 2179"/>
                <a:gd name="T62" fmla="*/ 45 w 1248"/>
                <a:gd name="T63" fmla="*/ 68 h 2179"/>
                <a:gd name="T64" fmla="*/ 95 w 1248"/>
                <a:gd name="T65" fmla="*/ 26 h 2179"/>
                <a:gd name="T66" fmla="*/ 157 w 1248"/>
                <a:gd name="T67" fmla="*/ 3 h 2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48" h="2179">
                  <a:moveTo>
                    <a:pt x="192" y="0"/>
                  </a:moveTo>
                  <a:lnTo>
                    <a:pt x="1056" y="0"/>
                  </a:lnTo>
                  <a:lnTo>
                    <a:pt x="1091" y="3"/>
                  </a:lnTo>
                  <a:lnTo>
                    <a:pt x="1123" y="12"/>
                  </a:lnTo>
                  <a:lnTo>
                    <a:pt x="1153" y="26"/>
                  </a:lnTo>
                  <a:lnTo>
                    <a:pt x="1180" y="45"/>
                  </a:lnTo>
                  <a:lnTo>
                    <a:pt x="1203" y="68"/>
                  </a:lnTo>
                  <a:lnTo>
                    <a:pt x="1222" y="95"/>
                  </a:lnTo>
                  <a:lnTo>
                    <a:pt x="1236" y="125"/>
                  </a:lnTo>
                  <a:lnTo>
                    <a:pt x="1245" y="157"/>
                  </a:lnTo>
                  <a:lnTo>
                    <a:pt x="1248" y="192"/>
                  </a:lnTo>
                  <a:lnTo>
                    <a:pt x="1248" y="269"/>
                  </a:lnTo>
                  <a:lnTo>
                    <a:pt x="1199" y="294"/>
                  </a:lnTo>
                  <a:lnTo>
                    <a:pt x="1153" y="324"/>
                  </a:lnTo>
                  <a:lnTo>
                    <a:pt x="1111" y="359"/>
                  </a:lnTo>
                  <a:lnTo>
                    <a:pt x="1073" y="399"/>
                  </a:lnTo>
                  <a:lnTo>
                    <a:pt x="1041" y="444"/>
                  </a:lnTo>
                  <a:lnTo>
                    <a:pt x="1013" y="490"/>
                  </a:lnTo>
                  <a:lnTo>
                    <a:pt x="990" y="541"/>
                  </a:lnTo>
                  <a:lnTo>
                    <a:pt x="973" y="595"/>
                  </a:lnTo>
                  <a:lnTo>
                    <a:pt x="964" y="651"/>
                  </a:lnTo>
                  <a:lnTo>
                    <a:pt x="960" y="708"/>
                  </a:lnTo>
                  <a:lnTo>
                    <a:pt x="960" y="1717"/>
                  </a:lnTo>
                  <a:lnTo>
                    <a:pt x="962" y="1764"/>
                  </a:lnTo>
                  <a:lnTo>
                    <a:pt x="970" y="1811"/>
                  </a:lnTo>
                  <a:lnTo>
                    <a:pt x="982" y="1856"/>
                  </a:lnTo>
                  <a:lnTo>
                    <a:pt x="999" y="1900"/>
                  </a:lnTo>
                  <a:lnTo>
                    <a:pt x="1018" y="1940"/>
                  </a:lnTo>
                  <a:lnTo>
                    <a:pt x="1018" y="1986"/>
                  </a:lnTo>
                  <a:lnTo>
                    <a:pt x="1014" y="2020"/>
                  </a:lnTo>
                  <a:lnTo>
                    <a:pt x="1006" y="2052"/>
                  </a:lnTo>
                  <a:lnTo>
                    <a:pt x="991" y="2082"/>
                  </a:lnTo>
                  <a:lnTo>
                    <a:pt x="972" y="2110"/>
                  </a:lnTo>
                  <a:lnTo>
                    <a:pt x="949" y="2133"/>
                  </a:lnTo>
                  <a:lnTo>
                    <a:pt x="923" y="2152"/>
                  </a:lnTo>
                  <a:lnTo>
                    <a:pt x="893" y="2167"/>
                  </a:lnTo>
                  <a:lnTo>
                    <a:pt x="860" y="2175"/>
                  </a:lnTo>
                  <a:lnTo>
                    <a:pt x="826" y="2179"/>
                  </a:lnTo>
                  <a:lnTo>
                    <a:pt x="422" y="2179"/>
                  </a:lnTo>
                  <a:lnTo>
                    <a:pt x="388" y="2175"/>
                  </a:lnTo>
                  <a:lnTo>
                    <a:pt x="355" y="2167"/>
                  </a:lnTo>
                  <a:lnTo>
                    <a:pt x="325" y="2152"/>
                  </a:lnTo>
                  <a:lnTo>
                    <a:pt x="299" y="2133"/>
                  </a:lnTo>
                  <a:lnTo>
                    <a:pt x="276" y="2110"/>
                  </a:lnTo>
                  <a:lnTo>
                    <a:pt x="257" y="2082"/>
                  </a:lnTo>
                  <a:lnTo>
                    <a:pt x="242" y="2052"/>
                  </a:lnTo>
                  <a:lnTo>
                    <a:pt x="234" y="2020"/>
                  </a:lnTo>
                  <a:lnTo>
                    <a:pt x="230" y="1986"/>
                  </a:lnTo>
                  <a:lnTo>
                    <a:pt x="230" y="1216"/>
                  </a:lnTo>
                  <a:lnTo>
                    <a:pt x="192" y="1216"/>
                  </a:lnTo>
                  <a:lnTo>
                    <a:pt x="157" y="1212"/>
                  </a:lnTo>
                  <a:lnTo>
                    <a:pt x="123" y="1204"/>
                  </a:lnTo>
                  <a:lnTo>
                    <a:pt x="93" y="1190"/>
                  </a:lnTo>
                  <a:lnTo>
                    <a:pt x="67" y="1170"/>
                  </a:lnTo>
                  <a:lnTo>
                    <a:pt x="44" y="1147"/>
                  </a:lnTo>
                  <a:lnTo>
                    <a:pt x="25" y="1120"/>
                  </a:lnTo>
                  <a:lnTo>
                    <a:pt x="12" y="1090"/>
                  </a:lnTo>
                  <a:lnTo>
                    <a:pt x="2" y="1057"/>
                  </a:lnTo>
                  <a:lnTo>
                    <a:pt x="0" y="1024"/>
                  </a:lnTo>
                  <a:lnTo>
                    <a:pt x="0" y="192"/>
                  </a:lnTo>
                  <a:lnTo>
                    <a:pt x="3" y="157"/>
                  </a:lnTo>
                  <a:lnTo>
                    <a:pt x="12" y="125"/>
                  </a:lnTo>
                  <a:lnTo>
                    <a:pt x="26" y="95"/>
                  </a:lnTo>
                  <a:lnTo>
                    <a:pt x="45" y="68"/>
                  </a:lnTo>
                  <a:lnTo>
                    <a:pt x="68" y="45"/>
                  </a:lnTo>
                  <a:lnTo>
                    <a:pt x="95" y="26"/>
                  </a:lnTo>
                  <a:lnTo>
                    <a:pt x="125" y="12"/>
                  </a:lnTo>
                  <a:lnTo>
                    <a:pt x="157" y="3"/>
                  </a:lnTo>
                  <a:lnTo>
                    <a:pt x="1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13" name="Freeform 381"/>
            <p:cNvSpPr>
              <a:spLocks/>
            </p:cNvSpPr>
            <p:nvPr/>
          </p:nvSpPr>
          <p:spPr bwMode="auto">
            <a:xfrm>
              <a:off x="3233" y="3117"/>
              <a:ext cx="154" cy="155"/>
            </a:xfrm>
            <a:custGeom>
              <a:avLst/>
              <a:gdLst>
                <a:gd name="T0" fmla="*/ 388 w 774"/>
                <a:gd name="T1" fmla="*/ 0 h 776"/>
                <a:gd name="T2" fmla="*/ 439 w 774"/>
                <a:gd name="T3" fmla="*/ 4 h 776"/>
                <a:gd name="T4" fmla="*/ 490 w 774"/>
                <a:gd name="T5" fmla="*/ 13 h 776"/>
                <a:gd name="T6" fmla="*/ 538 w 774"/>
                <a:gd name="T7" fmla="*/ 30 h 776"/>
                <a:gd name="T8" fmla="*/ 583 w 774"/>
                <a:gd name="T9" fmla="*/ 53 h 776"/>
                <a:gd name="T10" fmla="*/ 624 w 774"/>
                <a:gd name="T11" fmla="*/ 81 h 776"/>
                <a:gd name="T12" fmla="*/ 661 w 774"/>
                <a:gd name="T13" fmla="*/ 113 h 776"/>
                <a:gd name="T14" fmla="*/ 694 w 774"/>
                <a:gd name="T15" fmla="*/ 150 h 776"/>
                <a:gd name="T16" fmla="*/ 722 w 774"/>
                <a:gd name="T17" fmla="*/ 191 h 776"/>
                <a:gd name="T18" fmla="*/ 744 w 774"/>
                <a:gd name="T19" fmla="*/ 237 h 776"/>
                <a:gd name="T20" fmla="*/ 761 w 774"/>
                <a:gd name="T21" fmla="*/ 285 h 776"/>
                <a:gd name="T22" fmla="*/ 771 w 774"/>
                <a:gd name="T23" fmla="*/ 336 h 776"/>
                <a:gd name="T24" fmla="*/ 774 w 774"/>
                <a:gd name="T25" fmla="*/ 387 h 776"/>
                <a:gd name="T26" fmla="*/ 771 w 774"/>
                <a:gd name="T27" fmla="*/ 440 h 776"/>
                <a:gd name="T28" fmla="*/ 761 w 774"/>
                <a:gd name="T29" fmla="*/ 491 h 776"/>
                <a:gd name="T30" fmla="*/ 744 w 774"/>
                <a:gd name="T31" fmla="*/ 539 h 776"/>
                <a:gd name="T32" fmla="*/ 722 w 774"/>
                <a:gd name="T33" fmla="*/ 584 h 776"/>
                <a:gd name="T34" fmla="*/ 694 w 774"/>
                <a:gd name="T35" fmla="*/ 626 h 776"/>
                <a:gd name="T36" fmla="*/ 661 w 774"/>
                <a:gd name="T37" fmla="*/ 662 h 776"/>
                <a:gd name="T38" fmla="*/ 624 w 774"/>
                <a:gd name="T39" fmla="*/ 696 h 776"/>
                <a:gd name="T40" fmla="*/ 583 w 774"/>
                <a:gd name="T41" fmla="*/ 723 h 776"/>
                <a:gd name="T42" fmla="*/ 538 w 774"/>
                <a:gd name="T43" fmla="*/ 746 h 776"/>
                <a:gd name="T44" fmla="*/ 490 w 774"/>
                <a:gd name="T45" fmla="*/ 762 h 776"/>
                <a:gd name="T46" fmla="*/ 439 w 774"/>
                <a:gd name="T47" fmla="*/ 773 h 776"/>
                <a:gd name="T48" fmla="*/ 388 w 774"/>
                <a:gd name="T49" fmla="*/ 776 h 776"/>
                <a:gd name="T50" fmla="*/ 335 w 774"/>
                <a:gd name="T51" fmla="*/ 773 h 776"/>
                <a:gd name="T52" fmla="*/ 285 w 774"/>
                <a:gd name="T53" fmla="*/ 762 h 776"/>
                <a:gd name="T54" fmla="*/ 237 w 774"/>
                <a:gd name="T55" fmla="*/ 746 h 776"/>
                <a:gd name="T56" fmla="*/ 192 w 774"/>
                <a:gd name="T57" fmla="*/ 723 h 776"/>
                <a:gd name="T58" fmla="*/ 151 w 774"/>
                <a:gd name="T59" fmla="*/ 696 h 776"/>
                <a:gd name="T60" fmla="*/ 114 w 774"/>
                <a:gd name="T61" fmla="*/ 662 h 776"/>
                <a:gd name="T62" fmla="*/ 81 w 774"/>
                <a:gd name="T63" fmla="*/ 626 h 776"/>
                <a:gd name="T64" fmla="*/ 53 w 774"/>
                <a:gd name="T65" fmla="*/ 584 h 776"/>
                <a:gd name="T66" fmla="*/ 30 w 774"/>
                <a:gd name="T67" fmla="*/ 539 h 776"/>
                <a:gd name="T68" fmla="*/ 14 w 774"/>
                <a:gd name="T69" fmla="*/ 491 h 776"/>
                <a:gd name="T70" fmla="*/ 4 w 774"/>
                <a:gd name="T71" fmla="*/ 440 h 776"/>
                <a:gd name="T72" fmla="*/ 0 w 774"/>
                <a:gd name="T73" fmla="*/ 387 h 776"/>
                <a:gd name="T74" fmla="*/ 4 w 774"/>
                <a:gd name="T75" fmla="*/ 336 h 776"/>
                <a:gd name="T76" fmla="*/ 14 w 774"/>
                <a:gd name="T77" fmla="*/ 285 h 776"/>
                <a:gd name="T78" fmla="*/ 30 w 774"/>
                <a:gd name="T79" fmla="*/ 237 h 776"/>
                <a:gd name="T80" fmla="*/ 53 w 774"/>
                <a:gd name="T81" fmla="*/ 191 h 776"/>
                <a:gd name="T82" fmla="*/ 81 w 774"/>
                <a:gd name="T83" fmla="*/ 150 h 776"/>
                <a:gd name="T84" fmla="*/ 114 w 774"/>
                <a:gd name="T85" fmla="*/ 113 h 776"/>
                <a:gd name="T86" fmla="*/ 151 w 774"/>
                <a:gd name="T87" fmla="*/ 81 h 776"/>
                <a:gd name="T88" fmla="*/ 192 w 774"/>
                <a:gd name="T89" fmla="*/ 53 h 776"/>
                <a:gd name="T90" fmla="*/ 237 w 774"/>
                <a:gd name="T91" fmla="*/ 30 h 776"/>
                <a:gd name="T92" fmla="*/ 285 w 774"/>
                <a:gd name="T93" fmla="*/ 13 h 776"/>
                <a:gd name="T94" fmla="*/ 335 w 774"/>
                <a:gd name="T95" fmla="*/ 4 h 776"/>
                <a:gd name="T96" fmla="*/ 388 w 774"/>
                <a:gd name="T97" fmla="*/ 0 h 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74" h="776">
                  <a:moveTo>
                    <a:pt x="388" y="0"/>
                  </a:moveTo>
                  <a:lnTo>
                    <a:pt x="439" y="4"/>
                  </a:lnTo>
                  <a:lnTo>
                    <a:pt x="490" y="13"/>
                  </a:lnTo>
                  <a:lnTo>
                    <a:pt x="538" y="30"/>
                  </a:lnTo>
                  <a:lnTo>
                    <a:pt x="583" y="53"/>
                  </a:lnTo>
                  <a:lnTo>
                    <a:pt x="624" y="81"/>
                  </a:lnTo>
                  <a:lnTo>
                    <a:pt x="661" y="113"/>
                  </a:lnTo>
                  <a:lnTo>
                    <a:pt x="694" y="150"/>
                  </a:lnTo>
                  <a:lnTo>
                    <a:pt x="722" y="191"/>
                  </a:lnTo>
                  <a:lnTo>
                    <a:pt x="744" y="237"/>
                  </a:lnTo>
                  <a:lnTo>
                    <a:pt x="761" y="285"/>
                  </a:lnTo>
                  <a:lnTo>
                    <a:pt x="771" y="336"/>
                  </a:lnTo>
                  <a:lnTo>
                    <a:pt x="774" y="387"/>
                  </a:lnTo>
                  <a:lnTo>
                    <a:pt x="771" y="440"/>
                  </a:lnTo>
                  <a:lnTo>
                    <a:pt x="761" y="491"/>
                  </a:lnTo>
                  <a:lnTo>
                    <a:pt x="744" y="539"/>
                  </a:lnTo>
                  <a:lnTo>
                    <a:pt x="722" y="584"/>
                  </a:lnTo>
                  <a:lnTo>
                    <a:pt x="694" y="626"/>
                  </a:lnTo>
                  <a:lnTo>
                    <a:pt x="661" y="662"/>
                  </a:lnTo>
                  <a:lnTo>
                    <a:pt x="624" y="696"/>
                  </a:lnTo>
                  <a:lnTo>
                    <a:pt x="583" y="723"/>
                  </a:lnTo>
                  <a:lnTo>
                    <a:pt x="538" y="746"/>
                  </a:lnTo>
                  <a:lnTo>
                    <a:pt x="490" y="762"/>
                  </a:lnTo>
                  <a:lnTo>
                    <a:pt x="439" y="773"/>
                  </a:lnTo>
                  <a:lnTo>
                    <a:pt x="388" y="776"/>
                  </a:lnTo>
                  <a:lnTo>
                    <a:pt x="335" y="773"/>
                  </a:lnTo>
                  <a:lnTo>
                    <a:pt x="285" y="762"/>
                  </a:lnTo>
                  <a:lnTo>
                    <a:pt x="237" y="746"/>
                  </a:lnTo>
                  <a:lnTo>
                    <a:pt x="192" y="723"/>
                  </a:lnTo>
                  <a:lnTo>
                    <a:pt x="151" y="696"/>
                  </a:lnTo>
                  <a:lnTo>
                    <a:pt x="114" y="662"/>
                  </a:lnTo>
                  <a:lnTo>
                    <a:pt x="81" y="626"/>
                  </a:lnTo>
                  <a:lnTo>
                    <a:pt x="53" y="584"/>
                  </a:lnTo>
                  <a:lnTo>
                    <a:pt x="30" y="539"/>
                  </a:lnTo>
                  <a:lnTo>
                    <a:pt x="14" y="491"/>
                  </a:lnTo>
                  <a:lnTo>
                    <a:pt x="4" y="440"/>
                  </a:lnTo>
                  <a:lnTo>
                    <a:pt x="0" y="387"/>
                  </a:lnTo>
                  <a:lnTo>
                    <a:pt x="4" y="336"/>
                  </a:lnTo>
                  <a:lnTo>
                    <a:pt x="14" y="285"/>
                  </a:lnTo>
                  <a:lnTo>
                    <a:pt x="30" y="237"/>
                  </a:lnTo>
                  <a:lnTo>
                    <a:pt x="53" y="191"/>
                  </a:lnTo>
                  <a:lnTo>
                    <a:pt x="81" y="150"/>
                  </a:lnTo>
                  <a:lnTo>
                    <a:pt x="114" y="113"/>
                  </a:lnTo>
                  <a:lnTo>
                    <a:pt x="151" y="81"/>
                  </a:lnTo>
                  <a:lnTo>
                    <a:pt x="192" y="53"/>
                  </a:lnTo>
                  <a:lnTo>
                    <a:pt x="237" y="30"/>
                  </a:lnTo>
                  <a:lnTo>
                    <a:pt x="285" y="13"/>
                  </a:lnTo>
                  <a:lnTo>
                    <a:pt x="335" y="4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14" name="Freeform 382"/>
            <p:cNvSpPr>
              <a:spLocks/>
            </p:cNvSpPr>
            <p:nvPr/>
          </p:nvSpPr>
          <p:spPr bwMode="auto">
            <a:xfrm>
              <a:off x="3185" y="3300"/>
              <a:ext cx="249" cy="435"/>
            </a:xfrm>
            <a:custGeom>
              <a:avLst/>
              <a:gdLst>
                <a:gd name="T0" fmla="*/ 1056 w 1248"/>
                <a:gd name="T1" fmla="*/ 0 h 2175"/>
                <a:gd name="T2" fmla="*/ 1124 w 1248"/>
                <a:gd name="T3" fmla="*/ 12 h 2175"/>
                <a:gd name="T4" fmla="*/ 1180 w 1248"/>
                <a:gd name="T5" fmla="*/ 46 h 2175"/>
                <a:gd name="T6" fmla="*/ 1222 w 1248"/>
                <a:gd name="T7" fmla="*/ 96 h 2175"/>
                <a:gd name="T8" fmla="*/ 1245 w 1248"/>
                <a:gd name="T9" fmla="*/ 159 h 2175"/>
                <a:gd name="T10" fmla="*/ 1248 w 1248"/>
                <a:gd name="T11" fmla="*/ 1020 h 2175"/>
                <a:gd name="T12" fmla="*/ 1236 w 1248"/>
                <a:gd name="T13" fmla="*/ 1088 h 2175"/>
                <a:gd name="T14" fmla="*/ 1203 w 1248"/>
                <a:gd name="T15" fmla="*/ 1144 h 2175"/>
                <a:gd name="T16" fmla="*/ 1154 w 1248"/>
                <a:gd name="T17" fmla="*/ 1186 h 2175"/>
                <a:gd name="T18" fmla="*/ 1091 w 1248"/>
                <a:gd name="T19" fmla="*/ 1210 h 2175"/>
                <a:gd name="T20" fmla="*/ 1018 w 1248"/>
                <a:gd name="T21" fmla="*/ 1213 h 2175"/>
                <a:gd name="T22" fmla="*/ 1014 w 1248"/>
                <a:gd name="T23" fmla="*/ 2018 h 2175"/>
                <a:gd name="T24" fmla="*/ 992 w 1248"/>
                <a:gd name="T25" fmla="*/ 2080 h 2175"/>
                <a:gd name="T26" fmla="*/ 949 w 1248"/>
                <a:gd name="T27" fmla="*/ 2131 h 2175"/>
                <a:gd name="T28" fmla="*/ 893 w 1248"/>
                <a:gd name="T29" fmla="*/ 2163 h 2175"/>
                <a:gd name="T30" fmla="*/ 826 w 1248"/>
                <a:gd name="T31" fmla="*/ 2175 h 2175"/>
                <a:gd name="T32" fmla="*/ 388 w 1248"/>
                <a:gd name="T33" fmla="*/ 2173 h 2175"/>
                <a:gd name="T34" fmla="*/ 325 w 1248"/>
                <a:gd name="T35" fmla="*/ 2149 h 2175"/>
                <a:gd name="T36" fmla="*/ 276 w 1248"/>
                <a:gd name="T37" fmla="*/ 2107 h 2175"/>
                <a:gd name="T38" fmla="*/ 242 w 1248"/>
                <a:gd name="T39" fmla="*/ 2050 h 2175"/>
                <a:gd name="T40" fmla="*/ 230 w 1248"/>
                <a:gd name="T41" fmla="*/ 1983 h 2175"/>
                <a:gd name="T42" fmla="*/ 251 w 1248"/>
                <a:gd name="T43" fmla="*/ 1896 h 2175"/>
                <a:gd name="T44" fmla="*/ 278 w 1248"/>
                <a:gd name="T45" fmla="*/ 1808 h 2175"/>
                <a:gd name="T46" fmla="*/ 288 w 1248"/>
                <a:gd name="T47" fmla="*/ 1713 h 2175"/>
                <a:gd name="T48" fmla="*/ 284 w 1248"/>
                <a:gd name="T49" fmla="*/ 652 h 2175"/>
                <a:gd name="T50" fmla="*/ 258 w 1248"/>
                <a:gd name="T51" fmla="*/ 543 h 2175"/>
                <a:gd name="T52" fmla="*/ 208 w 1248"/>
                <a:gd name="T53" fmla="*/ 444 h 2175"/>
                <a:gd name="T54" fmla="*/ 137 w 1248"/>
                <a:gd name="T55" fmla="*/ 361 h 2175"/>
                <a:gd name="T56" fmla="*/ 49 w 1248"/>
                <a:gd name="T57" fmla="*/ 295 h 2175"/>
                <a:gd name="T58" fmla="*/ 0 w 1248"/>
                <a:gd name="T59" fmla="*/ 192 h 2175"/>
                <a:gd name="T60" fmla="*/ 12 w 1248"/>
                <a:gd name="T61" fmla="*/ 126 h 2175"/>
                <a:gd name="T62" fmla="*/ 46 w 1248"/>
                <a:gd name="T63" fmla="*/ 69 h 2175"/>
                <a:gd name="T64" fmla="*/ 95 w 1248"/>
                <a:gd name="T65" fmla="*/ 26 h 2175"/>
                <a:gd name="T66" fmla="*/ 157 w 1248"/>
                <a:gd name="T67" fmla="*/ 4 h 2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48" h="2175">
                  <a:moveTo>
                    <a:pt x="192" y="0"/>
                  </a:moveTo>
                  <a:lnTo>
                    <a:pt x="1056" y="0"/>
                  </a:lnTo>
                  <a:lnTo>
                    <a:pt x="1091" y="4"/>
                  </a:lnTo>
                  <a:lnTo>
                    <a:pt x="1124" y="12"/>
                  </a:lnTo>
                  <a:lnTo>
                    <a:pt x="1154" y="26"/>
                  </a:lnTo>
                  <a:lnTo>
                    <a:pt x="1180" y="46"/>
                  </a:lnTo>
                  <a:lnTo>
                    <a:pt x="1203" y="69"/>
                  </a:lnTo>
                  <a:lnTo>
                    <a:pt x="1222" y="96"/>
                  </a:lnTo>
                  <a:lnTo>
                    <a:pt x="1236" y="126"/>
                  </a:lnTo>
                  <a:lnTo>
                    <a:pt x="1245" y="159"/>
                  </a:lnTo>
                  <a:lnTo>
                    <a:pt x="1248" y="192"/>
                  </a:lnTo>
                  <a:lnTo>
                    <a:pt x="1248" y="1020"/>
                  </a:lnTo>
                  <a:lnTo>
                    <a:pt x="1245" y="1055"/>
                  </a:lnTo>
                  <a:lnTo>
                    <a:pt x="1236" y="1088"/>
                  </a:lnTo>
                  <a:lnTo>
                    <a:pt x="1222" y="1118"/>
                  </a:lnTo>
                  <a:lnTo>
                    <a:pt x="1203" y="1144"/>
                  </a:lnTo>
                  <a:lnTo>
                    <a:pt x="1180" y="1168"/>
                  </a:lnTo>
                  <a:lnTo>
                    <a:pt x="1154" y="1186"/>
                  </a:lnTo>
                  <a:lnTo>
                    <a:pt x="1124" y="1201"/>
                  </a:lnTo>
                  <a:lnTo>
                    <a:pt x="1091" y="1210"/>
                  </a:lnTo>
                  <a:lnTo>
                    <a:pt x="1056" y="1213"/>
                  </a:lnTo>
                  <a:lnTo>
                    <a:pt x="1018" y="1213"/>
                  </a:lnTo>
                  <a:lnTo>
                    <a:pt x="1018" y="1983"/>
                  </a:lnTo>
                  <a:lnTo>
                    <a:pt x="1014" y="2018"/>
                  </a:lnTo>
                  <a:lnTo>
                    <a:pt x="1006" y="2050"/>
                  </a:lnTo>
                  <a:lnTo>
                    <a:pt x="992" y="2080"/>
                  </a:lnTo>
                  <a:lnTo>
                    <a:pt x="972" y="2107"/>
                  </a:lnTo>
                  <a:lnTo>
                    <a:pt x="949" y="2131"/>
                  </a:lnTo>
                  <a:lnTo>
                    <a:pt x="923" y="2149"/>
                  </a:lnTo>
                  <a:lnTo>
                    <a:pt x="893" y="2163"/>
                  </a:lnTo>
                  <a:lnTo>
                    <a:pt x="861" y="2173"/>
                  </a:lnTo>
                  <a:lnTo>
                    <a:pt x="826" y="2175"/>
                  </a:lnTo>
                  <a:lnTo>
                    <a:pt x="423" y="2175"/>
                  </a:lnTo>
                  <a:lnTo>
                    <a:pt x="388" y="2173"/>
                  </a:lnTo>
                  <a:lnTo>
                    <a:pt x="355" y="2163"/>
                  </a:lnTo>
                  <a:lnTo>
                    <a:pt x="325" y="2149"/>
                  </a:lnTo>
                  <a:lnTo>
                    <a:pt x="299" y="2131"/>
                  </a:lnTo>
                  <a:lnTo>
                    <a:pt x="276" y="2107"/>
                  </a:lnTo>
                  <a:lnTo>
                    <a:pt x="257" y="2080"/>
                  </a:lnTo>
                  <a:lnTo>
                    <a:pt x="242" y="2050"/>
                  </a:lnTo>
                  <a:lnTo>
                    <a:pt x="234" y="2018"/>
                  </a:lnTo>
                  <a:lnTo>
                    <a:pt x="230" y="1983"/>
                  </a:lnTo>
                  <a:lnTo>
                    <a:pt x="230" y="1938"/>
                  </a:lnTo>
                  <a:lnTo>
                    <a:pt x="251" y="1896"/>
                  </a:lnTo>
                  <a:lnTo>
                    <a:pt x="268" y="1853"/>
                  </a:lnTo>
                  <a:lnTo>
                    <a:pt x="278" y="1808"/>
                  </a:lnTo>
                  <a:lnTo>
                    <a:pt x="286" y="1762"/>
                  </a:lnTo>
                  <a:lnTo>
                    <a:pt x="288" y="1713"/>
                  </a:lnTo>
                  <a:lnTo>
                    <a:pt x="288" y="710"/>
                  </a:lnTo>
                  <a:lnTo>
                    <a:pt x="284" y="652"/>
                  </a:lnTo>
                  <a:lnTo>
                    <a:pt x="275" y="596"/>
                  </a:lnTo>
                  <a:lnTo>
                    <a:pt x="258" y="543"/>
                  </a:lnTo>
                  <a:lnTo>
                    <a:pt x="235" y="491"/>
                  </a:lnTo>
                  <a:lnTo>
                    <a:pt x="208" y="444"/>
                  </a:lnTo>
                  <a:lnTo>
                    <a:pt x="175" y="401"/>
                  </a:lnTo>
                  <a:lnTo>
                    <a:pt x="137" y="361"/>
                  </a:lnTo>
                  <a:lnTo>
                    <a:pt x="95" y="325"/>
                  </a:lnTo>
                  <a:lnTo>
                    <a:pt x="49" y="295"/>
                  </a:lnTo>
                  <a:lnTo>
                    <a:pt x="0" y="269"/>
                  </a:lnTo>
                  <a:lnTo>
                    <a:pt x="0" y="192"/>
                  </a:lnTo>
                  <a:lnTo>
                    <a:pt x="4" y="159"/>
                  </a:lnTo>
                  <a:lnTo>
                    <a:pt x="12" y="126"/>
                  </a:lnTo>
                  <a:lnTo>
                    <a:pt x="26" y="96"/>
                  </a:lnTo>
                  <a:lnTo>
                    <a:pt x="46" y="69"/>
                  </a:lnTo>
                  <a:lnTo>
                    <a:pt x="68" y="46"/>
                  </a:lnTo>
                  <a:lnTo>
                    <a:pt x="95" y="26"/>
                  </a:lnTo>
                  <a:lnTo>
                    <a:pt x="125" y="12"/>
                  </a:lnTo>
                  <a:lnTo>
                    <a:pt x="157" y="4"/>
                  </a:lnTo>
                  <a:lnTo>
                    <a:pt x="1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15" name="Freeform 383"/>
            <p:cNvSpPr>
              <a:spLocks/>
            </p:cNvSpPr>
            <p:nvPr/>
          </p:nvSpPr>
          <p:spPr bwMode="auto">
            <a:xfrm>
              <a:off x="2899" y="3404"/>
              <a:ext cx="286" cy="499"/>
            </a:xfrm>
            <a:custGeom>
              <a:avLst/>
              <a:gdLst>
                <a:gd name="T0" fmla="*/ 192 w 1431"/>
                <a:gd name="T1" fmla="*/ 0 h 2493"/>
                <a:gd name="T2" fmla="*/ 1239 w 1431"/>
                <a:gd name="T3" fmla="*/ 0 h 2493"/>
                <a:gd name="T4" fmla="*/ 1272 w 1431"/>
                <a:gd name="T5" fmla="*/ 3 h 2493"/>
                <a:gd name="T6" fmla="*/ 1305 w 1431"/>
                <a:gd name="T7" fmla="*/ 12 h 2493"/>
                <a:gd name="T8" fmla="*/ 1335 w 1431"/>
                <a:gd name="T9" fmla="*/ 26 h 2493"/>
                <a:gd name="T10" fmla="*/ 1362 w 1431"/>
                <a:gd name="T11" fmla="*/ 45 h 2493"/>
                <a:gd name="T12" fmla="*/ 1385 w 1431"/>
                <a:gd name="T13" fmla="*/ 68 h 2493"/>
                <a:gd name="T14" fmla="*/ 1404 w 1431"/>
                <a:gd name="T15" fmla="*/ 96 h 2493"/>
                <a:gd name="T16" fmla="*/ 1419 w 1431"/>
                <a:gd name="T17" fmla="*/ 126 h 2493"/>
                <a:gd name="T18" fmla="*/ 1427 w 1431"/>
                <a:gd name="T19" fmla="*/ 159 h 2493"/>
                <a:gd name="T20" fmla="*/ 1431 w 1431"/>
                <a:gd name="T21" fmla="*/ 192 h 2493"/>
                <a:gd name="T22" fmla="*/ 1431 w 1431"/>
                <a:gd name="T23" fmla="*/ 1197 h 2493"/>
                <a:gd name="T24" fmla="*/ 1427 w 1431"/>
                <a:gd name="T25" fmla="*/ 1232 h 2493"/>
                <a:gd name="T26" fmla="*/ 1419 w 1431"/>
                <a:gd name="T27" fmla="*/ 1264 h 2493"/>
                <a:gd name="T28" fmla="*/ 1404 w 1431"/>
                <a:gd name="T29" fmla="*/ 1295 h 2493"/>
                <a:gd name="T30" fmla="*/ 1385 w 1431"/>
                <a:gd name="T31" fmla="*/ 1321 h 2493"/>
                <a:gd name="T32" fmla="*/ 1362 w 1431"/>
                <a:gd name="T33" fmla="*/ 1344 h 2493"/>
                <a:gd name="T34" fmla="*/ 1335 w 1431"/>
                <a:gd name="T35" fmla="*/ 1363 h 2493"/>
                <a:gd name="T36" fmla="*/ 1305 w 1431"/>
                <a:gd name="T37" fmla="*/ 1378 h 2493"/>
                <a:gd name="T38" fmla="*/ 1272 w 1431"/>
                <a:gd name="T39" fmla="*/ 1386 h 2493"/>
                <a:gd name="T40" fmla="*/ 1239 w 1431"/>
                <a:gd name="T41" fmla="*/ 1390 h 2493"/>
                <a:gd name="T42" fmla="*/ 1164 w 1431"/>
                <a:gd name="T43" fmla="*/ 1390 h 2493"/>
                <a:gd name="T44" fmla="*/ 1164 w 1431"/>
                <a:gd name="T45" fmla="*/ 2300 h 2493"/>
                <a:gd name="T46" fmla="*/ 1162 w 1431"/>
                <a:gd name="T47" fmla="*/ 2335 h 2493"/>
                <a:gd name="T48" fmla="*/ 1152 w 1431"/>
                <a:gd name="T49" fmla="*/ 2368 h 2493"/>
                <a:gd name="T50" fmla="*/ 1138 w 1431"/>
                <a:gd name="T51" fmla="*/ 2398 h 2493"/>
                <a:gd name="T52" fmla="*/ 1120 w 1431"/>
                <a:gd name="T53" fmla="*/ 2424 h 2493"/>
                <a:gd name="T54" fmla="*/ 1096 w 1431"/>
                <a:gd name="T55" fmla="*/ 2448 h 2493"/>
                <a:gd name="T56" fmla="*/ 1069 w 1431"/>
                <a:gd name="T57" fmla="*/ 2467 h 2493"/>
                <a:gd name="T58" fmla="*/ 1039 w 1431"/>
                <a:gd name="T59" fmla="*/ 2481 h 2493"/>
                <a:gd name="T60" fmla="*/ 1007 w 1431"/>
                <a:gd name="T61" fmla="*/ 2491 h 2493"/>
                <a:gd name="T62" fmla="*/ 972 w 1431"/>
                <a:gd name="T63" fmla="*/ 2493 h 2493"/>
                <a:gd name="T64" fmla="*/ 457 w 1431"/>
                <a:gd name="T65" fmla="*/ 2493 h 2493"/>
                <a:gd name="T66" fmla="*/ 422 w 1431"/>
                <a:gd name="T67" fmla="*/ 2491 h 2493"/>
                <a:gd name="T68" fmla="*/ 390 w 1431"/>
                <a:gd name="T69" fmla="*/ 2481 h 2493"/>
                <a:gd name="T70" fmla="*/ 360 w 1431"/>
                <a:gd name="T71" fmla="*/ 2467 h 2493"/>
                <a:gd name="T72" fmla="*/ 333 w 1431"/>
                <a:gd name="T73" fmla="*/ 2448 h 2493"/>
                <a:gd name="T74" fmla="*/ 311 w 1431"/>
                <a:gd name="T75" fmla="*/ 2424 h 2493"/>
                <a:gd name="T76" fmla="*/ 291 w 1431"/>
                <a:gd name="T77" fmla="*/ 2398 h 2493"/>
                <a:gd name="T78" fmla="*/ 277 w 1431"/>
                <a:gd name="T79" fmla="*/ 2368 h 2493"/>
                <a:gd name="T80" fmla="*/ 269 w 1431"/>
                <a:gd name="T81" fmla="*/ 2335 h 2493"/>
                <a:gd name="T82" fmla="*/ 265 w 1431"/>
                <a:gd name="T83" fmla="*/ 2300 h 2493"/>
                <a:gd name="T84" fmla="*/ 265 w 1431"/>
                <a:gd name="T85" fmla="*/ 1393 h 2493"/>
                <a:gd name="T86" fmla="*/ 192 w 1431"/>
                <a:gd name="T87" fmla="*/ 1393 h 2493"/>
                <a:gd name="T88" fmla="*/ 157 w 1431"/>
                <a:gd name="T89" fmla="*/ 1390 h 2493"/>
                <a:gd name="T90" fmla="*/ 125 w 1431"/>
                <a:gd name="T91" fmla="*/ 1381 h 2493"/>
                <a:gd name="T92" fmla="*/ 95 w 1431"/>
                <a:gd name="T93" fmla="*/ 1367 h 2493"/>
                <a:gd name="T94" fmla="*/ 68 w 1431"/>
                <a:gd name="T95" fmla="*/ 1347 h 2493"/>
                <a:gd name="T96" fmla="*/ 44 w 1431"/>
                <a:gd name="T97" fmla="*/ 1325 h 2493"/>
                <a:gd name="T98" fmla="*/ 26 w 1431"/>
                <a:gd name="T99" fmla="*/ 1297 h 2493"/>
                <a:gd name="T100" fmla="*/ 12 w 1431"/>
                <a:gd name="T101" fmla="*/ 1267 h 2493"/>
                <a:gd name="T102" fmla="*/ 2 w 1431"/>
                <a:gd name="T103" fmla="*/ 1234 h 2493"/>
                <a:gd name="T104" fmla="*/ 0 w 1431"/>
                <a:gd name="T105" fmla="*/ 1201 h 2493"/>
                <a:gd name="T106" fmla="*/ 0 w 1431"/>
                <a:gd name="T107" fmla="*/ 192 h 2493"/>
                <a:gd name="T108" fmla="*/ 2 w 1431"/>
                <a:gd name="T109" fmla="*/ 159 h 2493"/>
                <a:gd name="T110" fmla="*/ 11 w 1431"/>
                <a:gd name="T111" fmla="*/ 126 h 2493"/>
                <a:gd name="T112" fmla="*/ 25 w 1431"/>
                <a:gd name="T113" fmla="*/ 96 h 2493"/>
                <a:gd name="T114" fmla="*/ 44 w 1431"/>
                <a:gd name="T115" fmla="*/ 68 h 2493"/>
                <a:gd name="T116" fmla="*/ 67 w 1431"/>
                <a:gd name="T117" fmla="*/ 45 h 2493"/>
                <a:gd name="T118" fmla="*/ 93 w 1431"/>
                <a:gd name="T119" fmla="*/ 26 h 2493"/>
                <a:gd name="T120" fmla="*/ 123 w 1431"/>
                <a:gd name="T121" fmla="*/ 12 h 2493"/>
                <a:gd name="T122" fmla="*/ 156 w 1431"/>
                <a:gd name="T123" fmla="*/ 3 h 2493"/>
                <a:gd name="T124" fmla="*/ 192 w 1431"/>
                <a:gd name="T125" fmla="*/ 0 h 2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31" h="2493">
                  <a:moveTo>
                    <a:pt x="192" y="0"/>
                  </a:moveTo>
                  <a:lnTo>
                    <a:pt x="1239" y="0"/>
                  </a:lnTo>
                  <a:lnTo>
                    <a:pt x="1272" y="3"/>
                  </a:lnTo>
                  <a:lnTo>
                    <a:pt x="1305" y="12"/>
                  </a:lnTo>
                  <a:lnTo>
                    <a:pt x="1335" y="26"/>
                  </a:lnTo>
                  <a:lnTo>
                    <a:pt x="1362" y="45"/>
                  </a:lnTo>
                  <a:lnTo>
                    <a:pt x="1385" y="68"/>
                  </a:lnTo>
                  <a:lnTo>
                    <a:pt x="1404" y="96"/>
                  </a:lnTo>
                  <a:lnTo>
                    <a:pt x="1419" y="126"/>
                  </a:lnTo>
                  <a:lnTo>
                    <a:pt x="1427" y="159"/>
                  </a:lnTo>
                  <a:lnTo>
                    <a:pt x="1431" y="192"/>
                  </a:lnTo>
                  <a:lnTo>
                    <a:pt x="1431" y="1197"/>
                  </a:lnTo>
                  <a:lnTo>
                    <a:pt x="1427" y="1232"/>
                  </a:lnTo>
                  <a:lnTo>
                    <a:pt x="1419" y="1264"/>
                  </a:lnTo>
                  <a:lnTo>
                    <a:pt x="1404" y="1295"/>
                  </a:lnTo>
                  <a:lnTo>
                    <a:pt x="1385" y="1321"/>
                  </a:lnTo>
                  <a:lnTo>
                    <a:pt x="1362" y="1344"/>
                  </a:lnTo>
                  <a:lnTo>
                    <a:pt x="1335" y="1363"/>
                  </a:lnTo>
                  <a:lnTo>
                    <a:pt x="1305" y="1378"/>
                  </a:lnTo>
                  <a:lnTo>
                    <a:pt x="1272" y="1386"/>
                  </a:lnTo>
                  <a:lnTo>
                    <a:pt x="1239" y="1390"/>
                  </a:lnTo>
                  <a:lnTo>
                    <a:pt x="1164" y="1390"/>
                  </a:lnTo>
                  <a:lnTo>
                    <a:pt x="1164" y="2300"/>
                  </a:lnTo>
                  <a:lnTo>
                    <a:pt x="1162" y="2335"/>
                  </a:lnTo>
                  <a:lnTo>
                    <a:pt x="1152" y="2368"/>
                  </a:lnTo>
                  <a:lnTo>
                    <a:pt x="1138" y="2398"/>
                  </a:lnTo>
                  <a:lnTo>
                    <a:pt x="1120" y="2424"/>
                  </a:lnTo>
                  <a:lnTo>
                    <a:pt x="1096" y="2448"/>
                  </a:lnTo>
                  <a:lnTo>
                    <a:pt x="1069" y="2467"/>
                  </a:lnTo>
                  <a:lnTo>
                    <a:pt x="1039" y="2481"/>
                  </a:lnTo>
                  <a:lnTo>
                    <a:pt x="1007" y="2491"/>
                  </a:lnTo>
                  <a:lnTo>
                    <a:pt x="972" y="2493"/>
                  </a:lnTo>
                  <a:lnTo>
                    <a:pt x="457" y="2493"/>
                  </a:lnTo>
                  <a:lnTo>
                    <a:pt x="422" y="2491"/>
                  </a:lnTo>
                  <a:lnTo>
                    <a:pt x="390" y="2481"/>
                  </a:lnTo>
                  <a:lnTo>
                    <a:pt x="360" y="2467"/>
                  </a:lnTo>
                  <a:lnTo>
                    <a:pt x="333" y="2448"/>
                  </a:lnTo>
                  <a:lnTo>
                    <a:pt x="311" y="2424"/>
                  </a:lnTo>
                  <a:lnTo>
                    <a:pt x="291" y="2398"/>
                  </a:lnTo>
                  <a:lnTo>
                    <a:pt x="277" y="2368"/>
                  </a:lnTo>
                  <a:lnTo>
                    <a:pt x="269" y="2335"/>
                  </a:lnTo>
                  <a:lnTo>
                    <a:pt x="265" y="2300"/>
                  </a:lnTo>
                  <a:lnTo>
                    <a:pt x="265" y="1393"/>
                  </a:lnTo>
                  <a:lnTo>
                    <a:pt x="192" y="1393"/>
                  </a:lnTo>
                  <a:lnTo>
                    <a:pt x="157" y="1390"/>
                  </a:lnTo>
                  <a:lnTo>
                    <a:pt x="125" y="1381"/>
                  </a:lnTo>
                  <a:lnTo>
                    <a:pt x="95" y="1367"/>
                  </a:lnTo>
                  <a:lnTo>
                    <a:pt x="68" y="1347"/>
                  </a:lnTo>
                  <a:lnTo>
                    <a:pt x="44" y="1325"/>
                  </a:lnTo>
                  <a:lnTo>
                    <a:pt x="26" y="1297"/>
                  </a:lnTo>
                  <a:lnTo>
                    <a:pt x="12" y="1267"/>
                  </a:lnTo>
                  <a:lnTo>
                    <a:pt x="2" y="1234"/>
                  </a:lnTo>
                  <a:lnTo>
                    <a:pt x="0" y="1201"/>
                  </a:lnTo>
                  <a:lnTo>
                    <a:pt x="0" y="192"/>
                  </a:lnTo>
                  <a:lnTo>
                    <a:pt x="2" y="159"/>
                  </a:lnTo>
                  <a:lnTo>
                    <a:pt x="11" y="126"/>
                  </a:lnTo>
                  <a:lnTo>
                    <a:pt x="25" y="96"/>
                  </a:lnTo>
                  <a:lnTo>
                    <a:pt x="44" y="68"/>
                  </a:lnTo>
                  <a:lnTo>
                    <a:pt x="67" y="45"/>
                  </a:lnTo>
                  <a:lnTo>
                    <a:pt x="93" y="26"/>
                  </a:lnTo>
                  <a:lnTo>
                    <a:pt x="123" y="12"/>
                  </a:lnTo>
                  <a:lnTo>
                    <a:pt x="156" y="3"/>
                  </a:lnTo>
                  <a:lnTo>
                    <a:pt x="1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16" name="Freeform 384"/>
            <p:cNvSpPr>
              <a:spLocks/>
            </p:cNvSpPr>
            <p:nvPr/>
          </p:nvSpPr>
          <p:spPr bwMode="auto">
            <a:xfrm>
              <a:off x="2953" y="3194"/>
              <a:ext cx="178" cy="178"/>
            </a:xfrm>
            <a:custGeom>
              <a:avLst/>
              <a:gdLst>
                <a:gd name="T0" fmla="*/ 444 w 889"/>
                <a:gd name="T1" fmla="*/ 0 h 892"/>
                <a:gd name="T2" fmla="*/ 500 w 889"/>
                <a:gd name="T3" fmla="*/ 4 h 892"/>
                <a:gd name="T4" fmla="*/ 554 w 889"/>
                <a:gd name="T5" fmla="*/ 13 h 892"/>
                <a:gd name="T6" fmla="*/ 605 w 889"/>
                <a:gd name="T7" fmla="*/ 30 h 892"/>
                <a:gd name="T8" fmla="*/ 654 w 889"/>
                <a:gd name="T9" fmla="*/ 52 h 892"/>
                <a:gd name="T10" fmla="*/ 698 w 889"/>
                <a:gd name="T11" fmla="*/ 79 h 892"/>
                <a:gd name="T12" fmla="*/ 739 w 889"/>
                <a:gd name="T13" fmla="*/ 112 h 892"/>
                <a:gd name="T14" fmla="*/ 776 w 889"/>
                <a:gd name="T15" fmla="*/ 149 h 892"/>
                <a:gd name="T16" fmla="*/ 810 w 889"/>
                <a:gd name="T17" fmla="*/ 191 h 892"/>
                <a:gd name="T18" fmla="*/ 838 w 889"/>
                <a:gd name="T19" fmla="*/ 236 h 892"/>
                <a:gd name="T20" fmla="*/ 859 w 889"/>
                <a:gd name="T21" fmla="*/ 284 h 892"/>
                <a:gd name="T22" fmla="*/ 876 w 889"/>
                <a:gd name="T23" fmla="*/ 336 h 892"/>
                <a:gd name="T24" fmla="*/ 886 w 889"/>
                <a:gd name="T25" fmla="*/ 390 h 892"/>
                <a:gd name="T26" fmla="*/ 889 w 889"/>
                <a:gd name="T27" fmla="*/ 445 h 892"/>
                <a:gd name="T28" fmla="*/ 886 w 889"/>
                <a:gd name="T29" fmla="*/ 502 h 892"/>
                <a:gd name="T30" fmla="*/ 876 w 889"/>
                <a:gd name="T31" fmla="*/ 556 h 892"/>
                <a:gd name="T32" fmla="*/ 859 w 889"/>
                <a:gd name="T33" fmla="*/ 607 h 892"/>
                <a:gd name="T34" fmla="*/ 838 w 889"/>
                <a:gd name="T35" fmla="*/ 656 h 892"/>
                <a:gd name="T36" fmla="*/ 810 w 889"/>
                <a:gd name="T37" fmla="*/ 700 h 892"/>
                <a:gd name="T38" fmla="*/ 776 w 889"/>
                <a:gd name="T39" fmla="*/ 742 h 892"/>
                <a:gd name="T40" fmla="*/ 739 w 889"/>
                <a:gd name="T41" fmla="*/ 779 h 892"/>
                <a:gd name="T42" fmla="*/ 698 w 889"/>
                <a:gd name="T43" fmla="*/ 812 h 892"/>
                <a:gd name="T44" fmla="*/ 654 w 889"/>
                <a:gd name="T45" fmla="*/ 840 h 892"/>
                <a:gd name="T46" fmla="*/ 605 w 889"/>
                <a:gd name="T47" fmla="*/ 862 h 892"/>
                <a:gd name="T48" fmla="*/ 554 w 889"/>
                <a:gd name="T49" fmla="*/ 878 h 892"/>
                <a:gd name="T50" fmla="*/ 500 w 889"/>
                <a:gd name="T51" fmla="*/ 888 h 892"/>
                <a:gd name="T52" fmla="*/ 444 w 889"/>
                <a:gd name="T53" fmla="*/ 892 h 892"/>
                <a:gd name="T54" fmla="*/ 389 w 889"/>
                <a:gd name="T55" fmla="*/ 888 h 892"/>
                <a:gd name="T56" fmla="*/ 335 w 889"/>
                <a:gd name="T57" fmla="*/ 878 h 892"/>
                <a:gd name="T58" fmla="*/ 283 w 889"/>
                <a:gd name="T59" fmla="*/ 862 h 892"/>
                <a:gd name="T60" fmla="*/ 235 w 889"/>
                <a:gd name="T61" fmla="*/ 840 h 892"/>
                <a:gd name="T62" fmla="*/ 191 w 889"/>
                <a:gd name="T63" fmla="*/ 812 h 892"/>
                <a:gd name="T64" fmla="*/ 149 w 889"/>
                <a:gd name="T65" fmla="*/ 779 h 892"/>
                <a:gd name="T66" fmla="*/ 111 w 889"/>
                <a:gd name="T67" fmla="*/ 742 h 892"/>
                <a:gd name="T68" fmla="*/ 79 w 889"/>
                <a:gd name="T69" fmla="*/ 700 h 892"/>
                <a:gd name="T70" fmla="*/ 51 w 889"/>
                <a:gd name="T71" fmla="*/ 656 h 892"/>
                <a:gd name="T72" fmla="*/ 30 w 889"/>
                <a:gd name="T73" fmla="*/ 607 h 892"/>
                <a:gd name="T74" fmla="*/ 13 w 889"/>
                <a:gd name="T75" fmla="*/ 556 h 892"/>
                <a:gd name="T76" fmla="*/ 3 w 889"/>
                <a:gd name="T77" fmla="*/ 502 h 892"/>
                <a:gd name="T78" fmla="*/ 0 w 889"/>
                <a:gd name="T79" fmla="*/ 445 h 892"/>
                <a:gd name="T80" fmla="*/ 3 w 889"/>
                <a:gd name="T81" fmla="*/ 390 h 892"/>
                <a:gd name="T82" fmla="*/ 13 w 889"/>
                <a:gd name="T83" fmla="*/ 336 h 892"/>
                <a:gd name="T84" fmla="*/ 30 w 889"/>
                <a:gd name="T85" fmla="*/ 284 h 892"/>
                <a:gd name="T86" fmla="*/ 51 w 889"/>
                <a:gd name="T87" fmla="*/ 236 h 892"/>
                <a:gd name="T88" fmla="*/ 79 w 889"/>
                <a:gd name="T89" fmla="*/ 191 h 892"/>
                <a:gd name="T90" fmla="*/ 111 w 889"/>
                <a:gd name="T91" fmla="*/ 149 h 892"/>
                <a:gd name="T92" fmla="*/ 149 w 889"/>
                <a:gd name="T93" fmla="*/ 112 h 892"/>
                <a:gd name="T94" fmla="*/ 191 w 889"/>
                <a:gd name="T95" fmla="*/ 79 h 892"/>
                <a:gd name="T96" fmla="*/ 235 w 889"/>
                <a:gd name="T97" fmla="*/ 52 h 892"/>
                <a:gd name="T98" fmla="*/ 283 w 889"/>
                <a:gd name="T99" fmla="*/ 30 h 892"/>
                <a:gd name="T100" fmla="*/ 335 w 889"/>
                <a:gd name="T101" fmla="*/ 13 h 892"/>
                <a:gd name="T102" fmla="*/ 389 w 889"/>
                <a:gd name="T103" fmla="*/ 4 h 892"/>
                <a:gd name="T104" fmla="*/ 444 w 889"/>
                <a:gd name="T105" fmla="*/ 0 h 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89" h="892">
                  <a:moveTo>
                    <a:pt x="444" y="0"/>
                  </a:moveTo>
                  <a:lnTo>
                    <a:pt x="500" y="4"/>
                  </a:lnTo>
                  <a:lnTo>
                    <a:pt x="554" y="13"/>
                  </a:lnTo>
                  <a:lnTo>
                    <a:pt x="605" y="30"/>
                  </a:lnTo>
                  <a:lnTo>
                    <a:pt x="654" y="52"/>
                  </a:lnTo>
                  <a:lnTo>
                    <a:pt x="698" y="79"/>
                  </a:lnTo>
                  <a:lnTo>
                    <a:pt x="739" y="112"/>
                  </a:lnTo>
                  <a:lnTo>
                    <a:pt x="776" y="149"/>
                  </a:lnTo>
                  <a:lnTo>
                    <a:pt x="810" y="191"/>
                  </a:lnTo>
                  <a:lnTo>
                    <a:pt x="838" y="236"/>
                  </a:lnTo>
                  <a:lnTo>
                    <a:pt x="859" y="284"/>
                  </a:lnTo>
                  <a:lnTo>
                    <a:pt x="876" y="336"/>
                  </a:lnTo>
                  <a:lnTo>
                    <a:pt x="886" y="390"/>
                  </a:lnTo>
                  <a:lnTo>
                    <a:pt x="889" y="445"/>
                  </a:lnTo>
                  <a:lnTo>
                    <a:pt x="886" y="502"/>
                  </a:lnTo>
                  <a:lnTo>
                    <a:pt x="876" y="556"/>
                  </a:lnTo>
                  <a:lnTo>
                    <a:pt x="859" y="607"/>
                  </a:lnTo>
                  <a:lnTo>
                    <a:pt x="838" y="656"/>
                  </a:lnTo>
                  <a:lnTo>
                    <a:pt x="810" y="700"/>
                  </a:lnTo>
                  <a:lnTo>
                    <a:pt x="776" y="742"/>
                  </a:lnTo>
                  <a:lnTo>
                    <a:pt x="739" y="779"/>
                  </a:lnTo>
                  <a:lnTo>
                    <a:pt x="698" y="812"/>
                  </a:lnTo>
                  <a:lnTo>
                    <a:pt x="654" y="840"/>
                  </a:lnTo>
                  <a:lnTo>
                    <a:pt x="605" y="862"/>
                  </a:lnTo>
                  <a:lnTo>
                    <a:pt x="554" y="878"/>
                  </a:lnTo>
                  <a:lnTo>
                    <a:pt x="500" y="888"/>
                  </a:lnTo>
                  <a:lnTo>
                    <a:pt x="444" y="892"/>
                  </a:lnTo>
                  <a:lnTo>
                    <a:pt x="389" y="888"/>
                  </a:lnTo>
                  <a:lnTo>
                    <a:pt x="335" y="878"/>
                  </a:lnTo>
                  <a:lnTo>
                    <a:pt x="283" y="862"/>
                  </a:lnTo>
                  <a:lnTo>
                    <a:pt x="235" y="840"/>
                  </a:lnTo>
                  <a:lnTo>
                    <a:pt x="191" y="812"/>
                  </a:lnTo>
                  <a:lnTo>
                    <a:pt x="149" y="779"/>
                  </a:lnTo>
                  <a:lnTo>
                    <a:pt x="111" y="742"/>
                  </a:lnTo>
                  <a:lnTo>
                    <a:pt x="79" y="700"/>
                  </a:lnTo>
                  <a:lnTo>
                    <a:pt x="51" y="656"/>
                  </a:lnTo>
                  <a:lnTo>
                    <a:pt x="30" y="607"/>
                  </a:lnTo>
                  <a:lnTo>
                    <a:pt x="13" y="556"/>
                  </a:lnTo>
                  <a:lnTo>
                    <a:pt x="3" y="502"/>
                  </a:lnTo>
                  <a:lnTo>
                    <a:pt x="0" y="445"/>
                  </a:lnTo>
                  <a:lnTo>
                    <a:pt x="3" y="390"/>
                  </a:lnTo>
                  <a:lnTo>
                    <a:pt x="13" y="336"/>
                  </a:lnTo>
                  <a:lnTo>
                    <a:pt x="30" y="284"/>
                  </a:lnTo>
                  <a:lnTo>
                    <a:pt x="51" y="236"/>
                  </a:lnTo>
                  <a:lnTo>
                    <a:pt x="79" y="191"/>
                  </a:lnTo>
                  <a:lnTo>
                    <a:pt x="111" y="149"/>
                  </a:lnTo>
                  <a:lnTo>
                    <a:pt x="149" y="112"/>
                  </a:lnTo>
                  <a:lnTo>
                    <a:pt x="191" y="79"/>
                  </a:lnTo>
                  <a:lnTo>
                    <a:pt x="235" y="52"/>
                  </a:lnTo>
                  <a:lnTo>
                    <a:pt x="283" y="30"/>
                  </a:lnTo>
                  <a:lnTo>
                    <a:pt x="335" y="13"/>
                  </a:lnTo>
                  <a:lnTo>
                    <a:pt x="389" y="4"/>
                  </a:lnTo>
                  <a:lnTo>
                    <a:pt x="4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06" name="Group 42"/>
          <p:cNvGrpSpPr>
            <a:grpSpLocks noChangeAspect="1"/>
          </p:cNvGrpSpPr>
          <p:nvPr/>
        </p:nvGrpSpPr>
        <p:grpSpPr bwMode="auto">
          <a:xfrm>
            <a:off x="2246342" y="2734112"/>
            <a:ext cx="418843" cy="527431"/>
            <a:chOff x="4772" y="2013"/>
            <a:chExt cx="837" cy="1054"/>
          </a:xfrm>
          <a:solidFill>
            <a:schemeClr val="bg1">
              <a:lumMod val="85000"/>
            </a:schemeClr>
          </a:solidFill>
        </p:grpSpPr>
        <p:sp>
          <p:nvSpPr>
            <p:cNvPr id="107" name="Freeform 44"/>
            <p:cNvSpPr>
              <a:spLocks/>
            </p:cNvSpPr>
            <p:nvPr/>
          </p:nvSpPr>
          <p:spPr bwMode="auto">
            <a:xfrm>
              <a:off x="5192" y="2187"/>
              <a:ext cx="204" cy="204"/>
            </a:xfrm>
            <a:custGeom>
              <a:avLst/>
              <a:gdLst>
                <a:gd name="T0" fmla="*/ 306 w 612"/>
                <a:gd name="T1" fmla="*/ 0 h 613"/>
                <a:gd name="T2" fmla="*/ 348 w 612"/>
                <a:gd name="T3" fmla="*/ 2 h 613"/>
                <a:gd name="T4" fmla="*/ 387 w 612"/>
                <a:gd name="T5" fmla="*/ 10 h 613"/>
                <a:gd name="T6" fmla="*/ 425 w 612"/>
                <a:gd name="T7" fmla="*/ 24 h 613"/>
                <a:gd name="T8" fmla="*/ 460 w 612"/>
                <a:gd name="T9" fmla="*/ 41 h 613"/>
                <a:gd name="T10" fmla="*/ 493 w 612"/>
                <a:gd name="T11" fmla="*/ 63 h 613"/>
                <a:gd name="T12" fmla="*/ 523 w 612"/>
                <a:gd name="T13" fmla="*/ 89 h 613"/>
                <a:gd name="T14" fmla="*/ 548 w 612"/>
                <a:gd name="T15" fmla="*/ 119 h 613"/>
                <a:gd name="T16" fmla="*/ 570 w 612"/>
                <a:gd name="T17" fmla="*/ 151 h 613"/>
                <a:gd name="T18" fmla="*/ 588 w 612"/>
                <a:gd name="T19" fmla="*/ 186 h 613"/>
                <a:gd name="T20" fmla="*/ 601 w 612"/>
                <a:gd name="T21" fmla="*/ 225 h 613"/>
                <a:gd name="T22" fmla="*/ 609 w 612"/>
                <a:gd name="T23" fmla="*/ 264 h 613"/>
                <a:gd name="T24" fmla="*/ 612 w 612"/>
                <a:gd name="T25" fmla="*/ 306 h 613"/>
                <a:gd name="T26" fmla="*/ 609 w 612"/>
                <a:gd name="T27" fmla="*/ 348 h 613"/>
                <a:gd name="T28" fmla="*/ 601 w 612"/>
                <a:gd name="T29" fmla="*/ 387 h 613"/>
                <a:gd name="T30" fmla="*/ 588 w 612"/>
                <a:gd name="T31" fmla="*/ 425 h 613"/>
                <a:gd name="T32" fmla="*/ 570 w 612"/>
                <a:gd name="T33" fmla="*/ 460 h 613"/>
                <a:gd name="T34" fmla="*/ 548 w 612"/>
                <a:gd name="T35" fmla="*/ 493 h 613"/>
                <a:gd name="T36" fmla="*/ 523 w 612"/>
                <a:gd name="T37" fmla="*/ 523 h 613"/>
                <a:gd name="T38" fmla="*/ 493 w 612"/>
                <a:gd name="T39" fmla="*/ 548 h 613"/>
                <a:gd name="T40" fmla="*/ 460 w 612"/>
                <a:gd name="T41" fmla="*/ 570 h 613"/>
                <a:gd name="T42" fmla="*/ 425 w 612"/>
                <a:gd name="T43" fmla="*/ 588 h 613"/>
                <a:gd name="T44" fmla="*/ 387 w 612"/>
                <a:gd name="T45" fmla="*/ 601 h 613"/>
                <a:gd name="T46" fmla="*/ 348 w 612"/>
                <a:gd name="T47" fmla="*/ 609 h 613"/>
                <a:gd name="T48" fmla="*/ 306 w 612"/>
                <a:gd name="T49" fmla="*/ 613 h 613"/>
                <a:gd name="T50" fmla="*/ 265 w 612"/>
                <a:gd name="T51" fmla="*/ 609 h 613"/>
                <a:gd name="T52" fmla="*/ 225 w 612"/>
                <a:gd name="T53" fmla="*/ 601 h 613"/>
                <a:gd name="T54" fmla="*/ 188 w 612"/>
                <a:gd name="T55" fmla="*/ 588 h 613"/>
                <a:gd name="T56" fmla="*/ 151 w 612"/>
                <a:gd name="T57" fmla="*/ 570 h 613"/>
                <a:gd name="T58" fmla="*/ 119 w 612"/>
                <a:gd name="T59" fmla="*/ 548 h 613"/>
                <a:gd name="T60" fmla="*/ 89 w 612"/>
                <a:gd name="T61" fmla="*/ 523 h 613"/>
                <a:gd name="T62" fmla="*/ 63 w 612"/>
                <a:gd name="T63" fmla="*/ 493 h 613"/>
                <a:gd name="T64" fmla="*/ 42 w 612"/>
                <a:gd name="T65" fmla="*/ 460 h 613"/>
                <a:gd name="T66" fmla="*/ 24 w 612"/>
                <a:gd name="T67" fmla="*/ 425 h 613"/>
                <a:gd name="T68" fmla="*/ 11 w 612"/>
                <a:gd name="T69" fmla="*/ 387 h 613"/>
                <a:gd name="T70" fmla="*/ 2 w 612"/>
                <a:gd name="T71" fmla="*/ 348 h 613"/>
                <a:gd name="T72" fmla="*/ 0 w 612"/>
                <a:gd name="T73" fmla="*/ 306 h 613"/>
                <a:gd name="T74" fmla="*/ 2 w 612"/>
                <a:gd name="T75" fmla="*/ 264 h 613"/>
                <a:gd name="T76" fmla="*/ 11 w 612"/>
                <a:gd name="T77" fmla="*/ 225 h 613"/>
                <a:gd name="T78" fmla="*/ 24 w 612"/>
                <a:gd name="T79" fmla="*/ 186 h 613"/>
                <a:gd name="T80" fmla="*/ 42 w 612"/>
                <a:gd name="T81" fmla="*/ 151 h 613"/>
                <a:gd name="T82" fmla="*/ 63 w 612"/>
                <a:gd name="T83" fmla="*/ 119 h 613"/>
                <a:gd name="T84" fmla="*/ 89 w 612"/>
                <a:gd name="T85" fmla="*/ 89 h 613"/>
                <a:gd name="T86" fmla="*/ 119 w 612"/>
                <a:gd name="T87" fmla="*/ 63 h 613"/>
                <a:gd name="T88" fmla="*/ 151 w 612"/>
                <a:gd name="T89" fmla="*/ 41 h 613"/>
                <a:gd name="T90" fmla="*/ 188 w 612"/>
                <a:gd name="T91" fmla="*/ 24 h 613"/>
                <a:gd name="T92" fmla="*/ 225 w 612"/>
                <a:gd name="T93" fmla="*/ 10 h 613"/>
                <a:gd name="T94" fmla="*/ 265 w 612"/>
                <a:gd name="T95" fmla="*/ 2 h 613"/>
                <a:gd name="T96" fmla="*/ 306 w 612"/>
                <a:gd name="T97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12" h="613">
                  <a:moveTo>
                    <a:pt x="306" y="0"/>
                  </a:moveTo>
                  <a:lnTo>
                    <a:pt x="348" y="2"/>
                  </a:lnTo>
                  <a:lnTo>
                    <a:pt x="387" y="10"/>
                  </a:lnTo>
                  <a:lnTo>
                    <a:pt x="425" y="24"/>
                  </a:lnTo>
                  <a:lnTo>
                    <a:pt x="460" y="41"/>
                  </a:lnTo>
                  <a:lnTo>
                    <a:pt x="493" y="63"/>
                  </a:lnTo>
                  <a:lnTo>
                    <a:pt x="523" y="89"/>
                  </a:lnTo>
                  <a:lnTo>
                    <a:pt x="548" y="119"/>
                  </a:lnTo>
                  <a:lnTo>
                    <a:pt x="570" y="151"/>
                  </a:lnTo>
                  <a:lnTo>
                    <a:pt x="588" y="186"/>
                  </a:lnTo>
                  <a:lnTo>
                    <a:pt x="601" y="225"/>
                  </a:lnTo>
                  <a:lnTo>
                    <a:pt x="609" y="264"/>
                  </a:lnTo>
                  <a:lnTo>
                    <a:pt x="612" y="306"/>
                  </a:lnTo>
                  <a:lnTo>
                    <a:pt x="609" y="348"/>
                  </a:lnTo>
                  <a:lnTo>
                    <a:pt x="601" y="387"/>
                  </a:lnTo>
                  <a:lnTo>
                    <a:pt x="588" y="425"/>
                  </a:lnTo>
                  <a:lnTo>
                    <a:pt x="570" y="460"/>
                  </a:lnTo>
                  <a:lnTo>
                    <a:pt x="548" y="493"/>
                  </a:lnTo>
                  <a:lnTo>
                    <a:pt x="523" y="523"/>
                  </a:lnTo>
                  <a:lnTo>
                    <a:pt x="493" y="548"/>
                  </a:lnTo>
                  <a:lnTo>
                    <a:pt x="460" y="570"/>
                  </a:lnTo>
                  <a:lnTo>
                    <a:pt x="425" y="588"/>
                  </a:lnTo>
                  <a:lnTo>
                    <a:pt x="387" y="601"/>
                  </a:lnTo>
                  <a:lnTo>
                    <a:pt x="348" y="609"/>
                  </a:lnTo>
                  <a:lnTo>
                    <a:pt x="306" y="613"/>
                  </a:lnTo>
                  <a:lnTo>
                    <a:pt x="265" y="609"/>
                  </a:lnTo>
                  <a:lnTo>
                    <a:pt x="225" y="601"/>
                  </a:lnTo>
                  <a:lnTo>
                    <a:pt x="188" y="588"/>
                  </a:lnTo>
                  <a:lnTo>
                    <a:pt x="151" y="570"/>
                  </a:lnTo>
                  <a:lnTo>
                    <a:pt x="119" y="548"/>
                  </a:lnTo>
                  <a:lnTo>
                    <a:pt x="89" y="523"/>
                  </a:lnTo>
                  <a:lnTo>
                    <a:pt x="63" y="493"/>
                  </a:lnTo>
                  <a:lnTo>
                    <a:pt x="42" y="460"/>
                  </a:lnTo>
                  <a:lnTo>
                    <a:pt x="24" y="425"/>
                  </a:lnTo>
                  <a:lnTo>
                    <a:pt x="11" y="387"/>
                  </a:lnTo>
                  <a:lnTo>
                    <a:pt x="2" y="348"/>
                  </a:lnTo>
                  <a:lnTo>
                    <a:pt x="0" y="306"/>
                  </a:lnTo>
                  <a:lnTo>
                    <a:pt x="2" y="264"/>
                  </a:lnTo>
                  <a:lnTo>
                    <a:pt x="11" y="225"/>
                  </a:lnTo>
                  <a:lnTo>
                    <a:pt x="24" y="186"/>
                  </a:lnTo>
                  <a:lnTo>
                    <a:pt x="42" y="151"/>
                  </a:lnTo>
                  <a:lnTo>
                    <a:pt x="63" y="119"/>
                  </a:lnTo>
                  <a:lnTo>
                    <a:pt x="89" y="89"/>
                  </a:lnTo>
                  <a:lnTo>
                    <a:pt x="119" y="63"/>
                  </a:lnTo>
                  <a:lnTo>
                    <a:pt x="151" y="41"/>
                  </a:lnTo>
                  <a:lnTo>
                    <a:pt x="188" y="24"/>
                  </a:lnTo>
                  <a:lnTo>
                    <a:pt x="225" y="10"/>
                  </a:lnTo>
                  <a:lnTo>
                    <a:pt x="265" y="2"/>
                  </a:lnTo>
                  <a:lnTo>
                    <a:pt x="3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08" name="Freeform 45"/>
            <p:cNvSpPr>
              <a:spLocks/>
            </p:cNvSpPr>
            <p:nvPr/>
          </p:nvSpPr>
          <p:spPr bwMode="auto">
            <a:xfrm>
              <a:off x="5282" y="2507"/>
              <a:ext cx="131" cy="131"/>
            </a:xfrm>
            <a:custGeom>
              <a:avLst/>
              <a:gdLst>
                <a:gd name="T0" fmla="*/ 197 w 393"/>
                <a:gd name="T1" fmla="*/ 0 h 393"/>
                <a:gd name="T2" fmla="*/ 232 w 393"/>
                <a:gd name="T3" fmla="*/ 3 h 393"/>
                <a:gd name="T4" fmla="*/ 265 w 393"/>
                <a:gd name="T5" fmla="*/ 13 h 393"/>
                <a:gd name="T6" fmla="*/ 296 w 393"/>
                <a:gd name="T7" fmla="*/ 27 h 393"/>
                <a:gd name="T8" fmla="*/ 323 w 393"/>
                <a:gd name="T9" fmla="*/ 46 h 393"/>
                <a:gd name="T10" fmla="*/ 347 w 393"/>
                <a:gd name="T11" fmla="*/ 70 h 393"/>
                <a:gd name="T12" fmla="*/ 366 w 393"/>
                <a:gd name="T13" fmla="*/ 97 h 393"/>
                <a:gd name="T14" fmla="*/ 381 w 393"/>
                <a:gd name="T15" fmla="*/ 128 h 393"/>
                <a:gd name="T16" fmla="*/ 390 w 393"/>
                <a:gd name="T17" fmla="*/ 162 h 393"/>
                <a:gd name="T18" fmla="*/ 393 w 393"/>
                <a:gd name="T19" fmla="*/ 197 h 393"/>
                <a:gd name="T20" fmla="*/ 390 w 393"/>
                <a:gd name="T21" fmla="*/ 232 h 393"/>
                <a:gd name="T22" fmla="*/ 381 w 393"/>
                <a:gd name="T23" fmla="*/ 265 h 393"/>
                <a:gd name="T24" fmla="*/ 366 w 393"/>
                <a:gd name="T25" fmla="*/ 296 h 393"/>
                <a:gd name="T26" fmla="*/ 347 w 393"/>
                <a:gd name="T27" fmla="*/ 324 h 393"/>
                <a:gd name="T28" fmla="*/ 323 w 393"/>
                <a:gd name="T29" fmla="*/ 347 h 393"/>
                <a:gd name="T30" fmla="*/ 296 w 393"/>
                <a:gd name="T31" fmla="*/ 366 h 393"/>
                <a:gd name="T32" fmla="*/ 265 w 393"/>
                <a:gd name="T33" fmla="*/ 381 h 393"/>
                <a:gd name="T34" fmla="*/ 232 w 393"/>
                <a:gd name="T35" fmla="*/ 390 h 393"/>
                <a:gd name="T36" fmla="*/ 197 w 393"/>
                <a:gd name="T37" fmla="*/ 393 h 393"/>
                <a:gd name="T38" fmla="*/ 162 w 393"/>
                <a:gd name="T39" fmla="*/ 390 h 393"/>
                <a:gd name="T40" fmla="*/ 127 w 393"/>
                <a:gd name="T41" fmla="*/ 381 h 393"/>
                <a:gd name="T42" fmla="*/ 97 w 393"/>
                <a:gd name="T43" fmla="*/ 366 h 393"/>
                <a:gd name="T44" fmla="*/ 70 w 393"/>
                <a:gd name="T45" fmla="*/ 347 h 393"/>
                <a:gd name="T46" fmla="*/ 46 w 393"/>
                <a:gd name="T47" fmla="*/ 324 h 393"/>
                <a:gd name="T48" fmla="*/ 27 w 393"/>
                <a:gd name="T49" fmla="*/ 296 h 393"/>
                <a:gd name="T50" fmla="*/ 13 w 393"/>
                <a:gd name="T51" fmla="*/ 265 h 393"/>
                <a:gd name="T52" fmla="*/ 3 w 393"/>
                <a:gd name="T53" fmla="*/ 232 h 393"/>
                <a:gd name="T54" fmla="*/ 0 w 393"/>
                <a:gd name="T55" fmla="*/ 197 h 393"/>
                <a:gd name="T56" fmla="*/ 3 w 393"/>
                <a:gd name="T57" fmla="*/ 162 h 393"/>
                <a:gd name="T58" fmla="*/ 13 w 393"/>
                <a:gd name="T59" fmla="*/ 128 h 393"/>
                <a:gd name="T60" fmla="*/ 27 w 393"/>
                <a:gd name="T61" fmla="*/ 97 h 393"/>
                <a:gd name="T62" fmla="*/ 46 w 393"/>
                <a:gd name="T63" fmla="*/ 70 h 393"/>
                <a:gd name="T64" fmla="*/ 70 w 393"/>
                <a:gd name="T65" fmla="*/ 46 h 393"/>
                <a:gd name="T66" fmla="*/ 97 w 393"/>
                <a:gd name="T67" fmla="*/ 27 h 393"/>
                <a:gd name="T68" fmla="*/ 127 w 393"/>
                <a:gd name="T69" fmla="*/ 13 h 393"/>
                <a:gd name="T70" fmla="*/ 162 w 393"/>
                <a:gd name="T71" fmla="*/ 3 h 393"/>
                <a:gd name="T72" fmla="*/ 197 w 393"/>
                <a:gd name="T73" fmla="*/ 0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93" h="393">
                  <a:moveTo>
                    <a:pt x="197" y="0"/>
                  </a:moveTo>
                  <a:lnTo>
                    <a:pt x="232" y="3"/>
                  </a:lnTo>
                  <a:lnTo>
                    <a:pt x="265" y="13"/>
                  </a:lnTo>
                  <a:lnTo>
                    <a:pt x="296" y="27"/>
                  </a:lnTo>
                  <a:lnTo>
                    <a:pt x="323" y="46"/>
                  </a:lnTo>
                  <a:lnTo>
                    <a:pt x="347" y="70"/>
                  </a:lnTo>
                  <a:lnTo>
                    <a:pt x="366" y="97"/>
                  </a:lnTo>
                  <a:lnTo>
                    <a:pt x="381" y="128"/>
                  </a:lnTo>
                  <a:lnTo>
                    <a:pt x="390" y="162"/>
                  </a:lnTo>
                  <a:lnTo>
                    <a:pt x="393" y="197"/>
                  </a:lnTo>
                  <a:lnTo>
                    <a:pt x="390" y="232"/>
                  </a:lnTo>
                  <a:lnTo>
                    <a:pt x="381" y="265"/>
                  </a:lnTo>
                  <a:lnTo>
                    <a:pt x="366" y="296"/>
                  </a:lnTo>
                  <a:lnTo>
                    <a:pt x="347" y="324"/>
                  </a:lnTo>
                  <a:lnTo>
                    <a:pt x="323" y="347"/>
                  </a:lnTo>
                  <a:lnTo>
                    <a:pt x="296" y="366"/>
                  </a:lnTo>
                  <a:lnTo>
                    <a:pt x="265" y="381"/>
                  </a:lnTo>
                  <a:lnTo>
                    <a:pt x="232" y="390"/>
                  </a:lnTo>
                  <a:lnTo>
                    <a:pt x="197" y="393"/>
                  </a:lnTo>
                  <a:lnTo>
                    <a:pt x="162" y="390"/>
                  </a:lnTo>
                  <a:lnTo>
                    <a:pt x="127" y="381"/>
                  </a:lnTo>
                  <a:lnTo>
                    <a:pt x="97" y="366"/>
                  </a:lnTo>
                  <a:lnTo>
                    <a:pt x="70" y="347"/>
                  </a:lnTo>
                  <a:lnTo>
                    <a:pt x="46" y="324"/>
                  </a:lnTo>
                  <a:lnTo>
                    <a:pt x="27" y="296"/>
                  </a:lnTo>
                  <a:lnTo>
                    <a:pt x="13" y="265"/>
                  </a:lnTo>
                  <a:lnTo>
                    <a:pt x="3" y="232"/>
                  </a:lnTo>
                  <a:lnTo>
                    <a:pt x="0" y="197"/>
                  </a:lnTo>
                  <a:lnTo>
                    <a:pt x="3" y="162"/>
                  </a:lnTo>
                  <a:lnTo>
                    <a:pt x="13" y="128"/>
                  </a:lnTo>
                  <a:lnTo>
                    <a:pt x="27" y="97"/>
                  </a:lnTo>
                  <a:lnTo>
                    <a:pt x="46" y="70"/>
                  </a:lnTo>
                  <a:lnTo>
                    <a:pt x="70" y="46"/>
                  </a:lnTo>
                  <a:lnTo>
                    <a:pt x="97" y="27"/>
                  </a:lnTo>
                  <a:lnTo>
                    <a:pt x="127" y="13"/>
                  </a:lnTo>
                  <a:lnTo>
                    <a:pt x="162" y="3"/>
                  </a:lnTo>
                  <a:lnTo>
                    <a:pt x="1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09" name="Freeform 46"/>
            <p:cNvSpPr>
              <a:spLocks noEditPoints="1"/>
            </p:cNvSpPr>
            <p:nvPr/>
          </p:nvSpPr>
          <p:spPr bwMode="auto">
            <a:xfrm>
              <a:off x="4772" y="2013"/>
              <a:ext cx="837" cy="1054"/>
            </a:xfrm>
            <a:custGeom>
              <a:avLst/>
              <a:gdLst>
                <a:gd name="T0" fmla="*/ 1521 w 2511"/>
                <a:gd name="T1" fmla="*/ 1479 h 3162"/>
                <a:gd name="T2" fmla="*/ 1439 w 2511"/>
                <a:gd name="T3" fmla="*/ 1684 h 3162"/>
                <a:gd name="T4" fmla="*/ 1526 w 2511"/>
                <a:gd name="T5" fmla="*/ 1887 h 3162"/>
                <a:gd name="T6" fmla="*/ 1733 w 2511"/>
                <a:gd name="T7" fmla="*/ 1968 h 3162"/>
                <a:gd name="T8" fmla="*/ 1936 w 2511"/>
                <a:gd name="T9" fmla="*/ 1880 h 3162"/>
                <a:gd name="T10" fmla="*/ 2016 w 2511"/>
                <a:gd name="T11" fmla="*/ 1676 h 3162"/>
                <a:gd name="T12" fmla="*/ 1928 w 2511"/>
                <a:gd name="T13" fmla="*/ 1472 h 3162"/>
                <a:gd name="T14" fmla="*/ 1724 w 2511"/>
                <a:gd name="T15" fmla="*/ 1391 h 3162"/>
                <a:gd name="T16" fmla="*/ 1450 w 2511"/>
                <a:gd name="T17" fmla="*/ 395 h 3162"/>
                <a:gd name="T18" fmla="*/ 1201 w 2511"/>
                <a:gd name="T19" fmla="*/ 568 h 3162"/>
                <a:gd name="T20" fmla="*/ 1119 w 2511"/>
                <a:gd name="T21" fmla="*/ 856 h 3162"/>
                <a:gd name="T22" fmla="*/ 1239 w 2511"/>
                <a:gd name="T23" fmla="*/ 1134 h 3162"/>
                <a:gd name="T24" fmla="*/ 1526 w 2511"/>
                <a:gd name="T25" fmla="*/ 1383 h 3162"/>
                <a:gd name="T26" fmla="*/ 1786 w 2511"/>
                <a:gd name="T27" fmla="*/ 1339 h 3162"/>
                <a:gd name="T28" fmla="*/ 1978 w 2511"/>
                <a:gd name="T29" fmla="*/ 1010 h 3162"/>
                <a:gd name="T30" fmla="*/ 2001 w 2511"/>
                <a:gd name="T31" fmla="*/ 710 h 3162"/>
                <a:gd name="T32" fmla="*/ 1827 w 2511"/>
                <a:gd name="T33" fmla="*/ 462 h 3162"/>
                <a:gd name="T34" fmla="*/ 1410 w 2511"/>
                <a:gd name="T35" fmla="*/ 3 h 3162"/>
                <a:gd name="T36" fmla="*/ 1857 w 2511"/>
                <a:gd name="T37" fmla="*/ 95 h 3162"/>
                <a:gd name="T38" fmla="*/ 2181 w 2511"/>
                <a:gd name="T39" fmla="*/ 322 h 3162"/>
                <a:gd name="T40" fmla="*/ 2399 w 2511"/>
                <a:gd name="T41" fmla="*/ 626 h 3162"/>
                <a:gd name="T42" fmla="*/ 2502 w 2511"/>
                <a:gd name="T43" fmla="*/ 935 h 3162"/>
                <a:gd name="T44" fmla="*/ 2478 w 2511"/>
                <a:gd name="T45" fmla="*/ 1324 h 3162"/>
                <a:gd name="T46" fmla="*/ 2348 w 2511"/>
                <a:gd name="T47" fmla="*/ 1684 h 3162"/>
                <a:gd name="T48" fmla="*/ 2178 w 2511"/>
                <a:gd name="T49" fmla="*/ 1960 h 3162"/>
                <a:gd name="T50" fmla="*/ 2044 w 2511"/>
                <a:gd name="T51" fmla="*/ 2176 h 3162"/>
                <a:gd name="T52" fmla="*/ 2016 w 2511"/>
                <a:gd name="T53" fmla="*/ 2402 h 3162"/>
                <a:gd name="T54" fmla="*/ 2119 w 2511"/>
                <a:gd name="T55" fmla="*/ 2693 h 3162"/>
                <a:gd name="T56" fmla="*/ 2286 w 2511"/>
                <a:gd name="T57" fmla="*/ 2935 h 3162"/>
                <a:gd name="T58" fmla="*/ 2442 w 2511"/>
                <a:gd name="T59" fmla="*/ 3100 h 3162"/>
                <a:gd name="T60" fmla="*/ 2511 w 2511"/>
                <a:gd name="T61" fmla="*/ 3162 h 3162"/>
                <a:gd name="T62" fmla="*/ 789 w 2511"/>
                <a:gd name="T63" fmla="*/ 3135 h 3162"/>
                <a:gd name="T64" fmla="*/ 897 w 2511"/>
                <a:gd name="T65" fmla="*/ 3037 h 3162"/>
                <a:gd name="T66" fmla="*/ 974 w 2511"/>
                <a:gd name="T67" fmla="*/ 2864 h 3162"/>
                <a:gd name="T68" fmla="*/ 921 w 2511"/>
                <a:gd name="T69" fmla="*/ 2670 h 3162"/>
                <a:gd name="T70" fmla="*/ 697 w 2511"/>
                <a:gd name="T71" fmla="*/ 2709 h 3162"/>
                <a:gd name="T72" fmla="*/ 448 w 2511"/>
                <a:gd name="T73" fmla="*/ 2721 h 3162"/>
                <a:gd name="T74" fmla="*/ 292 w 2511"/>
                <a:gd name="T75" fmla="*/ 2614 h 3162"/>
                <a:gd name="T76" fmla="*/ 287 w 2511"/>
                <a:gd name="T77" fmla="*/ 2489 h 3162"/>
                <a:gd name="T78" fmla="*/ 305 w 2511"/>
                <a:gd name="T79" fmla="*/ 2372 h 3162"/>
                <a:gd name="T80" fmla="*/ 233 w 2511"/>
                <a:gd name="T81" fmla="*/ 2268 h 3162"/>
                <a:gd name="T82" fmla="*/ 201 w 2511"/>
                <a:gd name="T83" fmla="*/ 2108 h 3162"/>
                <a:gd name="T84" fmla="*/ 222 w 2511"/>
                <a:gd name="T85" fmla="*/ 1976 h 3162"/>
                <a:gd name="T86" fmla="*/ 195 w 2511"/>
                <a:gd name="T87" fmla="*/ 1954 h 3162"/>
                <a:gd name="T88" fmla="*/ 73 w 2511"/>
                <a:gd name="T89" fmla="*/ 1912 h 3162"/>
                <a:gd name="T90" fmla="*/ 0 w 2511"/>
                <a:gd name="T91" fmla="*/ 1837 h 3162"/>
                <a:gd name="T92" fmla="*/ 36 w 2511"/>
                <a:gd name="T93" fmla="*/ 1735 h 3162"/>
                <a:gd name="T94" fmla="*/ 131 w 2511"/>
                <a:gd name="T95" fmla="*/ 1559 h 3162"/>
                <a:gd name="T96" fmla="*/ 230 w 2511"/>
                <a:gd name="T97" fmla="*/ 1397 h 3162"/>
                <a:gd name="T98" fmla="*/ 274 w 2511"/>
                <a:gd name="T99" fmla="*/ 1326 h 3162"/>
                <a:gd name="T100" fmla="*/ 242 w 2511"/>
                <a:gd name="T101" fmla="*/ 1264 h 3162"/>
                <a:gd name="T102" fmla="*/ 198 w 2511"/>
                <a:gd name="T103" fmla="*/ 1158 h 3162"/>
                <a:gd name="T104" fmla="*/ 204 w 2511"/>
                <a:gd name="T105" fmla="*/ 979 h 3162"/>
                <a:gd name="T106" fmla="*/ 294 w 2511"/>
                <a:gd name="T107" fmla="*/ 637 h 3162"/>
                <a:gd name="T108" fmla="*/ 494 w 2511"/>
                <a:gd name="T109" fmla="*/ 278 h 3162"/>
                <a:gd name="T110" fmla="*/ 810 w 2511"/>
                <a:gd name="T111" fmla="*/ 74 h 3162"/>
                <a:gd name="T112" fmla="*/ 1243 w 2511"/>
                <a:gd name="T113" fmla="*/ 0 h 3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11" h="3162">
                  <a:moveTo>
                    <a:pt x="1709" y="1323"/>
                  </a:moveTo>
                  <a:lnTo>
                    <a:pt x="1603" y="1345"/>
                  </a:lnTo>
                  <a:lnTo>
                    <a:pt x="1616" y="1414"/>
                  </a:lnTo>
                  <a:lnTo>
                    <a:pt x="1581" y="1430"/>
                  </a:lnTo>
                  <a:lnTo>
                    <a:pt x="1549" y="1453"/>
                  </a:lnTo>
                  <a:lnTo>
                    <a:pt x="1521" y="1479"/>
                  </a:lnTo>
                  <a:lnTo>
                    <a:pt x="1462" y="1440"/>
                  </a:lnTo>
                  <a:lnTo>
                    <a:pt x="1402" y="1533"/>
                  </a:lnTo>
                  <a:lnTo>
                    <a:pt x="1461" y="1570"/>
                  </a:lnTo>
                  <a:lnTo>
                    <a:pt x="1449" y="1607"/>
                  </a:lnTo>
                  <a:lnTo>
                    <a:pt x="1441" y="1645"/>
                  </a:lnTo>
                  <a:lnTo>
                    <a:pt x="1439" y="1684"/>
                  </a:lnTo>
                  <a:lnTo>
                    <a:pt x="1371" y="1698"/>
                  </a:lnTo>
                  <a:lnTo>
                    <a:pt x="1394" y="1806"/>
                  </a:lnTo>
                  <a:lnTo>
                    <a:pt x="1462" y="1791"/>
                  </a:lnTo>
                  <a:lnTo>
                    <a:pt x="1480" y="1827"/>
                  </a:lnTo>
                  <a:lnTo>
                    <a:pt x="1501" y="1859"/>
                  </a:lnTo>
                  <a:lnTo>
                    <a:pt x="1526" y="1887"/>
                  </a:lnTo>
                  <a:lnTo>
                    <a:pt x="1489" y="1946"/>
                  </a:lnTo>
                  <a:lnTo>
                    <a:pt x="1581" y="2006"/>
                  </a:lnTo>
                  <a:lnTo>
                    <a:pt x="1619" y="1947"/>
                  </a:lnTo>
                  <a:lnTo>
                    <a:pt x="1655" y="1959"/>
                  </a:lnTo>
                  <a:lnTo>
                    <a:pt x="1694" y="1966"/>
                  </a:lnTo>
                  <a:lnTo>
                    <a:pt x="1733" y="1968"/>
                  </a:lnTo>
                  <a:lnTo>
                    <a:pt x="1747" y="2037"/>
                  </a:lnTo>
                  <a:lnTo>
                    <a:pt x="1854" y="2014"/>
                  </a:lnTo>
                  <a:lnTo>
                    <a:pt x="1839" y="1946"/>
                  </a:lnTo>
                  <a:lnTo>
                    <a:pt x="1874" y="1928"/>
                  </a:lnTo>
                  <a:lnTo>
                    <a:pt x="1907" y="1906"/>
                  </a:lnTo>
                  <a:lnTo>
                    <a:pt x="1936" y="1880"/>
                  </a:lnTo>
                  <a:lnTo>
                    <a:pt x="1993" y="1919"/>
                  </a:lnTo>
                  <a:lnTo>
                    <a:pt x="2053" y="1827"/>
                  </a:lnTo>
                  <a:lnTo>
                    <a:pt x="1995" y="1788"/>
                  </a:lnTo>
                  <a:lnTo>
                    <a:pt x="2007" y="1752"/>
                  </a:lnTo>
                  <a:lnTo>
                    <a:pt x="2014" y="1714"/>
                  </a:lnTo>
                  <a:lnTo>
                    <a:pt x="2016" y="1676"/>
                  </a:lnTo>
                  <a:lnTo>
                    <a:pt x="2084" y="1661"/>
                  </a:lnTo>
                  <a:lnTo>
                    <a:pt x="2062" y="1554"/>
                  </a:lnTo>
                  <a:lnTo>
                    <a:pt x="1994" y="1568"/>
                  </a:lnTo>
                  <a:lnTo>
                    <a:pt x="1977" y="1533"/>
                  </a:lnTo>
                  <a:lnTo>
                    <a:pt x="1954" y="1501"/>
                  </a:lnTo>
                  <a:lnTo>
                    <a:pt x="1928" y="1472"/>
                  </a:lnTo>
                  <a:lnTo>
                    <a:pt x="1967" y="1414"/>
                  </a:lnTo>
                  <a:lnTo>
                    <a:pt x="1876" y="1354"/>
                  </a:lnTo>
                  <a:lnTo>
                    <a:pt x="1837" y="1413"/>
                  </a:lnTo>
                  <a:lnTo>
                    <a:pt x="1800" y="1400"/>
                  </a:lnTo>
                  <a:lnTo>
                    <a:pt x="1763" y="1393"/>
                  </a:lnTo>
                  <a:lnTo>
                    <a:pt x="1724" y="1391"/>
                  </a:lnTo>
                  <a:lnTo>
                    <a:pt x="1709" y="1323"/>
                  </a:lnTo>
                  <a:close/>
                  <a:moveTo>
                    <a:pt x="1608" y="273"/>
                  </a:moveTo>
                  <a:lnTo>
                    <a:pt x="1583" y="379"/>
                  </a:lnTo>
                  <a:lnTo>
                    <a:pt x="1538" y="379"/>
                  </a:lnTo>
                  <a:lnTo>
                    <a:pt x="1494" y="385"/>
                  </a:lnTo>
                  <a:lnTo>
                    <a:pt x="1450" y="395"/>
                  </a:lnTo>
                  <a:lnTo>
                    <a:pt x="1406" y="409"/>
                  </a:lnTo>
                  <a:lnTo>
                    <a:pt x="1348" y="316"/>
                  </a:lnTo>
                  <a:lnTo>
                    <a:pt x="1203" y="406"/>
                  </a:lnTo>
                  <a:lnTo>
                    <a:pt x="1261" y="499"/>
                  </a:lnTo>
                  <a:lnTo>
                    <a:pt x="1229" y="532"/>
                  </a:lnTo>
                  <a:lnTo>
                    <a:pt x="1201" y="568"/>
                  </a:lnTo>
                  <a:lnTo>
                    <a:pt x="1177" y="606"/>
                  </a:lnTo>
                  <a:lnTo>
                    <a:pt x="1157" y="645"/>
                  </a:lnTo>
                  <a:lnTo>
                    <a:pt x="1051" y="621"/>
                  </a:lnTo>
                  <a:lnTo>
                    <a:pt x="1013" y="787"/>
                  </a:lnTo>
                  <a:lnTo>
                    <a:pt x="1119" y="812"/>
                  </a:lnTo>
                  <a:lnTo>
                    <a:pt x="1119" y="856"/>
                  </a:lnTo>
                  <a:lnTo>
                    <a:pt x="1124" y="901"/>
                  </a:lnTo>
                  <a:lnTo>
                    <a:pt x="1134" y="945"/>
                  </a:lnTo>
                  <a:lnTo>
                    <a:pt x="1149" y="989"/>
                  </a:lnTo>
                  <a:lnTo>
                    <a:pt x="1057" y="1047"/>
                  </a:lnTo>
                  <a:lnTo>
                    <a:pt x="1147" y="1191"/>
                  </a:lnTo>
                  <a:lnTo>
                    <a:pt x="1239" y="1134"/>
                  </a:lnTo>
                  <a:lnTo>
                    <a:pt x="1272" y="1166"/>
                  </a:lnTo>
                  <a:lnTo>
                    <a:pt x="1307" y="1194"/>
                  </a:lnTo>
                  <a:lnTo>
                    <a:pt x="1345" y="1218"/>
                  </a:lnTo>
                  <a:lnTo>
                    <a:pt x="1384" y="1238"/>
                  </a:lnTo>
                  <a:lnTo>
                    <a:pt x="1361" y="1345"/>
                  </a:lnTo>
                  <a:lnTo>
                    <a:pt x="1526" y="1383"/>
                  </a:lnTo>
                  <a:lnTo>
                    <a:pt x="1551" y="1277"/>
                  </a:lnTo>
                  <a:lnTo>
                    <a:pt x="1595" y="1276"/>
                  </a:lnTo>
                  <a:lnTo>
                    <a:pt x="1641" y="1271"/>
                  </a:lnTo>
                  <a:lnTo>
                    <a:pt x="1685" y="1261"/>
                  </a:lnTo>
                  <a:lnTo>
                    <a:pt x="1729" y="1247"/>
                  </a:lnTo>
                  <a:lnTo>
                    <a:pt x="1786" y="1339"/>
                  </a:lnTo>
                  <a:lnTo>
                    <a:pt x="1930" y="1248"/>
                  </a:lnTo>
                  <a:lnTo>
                    <a:pt x="1873" y="1156"/>
                  </a:lnTo>
                  <a:lnTo>
                    <a:pt x="1906" y="1123"/>
                  </a:lnTo>
                  <a:lnTo>
                    <a:pt x="1933" y="1088"/>
                  </a:lnTo>
                  <a:lnTo>
                    <a:pt x="1957" y="1050"/>
                  </a:lnTo>
                  <a:lnTo>
                    <a:pt x="1978" y="1010"/>
                  </a:lnTo>
                  <a:lnTo>
                    <a:pt x="2083" y="1034"/>
                  </a:lnTo>
                  <a:lnTo>
                    <a:pt x="2122" y="869"/>
                  </a:lnTo>
                  <a:lnTo>
                    <a:pt x="2016" y="844"/>
                  </a:lnTo>
                  <a:lnTo>
                    <a:pt x="2015" y="799"/>
                  </a:lnTo>
                  <a:lnTo>
                    <a:pt x="2010" y="754"/>
                  </a:lnTo>
                  <a:lnTo>
                    <a:pt x="2001" y="710"/>
                  </a:lnTo>
                  <a:lnTo>
                    <a:pt x="1986" y="666"/>
                  </a:lnTo>
                  <a:lnTo>
                    <a:pt x="2078" y="609"/>
                  </a:lnTo>
                  <a:lnTo>
                    <a:pt x="1988" y="464"/>
                  </a:lnTo>
                  <a:lnTo>
                    <a:pt x="1896" y="522"/>
                  </a:lnTo>
                  <a:lnTo>
                    <a:pt x="1863" y="490"/>
                  </a:lnTo>
                  <a:lnTo>
                    <a:pt x="1827" y="462"/>
                  </a:lnTo>
                  <a:lnTo>
                    <a:pt x="1790" y="437"/>
                  </a:lnTo>
                  <a:lnTo>
                    <a:pt x="1749" y="418"/>
                  </a:lnTo>
                  <a:lnTo>
                    <a:pt x="1774" y="311"/>
                  </a:lnTo>
                  <a:lnTo>
                    <a:pt x="1608" y="273"/>
                  </a:lnTo>
                  <a:close/>
                  <a:moveTo>
                    <a:pt x="1325" y="0"/>
                  </a:moveTo>
                  <a:lnTo>
                    <a:pt x="1410" y="3"/>
                  </a:lnTo>
                  <a:lnTo>
                    <a:pt x="1498" y="9"/>
                  </a:lnTo>
                  <a:lnTo>
                    <a:pt x="1588" y="19"/>
                  </a:lnTo>
                  <a:lnTo>
                    <a:pt x="1659" y="31"/>
                  </a:lnTo>
                  <a:lnTo>
                    <a:pt x="1728" y="47"/>
                  </a:lnTo>
                  <a:lnTo>
                    <a:pt x="1794" y="69"/>
                  </a:lnTo>
                  <a:lnTo>
                    <a:pt x="1857" y="95"/>
                  </a:lnTo>
                  <a:lnTo>
                    <a:pt x="1918" y="124"/>
                  </a:lnTo>
                  <a:lnTo>
                    <a:pt x="1976" y="158"/>
                  </a:lnTo>
                  <a:lnTo>
                    <a:pt x="2032" y="194"/>
                  </a:lnTo>
                  <a:lnTo>
                    <a:pt x="2083" y="235"/>
                  </a:lnTo>
                  <a:lnTo>
                    <a:pt x="2134" y="277"/>
                  </a:lnTo>
                  <a:lnTo>
                    <a:pt x="2181" y="322"/>
                  </a:lnTo>
                  <a:lnTo>
                    <a:pt x="2224" y="370"/>
                  </a:lnTo>
                  <a:lnTo>
                    <a:pt x="2265" y="419"/>
                  </a:lnTo>
                  <a:lnTo>
                    <a:pt x="2304" y="469"/>
                  </a:lnTo>
                  <a:lnTo>
                    <a:pt x="2338" y="520"/>
                  </a:lnTo>
                  <a:lnTo>
                    <a:pt x="2370" y="573"/>
                  </a:lnTo>
                  <a:lnTo>
                    <a:pt x="2399" y="626"/>
                  </a:lnTo>
                  <a:lnTo>
                    <a:pt x="2424" y="678"/>
                  </a:lnTo>
                  <a:lnTo>
                    <a:pt x="2446" y="732"/>
                  </a:lnTo>
                  <a:lnTo>
                    <a:pt x="2465" y="784"/>
                  </a:lnTo>
                  <a:lnTo>
                    <a:pt x="2480" y="836"/>
                  </a:lnTo>
                  <a:lnTo>
                    <a:pt x="2493" y="886"/>
                  </a:lnTo>
                  <a:lnTo>
                    <a:pt x="2502" y="935"/>
                  </a:lnTo>
                  <a:lnTo>
                    <a:pt x="2507" y="982"/>
                  </a:lnTo>
                  <a:lnTo>
                    <a:pt x="2509" y="1027"/>
                  </a:lnTo>
                  <a:lnTo>
                    <a:pt x="2507" y="1107"/>
                  </a:lnTo>
                  <a:lnTo>
                    <a:pt x="2502" y="1182"/>
                  </a:lnTo>
                  <a:lnTo>
                    <a:pt x="2492" y="1255"/>
                  </a:lnTo>
                  <a:lnTo>
                    <a:pt x="2478" y="1324"/>
                  </a:lnTo>
                  <a:lnTo>
                    <a:pt x="2463" y="1391"/>
                  </a:lnTo>
                  <a:lnTo>
                    <a:pt x="2444" y="1454"/>
                  </a:lnTo>
                  <a:lnTo>
                    <a:pt x="2422" y="1515"/>
                  </a:lnTo>
                  <a:lnTo>
                    <a:pt x="2399" y="1574"/>
                  </a:lnTo>
                  <a:lnTo>
                    <a:pt x="2374" y="1630"/>
                  </a:lnTo>
                  <a:lnTo>
                    <a:pt x="2348" y="1684"/>
                  </a:lnTo>
                  <a:lnTo>
                    <a:pt x="2320" y="1735"/>
                  </a:lnTo>
                  <a:lnTo>
                    <a:pt x="2292" y="1783"/>
                  </a:lnTo>
                  <a:lnTo>
                    <a:pt x="2263" y="1831"/>
                  </a:lnTo>
                  <a:lnTo>
                    <a:pt x="2234" y="1875"/>
                  </a:lnTo>
                  <a:lnTo>
                    <a:pt x="2206" y="1919"/>
                  </a:lnTo>
                  <a:lnTo>
                    <a:pt x="2178" y="1960"/>
                  </a:lnTo>
                  <a:lnTo>
                    <a:pt x="2152" y="1999"/>
                  </a:lnTo>
                  <a:lnTo>
                    <a:pt x="2127" y="2038"/>
                  </a:lnTo>
                  <a:lnTo>
                    <a:pt x="2103" y="2074"/>
                  </a:lnTo>
                  <a:lnTo>
                    <a:pt x="2081" y="2109"/>
                  </a:lnTo>
                  <a:lnTo>
                    <a:pt x="2062" y="2143"/>
                  </a:lnTo>
                  <a:lnTo>
                    <a:pt x="2044" y="2176"/>
                  </a:lnTo>
                  <a:lnTo>
                    <a:pt x="2031" y="2207"/>
                  </a:lnTo>
                  <a:lnTo>
                    <a:pt x="2020" y="2238"/>
                  </a:lnTo>
                  <a:lnTo>
                    <a:pt x="2013" y="2268"/>
                  </a:lnTo>
                  <a:lnTo>
                    <a:pt x="2010" y="2298"/>
                  </a:lnTo>
                  <a:lnTo>
                    <a:pt x="2011" y="2350"/>
                  </a:lnTo>
                  <a:lnTo>
                    <a:pt x="2016" y="2402"/>
                  </a:lnTo>
                  <a:lnTo>
                    <a:pt x="2025" y="2453"/>
                  </a:lnTo>
                  <a:lnTo>
                    <a:pt x="2039" y="2502"/>
                  </a:lnTo>
                  <a:lnTo>
                    <a:pt x="2054" y="2552"/>
                  </a:lnTo>
                  <a:lnTo>
                    <a:pt x="2074" y="2599"/>
                  </a:lnTo>
                  <a:lnTo>
                    <a:pt x="2095" y="2647"/>
                  </a:lnTo>
                  <a:lnTo>
                    <a:pt x="2119" y="2693"/>
                  </a:lnTo>
                  <a:lnTo>
                    <a:pt x="2144" y="2737"/>
                  </a:lnTo>
                  <a:lnTo>
                    <a:pt x="2171" y="2781"/>
                  </a:lnTo>
                  <a:lnTo>
                    <a:pt x="2199" y="2822"/>
                  </a:lnTo>
                  <a:lnTo>
                    <a:pt x="2228" y="2861"/>
                  </a:lnTo>
                  <a:lnTo>
                    <a:pt x="2257" y="2899"/>
                  </a:lnTo>
                  <a:lnTo>
                    <a:pt x="2286" y="2935"/>
                  </a:lnTo>
                  <a:lnTo>
                    <a:pt x="2315" y="2969"/>
                  </a:lnTo>
                  <a:lnTo>
                    <a:pt x="2343" y="3000"/>
                  </a:lnTo>
                  <a:lnTo>
                    <a:pt x="2371" y="3029"/>
                  </a:lnTo>
                  <a:lnTo>
                    <a:pt x="2397" y="3056"/>
                  </a:lnTo>
                  <a:lnTo>
                    <a:pt x="2420" y="3080"/>
                  </a:lnTo>
                  <a:lnTo>
                    <a:pt x="2442" y="3100"/>
                  </a:lnTo>
                  <a:lnTo>
                    <a:pt x="2462" y="3119"/>
                  </a:lnTo>
                  <a:lnTo>
                    <a:pt x="2479" y="3134"/>
                  </a:lnTo>
                  <a:lnTo>
                    <a:pt x="2493" y="3146"/>
                  </a:lnTo>
                  <a:lnTo>
                    <a:pt x="2503" y="3155"/>
                  </a:lnTo>
                  <a:lnTo>
                    <a:pt x="2509" y="3160"/>
                  </a:lnTo>
                  <a:lnTo>
                    <a:pt x="2511" y="3162"/>
                  </a:lnTo>
                  <a:lnTo>
                    <a:pt x="746" y="3162"/>
                  </a:lnTo>
                  <a:lnTo>
                    <a:pt x="749" y="3160"/>
                  </a:lnTo>
                  <a:lnTo>
                    <a:pt x="755" y="3157"/>
                  </a:lnTo>
                  <a:lnTo>
                    <a:pt x="763" y="3152"/>
                  </a:lnTo>
                  <a:lnTo>
                    <a:pt x="775" y="3145"/>
                  </a:lnTo>
                  <a:lnTo>
                    <a:pt x="789" y="3135"/>
                  </a:lnTo>
                  <a:lnTo>
                    <a:pt x="805" y="3124"/>
                  </a:lnTo>
                  <a:lnTo>
                    <a:pt x="823" y="3111"/>
                  </a:lnTo>
                  <a:lnTo>
                    <a:pt x="841" y="3096"/>
                  </a:lnTo>
                  <a:lnTo>
                    <a:pt x="860" y="3078"/>
                  </a:lnTo>
                  <a:lnTo>
                    <a:pt x="879" y="3059"/>
                  </a:lnTo>
                  <a:lnTo>
                    <a:pt x="897" y="3037"/>
                  </a:lnTo>
                  <a:lnTo>
                    <a:pt x="915" y="3013"/>
                  </a:lnTo>
                  <a:lnTo>
                    <a:pt x="931" y="2987"/>
                  </a:lnTo>
                  <a:lnTo>
                    <a:pt x="946" y="2959"/>
                  </a:lnTo>
                  <a:lnTo>
                    <a:pt x="957" y="2931"/>
                  </a:lnTo>
                  <a:lnTo>
                    <a:pt x="968" y="2898"/>
                  </a:lnTo>
                  <a:lnTo>
                    <a:pt x="974" y="2864"/>
                  </a:lnTo>
                  <a:lnTo>
                    <a:pt x="977" y="2829"/>
                  </a:lnTo>
                  <a:lnTo>
                    <a:pt x="975" y="2791"/>
                  </a:lnTo>
                  <a:lnTo>
                    <a:pt x="970" y="2752"/>
                  </a:lnTo>
                  <a:lnTo>
                    <a:pt x="959" y="2710"/>
                  </a:lnTo>
                  <a:lnTo>
                    <a:pt x="943" y="2666"/>
                  </a:lnTo>
                  <a:lnTo>
                    <a:pt x="921" y="2670"/>
                  </a:lnTo>
                  <a:lnTo>
                    <a:pt x="893" y="2675"/>
                  </a:lnTo>
                  <a:lnTo>
                    <a:pt x="860" y="2681"/>
                  </a:lnTo>
                  <a:lnTo>
                    <a:pt x="823" y="2687"/>
                  </a:lnTo>
                  <a:lnTo>
                    <a:pt x="783" y="2695"/>
                  </a:lnTo>
                  <a:lnTo>
                    <a:pt x="740" y="2702"/>
                  </a:lnTo>
                  <a:lnTo>
                    <a:pt x="697" y="2709"/>
                  </a:lnTo>
                  <a:lnTo>
                    <a:pt x="652" y="2715"/>
                  </a:lnTo>
                  <a:lnTo>
                    <a:pt x="608" y="2723"/>
                  </a:lnTo>
                  <a:lnTo>
                    <a:pt x="566" y="2729"/>
                  </a:lnTo>
                  <a:lnTo>
                    <a:pt x="524" y="2731"/>
                  </a:lnTo>
                  <a:lnTo>
                    <a:pt x="485" y="2728"/>
                  </a:lnTo>
                  <a:lnTo>
                    <a:pt x="448" y="2721"/>
                  </a:lnTo>
                  <a:lnTo>
                    <a:pt x="414" y="2708"/>
                  </a:lnTo>
                  <a:lnTo>
                    <a:pt x="381" y="2694"/>
                  </a:lnTo>
                  <a:lnTo>
                    <a:pt x="353" y="2676"/>
                  </a:lnTo>
                  <a:lnTo>
                    <a:pt x="328" y="2656"/>
                  </a:lnTo>
                  <a:lnTo>
                    <a:pt x="308" y="2636"/>
                  </a:lnTo>
                  <a:lnTo>
                    <a:pt x="292" y="2614"/>
                  </a:lnTo>
                  <a:lnTo>
                    <a:pt x="281" y="2593"/>
                  </a:lnTo>
                  <a:lnTo>
                    <a:pt x="277" y="2575"/>
                  </a:lnTo>
                  <a:lnTo>
                    <a:pt x="276" y="2555"/>
                  </a:lnTo>
                  <a:lnTo>
                    <a:pt x="278" y="2533"/>
                  </a:lnTo>
                  <a:lnTo>
                    <a:pt x="282" y="2511"/>
                  </a:lnTo>
                  <a:lnTo>
                    <a:pt x="287" y="2489"/>
                  </a:lnTo>
                  <a:lnTo>
                    <a:pt x="293" y="2466"/>
                  </a:lnTo>
                  <a:lnTo>
                    <a:pt x="299" y="2444"/>
                  </a:lnTo>
                  <a:lnTo>
                    <a:pt x="303" y="2423"/>
                  </a:lnTo>
                  <a:lnTo>
                    <a:pt x="306" y="2404"/>
                  </a:lnTo>
                  <a:lnTo>
                    <a:pt x="307" y="2386"/>
                  </a:lnTo>
                  <a:lnTo>
                    <a:pt x="305" y="2372"/>
                  </a:lnTo>
                  <a:lnTo>
                    <a:pt x="300" y="2360"/>
                  </a:lnTo>
                  <a:lnTo>
                    <a:pt x="289" y="2348"/>
                  </a:lnTo>
                  <a:lnTo>
                    <a:pt x="277" y="2332"/>
                  </a:lnTo>
                  <a:lnTo>
                    <a:pt x="263" y="2313"/>
                  </a:lnTo>
                  <a:lnTo>
                    <a:pt x="247" y="2292"/>
                  </a:lnTo>
                  <a:lnTo>
                    <a:pt x="233" y="2268"/>
                  </a:lnTo>
                  <a:lnTo>
                    <a:pt x="218" y="2244"/>
                  </a:lnTo>
                  <a:lnTo>
                    <a:pt x="207" y="2218"/>
                  </a:lnTo>
                  <a:lnTo>
                    <a:pt x="198" y="2190"/>
                  </a:lnTo>
                  <a:lnTo>
                    <a:pt x="194" y="2163"/>
                  </a:lnTo>
                  <a:lnTo>
                    <a:pt x="194" y="2135"/>
                  </a:lnTo>
                  <a:lnTo>
                    <a:pt x="201" y="2108"/>
                  </a:lnTo>
                  <a:lnTo>
                    <a:pt x="211" y="2077"/>
                  </a:lnTo>
                  <a:lnTo>
                    <a:pt x="218" y="2050"/>
                  </a:lnTo>
                  <a:lnTo>
                    <a:pt x="222" y="2025"/>
                  </a:lnTo>
                  <a:lnTo>
                    <a:pt x="223" y="2006"/>
                  </a:lnTo>
                  <a:lnTo>
                    <a:pt x="223" y="1989"/>
                  </a:lnTo>
                  <a:lnTo>
                    <a:pt x="222" y="1976"/>
                  </a:lnTo>
                  <a:lnTo>
                    <a:pt x="221" y="1966"/>
                  </a:lnTo>
                  <a:lnTo>
                    <a:pt x="220" y="1961"/>
                  </a:lnTo>
                  <a:lnTo>
                    <a:pt x="219" y="1959"/>
                  </a:lnTo>
                  <a:lnTo>
                    <a:pt x="216" y="1958"/>
                  </a:lnTo>
                  <a:lnTo>
                    <a:pt x="208" y="1957"/>
                  </a:lnTo>
                  <a:lnTo>
                    <a:pt x="195" y="1954"/>
                  </a:lnTo>
                  <a:lnTo>
                    <a:pt x="179" y="1950"/>
                  </a:lnTo>
                  <a:lnTo>
                    <a:pt x="160" y="1945"/>
                  </a:lnTo>
                  <a:lnTo>
                    <a:pt x="140" y="1938"/>
                  </a:lnTo>
                  <a:lnTo>
                    <a:pt x="117" y="1930"/>
                  </a:lnTo>
                  <a:lnTo>
                    <a:pt x="95" y="1922"/>
                  </a:lnTo>
                  <a:lnTo>
                    <a:pt x="73" y="1912"/>
                  </a:lnTo>
                  <a:lnTo>
                    <a:pt x="53" y="1901"/>
                  </a:lnTo>
                  <a:lnTo>
                    <a:pt x="34" y="1889"/>
                  </a:lnTo>
                  <a:lnTo>
                    <a:pt x="19" y="1876"/>
                  </a:lnTo>
                  <a:lnTo>
                    <a:pt x="8" y="1862"/>
                  </a:lnTo>
                  <a:lnTo>
                    <a:pt x="1" y="1847"/>
                  </a:lnTo>
                  <a:lnTo>
                    <a:pt x="0" y="1837"/>
                  </a:lnTo>
                  <a:lnTo>
                    <a:pt x="0" y="1835"/>
                  </a:lnTo>
                  <a:lnTo>
                    <a:pt x="3" y="1821"/>
                  </a:lnTo>
                  <a:lnTo>
                    <a:pt x="7" y="1804"/>
                  </a:lnTo>
                  <a:lnTo>
                    <a:pt x="15" y="1783"/>
                  </a:lnTo>
                  <a:lnTo>
                    <a:pt x="25" y="1760"/>
                  </a:lnTo>
                  <a:lnTo>
                    <a:pt x="36" y="1735"/>
                  </a:lnTo>
                  <a:lnTo>
                    <a:pt x="50" y="1708"/>
                  </a:lnTo>
                  <a:lnTo>
                    <a:pt x="64" y="1680"/>
                  </a:lnTo>
                  <a:lnTo>
                    <a:pt x="80" y="1650"/>
                  </a:lnTo>
                  <a:lnTo>
                    <a:pt x="96" y="1620"/>
                  </a:lnTo>
                  <a:lnTo>
                    <a:pt x="114" y="1590"/>
                  </a:lnTo>
                  <a:lnTo>
                    <a:pt x="131" y="1559"/>
                  </a:lnTo>
                  <a:lnTo>
                    <a:pt x="149" y="1529"/>
                  </a:lnTo>
                  <a:lnTo>
                    <a:pt x="166" y="1500"/>
                  </a:lnTo>
                  <a:lnTo>
                    <a:pt x="183" y="1472"/>
                  </a:lnTo>
                  <a:lnTo>
                    <a:pt x="200" y="1445"/>
                  </a:lnTo>
                  <a:lnTo>
                    <a:pt x="215" y="1420"/>
                  </a:lnTo>
                  <a:lnTo>
                    <a:pt x="230" y="1397"/>
                  </a:lnTo>
                  <a:lnTo>
                    <a:pt x="242" y="1377"/>
                  </a:lnTo>
                  <a:lnTo>
                    <a:pt x="253" y="1359"/>
                  </a:lnTo>
                  <a:lnTo>
                    <a:pt x="262" y="1346"/>
                  </a:lnTo>
                  <a:lnTo>
                    <a:pt x="269" y="1334"/>
                  </a:lnTo>
                  <a:lnTo>
                    <a:pt x="273" y="1328"/>
                  </a:lnTo>
                  <a:lnTo>
                    <a:pt x="274" y="1326"/>
                  </a:lnTo>
                  <a:lnTo>
                    <a:pt x="273" y="1324"/>
                  </a:lnTo>
                  <a:lnTo>
                    <a:pt x="270" y="1318"/>
                  </a:lnTo>
                  <a:lnTo>
                    <a:pt x="265" y="1307"/>
                  </a:lnTo>
                  <a:lnTo>
                    <a:pt x="257" y="1295"/>
                  </a:lnTo>
                  <a:lnTo>
                    <a:pt x="250" y="1280"/>
                  </a:lnTo>
                  <a:lnTo>
                    <a:pt x="242" y="1264"/>
                  </a:lnTo>
                  <a:lnTo>
                    <a:pt x="233" y="1246"/>
                  </a:lnTo>
                  <a:lnTo>
                    <a:pt x="224" y="1228"/>
                  </a:lnTo>
                  <a:lnTo>
                    <a:pt x="216" y="1209"/>
                  </a:lnTo>
                  <a:lnTo>
                    <a:pt x="209" y="1191"/>
                  </a:lnTo>
                  <a:lnTo>
                    <a:pt x="203" y="1174"/>
                  </a:lnTo>
                  <a:lnTo>
                    <a:pt x="198" y="1158"/>
                  </a:lnTo>
                  <a:lnTo>
                    <a:pt x="195" y="1144"/>
                  </a:lnTo>
                  <a:lnTo>
                    <a:pt x="194" y="1122"/>
                  </a:lnTo>
                  <a:lnTo>
                    <a:pt x="194" y="1094"/>
                  </a:lnTo>
                  <a:lnTo>
                    <a:pt x="195" y="1061"/>
                  </a:lnTo>
                  <a:lnTo>
                    <a:pt x="198" y="1023"/>
                  </a:lnTo>
                  <a:lnTo>
                    <a:pt x="204" y="979"/>
                  </a:lnTo>
                  <a:lnTo>
                    <a:pt x="211" y="932"/>
                  </a:lnTo>
                  <a:lnTo>
                    <a:pt x="221" y="880"/>
                  </a:lnTo>
                  <a:lnTo>
                    <a:pt x="235" y="824"/>
                  </a:lnTo>
                  <a:lnTo>
                    <a:pt x="250" y="764"/>
                  </a:lnTo>
                  <a:lnTo>
                    <a:pt x="270" y="702"/>
                  </a:lnTo>
                  <a:lnTo>
                    <a:pt x="294" y="637"/>
                  </a:lnTo>
                  <a:lnTo>
                    <a:pt x="320" y="570"/>
                  </a:lnTo>
                  <a:lnTo>
                    <a:pt x="352" y="500"/>
                  </a:lnTo>
                  <a:lnTo>
                    <a:pt x="387" y="430"/>
                  </a:lnTo>
                  <a:lnTo>
                    <a:pt x="419" y="375"/>
                  </a:lnTo>
                  <a:lnTo>
                    <a:pt x="455" y="325"/>
                  </a:lnTo>
                  <a:lnTo>
                    <a:pt x="494" y="278"/>
                  </a:lnTo>
                  <a:lnTo>
                    <a:pt x="539" y="235"/>
                  </a:lnTo>
                  <a:lnTo>
                    <a:pt x="585" y="195"/>
                  </a:lnTo>
                  <a:lnTo>
                    <a:pt x="636" y="160"/>
                  </a:lnTo>
                  <a:lnTo>
                    <a:pt x="691" y="128"/>
                  </a:lnTo>
                  <a:lnTo>
                    <a:pt x="749" y="99"/>
                  </a:lnTo>
                  <a:lnTo>
                    <a:pt x="810" y="74"/>
                  </a:lnTo>
                  <a:lnTo>
                    <a:pt x="875" y="53"/>
                  </a:lnTo>
                  <a:lnTo>
                    <a:pt x="942" y="35"/>
                  </a:lnTo>
                  <a:lnTo>
                    <a:pt x="1013" y="21"/>
                  </a:lnTo>
                  <a:lnTo>
                    <a:pt x="1087" y="10"/>
                  </a:lnTo>
                  <a:lnTo>
                    <a:pt x="1163" y="3"/>
                  </a:lnTo>
                  <a:lnTo>
                    <a:pt x="1243" y="0"/>
                  </a:lnTo>
                  <a:lnTo>
                    <a:pt x="13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37" name="Group 371"/>
          <p:cNvGrpSpPr>
            <a:grpSpLocks noChangeAspect="1"/>
          </p:cNvGrpSpPr>
          <p:nvPr/>
        </p:nvGrpSpPr>
        <p:grpSpPr bwMode="auto">
          <a:xfrm>
            <a:off x="3411722" y="2731576"/>
            <a:ext cx="454039" cy="532501"/>
            <a:chOff x="1471" y="992"/>
            <a:chExt cx="2656" cy="3115"/>
          </a:xfrm>
          <a:solidFill>
            <a:schemeClr val="bg1">
              <a:lumMod val="85000"/>
            </a:schemeClr>
          </a:solidFill>
        </p:grpSpPr>
        <p:sp>
          <p:nvSpPr>
            <p:cNvPr id="138" name="Freeform 373"/>
            <p:cNvSpPr>
              <a:spLocks noEditPoints="1"/>
            </p:cNvSpPr>
            <p:nvPr/>
          </p:nvSpPr>
          <p:spPr bwMode="auto">
            <a:xfrm>
              <a:off x="1471" y="992"/>
              <a:ext cx="2656" cy="3115"/>
            </a:xfrm>
            <a:custGeom>
              <a:avLst/>
              <a:gdLst>
                <a:gd name="T0" fmla="*/ 2472 w 5313"/>
                <a:gd name="T1" fmla="*/ 703 h 6231"/>
                <a:gd name="T2" fmla="*/ 1998 w 5313"/>
                <a:gd name="T3" fmla="*/ 905 h 6231"/>
                <a:gd name="T4" fmla="*/ 1595 w 5313"/>
                <a:gd name="T5" fmla="*/ 1250 h 6231"/>
                <a:gd name="T6" fmla="*/ 1323 w 5313"/>
                <a:gd name="T7" fmla="*/ 1678 h 6231"/>
                <a:gd name="T8" fmla="*/ 1189 w 5313"/>
                <a:gd name="T9" fmla="*/ 2152 h 6231"/>
                <a:gd name="T10" fmla="*/ 1193 w 5313"/>
                <a:gd name="T11" fmla="*/ 2641 h 6231"/>
                <a:gd name="T12" fmla="*/ 1333 w 5313"/>
                <a:gd name="T13" fmla="*/ 3113 h 6231"/>
                <a:gd name="T14" fmla="*/ 1610 w 5313"/>
                <a:gd name="T15" fmla="*/ 3537 h 6231"/>
                <a:gd name="T16" fmla="*/ 1534 w 5313"/>
                <a:gd name="T17" fmla="*/ 3719 h 6231"/>
                <a:gd name="T18" fmla="*/ 1335 w 5313"/>
                <a:gd name="T19" fmla="*/ 3920 h 6231"/>
                <a:gd name="T20" fmla="*/ 1232 w 5313"/>
                <a:gd name="T21" fmla="*/ 4007 h 6231"/>
                <a:gd name="T22" fmla="*/ 1267 w 5313"/>
                <a:gd name="T23" fmla="*/ 4077 h 6231"/>
                <a:gd name="T24" fmla="*/ 1509 w 5313"/>
                <a:gd name="T25" fmla="*/ 4090 h 6231"/>
                <a:gd name="T26" fmla="*/ 1852 w 5313"/>
                <a:gd name="T27" fmla="*/ 3992 h 6231"/>
                <a:gd name="T28" fmla="*/ 2146 w 5313"/>
                <a:gd name="T29" fmla="*/ 3946 h 6231"/>
                <a:gd name="T30" fmla="*/ 2626 w 5313"/>
                <a:gd name="T31" fmla="*/ 4100 h 6231"/>
                <a:gd name="T32" fmla="*/ 3125 w 5313"/>
                <a:gd name="T33" fmla="*/ 4111 h 6231"/>
                <a:gd name="T34" fmla="*/ 3610 w 5313"/>
                <a:gd name="T35" fmla="*/ 3980 h 6231"/>
                <a:gd name="T36" fmla="*/ 4046 w 5313"/>
                <a:gd name="T37" fmla="*/ 3706 h 6231"/>
                <a:gd name="T38" fmla="*/ 4395 w 5313"/>
                <a:gd name="T39" fmla="*/ 3300 h 6231"/>
                <a:gd name="T40" fmla="*/ 4598 w 5313"/>
                <a:gd name="T41" fmla="*/ 2826 h 6231"/>
                <a:gd name="T42" fmla="*/ 4655 w 5313"/>
                <a:gd name="T43" fmla="*/ 2321 h 6231"/>
                <a:gd name="T44" fmla="*/ 4562 w 5313"/>
                <a:gd name="T45" fmla="*/ 1820 h 6231"/>
                <a:gd name="T46" fmla="*/ 4321 w 5313"/>
                <a:gd name="T47" fmla="*/ 1360 h 6231"/>
                <a:gd name="T48" fmla="*/ 3940 w 5313"/>
                <a:gd name="T49" fmla="*/ 979 h 6231"/>
                <a:gd name="T50" fmla="*/ 3479 w 5313"/>
                <a:gd name="T51" fmla="*/ 739 h 6231"/>
                <a:gd name="T52" fmla="*/ 2979 w 5313"/>
                <a:gd name="T53" fmla="*/ 646 h 6231"/>
                <a:gd name="T54" fmla="*/ 3267 w 5313"/>
                <a:gd name="T55" fmla="*/ 24 h 6231"/>
                <a:gd name="T56" fmla="*/ 3893 w 5313"/>
                <a:gd name="T57" fmla="*/ 203 h 6231"/>
                <a:gd name="T58" fmla="*/ 4437 w 5313"/>
                <a:gd name="T59" fmla="*/ 538 h 6231"/>
                <a:gd name="T60" fmla="*/ 4871 w 5313"/>
                <a:gd name="T61" fmla="*/ 1000 h 6231"/>
                <a:gd name="T62" fmla="*/ 5169 w 5313"/>
                <a:gd name="T63" fmla="*/ 1567 h 6231"/>
                <a:gd name="T64" fmla="*/ 5307 w 5313"/>
                <a:gd name="T65" fmla="*/ 2211 h 6231"/>
                <a:gd name="T66" fmla="*/ 5267 w 5313"/>
                <a:gd name="T67" fmla="*/ 2847 h 6231"/>
                <a:gd name="T68" fmla="*/ 5074 w 5313"/>
                <a:gd name="T69" fmla="*/ 3423 h 6231"/>
                <a:gd name="T70" fmla="*/ 4748 w 5313"/>
                <a:gd name="T71" fmla="*/ 3920 h 6231"/>
                <a:gd name="T72" fmla="*/ 4535 w 5313"/>
                <a:gd name="T73" fmla="*/ 5636 h 6231"/>
                <a:gd name="T74" fmla="*/ 4416 w 5313"/>
                <a:gd name="T75" fmla="*/ 5778 h 6231"/>
                <a:gd name="T76" fmla="*/ 1820 w 5313"/>
                <a:gd name="T77" fmla="*/ 6225 h 6231"/>
                <a:gd name="T78" fmla="*/ 1729 w 5313"/>
                <a:gd name="T79" fmla="*/ 6134 h 6231"/>
                <a:gd name="T80" fmla="*/ 1035 w 5313"/>
                <a:gd name="T81" fmla="*/ 5509 h 6231"/>
                <a:gd name="T82" fmla="*/ 762 w 5313"/>
                <a:gd name="T83" fmla="*/ 5428 h 6231"/>
                <a:gd name="T84" fmla="*/ 580 w 5313"/>
                <a:gd name="T85" fmla="*/ 5219 h 6231"/>
                <a:gd name="T86" fmla="*/ 535 w 5313"/>
                <a:gd name="T87" fmla="*/ 4130 h 6231"/>
                <a:gd name="T88" fmla="*/ 137 w 5313"/>
                <a:gd name="T89" fmla="*/ 4096 h 6231"/>
                <a:gd name="T90" fmla="*/ 13 w 5313"/>
                <a:gd name="T91" fmla="*/ 3963 h 6231"/>
                <a:gd name="T92" fmla="*/ 23 w 5313"/>
                <a:gd name="T93" fmla="*/ 3762 h 6231"/>
                <a:gd name="T94" fmla="*/ 540 w 5313"/>
                <a:gd name="T95" fmla="*/ 2216 h 6231"/>
                <a:gd name="T96" fmla="*/ 671 w 5313"/>
                <a:gd name="T97" fmla="*/ 1582 h 6231"/>
                <a:gd name="T98" fmla="*/ 961 w 5313"/>
                <a:gd name="T99" fmla="*/ 1023 h 6231"/>
                <a:gd name="T100" fmla="*/ 1382 w 5313"/>
                <a:gd name="T101" fmla="*/ 564 h 6231"/>
                <a:gd name="T102" fmla="*/ 1911 w 5313"/>
                <a:gd name="T103" fmla="*/ 227 h 6231"/>
                <a:gd name="T104" fmla="*/ 2472 w 5313"/>
                <a:gd name="T105" fmla="*/ 43 h 6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13" h="6231">
                  <a:moveTo>
                    <a:pt x="2850" y="646"/>
                  </a:moveTo>
                  <a:lnTo>
                    <a:pt x="2723" y="655"/>
                  </a:lnTo>
                  <a:lnTo>
                    <a:pt x="2598" y="674"/>
                  </a:lnTo>
                  <a:lnTo>
                    <a:pt x="2472" y="703"/>
                  </a:lnTo>
                  <a:lnTo>
                    <a:pt x="2349" y="739"/>
                  </a:lnTo>
                  <a:lnTo>
                    <a:pt x="2230" y="786"/>
                  </a:lnTo>
                  <a:lnTo>
                    <a:pt x="2112" y="841"/>
                  </a:lnTo>
                  <a:lnTo>
                    <a:pt x="1998" y="905"/>
                  </a:lnTo>
                  <a:lnTo>
                    <a:pt x="1889" y="979"/>
                  </a:lnTo>
                  <a:lnTo>
                    <a:pt x="1784" y="1063"/>
                  </a:lnTo>
                  <a:lnTo>
                    <a:pt x="1684" y="1155"/>
                  </a:lnTo>
                  <a:lnTo>
                    <a:pt x="1595" y="1250"/>
                  </a:lnTo>
                  <a:lnTo>
                    <a:pt x="1513" y="1352"/>
                  </a:lnTo>
                  <a:lnTo>
                    <a:pt x="1441" y="1457"/>
                  </a:lnTo>
                  <a:lnTo>
                    <a:pt x="1378" y="1567"/>
                  </a:lnTo>
                  <a:lnTo>
                    <a:pt x="1323" y="1678"/>
                  </a:lnTo>
                  <a:lnTo>
                    <a:pt x="1276" y="1794"/>
                  </a:lnTo>
                  <a:lnTo>
                    <a:pt x="1240" y="1911"/>
                  </a:lnTo>
                  <a:lnTo>
                    <a:pt x="1210" y="2031"/>
                  </a:lnTo>
                  <a:lnTo>
                    <a:pt x="1189" y="2152"/>
                  </a:lnTo>
                  <a:lnTo>
                    <a:pt x="1177" y="2273"/>
                  </a:lnTo>
                  <a:lnTo>
                    <a:pt x="1174" y="2396"/>
                  </a:lnTo>
                  <a:lnTo>
                    <a:pt x="1179" y="2518"/>
                  </a:lnTo>
                  <a:lnTo>
                    <a:pt x="1193" y="2641"/>
                  </a:lnTo>
                  <a:lnTo>
                    <a:pt x="1215" y="2760"/>
                  </a:lnTo>
                  <a:lnTo>
                    <a:pt x="1246" y="2879"/>
                  </a:lnTo>
                  <a:lnTo>
                    <a:pt x="1286" y="2997"/>
                  </a:lnTo>
                  <a:lnTo>
                    <a:pt x="1333" y="3113"/>
                  </a:lnTo>
                  <a:lnTo>
                    <a:pt x="1390" y="3224"/>
                  </a:lnTo>
                  <a:lnTo>
                    <a:pt x="1454" y="3332"/>
                  </a:lnTo>
                  <a:lnTo>
                    <a:pt x="1528" y="3436"/>
                  </a:lnTo>
                  <a:lnTo>
                    <a:pt x="1610" y="3537"/>
                  </a:lnTo>
                  <a:lnTo>
                    <a:pt x="1629" y="3550"/>
                  </a:lnTo>
                  <a:lnTo>
                    <a:pt x="1602" y="3605"/>
                  </a:lnTo>
                  <a:lnTo>
                    <a:pt x="1570" y="3662"/>
                  </a:lnTo>
                  <a:lnTo>
                    <a:pt x="1534" y="3719"/>
                  </a:lnTo>
                  <a:lnTo>
                    <a:pt x="1492" y="3774"/>
                  </a:lnTo>
                  <a:lnTo>
                    <a:pt x="1445" y="3827"/>
                  </a:lnTo>
                  <a:lnTo>
                    <a:pt x="1392" y="3876"/>
                  </a:lnTo>
                  <a:lnTo>
                    <a:pt x="1335" y="3920"/>
                  </a:lnTo>
                  <a:lnTo>
                    <a:pt x="1270" y="3956"/>
                  </a:lnTo>
                  <a:lnTo>
                    <a:pt x="1251" y="3971"/>
                  </a:lnTo>
                  <a:lnTo>
                    <a:pt x="1238" y="3988"/>
                  </a:lnTo>
                  <a:lnTo>
                    <a:pt x="1232" y="4007"/>
                  </a:lnTo>
                  <a:lnTo>
                    <a:pt x="1232" y="4028"/>
                  </a:lnTo>
                  <a:lnTo>
                    <a:pt x="1238" y="4047"/>
                  </a:lnTo>
                  <a:lnTo>
                    <a:pt x="1250" y="4064"/>
                  </a:lnTo>
                  <a:lnTo>
                    <a:pt x="1267" y="4077"/>
                  </a:lnTo>
                  <a:lnTo>
                    <a:pt x="1289" y="4084"/>
                  </a:lnTo>
                  <a:lnTo>
                    <a:pt x="1358" y="4092"/>
                  </a:lnTo>
                  <a:lnTo>
                    <a:pt x="1432" y="4094"/>
                  </a:lnTo>
                  <a:lnTo>
                    <a:pt x="1509" y="4090"/>
                  </a:lnTo>
                  <a:lnTo>
                    <a:pt x="1593" y="4079"/>
                  </a:lnTo>
                  <a:lnTo>
                    <a:pt x="1676" y="4058"/>
                  </a:lnTo>
                  <a:lnTo>
                    <a:pt x="1763" y="4029"/>
                  </a:lnTo>
                  <a:lnTo>
                    <a:pt x="1852" y="3992"/>
                  </a:lnTo>
                  <a:lnTo>
                    <a:pt x="1942" y="3942"/>
                  </a:lnTo>
                  <a:lnTo>
                    <a:pt x="2029" y="3882"/>
                  </a:lnTo>
                  <a:lnTo>
                    <a:pt x="2033" y="3886"/>
                  </a:lnTo>
                  <a:lnTo>
                    <a:pt x="2146" y="3946"/>
                  </a:lnTo>
                  <a:lnTo>
                    <a:pt x="2262" y="3997"/>
                  </a:lnTo>
                  <a:lnTo>
                    <a:pt x="2381" y="4041"/>
                  </a:lnTo>
                  <a:lnTo>
                    <a:pt x="2503" y="4075"/>
                  </a:lnTo>
                  <a:lnTo>
                    <a:pt x="2626" y="4100"/>
                  </a:lnTo>
                  <a:lnTo>
                    <a:pt x="2749" y="4117"/>
                  </a:lnTo>
                  <a:lnTo>
                    <a:pt x="2874" y="4124"/>
                  </a:lnTo>
                  <a:lnTo>
                    <a:pt x="3000" y="4122"/>
                  </a:lnTo>
                  <a:lnTo>
                    <a:pt x="3125" y="4111"/>
                  </a:lnTo>
                  <a:lnTo>
                    <a:pt x="3248" y="4092"/>
                  </a:lnTo>
                  <a:lnTo>
                    <a:pt x="3371" y="4064"/>
                  </a:lnTo>
                  <a:lnTo>
                    <a:pt x="3491" y="4026"/>
                  </a:lnTo>
                  <a:lnTo>
                    <a:pt x="3610" y="3980"/>
                  </a:lnTo>
                  <a:lnTo>
                    <a:pt x="3724" y="3925"/>
                  </a:lnTo>
                  <a:lnTo>
                    <a:pt x="3836" y="3861"/>
                  </a:lnTo>
                  <a:lnTo>
                    <a:pt x="3944" y="3787"/>
                  </a:lnTo>
                  <a:lnTo>
                    <a:pt x="4046" y="3706"/>
                  </a:lnTo>
                  <a:lnTo>
                    <a:pt x="4145" y="3615"/>
                  </a:lnTo>
                  <a:lnTo>
                    <a:pt x="4238" y="3514"/>
                  </a:lnTo>
                  <a:lnTo>
                    <a:pt x="4321" y="3410"/>
                  </a:lnTo>
                  <a:lnTo>
                    <a:pt x="4395" y="3300"/>
                  </a:lnTo>
                  <a:lnTo>
                    <a:pt x="4460" y="3186"/>
                  </a:lnTo>
                  <a:lnTo>
                    <a:pt x="4515" y="3069"/>
                  </a:lnTo>
                  <a:lnTo>
                    <a:pt x="4562" y="2950"/>
                  </a:lnTo>
                  <a:lnTo>
                    <a:pt x="4598" y="2826"/>
                  </a:lnTo>
                  <a:lnTo>
                    <a:pt x="4626" y="2701"/>
                  </a:lnTo>
                  <a:lnTo>
                    <a:pt x="4645" y="2576"/>
                  </a:lnTo>
                  <a:lnTo>
                    <a:pt x="4655" y="2449"/>
                  </a:lnTo>
                  <a:lnTo>
                    <a:pt x="4655" y="2321"/>
                  </a:lnTo>
                  <a:lnTo>
                    <a:pt x="4645" y="2194"/>
                  </a:lnTo>
                  <a:lnTo>
                    <a:pt x="4626" y="2069"/>
                  </a:lnTo>
                  <a:lnTo>
                    <a:pt x="4598" y="1944"/>
                  </a:lnTo>
                  <a:lnTo>
                    <a:pt x="4562" y="1820"/>
                  </a:lnTo>
                  <a:lnTo>
                    <a:pt x="4515" y="1701"/>
                  </a:lnTo>
                  <a:lnTo>
                    <a:pt x="4460" y="1584"/>
                  </a:lnTo>
                  <a:lnTo>
                    <a:pt x="4395" y="1470"/>
                  </a:lnTo>
                  <a:lnTo>
                    <a:pt x="4321" y="1360"/>
                  </a:lnTo>
                  <a:lnTo>
                    <a:pt x="4238" y="1254"/>
                  </a:lnTo>
                  <a:lnTo>
                    <a:pt x="4145" y="1155"/>
                  </a:lnTo>
                  <a:lnTo>
                    <a:pt x="4046" y="1063"/>
                  </a:lnTo>
                  <a:lnTo>
                    <a:pt x="3940" y="979"/>
                  </a:lnTo>
                  <a:lnTo>
                    <a:pt x="3830" y="905"/>
                  </a:lnTo>
                  <a:lnTo>
                    <a:pt x="3716" y="841"/>
                  </a:lnTo>
                  <a:lnTo>
                    <a:pt x="3599" y="786"/>
                  </a:lnTo>
                  <a:lnTo>
                    <a:pt x="3479" y="739"/>
                  </a:lnTo>
                  <a:lnTo>
                    <a:pt x="3356" y="703"/>
                  </a:lnTo>
                  <a:lnTo>
                    <a:pt x="3231" y="674"/>
                  </a:lnTo>
                  <a:lnTo>
                    <a:pt x="3106" y="655"/>
                  </a:lnTo>
                  <a:lnTo>
                    <a:pt x="2979" y="646"/>
                  </a:lnTo>
                  <a:lnTo>
                    <a:pt x="2850" y="646"/>
                  </a:lnTo>
                  <a:close/>
                  <a:moveTo>
                    <a:pt x="2929" y="0"/>
                  </a:moveTo>
                  <a:lnTo>
                    <a:pt x="3100" y="5"/>
                  </a:lnTo>
                  <a:lnTo>
                    <a:pt x="3267" y="24"/>
                  </a:lnTo>
                  <a:lnTo>
                    <a:pt x="3430" y="53"/>
                  </a:lnTo>
                  <a:lnTo>
                    <a:pt x="3589" y="93"/>
                  </a:lnTo>
                  <a:lnTo>
                    <a:pt x="3743" y="142"/>
                  </a:lnTo>
                  <a:lnTo>
                    <a:pt x="3893" y="203"/>
                  </a:lnTo>
                  <a:lnTo>
                    <a:pt x="4039" y="273"/>
                  </a:lnTo>
                  <a:lnTo>
                    <a:pt x="4177" y="352"/>
                  </a:lnTo>
                  <a:lnTo>
                    <a:pt x="4310" y="441"/>
                  </a:lnTo>
                  <a:lnTo>
                    <a:pt x="4437" y="538"/>
                  </a:lnTo>
                  <a:lnTo>
                    <a:pt x="4556" y="642"/>
                  </a:lnTo>
                  <a:lnTo>
                    <a:pt x="4670" y="754"/>
                  </a:lnTo>
                  <a:lnTo>
                    <a:pt x="4774" y="873"/>
                  </a:lnTo>
                  <a:lnTo>
                    <a:pt x="4871" y="1000"/>
                  </a:lnTo>
                  <a:lnTo>
                    <a:pt x="4958" y="1133"/>
                  </a:lnTo>
                  <a:lnTo>
                    <a:pt x="5038" y="1273"/>
                  </a:lnTo>
                  <a:lnTo>
                    <a:pt x="5108" y="1417"/>
                  </a:lnTo>
                  <a:lnTo>
                    <a:pt x="5169" y="1567"/>
                  </a:lnTo>
                  <a:lnTo>
                    <a:pt x="5220" y="1722"/>
                  </a:lnTo>
                  <a:lnTo>
                    <a:pt x="5260" y="1881"/>
                  </a:lnTo>
                  <a:lnTo>
                    <a:pt x="5288" y="2044"/>
                  </a:lnTo>
                  <a:lnTo>
                    <a:pt x="5307" y="2211"/>
                  </a:lnTo>
                  <a:lnTo>
                    <a:pt x="5313" y="2381"/>
                  </a:lnTo>
                  <a:lnTo>
                    <a:pt x="5307" y="2538"/>
                  </a:lnTo>
                  <a:lnTo>
                    <a:pt x="5292" y="2696"/>
                  </a:lnTo>
                  <a:lnTo>
                    <a:pt x="5267" y="2847"/>
                  </a:lnTo>
                  <a:lnTo>
                    <a:pt x="5231" y="2997"/>
                  </a:lnTo>
                  <a:lnTo>
                    <a:pt x="5188" y="3143"/>
                  </a:lnTo>
                  <a:lnTo>
                    <a:pt x="5135" y="3285"/>
                  </a:lnTo>
                  <a:lnTo>
                    <a:pt x="5074" y="3423"/>
                  </a:lnTo>
                  <a:lnTo>
                    <a:pt x="5004" y="3554"/>
                  </a:lnTo>
                  <a:lnTo>
                    <a:pt x="4926" y="3683"/>
                  </a:lnTo>
                  <a:lnTo>
                    <a:pt x="4839" y="3804"/>
                  </a:lnTo>
                  <a:lnTo>
                    <a:pt x="4748" y="3920"/>
                  </a:lnTo>
                  <a:lnTo>
                    <a:pt x="4647" y="4031"/>
                  </a:lnTo>
                  <a:lnTo>
                    <a:pt x="4541" y="4134"/>
                  </a:lnTo>
                  <a:lnTo>
                    <a:pt x="4541" y="5591"/>
                  </a:lnTo>
                  <a:lnTo>
                    <a:pt x="4535" y="5636"/>
                  </a:lnTo>
                  <a:lnTo>
                    <a:pt x="4518" y="5682"/>
                  </a:lnTo>
                  <a:lnTo>
                    <a:pt x="4490" y="5719"/>
                  </a:lnTo>
                  <a:lnTo>
                    <a:pt x="4456" y="5754"/>
                  </a:lnTo>
                  <a:lnTo>
                    <a:pt x="4416" y="5778"/>
                  </a:lnTo>
                  <a:lnTo>
                    <a:pt x="4370" y="5791"/>
                  </a:lnTo>
                  <a:lnTo>
                    <a:pt x="1894" y="6229"/>
                  </a:lnTo>
                  <a:lnTo>
                    <a:pt x="1854" y="6231"/>
                  </a:lnTo>
                  <a:lnTo>
                    <a:pt x="1820" y="6225"/>
                  </a:lnTo>
                  <a:lnTo>
                    <a:pt x="1788" y="6212"/>
                  </a:lnTo>
                  <a:lnTo>
                    <a:pt x="1763" y="6193"/>
                  </a:lnTo>
                  <a:lnTo>
                    <a:pt x="1743" y="6167"/>
                  </a:lnTo>
                  <a:lnTo>
                    <a:pt x="1729" y="6134"/>
                  </a:lnTo>
                  <a:lnTo>
                    <a:pt x="1724" y="6098"/>
                  </a:lnTo>
                  <a:lnTo>
                    <a:pt x="1724" y="6095"/>
                  </a:lnTo>
                  <a:lnTo>
                    <a:pt x="1722" y="5407"/>
                  </a:lnTo>
                  <a:lnTo>
                    <a:pt x="1035" y="5509"/>
                  </a:lnTo>
                  <a:lnTo>
                    <a:pt x="961" y="5503"/>
                  </a:lnTo>
                  <a:lnTo>
                    <a:pt x="889" y="5488"/>
                  </a:lnTo>
                  <a:lnTo>
                    <a:pt x="823" y="5462"/>
                  </a:lnTo>
                  <a:lnTo>
                    <a:pt x="762" y="5428"/>
                  </a:lnTo>
                  <a:lnTo>
                    <a:pt x="707" y="5386"/>
                  </a:lnTo>
                  <a:lnTo>
                    <a:pt x="656" y="5337"/>
                  </a:lnTo>
                  <a:lnTo>
                    <a:pt x="614" y="5282"/>
                  </a:lnTo>
                  <a:lnTo>
                    <a:pt x="580" y="5219"/>
                  </a:lnTo>
                  <a:lnTo>
                    <a:pt x="556" y="5153"/>
                  </a:lnTo>
                  <a:lnTo>
                    <a:pt x="538" y="5083"/>
                  </a:lnTo>
                  <a:lnTo>
                    <a:pt x="535" y="5009"/>
                  </a:lnTo>
                  <a:lnTo>
                    <a:pt x="535" y="4130"/>
                  </a:lnTo>
                  <a:lnTo>
                    <a:pt x="305" y="4130"/>
                  </a:lnTo>
                  <a:lnTo>
                    <a:pt x="243" y="4126"/>
                  </a:lnTo>
                  <a:lnTo>
                    <a:pt x="186" y="4115"/>
                  </a:lnTo>
                  <a:lnTo>
                    <a:pt x="137" y="4096"/>
                  </a:lnTo>
                  <a:lnTo>
                    <a:pt x="95" y="4071"/>
                  </a:lnTo>
                  <a:lnTo>
                    <a:pt x="59" y="4041"/>
                  </a:lnTo>
                  <a:lnTo>
                    <a:pt x="32" y="4005"/>
                  </a:lnTo>
                  <a:lnTo>
                    <a:pt x="13" y="3963"/>
                  </a:lnTo>
                  <a:lnTo>
                    <a:pt x="2" y="3918"/>
                  </a:lnTo>
                  <a:lnTo>
                    <a:pt x="0" y="3870"/>
                  </a:lnTo>
                  <a:lnTo>
                    <a:pt x="6" y="3817"/>
                  </a:lnTo>
                  <a:lnTo>
                    <a:pt x="23" y="3762"/>
                  </a:lnTo>
                  <a:lnTo>
                    <a:pt x="49" y="3704"/>
                  </a:lnTo>
                  <a:lnTo>
                    <a:pt x="535" y="2779"/>
                  </a:lnTo>
                  <a:lnTo>
                    <a:pt x="535" y="2383"/>
                  </a:lnTo>
                  <a:lnTo>
                    <a:pt x="540" y="2216"/>
                  </a:lnTo>
                  <a:lnTo>
                    <a:pt x="557" y="2052"/>
                  </a:lnTo>
                  <a:lnTo>
                    <a:pt x="584" y="1891"/>
                  </a:lnTo>
                  <a:lnTo>
                    <a:pt x="624" y="1735"/>
                  </a:lnTo>
                  <a:lnTo>
                    <a:pt x="671" y="1582"/>
                  </a:lnTo>
                  <a:lnTo>
                    <a:pt x="730" y="1434"/>
                  </a:lnTo>
                  <a:lnTo>
                    <a:pt x="798" y="1292"/>
                  </a:lnTo>
                  <a:lnTo>
                    <a:pt x="876" y="1155"/>
                  </a:lnTo>
                  <a:lnTo>
                    <a:pt x="961" y="1023"/>
                  </a:lnTo>
                  <a:lnTo>
                    <a:pt x="1054" y="898"/>
                  </a:lnTo>
                  <a:lnTo>
                    <a:pt x="1157" y="780"/>
                  </a:lnTo>
                  <a:lnTo>
                    <a:pt x="1267" y="669"/>
                  </a:lnTo>
                  <a:lnTo>
                    <a:pt x="1382" y="564"/>
                  </a:lnTo>
                  <a:lnTo>
                    <a:pt x="1505" y="468"/>
                  </a:lnTo>
                  <a:lnTo>
                    <a:pt x="1634" y="379"/>
                  </a:lnTo>
                  <a:lnTo>
                    <a:pt x="1771" y="299"/>
                  </a:lnTo>
                  <a:lnTo>
                    <a:pt x="1911" y="227"/>
                  </a:lnTo>
                  <a:lnTo>
                    <a:pt x="2046" y="168"/>
                  </a:lnTo>
                  <a:lnTo>
                    <a:pt x="2184" y="119"/>
                  </a:lnTo>
                  <a:lnTo>
                    <a:pt x="2326" y="77"/>
                  </a:lnTo>
                  <a:lnTo>
                    <a:pt x="2472" y="43"/>
                  </a:lnTo>
                  <a:lnTo>
                    <a:pt x="2622" y="19"/>
                  </a:lnTo>
                  <a:lnTo>
                    <a:pt x="2774" y="5"/>
                  </a:lnTo>
                  <a:lnTo>
                    <a:pt x="29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39" name="Freeform 374"/>
            <p:cNvSpPr>
              <a:spLocks/>
            </p:cNvSpPr>
            <p:nvPr/>
          </p:nvSpPr>
          <p:spPr bwMode="auto">
            <a:xfrm>
              <a:off x="2614" y="1584"/>
              <a:ext cx="624" cy="1203"/>
            </a:xfrm>
            <a:custGeom>
              <a:avLst/>
              <a:gdLst>
                <a:gd name="T0" fmla="*/ 677 w 1247"/>
                <a:gd name="T1" fmla="*/ 0 h 2406"/>
                <a:gd name="T2" fmla="*/ 758 w 1247"/>
                <a:gd name="T3" fmla="*/ 19 h 2406"/>
                <a:gd name="T4" fmla="*/ 777 w 1247"/>
                <a:gd name="T5" fmla="*/ 102 h 2406"/>
                <a:gd name="T6" fmla="*/ 779 w 1247"/>
                <a:gd name="T7" fmla="*/ 220 h 2406"/>
                <a:gd name="T8" fmla="*/ 815 w 1247"/>
                <a:gd name="T9" fmla="*/ 263 h 2406"/>
                <a:gd name="T10" fmla="*/ 963 w 1247"/>
                <a:gd name="T11" fmla="*/ 292 h 2406"/>
                <a:gd name="T12" fmla="*/ 1139 w 1247"/>
                <a:gd name="T13" fmla="*/ 358 h 2406"/>
                <a:gd name="T14" fmla="*/ 1166 w 1247"/>
                <a:gd name="T15" fmla="*/ 413 h 2406"/>
                <a:gd name="T16" fmla="*/ 1105 w 1247"/>
                <a:gd name="T17" fmla="*/ 633 h 2406"/>
                <a:gd name="T18" fmla="*/ 1071 w 1247"/>
                <a:gd name="T19" fmla="*/ 686 h 2406"/>
                <a:gd name="T20" fmla="*/ 1007 w 1247"/>
                <a:gd name="T21" fmla="*/ 672 h 2406"/>
                <a:gd name="T22" fmla="*/ 732 w 1247"/>
                <a:gd name="T23" fmla="*/ 599 h 2406"/>
                <a:gd name="T24" fmla="*/ 570 w 1247"/>
                <a:gd name="T25" fmla="*/ 608 h 2406"/>
                <a:gd name="T26" fmla="*/ 476 w 1247"/>
                <a:gd name="T27" fmla="*/ 661 h 2406"/>
                <a:gd name="T28" fmla="*/ 440 w 1247"/>
                <a:gd name="T29" fmla="*/ 750 h 2406"/>
                <a:gd name="T30" fmla="*/ 476 w 1247"/>
                <a:gd name="T31" fmla="*/ 841 h 2406"/>
                <a:gd name="T32" fmla="*/ 606 w 1247"/>
                <a:gd name="T33" fmla="*/ 934 h 2406"/>
                <a:gd name="T34" fmla="*/ 862 w 1247"/>
                <a:gd name="T35" fmla="*/ 1044 h 2406"/>
                <a:gd name="T36" fmla="*/ 1075 w 1247"/>
                <a:gd name="T37" fmla="*/ 1176 h 2406"/>
                <a:gd name="T38" fmla="*/ 1194 w 1247"/>
                <a:gd name="T39" fmla="*/ 1337 h 2406"/>
                <a:gd name="T40" fmla="*/ 1245 w 1247"/>
                <a:gd name="T41" fmla="*/ 1523 h 2406"/>
                <a:gd name="T42" fmla="*/ 1226 w 1247"/>
                <a:gd name="T43" fmla="*/ 1716 h 2406"/>
                <a:gd name="T44" fmla="*/ 1130 w 1247"/>
                <a:gd name="T45" fmla="*/ 1896 h 2406"/>
                <a:gd name="T46" fmla="*/ 969 w 1247"/>
                <a:gd name="T47" fmla="*/ 2031 h 2406"/>
                <a:gd name="T48" fmla="*/ 809 w 1247"/>
                <a:gd name="T49" fmla="*/ 2095 h 2406"/>
                <a:gd name="T50" fmla="*/ 766 w 1247"/>
                <a:gd name="T51" fmla="*/ 2148 h 2406"/>
                <a:gd name="T52" fmla="*/ 766 w 1247"/>
                <a:gd name="T53" fmla="*/ 2334 h 2406"/>
                <a:gd name="T54" fmla="*/ 739 w 1247"/>
                <a:gd name="T55" fmla="*/ 2393 h 2406"/>
                <a:gd name="T56" fmla="*/ 529 w 1247"/>
                <a:gd name="T57" fmla="*/ 2406 h 2406"/>
                <a:gd name="T58" fmla="*/ 466 w 1247"/>
                <a:gd name="T59" fmla="*/ 2376 h 2406"/>
                <a:gd name="T60" fmla="*/ 455 w 1247"/>
                <a:gd name="T61" fmla="*/ 2271 h 2406"/>
                <a:gd name="T62" fmla="*/ 449 w 1247"/>
                <a:gd name="T63" fmla="*/ 2154 h 2406"/>
                <a:gd name="T64" fmla="*/ 404 w 1247"/>
                <a:gd name="T65" fmla="*/ 2122 h 2406"/>
                <a:gd name="T66" fmla="*/ 218 w 1247"/>
                <a:gd name="T67" fmla="*/ 2084 h 2406"/>
                <a:gd name="T68" fmla="*/ 39 w 1247"/>
                <a:gd name="T69" fmla="*/ 2012 h 2406"/>
                <a:gd name="T70" fmla="*/ 0 w 1247"/>
                <a:gd name="T71" fmla="*/ 1959 h 2406"/>
                <a:gd name="T72" fmla="*/ 36 w 1247"/>
                <a:gd name="T73" fmla="*/ 1811 h 2406"/>
                <a:gd name="T74" fmla="*/ 83 w 1247"/>
                <a:gd name="T75" fmla="*/ 1678 h 2406"/>
                <a:gd name="T76" fmla="*/ 134 w 1247"/>
                <a:gd name="T77" fmla="*/ 1671 h 2406"/>
                <a:gd name="T78" fmla="*/ 322 w 1247"/>
                <a:gd name="T79" fmla="*/ 1747 h 2406"/>
                <a:gd name="T80" fmla="*/ 548 w 1247"/>
                <a:gd name="T81" fmla="*/ 1785 h 2406"/>
                <a:gd name="T82" fmla="*/ 711 w 1247"/>
                <a:gd name="T83" fmla="*/ 1752 h 2406"/>
                <a:gd name="T84" fmla="*/ 802 w 1247"/>
                <a:gd name="T85" fmla="*/ 1671 h 2406"/>
                <a:gd name="T86" fmla="*/ 817 w 1247"/>
                <a:gd name="T87" fmla="*/ 1561 h 2406"/>
                <a:gd name="T88" fmla="*/ 749 w 1247"/>
                <a:gd name="T89" fmla="*/ 1457 h 2406"/>
                <a:gd name="T90" fmla="*/ 627 w 1247"/>
                <a:gd name="T91" fmla="*/ 1385 h 2406"/>
                <a:gd name="T92" fmla="*/ 371 w 1247"/>
                <a:gd name="T93" fmla="*/ 1277 h 2406"/>
                <a:gd name="T94" fmla="*/ 184 w 1247"/>
                <a:gd name="T95" fmla="*/ 1157 h 2406"/>
                <a:gd name="T96" fmla="*/ 68 w 1247"/>
                <a:gd name="T97" fmla="*/ 1017 h 2406"/>
                <a:gd name="T98" fmla="*/ 17 w 1247"/>
                <a:gd name="T99" fmla="*/ 843 h 2406"/>
                <a:gd name="T100" fmla="*/ 39 w 1247"/>
                <a:gd name="T101" fmla="*/ 642 h 2406"/>
                <a:gd name="T102" fmla="*/ 125 w 1247"/>
                <a:gd name="T103" fmla="*/ 481 h 2406"/>
                <a:gd name="T104" fmla="*/ 265 w 1247"/>
                <a:gd name="T105" fmla="*/ 364 h 2406"/>
                <a:gd name="T106" fmla="*/ 419 w 1247"/>
                <a:gd name="T107" fmla="*/ 295 h 2406"/>
                <a:gd name="T108" fmla="*/ 470 w 1247"/>
                <a:gd name="T109" fmla="*/ 261 h 2406"/>
                <a:gd name="T110" fmla="*/ 477 w 1247"/>
                <a:gd name="T111" fmla="*/ 182 h 2406"/>
                <a:gd name="T112" fmla="*/ 483 w 1247"/>
                <a:gd name="T113" fmla="*/ 32 h 2406"/>
                <a:gd name="T114" fmla="*/ 531 w 1247"/>
                <a:gd name="T115" fmla="*/ 2 h 2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47" h="2406">
                  <a:moveTo>
                    <a:pt x="561" y="0"/>
                  </a:moveTo>
                  <a:lnTo>
                    <a:pt x="627" y="0"/>
                  </a:lnTo>
                  <a:lnTo>
                    <a:pt x="677" y="0"/>
                  </a:lnTo>
                  <a:lnTo>
                    <a:pt x="715" y="4"/>
                  </a:lnTo>
                  <a:lnTo>
                    <a:pt x="741" y="7"/>
                  </a:lnTo>
                  <a:lnTo>
                    <a:pt x="758" y="19"/>
                  </a:lnTo>
                  <a:lnTo>
                    <a:pt x="769" y="38"/>
                  </a:lnTo>
                  <a:lnTo>
                    <a:pt x="775" y="64"/>
                  </a:lnTo>
                  <a:lnTo>
                    <a:pt x="777" y="102"/>
                  </a:lnTo>
                  <a:lnTo>
                    <a:pt x="777" y="151"/>
                  </a:lnTo>
                  <a:lnTo>
                    <a:pt x="777" y="191"/>
                  </a:lnTo>
                  <a:lnTo>
                    <a:pt x="779" y="220"/>
                  </a:lnTo>
                  <a:lnTo>
                    <a:pt x="785" y="240"/>
                  </a:lnTo>
                  <a:lnTo>
                    <a:pt x="796" y="254"/>
                  </a:lnTo>
                  <a:lnTo>
                    <a:pt x="815" y="263"/>
                  </a:lnTo>
                  <a:lnTo>
                    <a:pt x="843" y="269"/>
                  </a:lnTo>
                  <a:lnTo>
                    <a:pt x="883" y="275"/>
                  </a:lnTo>
                  <a:lnTo>
                    <a:pt x="963" y="292"/>
                  </a:lnTo>
                  <a:lnTo>
                    <a:pt x="1041" y="316"/>
                  </a:lnTo>
                  <a:lnTo>
                    <a:pt x="1116" y="347"/>
                  </a:lnTo>
                  <a:lnTo>
                    <a:pt x="1139" y="358"/>
                  </a:lnTo>
                  <a:lnTo>
                    <a:pt x="1154" y="373"/>
                  </a:lnTo>
                  <a:lnTo>
                    <a:pt x="1164" y="390"/>
                  </a:lnTo>
                  <a:lnTo>
                    <a:pt x="1166" y="413"/>
                  </a:lnTo>
                  <a:lnTo>
                    <a:pt x="1162" y="438"/>
                  </a:lnTo>
                  <a:lnTo>
                    <a:pt x="1134" y="534"/>
                  </a:lnTo>
                  <a:lnTo>
                    <a:pt x="1105" y="633"/>
                  </a:lnTo>
                  <a:lnTo>
                    <a:pt x="1094" y="659"/>
                  </a:lnTo>
                  <a:lnTo>
                    <a:pt x="1084" y="676"/>
                  </a:lnTo>
                  <a:lnTo>
                    <a:pt x="1071" y="686"/>
                  </a:lnTo>
                  <a:lnTo>
                    <a:pt x="1054" y="689"/>
                  </a:lnTo>
                  <a:lnTo>
                    <a:pt x="1033" y="684"/>
                  </a:lnTo>
                  <a:lnTo>
                    <a:pt x="1007" y="672"/>
                  </a:lnTo>
                  <a:lnTo>
                    <a:pt x="917" y="636"/>
                  </a:lnTo>
                  <a:lnTo>
                    <a:pt x="826" y="612"/>
                  </a:lnTo>
                  <a:lnTo>
                    <a:pt x="732" y="599"/>
                  </a:lnTo>
                  <a:lnTo>
                    <a:pt x="635" y="599"/>
                  </a:lnTo>
                  <a:lnTo>
                    <a:pt x="603" y="602"/>
                  </a:lnTo>
                  <a:lnTo>
                    <a:pt x="570" y="608"/>
                  </a:lnTo>
                  <a:lnTo>
                    <a:pt x="536" y="619"/>
                  </a:lnTo>
                  <a:lnTo>
                    <a:pt x="502" y="638"/>
                  </a:lnTo>
                  <a:lnTo>
                    <a:pt x="476" y="661"/>
                  </a:lnTo>
                  <a:lnTo>
                    <a:pt x="457" y="689"/>
                  </a:lnTo>
                  <a:lnTo>
                    <a:pt x="445" y="718"/>
                  </a:lnTo>
                  <a:lnTo>
                    <a:pt x="440" y="750"/>
                  </a:lnTo>
                  <a:lnTo>
                    <a:pt x="443" y="780"/>
                  </a:lnTo>
                  <a:lnTo>
                    <a:pt x="455" y="813"/>
                  </a:lnTo>
                  <a:lnTo>
                    <a:pt x="476" y="841"/>
                  </a:lnTo>
                  <a:lnTo>
                    <a:pt x="502" y="869"/>
                  </a:lnTo>
                  <a:lnTo>
                    <a:pt x="553" y="904"/>
                  </a:lnTo>
                  <a:lnTo>
                    <a:pt x="606" y="934"/>
                  </a:lnTo>
                  <a:lnTo>
                    <a:pt x="663" y="960"/>
                  </a:lnTo>
                  <a:lnTo>
                    <a:pt x="764" y="1000"/>
                  </a:lnTo>
                  <a:lnTo>
                    <a:pt x="862" y="1044"/>
                  </a:lnTo>
                  <a:lnTo>
                    <a:pt x="959" y="1093"/>
                  </a:lnTo>
                  <a:lnTo>
                    <a:pt x="1020" y="1131"/>
                  </a:lnTo>
                  <a:lnTo>
                    <a:pt x="1075" y="1176"/>
                  </a:lnTo>
                  <a:lnTo>
                    <a:pt x="1122" y="1226"/>
                  </a:lnTo>
                  <a:lnTo>
                    <a:pt x="1162" y="1281"/>
                  </a:lnTo>
                  <a:lnTo>
                    <a:pt x="1194" y="1337"/>
                  </a:lnTo>
                  <a:lnTo>
                    <a:pt x="1219" y="1398"/>
                  </a:lnTo>
                  <a:lnTo>
                    <a:pt x="1236" y="1461"/>
                  </a:lnTo>
                  <a:lnTo>
                    <a:pt x="1245" y="1523"/>
                  </a:lnTo>
                  <a:lnTo>
                    <a:pt x="1247" y="1589"/>
                  </a:lnTo>
                  <a:lnTo>
                    <a:pt x="1242" y="1654"/>
                  </a:lnTo>
                  <a:lnTo>
                    <a:pt x="1226" y="1716"/>
                  </a:lnTo>
                  <a:lnTo>
                    <a:pt x="1202" y="1779"/>
                  </a:lnTo>
                  <a:lnTo>
                    <a:pt x="1171" y="1839"/>
                  </a:lnTo>
                  <a:lnTo>
                    <a:pt x="1130" y="1896"/>
                  </a:lnTo>
                  <a:lnTo>
                    <a:pt x="1080" y="1949"/>
                  </a:lnTo>
                  <a:lnTo>
                    <a:pt x="1027" y="1993"/>
                  </a:lnTo>
                  <a:lnTo>
                    <a:pt x="969" y="2031"/>
                  </a:lnTo>
                  <a:lnTo>
                    <a:pt x="904" y="2061"/>
                  </a:lnTo>
                  <a:lnTo>
                    <a:pt x="836" y="2084"/>
                  </a:lnTo>
                  <a:lnTo>
                    <a:pt x="809" y="2095"/>
                  </a:lnTo>
                  <a:lnTo>
                    <a:pt x="788" y="2109"/>
                  </a:lnTo>
                  <a:lnTo>
                    <a:pt x="775" y="2126"/>
                  </a:lnTo>
                  <a:lnTo>
                    <a:pt x="766" y="2148"/>
                  </a:lnTo>
                  <a:lnTo>
                    <a:pt x="766" y="2177"/>
                  </a:lnTo>
                  <a:lnTo>
                    <a:pt x="766" y="2256"/>
                  </a:lnTo>
                  <a:lnTo>
                    <a:pt x="766" y="2334"/>
                  </a:lnTo>
                  <a:lnTo>
                    <a:pt x="762" y="2359"/>
                  </a:lnTo>
                  <a:lnTo>
                    <a:pt x="754" y="2378"/>
                  </a:lnTo>
                  <a:lnTo>
                    <a:pt x="739" y="2393"/>
                  </a:lnTo>
                  <a:lnTo>
                    <a:pt x="720" y="2402"/>
                  </a:lnTo>
                  <a:lnTo>
                    <a:pt x="696" y="2406"/>
                  </a:lnTo>
                  <a:lnTo>
                    <a:pt x="529" y="2406"/>
                  </a:lnTo>
                  <a:lnTo>
                    <a:pt x="502" y="2402"/>
                  </a:lnTo>
                  <a:lnTo>
                    <a:pt x="481" y="2391"/>
                  </a:lnTo>
                  <a:lnTo>
                    <a:pt x="466" y="2376"/>
                  </a:lnTo>
                  <a:lnTo>
                    <a:pt x="459" y="2355"/>
                  </a:lnTo>
                  <a:lnTo>
                    <a:pt x="455" y="2328"/>
                  </a:lnTo>
                  <a:lnTo>
                    <a:pt x="455" y="2271"/>
                  </a:lnTo>
                  <a:lnTo>
                    <a:pt x="455" y="2215"/>
                  </a:lnTo>
                  <a:lnTo>
                    <a:pt x="453" y="2179"/>
                  </a:lnTo>
                  <a:lnTo>
                    <a:pt x="449" y="2154"/>
                  </a:lnTo>
                  <a:lnTo>
                    <a:pt x="441" y="2139"/>
                  </a:lnTo>
                  <a:lnTo>
                    <a:pt x="426" y="2127"/>
                  </a:lnTo>
                  <a:lnTo>
                    <a:pt x="404" y="2122"/>
                  </a:lnTo>
                  <a:lnTo>
                    <a:pt x="369" y="2114"/>
                  </a:lnTo>
                  <a:lnTo>
                    <a:pt x="294" y="2101"/>
                  </a:lnTo>
                  <a:lnTo>
                    <a:pt x="218" y="2084"/>
                  </a:lnTo>
                  <a:lnTo>
                    <a:pt x="144" y="2059"/>
                  </a:lnTo>
                  <a:lnTo>
                    <a:pt x="72" y="2029"/>
                  </a:lnTo>
                  <a:lnTo>
                    <a:pt x="39" y="2012"/>
                  </a:lnTo>
                  <a:lnTo>
                    <a:pt x="17" y="1997"/>
                  </a:lnTo>
                  <a:lnTo>
                    <a:pt x="5" y="1980"/>
                  </a:lnTo>
                  <a:lnTo>
                    <a:pt x="0" y="1959"/>
                  </a:lnTo>
                  <a:lnTo>
                    <a:pt x="3" y="1932"/>
                  </a:lnTo>
                  <a:lnTo>
                    <a:pt x="11" y="1898"/>
                  </a:lnTo>
                  <a:lnTo>
                    <a:pt x="36" y="1811"/>
                  </a:lnTo>
                  <a:lnTo>
                    <a:pt x="60" y="1724"/>
                  </a:lnTo>
                  <a:lnTo>
                    <a:pt x="72" y="1697"/>
                  </a:lnTo>
                  <a:lnTo>
                    <a:pt x="83" y="1678"/>
                  </a:lnTo>
                  <a:lnTo>
                    <a:pt x="94" y="1667"/>
                  </a:lnTo>
                  <a:lnTo>
                    <a:pt x="112" y="1665"/>
                  </a:lnTo>
                  <a:lnTo>
                    <a:pt x="134" y="1671"/>
                  </a:lnTo>
                  <a:lnTo>
                    <a:pt x="161" y="1682"/>
                  </a:lnTo>
                  <a:lnTo>
                    <a:pt x="240" y="1718"/>
                  </a:lnTo>
                  <a:lnTo>
                    <a:pt x="322" y="1747"/>
                  </a:lnTo>
                  <a:lnTo>
                    <a:pt x="405" y="1767"/>
                  </a:lnTo>
                  <a:lnTo>
                    <a:pt x="493" y="1781"/>
                  </a:lnTo>
                  <a:lnTo>
                    <a:pt x="548" y="1785"/>
                  </a:lnTo>
                  <a:lnTo>
                    <a:pt x="603" y="1783"/>
                  </a:lnTo>
                  <a:lnTo>
                    <a:pt x="658" y="1771"/>
                  </a:lnTo>
                  <a:lnTo>
                    <a:pt x="711" y="1752"/>
                  </a:lnTo>
                  <a:lnTo>
                    <a:pt x="749" y="1731"/>
                  </a:lnTo>
                  <a:lnTo>
                    <a:pt x="779" y="1703"/>
                  </a:lnTo>
                  <a:lnTo>
                    <a:pt x="802" y="1671"/>
                  </a:lnTo>
                  <a:lnTo>
                    <a:pt x="815" y="1637"/>
                  </a:lnTo>
                  <a:lnTo>
                    <a:pt x="821" y="1599"/>
                  </a:lnTo>
                  <a:lnTo>
                    <a:pt x="817" y="1561"/>
                  </a:lnTo>
                  <a:lnTo>
                    <a:pt x="804" y="1525"/>
                  </a:lnTo>
                  <a:lnTo>
                    <a:pt x="781" y="1489"/>
                  </a:lnTo>
                  <a:lnTo>
                    <a:pt x="749" y="1457"/>
                  </a:lnTo>
                  <a:lnTo>
                    <a:pt x="711" y="1428"/>
                  </a:lnTo>
                  <a:lnTo>
                    <a:pt x="671" y="1406"/>
                  </a:lnTo>
                  <a:lnTo>
                    <a:pt x="627" y="1385"/>
                  </a:lnTo>
                  <a:lnTo>
                    <a:pt x="542" y="1349"/>
                  </a:lnTo>
                  <a:lnTo>
                    <a:pt x="457" y="1313"/>
                  </a:lnTo>
                  <a:lnTo>
                    <a:pt x="371" y="1277"/>
                  </a:lnTo>
                  <a:lnTo>
                    <a:pt x="288" y="1233"/>
                  </a:lnTo>
                  <a:lnTo>
                    <a:pt x="233" y="1195"/>
                  </a:lnTo>
                  <a:lnTo>
                    <a:pt x="184" y="1157"/>
                  </a:lnTo>
                  <a:lnTo>
                    <a:pt x="138" y="1114"/>
                  </a:lnTo>
                  <a:lnTo>
                    <a:pt x="100" y="1068"/>
                  </a:lnTo>
                  <a:lnTo>
                    <a:pt x="68" y="1017"/>
                  </a:lnTo>
                  <a:lnTo>
                    <a:pt x="43" y="964"/>
                  </a:lnTo>
                  <a:lnTo>
                    <a:pt x="26" y="905"/>
                  </a:lnTo>
                  <a:lnTo>
                    <a:pt x="17" y="843"/>
                  </a:lnTo>
                  <a:lnTo>
                    <a:pt x="17" y="775"/>
                  </a:lnTo>
                  <a:lnTo>
                    <a:pt x="24" y="707"/>
                  </a:lnTo>
                  <a:lnTo>
                    <a:pt x="39" y="642"/>
                  </a:lnTo>
                  <a:lnTo>
                    <a:pt x="62" y="583"/>
                  </a:lnTo>
                  <a:lnTo>
                    <a:pt x="91" y="530"/>
                  </a:lnTo>
                  <a:lnTo>
                    <a:pt x="125" y="481"/>
                  </a:lnTo>
                  <a:lnTo>
                    <a:pt x="167" y="438"/>
                  </a:lnTo>
                  <a:lnTo>
                    <a:pt x="212" y="398"/>
                  </a:lnTo>
                  <a:lnTo>
                    <a:pt x="265" y="364"/>
                  </a:lnTo>
                  <a:lnTo>
                    <a:pt x="322" y="333"/>
                  </a:lnTo>
                  <a:lnTo>
                    <a:pt x="386" y="307"/>
                  </a:lnTo>
                  <a:lnTo>
                    <a:pt x="419" y="295"/>
                  </a:lnTo>
                  <a:lnTo>
                    <a:pt x="443" y="286"/>
                  </a:lnTo>
                  <a:lnTo>
                    <a:pt x="459" y="275"/>
                  </a:lnTo>
                  <a:lnTo>
                    <a:pt x="470" y="261"/>
                  </a:lnTo>
                  <a:lnTo>
                    <a:pt x="474" y="242"/>
                  </a:lnTo>
                  <a:lnTo>
                    <a:pt x="477" y="218"/>
                  </a:lnTo>
                  <a:lnTo>
                    <a:pt x="477" y="182"/>
                  </a:lnTo>
                  <a:lnTo>
                    <a:pt x="477" y="87"/>
                  </a:lnTo>
                  <a:lnTo>
                    <a:pt x="479" y="55"/>
                  </a:lnTo>
                  <a:lnTo>
                    <a:pt x="483" y="32"/>
                  </a:lnTo>
                  <a:lnTo>
                    <a:pt x="493" y="17"/>
                  </a:lnTo>
                  <a:lnTo>
                    <a:pt x="508" y="7"/>
                  </a:lnTo>
                  <a:lnTo>
                    <a:pt x="531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28" name="Group 515"/>
          <p:cNvGrpSpPr>
            <a:grpSpLocks noChangeAspect="1"/>
          </p:cNvGrpSpPr>
          <p:nvPr/>
        </p:nvGrpSpPr>
        <p:grpSpPr bwMode="auto">
          <a:xfrm>
            <a:off x="5778615" y="2711540"/>
            <a:ext cx="400631" cy="572573"/>
            <a:chOff x="5460" y="3463"/>
            <a:chExt cx="233" cy="333"/>
          </a:xfrm>
          <a:solidFill>
            <a:schemeClr val="bg1">
              <a:lumMod val="85000"/>
            </a:schemeClr>
          </a:solidFill>
        </p:grpSpPr>
        <p:sp>
          <p:nvSpPr>
            <p:cNvPr id="129" name="Freeform 517"/>
            <p:cNvSpPr>
              <a:spLocks noEditPoints="1"/>
            </p:cNvSpPr>
            <p:nvPr/>
          </p:nvSpPr>
          <p:spPr bwMode="auto">
            <a:xfrm>
              <a:off x="5512" y="3463"/>
              <a:ext cx="129" cy="307"/>
            </a:xfrm>
            <a:custGeom>
              <a:avLst/>
              <a:gdLst>
                <a:gd name="T0" fmla="*/ 584 w 1290"/>
                <a:gd name="T1" fmla="*/ 375 h 3076"/>
                <a:gd name="T2" fmla="*/ 483 w 1290"/>
                <a:gd name="T3" fmla="*/ 536 h 3076"/>
                <a:gd name="T4" fmla="*/ 383 w 1290"/>
                <a:gd name="T5" fmla="*/ 746 h 3076"/>
                <a:gd name="T6" fmla="*/ 396 w 1290"/>
                <a:gd name="T7" fmla="*/ 927 h 3076"/>
                <a:gd name="T8" fmla="*/ 637 w 1290"/>
                <a:gd name="T9" fmla="*/ 943 h 3076"/>
                <a:gd name="T10" fmla="*/ 843 w 1290"/>
                <a:gd name="T11" fmla="*/ 932 h 3076"/>
                <a:gd name="T12" fmla="*/ 939 w 1290"/>
                <a:gd name="T13" fmla="*/ 825 h 3076"/>
                <a:gd name="T14" fmla="*/ 843 w 1290"/>
                <a:gd name="T15" fmla="*/ 598 h 3076"/>
                <a:gd name="T16" fmla="*/ 741 w 1290"/>
                <a:gd name="T17" fmla="*/ 422 h 3076"/>
                <a:gd name="T18" fmla="*/ 647 w 1290"/>
                <a:gd name="T19" fmla="*/ 295 h 3076"/>
                <a:gd name="T20" fmla="*/ 652 w 1290"/>
                <a:gd name="T21" fmla="*/ 7 h 3076"/>
                <a:gd name="T22" fmla="*/ 687 w 1290"/>
                <a:gd name="T23" fmla="*/ 37 h 3076"/>
                <a:gd name="T24" fmla="*/ 746 w 1290"/>
                <a:gd name="T25" fmla="*/ 95 h 3076"/>
                <a:gd name="T26" fmla="*/ 821 w 1290"/>
                <a:gd name="T27" fmla="*/ 183 h 3076"/>
                <a:gd name="T28" fmla="*/ 907 w 1290"/>
                <a:gd name="T29" fmla="*/ 300 h 3076"/>
                <a:gd name="T30" fmla="*/ 998 w 1290"/>
                <a:gd name="T31" fmla="*/ 450 h 3076"/>
                <a:gd name="T32" fmla="*/ 1086 w 1290"/>
                <a:gd name="T33" fmla="*/ 632 h 3076"/>
                <a:gd name="T34" fmla="*/ 1166 w 1290"/>
                <a:gd name="T35" fmla="*/ 849 h 3076"/>
                <a:gd name="T36" fmla="*/ 1231 w 1290"/>
                <a:gd name="T37" fmla="*/ 1102 h 3076"/>
                <a:gd name="T38" fmla="*/ 1274 w 1290"/>
                <a:gd name="T39" fmla="*/ 1391 h 3076"/>
                <a:gd name="T40" fmla="*/ 1290 w 1290"/>
                <a:gd name="T41" fmla="*/ 1720 h 3076"/>
                <a:gd name="T42" fmla="*/ 1274 w 1290"/>
                <a:gd name="T43" fmla="*/ 2051 h 3076"/>
                <a:gd name="T44" fmla="*/ 1229 w 1290"/>
                <a:gd name="T45" fmla="*/ 2342 h 3076"/>
                <a:gd name="T46" fmla="*/ 1161 w 1290"/>
                <a:gd name="T47" fmla="*/ 2588 h 3076"/>
                <a:gd name="T48" fmla="*/ 1068 w 1290"/>
                <a:gd name="T49" fmla="*/ 2788 h 3076"/>
                <a:gd name="T50" fmla="*/ 957 w 1290"/>
                <a:gd name="T51" fmla="*/ 2939 h 3076"/>
                <a:gd name="T52" fmla="*/ 832 w 1290"/>
                <a:gd name="T53" fmla="*/ 3039 h 3076"/>
                <a:gd name="T54" fmla="*/ 742 w 1290"/>
                <a:gd name="T55" fmla="*/ 2288 h 3076"/>
                <a:gd name="T56" fmla="*/ 720 w 1290"/>
                <a:gd name="T57" fmla="*/ 2228 h 3076"/>
                <a:gd name="T58" fmla="*/ 666 w 1290"/>
                <a:gd name="T59" fmla="*/ 2195 h 3076"/>
                <a:gd name="T60" fmla="*/ 603 w 1290"/>
                <a:gd name="T61" fmla="*/ 2203 h 3076"/>
                <a:gd name="T62" fmla="*/ 559 w 1290"/>
                <a:gd name="T63" fmla="*/ 2246 h 3076"/>
                <a:gd name="T64" fmla="*/ 549 w 1290"/>
                <a:gd name="T65" fmla="*/ 3076 h 3076"/>
                <a:gd name="T66" fmla="*/ 415 w 1290"/>
                <a:gd name="T67" fmla="*/ 3012 h 3076"/>
                <a:gd name="T68" fmla="*/ 293 w 1290"/>
                <a:gd name="T69" fmla="*/ 2895 h 3076"/>
                <a:gd name="T70" fmla="*/ 189 w 1290"/>
                <a:gd name="T71" fmla="*/ 2727 h 3076"/>
                <a:gd name="T72" fmla="*/ 105 w 1290"/>
                <a:gd name="T73" fmla="*/ 2511 h 3076"/>
                <a:gd name="T74" fmla="*/ 43 w 1290"/>
                <a:gd name="T75" fmla="*/ 2250 h 3076"/>
                <a:gd name="T76" fmla="*/ 8 w 1290"/>
                <a:gd name="T77" fmla="*/ 1946 h 3076"/>
                <a:gd name="T78" fmla="*/ 2 w 1290"/>
                <a:gd name="T79" fmla="*/ 1607 h 3076"/>
                <a:gd name="T80" fmla="*/ 28 w 1290"/>
                <a:gd name="T81" fmla="*/ 1295 h 3076"/>
                <a:gd name="T82" fmla="*/ 80 w 1290"/>
                <a:gd name="T83" fmla="*/ 1019 h 3076"/>
                <a:gd name="T84" fmla="*/ 150 w 1290"/>
                <a:gd name="T85" fmla="*/ 780 h 3076"/>
                <a:gd name="T86" fmla="*/ 233 w 1290"/>
                <a:gd name="T87" fmla="*/ 573 h 3076"/>
                <a:gd name="T88" fmla="*/ 322 w 1290"/>
                <a:gd name="T89" fmla="*/ 401 h 3076"/>
                <a:gd name="T90" fmla="*/ 412 w 1290"/>
                <a:gd name="T91" fmla="*/ 261 h 3076"/>
                <a:gd name="T92" fmla="*/ 496 w 1290"/>
                <a:gd name="T93" fmla="*/ 153 h 3076"/>
                <a:gd name="T94" fmla="*/ 566 w 1290"/>
                <a:gd name="T95" fmla="*/ 74 h 3076"/>
                <a:gd name="T96" fmla="*/ 617 w 1290"/>
                <a:gd name="T97" fmla="*/ 24 h 3076"/>
                <a:gd name="T98" fmla="*/ 644 w 1290"/>
                <a:gd name="T99" fmla="*/ 1 h 3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90" h="3076">
                  <a:moveTo>
                    <a:pt x="647" y="295"/>
                  </a:moveTo>
                  <a:lnTo>
                    <a:pt x="616" y="332"/>
                  </a:lnTo>
                  <a:lnTo>
                    <a:pt x="584" y="375"/>
                  </a:lnTo>
                  <a:lnTo>
                    <a:pt x="551" y="424"/>
                  </a:lnTo>
                  <a:lnTo>
                    <a:pt x="517" y="477"/>
                  </a:lnTo>
                  <a:lnTo>
                    <a:pt x="483" y="536"/>
                  </a:lnTo>
                  <a:lnTo>
                    <a:pt x="450" y="601"/>
                  </a:lnTo>
                  <a:lnTo>
                    <a:pt x="416" y="671"/>
                  </a:lnTo>
                  <a:lnTo>
                    <a:pt x="383" y="746"/>
                  </a:lnTo>
                  <a:lnTo>
                    <a:pt x="353" y="828"/>
                  </a:lnTo>
                  <a:lnTo>
                    <a:pt x="323" y="915"/>
                  </a:lnTo>
                  <a:lnTo>
                    <a:pt x="396" y="927"/>
                  </a:lnTo>
                  <a:lnTo>
                    <a:pt x="475" y="936"/>
                  </a:lnTo>
                  <a:lnTo>
                    <a:pt x="555" y="941"/>
                  </a:lnTo>
                  <a:lnTo>
                    <a:pt x="637" y="943"/>
                  </a:lnTo>
                  <a:lnTo>
                    <a:pt x="707" y="942"/>
                  </a:lnTo>
                  <a:lnTo>
                    <a:pt x="776" y="938"/>
                  </a:lnTo>
                  <a:lnTo>
                    <a:pt x="843" y="932"/>
                  </a:lnTo>
                  <a:lnTo>
                    <a:pt x="906" y="924"/>
                  </a:lnTo>
                  <a:lnTo>
                    <a:pt x="968" y="912"/>
                  </a:lnTo>
                  <a:lnTo>
                    <a:pt x="939" y="825"/>
                  </a:lnTo>
                  <a:lnTo>
                    <a:pt x="908" y="744"/>
                  </a:lnTo>
                  <a:lnTo>
                    <a:pt x="876" y="669"/>
                  </a:lnTo>
                  <a:lnTo>
                    <a:pt x="843" y="598"/>
                  </a:lnTo>
                  <a:lnTo>
                    <a:pt x="808" y="534"/>
                  </a:lnTo>
                  <a:lnTo>
                    <a:pt x="775" y="476"/>
                  </a:lnTo>
                  <a:lnTo>
                    <a:pt x="741" y="422"/>
                  </a:lnTo>
                  <a:lnTo>
                    <a:pt x="708" y="374"/>
                  </a:lnTo>
                  <a:lnTo>
                    <a:pt x="676" y="332"/>
                  </a:lnTo>
                  <a:lnTo>
                    <a:pt x="647" y="295"/>
                  </a:lnTo>
                  <a:close/>
                  <a:moveTo>
                    <a:pt x="645" y="0"/>
                  </a:moveTo>
                  <a:lnTo>
                    <a:pt x="647" y="1"/>
                  </a:lnTo>
                  <a:lnTo>
                    <a:pt x="652" y="7"/>
                  </a:lnTo>
                  <a:lnTo>
                    <a:pt x="661" y="13"/>
                  </a:lnTo>
                  <a:lnTo>
                    <a:pt x="673" y="23"/>
                  </a:lnTo>
                  <a:lnTo>
                    <a:pt x="687" y="37"/>
                  </a:lnTo>
                  <a:lnTo>
                    <a:pt x="704" y="53"/>
                  </a:lnTo>
                  <a:lnTo>
                    <a:pt x="724" y="73"/>
                  </a:lnTo>
                  <a:lnTo>
                    <a:pt x="746" y="95"/>
                  </a:lnTo>
                  <a:lnTo>
                    <a:pt x="770" y="121"/>
                  </a:lnTo>
                  <a:lnTo>
                    <a:pt x="795" y="150"/>
                  </a:lnTo>
                  <a:lnTo>
                    <a:pt x="821" y="183"/>
                  </a:lnTo>
                  <a:lnTo>
                    <a:pt x="849" y="218"/>
                  </a:lnTo>
                  <a:lnTo>
                    <a:pt x="878" y="257"/>
                  </a:lnTo>
                  <a:lnTo>
                    <a:pt x="907" y="300"/>
                  </a:lnTo>
                  <a:lnTo>
                    <a:pt x="938" y="346"/>
                  </a:lnTo>
                  <a:lnTo>
                    <a:pt x="968" y="396"/>
                  </a:lnTo>
                  <a:lnTo>
                    <a:pt x="998" y="450"/>
                  </a:lnTo>
                  <a:lnTo>
                    <a:pt x="1027" y="507"/>
                  </a:lnTo>
                  <a:lnTo>
                    <a:pt x="1057" y="567"/>
                  </a:lnTo>
                  <a:lnTo>
                    <a:pt x="1086" y="632"/>
                  </a:lnTo>
                  <a:lnTo>
                    <a:pt x="1114" y="701"/>
                  </a:lnTo>
                  <a:lnTo>
                    <a:pt x="1140" y="773"/>
                  </a:lnTo>
                  <a:lnTo>
                    <a:pt x="1166" y="849"/>
                  </a:lnTo>
                  <a:lnTo>
                    <a:pt x="1189" y="929"/>
                  </a:lnTo>
                  <a:lnTo>
                    <a:pt x="1211" y="1014"/>
                  </a:lnTo>
                  <a:lnTo>
                    <a:pt x="1231" y="1102"/>
                  </a:lnTo>
                  <a:lnTo>
                    <a:pt x="1247" y="1194"/>
                  </a:lnTo>
                  <a:lnTo>
                    <a:pt x="1262" y="1291"/>
                  </a:lnTo>
                  <a:lnTo>
                    <a:pt x="1274" y="1391"/>
                  </a:lnTo>
                  <a:lnTo>
                    <a:pt x="1283" y="1497"/>
                  </a:lnTo>
                  <a:lnTo>
                    <a:pt x="1288" y="1606"/>
                  </a:lnTo>
                  <a:lnTo>
                    <a:pt x="1290" y="1720"/>
                  </a:lnTo>
                  <a:lnTo>
                    <a:pt x="1288" y="1835"/>
                  </a:lnTo>
                  <a:lnTo>
                    <a:pt x="1283" y="1946"/>
                  </a:lnTo>
                  <a:lnTo>
                    <a:pt x="1274" y="2051"/>
                  </a:lnTo>
                  <a:lnTo>
                    <a:pt x="1263" y="2153"/>
                  </a:lnTo>
                  <a:lnTo>
                    <a:pt x="1247" y="2250"/>
                  </a:lnTo>
                  <a:lnTo>
                    <a:pt x="1229" y="2342"/>
                  </a:lnTo>
                  <a:lnTo>
                    <a:pt x="1210" y="2430"/>
                  </a:lnTo>
                  <a:lnTo>
                    <a:pt x="1186" y="2511"/>
                  </a:lnTo>
                  <a:lnTo>
                    <a:pt x="1161" y="2588"/>
                  </a:lnTo>
                  <a:lnTo>
                    <a:pt x="1131" y="2661"/>
                  </a:lnTo>
                  <a:lnTo>
                    <a:pt x="1101" y="2727"/>
                  </a:lnTo>
                  <a:lnTo>
                    <a:pt x="1068" y="2788"/>
                  </a:lnTo>
                  <a:lnTo>
                    <a:pt x="1033" y="2844"/>
                  </a:lnTo>
                  <a:lnTo>
                    <a:pt x="997" y="2895"/>
                  </a:lnTo>
                  <a:lnTo>
                    <a:pt x="957" y="2939"/>
                  </a:lnTo>
                  <a:lnTo>
                    <a:pt x="918" y="2979"/>
                  </a:lnTo>
                  <a:lnTo>
                    <a:pt x="875" y="3012"/>
                  </a:lnTo>
                  <a:lnTo>
                    <a:pt x="832" y="3039"/>
                  </a:lnTo>
                  <a:lnTo>
                    <a:pt x="787" y="3061"/>
                  </a:lnTo>
                  <a:lnTo>
                    <a:pt x="742" y="3076"/>
                  </a:lnTo>
                  <a:lnTo>
                    <a:pt x="742" y="2288"/>
                  </a:lnTo>
                  <a:lnTo>
                    <a:pt x="738" y="2266"/>
                  </a:lnTo>
                  <a:lnTo>
                    <a:pt x="731" y="2246"/>
                  </a:lnTo>
                  <a:lnTo>
                    <a:pt x="720" y="2228"/>
                  </a:lnTo>
                  <a:lnTo>
                    <a:pt x="705" y="2213"/>
                  </a:lnTo>
                  <a:lnTo>
                    <a:pt x="687" y="2203"/>
                  </a:lnTo>
                  <a:lnTo>
                    <a:pt x="666" y="2195"/>
                  </a:lnTo>
                  <a:lnTo>
                    <a:pt x="645" y="2192"/>
                  </a:lnTo>
                  <a:lnTo>
                    <a:pt x="623" y="2195"/>
                  </a:lnTo>
                  <a:lnTo>
                    <a:pt x="603" y="2203"/>
                  </a:lnTo>
                  <a:lnTo>
                    <a:pt x="585" y="2213"/>
                  </a:lnTo>
                  <a:lnTo>
                    <a:pt x="571" y="2228"/>
                  </a:lnTo>
                  <a:lnTo>
                    <a:pt x="559" y="2246"/>
                  </a:lnTo>
                  <a:lnTo>
                    <a:pt x="552" y="2266"/>
                  </a:lnTo>
                  <a:lnTo>
                    <a:pt x="549" y="2288"/>
                  </a:lnTo>
                  <a:lnTo>
                    <a:pt x="549" y="3076"/>
                  </a:lnTo>
                  <a:lnTo>
                    <a:pt x="503" y="3061"/>
                  </a:lnTo>
                  <a:lnTo>
                    <a:pt x="458" y="3039"/>
                  </a:lnTo>
                  <a:lnTo>
                    <a:pt x="415" y="3012"/>
                  </a:lnTo>
                  <a:lnTo>
                    <a:pt x="372" y="2979"/>
                  </a:lnTo>
                  <a:lnTo>
                    <a:pt x="333" y="2939"/>
                  </a:lnTo>
                  <a:lnTo>
                    <a:pt x="293" y="2895"/>
                  </a:lnTo>
                  <a:lnTo>
                    <a:pt x="257" y="2844"/>
                  </a:lnTo>
                  <a:lnTo>
                    <a:pt x="222" y="2788"/>
                  </a:lnTo>
                  <a:lnTo>
                    <a:pt x="189" y="2727"/>
                  </a:lnTo>
                  <a:lnTo>
                    <a:pt x="159" y="2661"/>
                  </a:lnTo>
                  <a:lnTo>
                    <a:pt x="130" y="2588"/>
                  </a:lnTo>
                  <a:lnTo>
                    <a:pt x="105" y="2511"/>
                  </a:lnTo>
                  <a:lnTo>
                    <a:pt x="81" y="2430"/>
                  </a:lnTo>
                  <a:lnTo>
                    <a:pt x="61" y="2342"/>
                  </a:lnTo>
                  <a:lnTo>
                    <a:pt x="43" y="2250"/>
                  </a:lnTo>
                  <a:lnTo>
                    <a:pt x="27" y="2153"/>
                  </a:lnTo>
                  <a:lnTo>
                    <a:pt x="16" y="2051"/>
                  </a:lnTo>
                  <a:lnTo>
                    <a:pt x="8" y="1946"/>
                  </a:lnTo>
                  <a:lnTo>
                    <a:pt x="2" y="1835"/>
                  </a:lnTo>
                  <a:lnTo>
                    <a:pt x="0" y="1720"/>
                  </a:lnTo>
                  <a:lnTo>
                    <a:pt x="2" y="1607"/>
                  </a:lnTo>
                  <a:lnTo>
                    <a:pt x="8" y="1499"/>
                  </a:lnTo>
                  <a:lnTo>
                    <a:pt x="16" y="1394"/>
                  </a:lnTo>
                  <a:lnTo>
                    <a:pt x="28" y="1295"/>
                  </a:lnTo>
                  <a:lnTo>
                    <a:pt x="43" y="1198"/>
                  </a:lnTo>
                  <a:lnTo>
                    <a:pt x="60" y="1107"/>
                  </a:lnTo>
                  <a:lnTo>
                    <a:pt x="80" y="1019"/>
                  </a:lnTo>
                  <a:lnTo>
                    <a:pt x="101" y="935"/>
                  </a:lnTo>
                  <a:lnTo>
                    <a:pt x="124" y="855"/>
                  </a:lnTo>
                  <a:lnTo>
                    <a:pt x="150" y="780"/>
                  </a:lnTo>
                  <a:lnTo>
                    <a:pt x="176" y="707"/>
                  </a:lnTo>
                  <a:lnTo>
                    <a:pt x="205" y="639"/>
                  </a:lnTo>
                  <a:lnTo>
                    <a:pt x="233" y="573"/>
                  </a:lnTo>
                  <a:lnTo>
                    <a:pt x="263" y="513"/>
                  </a:lnTo>
                  <a:lnTo>
                    <a:pt x="292" y="455"/>
                  </a:lnTo>
                  <a:lnTo>
                    <a:pt x="322" y="401"/>
                  </a:lnTo>
                  <a:lnTo>
                    <a:pt x="353" y="352"/>
                  </a:lnTo>
                  <a:lnTo>
                    <a:pt x="383" y="305"/>
                  </a:lnTo>
                  <a:lnTo>
                    <a:pt x="412" y="261"/>
                  </a:lnTo>
                  <a:lnTo>
                    <a:pt x="441" y="222"/>
                  </a:lnTo>
                  <a:lnTo>
                    <a:pt x="468" y="186"/>
                  </a:lnTo>
                  <a:lnTo>
                    <a:pt x="496" y="153"/>
                  </a:lnTo>
                  <a:lnTo>
                    <a:pt x="521" y="124"/>
                  </a:lnTo>
                  <a:lnTo>
                    <a:pt x="545" y="97"/>
                  </a:lnTo>
                  <a:lnTo>
                    <a:pt x="566" y="74"/>
                  </a:lnTo>
                  <a:lnTo>
                    <a:pt x="585" y="54"/>
                  </a:lnTo>
                  <a:lnTo>
                    <a:pt x="603" y="38"/>
                  </a:lnTo>
                  <a:lnTo>
                    <a:pt x="617" y="24"/>
                  </a:lnTo>
                  <a:lnTo>
                    <a:pt x="629" y="14"/>
                  </a:lnTo>
                  <a:lnTo>
                    <a:pt x="637" y="7"/>
                  </a:lnTo>
                  <a:lnTo>
                    <a:pt x="644" y="1"/>
                  </a:lnTo>
                  <a:lnTo>
                    <a:pt x="64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30" name="Freeform 518"/>
            <p:cNvSpPr>
              <a:spLocks/>
            </p:cNvSpPr>
            <p:nvPr/>
          </p:nvSpPr>
          <p:spPr bwMode="auto">
            <a:xfrm>
              <a:off x="5460" y="3689"/>
              <a:ext cx="63" cy="107"/>
            </a:xfrm>
            <a:custGeom>
              <a:avLst/>
              <a:gdLst>
                <a:gd name="T0" fmla="*/ 348 w 631"/>
                <a:gd name="T1" fmla="*/ 0 h 1072"/>
                <a:gd name="T2" fmla="*/ 426 w 631"/>
                <a:gd name="T3" fmla="*/ 0 h 1072"/>
                <a:gd name="T4" fmla="*/ 443 w 631"/>
                <a:gd name="T5" fmla="*/ 89 h 1072"/>
                <a:gd name="T6" fmla="*/ 463 w 631"/>
                <a:gd name="T7" fmla="*/ 175 h 1072"/>
                <a:gd name="T8" fmla="*/ 485 w 631"/>
                <a:gd name="T9" fmla="*/ 258 h 1072"/>
                <a:gd name="T10" fmla="*/ 509 w 631"/>
                <a:gd name="T11" fmla="*/ 335 h 1072"/>
                <a:gd name="T12" fmla="*/ 536 w 631"/>
                <a:gd name="T13" fmla="*/ 410 h 1072"/>
                <a:gd name="T14" fmla="*/ 565 w 631"/>
                <a:gd name="T15" fmla="*/ 480 h 1072"/>
                <a:gd name="T16" fmla="*/ 597 w 631"/>
                <a:gd name="T17" fmla="*/ 547 h 1072"/>
                <a:gd name="T18" fmla="*/ 631 w 631"/>
                <a:gd name="T19" fmla="*/ 608 h 1072"/>
                <a:gd name="T20" fmla="*/ 0 w 631"/>
                <a:gd name="T21" fmla="*/ 1072 h 1072"/>
                <a:gd name="T22" fmla="*/ 0 w 631"/>
                <a:gd name="T23" fmla="*/ 295 h 1072"/>
                <a:gd name="T24" fmla="*/ 3 w 631"/>
                <a:gd name="T25" fmla="*/ 255 h 1072"/>
                <a:gd name="T26" fmla="*/ 13 w 631"/>
                <a:gd name="T27" fmla="*/ 216 h 1072"/>
                <a:gd name="T28" fmla="*/ 27 w 631"/>
                <a:gd name="T29" fmla="*/ 180 h 1072"/>
                <a:gd name="T30" fmla="*/ 47 w 631"/>
                <a:gd name="T31" fmla="*/ 146 h 1072"/>
                <a:gd name="T32" fmla="*/ 72 w 631"/>
                <a:gd name="T33" fmla="*/ 115 h 1072"/>
                <a:gd name="T34" fmla="*/ 102 w 631"/>
                <a:gd name="T35" fmla="*/ 86 h 1072"/>
                <a:gd name="T36" fmla="*/ 136 w 631"/>
                <a:gd name="T37" fmla="*/ 61 h 1072"/>
                <a:gd name="T38" fmla="*/ 172 w 631"/>
                <a:gd name="T39" fmla="*/ 40 h 1072"/>
                <a:gd name="T40" fmla="*/ 213 w 631"/>
                <a:gd name="T41" fmla="*/ 22 h 1072"/>
                <a:gd name="T42" fmla="*/ 255 w 631"/>
                <a:gd name="T43" fmla="*/ 10 h 1072"/>
                <a:gd name="T44" fmla="*/ 301 w 631"/>
                <a:gd name="T45" fmla="*/ 2 h 1072"/>
                <a:gd name="T46" fmla="*/ 348 w 631"/>
                <a:gd name="T4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31" h="1072">
                  <a:moveTo>
                    <a:pt x="348" y="0"/>
                  </a:moveTo>
                  <a:lnTo>
                    <a:pt x="426" y="0"/>
                  </a:lnTo>
                  <a:lnTo>
                    <a:pt x="443" y="89"/>
                  </a:lnTo>
                  <a:lnTo>
                    <a:pt x="463" y="175"/>
                  </a:lnTo>
                  <a:lnTo>
                    <a:pt x="485" y="258"/>
                  </a:lnTo>
                  <a:lnTo>
                    <a:pt x="509" y="335"/>
                  </a:lnTo>
                  <a:lnTo>
                    <a:pt x="536" y="410"/>
                  </a:lnTo>
                  <a:lnTo>
                    <a:pt x="565" y="480"/>
                  </a:lnTo>
                  <a:lnTo>
                    <a:pt x="597" y="547"/>
                  </a:lnTo>
                  <a:lnTo>
                    <a:pt x="631" y="608"/>
                  </a:lnTo>
                  <a:lnTo>
                    <a:pt x="0" y="1072"/>
                  </a:lnTo>
                  <a:lnTo>
                    <a:pt x="0" y="295"/>
                  </a:lnTo>
                  <a:lnTo>
                    <a:pt x="3" y="255"/>
                  </a:lnTo>
                  <a:lnTo>
                    <a:pt x="13" y="216"/>
                  </a:lnTo>
                  <a:lnTo>
                    <a:pt x="27" y="180"/>
                  </a:lnTo>
                  <a:lnTo>
                    <a:pt x="47" y="146"/>
                  </a:lnTo>
                  <a:lnTo>
                    <a:pt x="72" y="115"/>
                  </a:lnTo>
                  <a:lnTo>
                    <a:pt x="102" y="86"/>
                  </a:lnTo>
                  <a:lnTo>
                    <a:pt x="136" y="61"/>
                  </a:lnTo>
                  <a:lnTo>
                    <a:pt x="172" y="40"/>
                  </a:lnTo>
                  <a:lnTo>
                    <a:pt x="213" y="22"/>
                  </a:lnTo>
                  <a:lnTo>
                    <a:pt x="255" y="10"/>
                  </a:lnTo>
                  <a:lnTo>
                    <a:pt x="301" y="2"/>
                  </a:lnTo>
                  <a:lnTo>
                    <a:pt x="3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31" name="Freeform 519"/>
            <p:cNvSpPr>
              <a:spLocks/>
            </p:cNvSpPr>
            <p:nvPr/>
          </p:nvSpPr>
          <p:spPr bwMode="auto">
            <a:xfrm>
              <a:off x="5630" y="3689"/>
              <a:ext cx="63" cy="107"/>
            </a:xfrm>
            <a:custGeom>
              <a:avLst/>
              <a:gdLst>
                <a:gd name="T0" fmla="*/ 205 w 631"/>
                <a:gd name="T1" fmla="*/ 0 h 1072"/>
                <a:gd name="T2" fmla="*/ 283 w 631"/>
                <a:gd name="T3" fmla="*/ 0 h 1072"/>
                <a:gd name="T4" fmla="*/ 330 w 631"/>
                <a:gd name="T5" fmla="*/ 2 h 1072"/>
                <a:gd name="T6" fmla="*/ 376 w 631"/>
                <a:gd name="T7" fmla="*/ 10 h 1072"/>
                <a:gd name="T8" fmla="*/ 419 w 631"/>
                <a:gd name="T9" fmla="*/ 22 h 1072"/>
                <a:gd name="T10" fmla="*/ 459 w 631"/>
                <a:gd name="T11" fmla="*/ 40 h 1072"/>
                <a:gd name="T12" fmla="*/ 496 w 631"/>
                <a:gd name="T13" fmla="*/ 61 h 1072"/>
                <a:gd name="T14" fmla="*/ 529 w 631"/>
                <a:gd name="T15" fmla="*/ 86 h 1072"/>
                <a:gd name="T16" fmla="*/ 558 w 631"/>
                <a:gd name="T17" fmla="*/ 115 h 1072"/>
                <a:gd name="T18" fmla="*/ 583 w 631"/>
                <a:gd name="T19" fmla="*/ 146 h 1072"/>
                <a:gd name="T20" fmla="*/ 604 w 631"/>
                <a:gd name="T21" fmla="*/ 180 h 1072"/>
                <a:gd name="T22" fmla="*/ 619 w 631"/>
                <a:gd name="T23" fmla="*/ 216 h 1072"/>
                <a:gd name="T24" fmla="*/ 628 w 631"/>
                <a:gd name="T25" fmla="*/ 255 h 1072"/>
                <a:gd name="T26" fmla="*/ 631 w 631"/>
                <a:gd name="T27" fmla="*/ 295 h 1072"/>
                <a:gd name="T28" fmla="*/ 631 w 631"/>
                <a:gd name="T29" fmla="*/ 1072 h 1072"/>
                <a:gd name="T30" fmla="*/ 0 w 631"/>
                <a:gd name="T31" fmla="*/ 608 h 1072"/>
                <a:gd name="T32" fmla="*/ 34 w 631"/>
                <a:gd name="T33" fmla="*/ 547 h 1072"/>
                <a:gd name="T34" fmla="*/ 66 w 631"/>
                <a:gd name="T35" fmla="*/ 480 h 1072"/>
                <a:gd name="T36" fmla="*/ 95 w 631"/>
                <a:gd name="T37" fmla="*/ 410 h 1072"/>
                <a:gd name="T38" fmla="*/ 122 w 631"/>
                <a:gd name="T39" fmla="*/ 335 h 1072"/>
                <a:gd name="T40" fmla="*/ 146 w 631"/>
                <a:gd name="T41" fmla="*/ 258 h 1072"/>
                <a:gd name="T42" fmla="*/ 168 w 631"/>
                <a:gd name="T43" fmla="*/ 175 h 1072"/>
                <a:gd name="T44" fmla="*/ 188 w 631"/>
                <a:gd name="T45" fmla="*/ 89 h 1072"/>
                <a:gd name="T46" fmla="*/ 205 w 631"/>
                <a:gd name="T4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31" h="1072">
                  <a:moveTo>
                    <a:pt x="205" y="0"/>
                  </a:moveTo>
                  <a:lnTo>
                    <a:pt x="283" y="0"/>
                  </a:lnTo>
                  <a:lnTo>
                    <a:pt x="330" y="2"/>
                  </a:lnTo>
                  <a:lnTo>
                    <a:pt x="376" y="10"/>
                  </a:lnTo>
                  <a:lnTo>
                    <a:pt x="419" y="22"/>
                  </a:lnTo>
                  <a:lnTo>
                    <a:pt x="459" y="40"/>
                  </a:lnTo>
                  <a:lnTo>
                    <a:pt x="496" y="61"/>
                  </a:lnTo>
                  <a:lnTo>
                    <a:pt x="529" y="86"/>
                  </a:lnTo>
                  <a:lnTo>
                    <a:pt x="558" y="115"/>
                  </a:lnTo>
                  <a:lnTo>
                    <a:pt x="583" y="146"/>
                  </a:lnTo>
                  <a:lnTo>
                    <a:pt x="604" y="180"/>
                  </a:lnTo>
                  <a:lnTo>
                    <a:pt x="619" y="216"/>
                  </a:lnTo>
                  <a:lnTo>
                    <a:pt x="628" y="255"/>
                  </a:lnTo>
                  <a:lnTo>
                    <a:pt x="631" y="295"/>
                  </a:lnTo>
                  <a:lnTo>
                    <a:pt x="631" y="1072"/>
                  </a:lnTo>
                  <a:lnTo>
                    <a:pt x="0" y="608"/>
                  </a:lnTo>
                  <a:lnTo>
                    <a:pt x="34" y="547"/>
                  </a:lnTo>
                  <a:lnTo>
                    <a:pt x="66" y="480"/>
                  </a:lnTo>
                  <a:lnTo>
                    <a:pt x="95" y="410"/>
                  </a:lnTo>
                  <a:lnTo>
                    <a:pt x="122" y="335"/>
                  </a:lnTo>
                  <a:lnTo>
                    <a:pt x="146" y="258"/>
                  </a:lnTo>
                  <a:lnTo>
                    <a:pt x="168" y="175"/>
                  </a:lnTo>
                  <a:lnTo>
                    <a:pt x="188" y="89"/>
                  </a:lnTo>
                  <a:lnTo>
                    <a:pt x="2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40" name="Group 34"/>
          <p:cNvGrpSpPr>
            <a:grpSpLocks noChangeAspect="1"/>
          </p:cNvGrpSpPr>
          <p:nvPr/>
        </p:nvGrpSpPr>
        <p:grpSpPr bwMode="auto">
          <a:xfrm>
            <a:off x="6854042" y="2743352"/>
            <a:ext cx="511385" cy="508951"/>
            <a:chOff x="285" y="355"/>
            <a:chExt cx="3783" cy="3765"/>
          </a:xfrm>
          <a:solidFill>
            <a:schemeClr val="bg1">
              <a:lumMod val="85000"/>
            </a:schemeClr>
          </a:solidFill>
        </p:grpSpPr>
        <p:sp>
          <p:nvSpPr>
            <p:cNvPr id="141" name="Freeform 36"/>
            <p:cNvSpPr>
              <a:spLocks/>
            </p:cNvSpPr>
            <p:nvPr/>
          </p:nvSpPr>
          <p:spPr bwMode="auto">
            <a:xfrm>
              <a:off x="285" y="1957"/>
              <a:ext cx="1376" cy="2048"/>
            </a:xfrm>
            <a:custGeom>
              <a:avLst/>
              <a:gdLst>
                <a:gd name="T0" fmla="*/ 0 w 1376"/>
                <a:gd name="T1" fmla="*/ 0 h 2048"/>
                <a:gd name="T2" fmla="*/ 1376 w 1376"/>
                <a:gd name="T3" fmla="*/ 867 h 2048"/>
                <a:gd name="T4" fmla="*/ 0 w 1376"/>
                <a:gd name="T5" fmla="*/ 2048 h 2048"/>
                <a:gd name="T6" fmla="*/ 0 w 1376"/>
                <a:gd name="T7" fmla="*/ 0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6" h="2048">
                  <a:moveTo>
                    <a:pt x="0" y="0"/>
                  </a:moveTo>
                  <a:lnTo>
                    <a:pt x="1376" y="867"/>
                  </a:lnTo>
                  <a:lnTo>
                    <a:pt x="0" y="204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42" name="Freeform 37"/>
            <p:cNvSpPr>
              <a:spLocks/>
            </p:cNvSpPr>
            <p:nvPr/>
          </p:nvSpPr>
          <p:spPr bwMode="auto">
            <a:xfrm>
              <a:off x="393" y="2913"/>
              <a:ext cx="3567" cy="1207"/>
            </a:xfrm>
            <a:custGeom>
              <a:avLst/>
              <a:gdLst>
                <a:gd name="T0" fmla="*/ 1406 w 3567"/>
                <a:gd name="T1" fmla="*/ 0 h 1207"/>
                <a:gd name="T2" fmla="*/ 1784 w 3567"/>
                <a:gd name="T3" fmla="*/ 237 h 1207"/>
                <a:gd name="T4" fmla="*/ 2160 w 3567"/>
                <a:gd name="T5" fmla="*/ 0 h 1207"/>
                <a:gd name="T6" fmla="*/ 3567 w 3567"/>
                <a:gd name="T7" fmla="*/ 1207 h 1207"/>
                <a:gd name="T8" fmla="*/ 0 w 3567"/>
                <a:gd name="T9" fmla="*/ 1207 h 1207"/>
                <a:gd name="T10" fmla="*/ 1406 w 3567"/>
                <a:gd name="T11" fmla="*/ 0 h 1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67" h="1207">
                  <a:moveTo>
                    <a:pt x="1406" y="0"/>
                  </a:moveTo>
                  <a:lnTo>
                    <a:pt x="1784" y="237"/>
                  </a:lnTo>
                  <a:lnTo>
                    <a:pt x="2160" y="0"/>
                  </a:lnTo>
                  <a:lnTo>
                    <a:pt x="3567" y="1207"/>
                  </a:lnTo>
                  <a:lnTo>
                    <a:pt x="0" y="1207"/>
                  </a:lnTo>
                  <a:lnTo>
                    <a:pt x="14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43" name="Freeform 38"/>
            <p:cNvSpPr>
              <a:spLocks/>
            </p:cNvSpPr>
            <p:nvPr/>
          </p:nvSpPr>
          <p:spPr bwMode="auto">
            <a:xfrm>
              <a:off x="2693" y="1957"/>
              <a:ext cx="1375" cy="2048"/>
            </a:xfrm>
            <a:custGeom>
              <a:avLst/>
              <a:gdLst>
                <a:gd name="T0" fmla="*/ 1375 w 1375"/>
                <a:gd name="T1" fmla="*/ 0 h 2048"/>
                <a:gd name="T2" fmla="*/ 1375 w 1375"/>
                <a:gd name="T3" fmla="*/ 2048 h 2048"/>
                <a:gd name="T4" fmla="*/ 0 w 1375"/>
                <a:gd name="T5" fmla="*/ 867 h 2048"/>
                <a:gd name="T6" fmla="*/ 1375 w 1375"/>
                <a:gd name="T7" fmla="*/ 0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5" h="2048">
                  <a:moveTo>
                    <a:pt x="1375" y="0"/>
                  </a:moveTo>
                  <a:lnTo>
                    <a:pt x="1375" y="2048"/>
                  </a:lnTo>
                  <a:lnTo>
                    <a:pt x="0" y="867"/>
                  </a:lnTo>
                  <a:lnTo>
                    <a:pt x="13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44" name="Freeform 39"/>
            <p:cNvSpPr>
              <a:spLocks/>
            </p:cNvSpPr>
            <p:nvPr/>
          </p:nvSpPr>
          <p:spPr bwMode="auto">
            <a:xfrm>
              <a:off x="358" y="355"/>
              <a:ext cx="3634" cy="1864"/>
            </a:xfrm>
            <a:custGeom>
              <a:avLst/>
              <a:gdLst>
                <a:gd name="T0" fmla="*/ 1819 w 3634"/>
                <a:gd name="T1" fmla="*/ 0 h 1864"/>
                <a:gd name="T2" fmla="*/ 2384 w 3634"/>
                <a:gd name="T3" fmla="*/ 457 h 1864"/>
                <a:gd name="T4" fmla="*/ 3158 w 3634"/>
                <a:gd name="T5" fmla="*/ 457 h 1864"/>
                <a:gd name="T6" fmla="*/ 3158 w 3634"/>
                <a:gd name="T7" fmla="*/ 1081 h 1864"/>
                <a:gd name="T8" fmla="*/ 3634 w 3634"/>
                <a:gd name="T9" fmla="*/ 1464 h 1864"/>
                <a:gd name="T10" fmla="*/ 3158 w 3634"/>
                <a:gd name="T11" fmla="*/ 1764 h 1864"/>
                <a:gd name="T12" fmla="*/ 3001 w 3634"/>
                <a:gd name="T13" fmla="*/ 1864 h 1864"/>
                <a:gd name="T14" fmla="*/ 3001 w 3634"/>
                <a:gd name="T15" fmla="*/ 614 h 1864"/>
                <a:gd name="T16" fmla="*/ 636 w 3634"/>
                <a:gd name="T17" fmla="*/ 614 h 1864"/>
                <a:gd name="T18" fmla="*/ 636 w 3634"/>
                <a:gd name="T19" fmla="*/ 1864 h 1864"/>
                <a:gd name="T20" fmla="*/ 479 w 3634"/>
                <a:gd name="T21" fmla="*/ 1764 h 1864"/>
                <a:gd name="T22" fmla="*/ 0 w 3634"/>
                <a:gd name="T23" fmla="*/ 1462 h 1864"/>
                <a:gd name="T24" fmla="*/ 479 w 3634"/>
                <a:gd name="T25" fmla="*/ 1078 h 1864"/>
                <a:gd name="T26" fmla="*/ 479 w 3634"/>
                <a:gd name="T27" fmla="*/ 457 h 1864"/>
                <a:gd name="T28" fmla="*/ 1252 w 3634"/>
                <a:gd name="T29" fmla="*/ 457 h 1864"/>
                <a:gd name="T30" fmla="*/ 1819 w 3634"/>
                <a:gd name="T31" fmla="*/ 0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4" h="1864">
                  <a:moveTo>
                    <a:pt x="1819" y="0"/>
                  </a:moveTo>
                  <a:lnTo>
                    <a:pt x="2384" y="457"/>
                  </a:lnTo>
                  <a:lnTo>
                    <a:pt x="3158" y="457"/>
                  </a:lnTo>
                  <a:lnTo>
                    <a:pt x="3158" y="1081"/>
                  </a:lnTo>
                  <a:lnTo>
                    <a:pt x="3634" y="1464"/>
                  </a:lnTo>
                  <a:lnTo>
                    <a:pt x="3158" y="1764"/>
                  </a:lnTo>
                  <a:lnTo>
                    <a:pt x="3001" y="1864"/>
                  </a:lnTo>
                  <a:lnTo>
                    <a:pt x="3001" y="614"/>
                  </a:lnTo>
                  <a:lnTo>
                    <a:pt x="636" y="614"/>
                  </a:lnTo>
                  <a:lnTo>
                    <a:pt x="636" y="1864"/>
                  </a:lnTo>
                  <a:lnTo>
                    <a:pt x="479" y="1764"/>
                  </a:lnTo>
                  <a:lnTo>
                    <a:pt x="0" y="1462"/>
                  </a:lnTo>
                  <a:lnTo>
                    <a:pt x="479" y="1078"/>
                  </a:lnTo>
                  <a:lnTo>
                    <a:pt x="479" y="457"/>
                  </a:lnTo>
                  <a:lnTo>
                    <a:pt x="1252" y="457"/>
                  </a:lnTo>
                  <a:lnTo>
                    <a:pt x="18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45" name="Rectangle 40"/>
            <p:cNvSpPr>
              <a:spLocks noChangeArrowheads="1"/>
            </p:cNvSpPr>
            <p:nvPr/>
          </p:nvSpPr>
          <p:spPr bwMode="auto">
            <a:xfrm>
              <a:off x="2570" y="1127"/>
              <a:ext cx="473" cy="1181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46" name="Rectangle 41"/>
            <p:cNvSpPr>
              <a:spLocks noChangeArrowheads="1"/>
            </p:cNvSpPr>
            <p:nvPr/>
          </p:nvSpPr>
          <p:spPr bwMode="auto">
            <a:xfrm>
              <a:off x="1941" y="1346"/>
              <a:ext cx="472" cy="962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47" name="Rectangle 42"/>
            <p:cNvSpPr>
              <a:spLocks noChangeArrowheads="1"/>
            </p:cNvSpPr>
            <p:nvPr/>
          </p:nvSpPr>
          <p:spPr bwMode="auto">
            <a:xfrm>
              <a:off x="1310" y="1639"/>
              <a:ext cx="472" cy="669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23" name="Group 420"/>
          <p:cNvGrpSpPr>
            <a:grpSpLocks noChangeAspect="1"/>
          </p:cNvGrpSpPr>
          <p:nvPr/>
        </p:nvGrpSpPr>
        <p:grpSpPr bwMode="auto">
          <a:xfrm>
            <a:off x="4615361" y="2732205"/>
            <a:ext cx="423907" cy="531243"/>
            <a:chOff x="4504" y="811"/>
            <a:chExt cx="2496" cy="3128"/>
          </a:xfrm>
          <a:solidFill>
            <a:schemeClr val="bg1">
              <a:lumMod val="85000"/>
            </a:schemeClr>
          </a:solidFill>
        </p:grpSpPr>
        <p:sp>
          <p:nvSpPr>
            <p:cNvPr id="124" name="Freeform 422"/>
            <p:cNvSpPr>
              <a:spLocks noEditPoints="1"/>
            </p:cNvSpPr>
            <p:nvPr/>
          </p:nvSpPr>
          <p:spPr bwMode="auto">
            <a:xfrm>
              <a:off x="4504" y="811"/>
              <a:ext cx="2496" cy="2550"/>
            </a:xfrm>
            <a:custGeom>
              <a:avLst/>
              <a:gdLst>
                <a:gd name="T0" fmla="*/ 1847 w 4993"/>
                <a:gd name="T1" fmla="*/ 1018 h 5101"/>
                <a:gd name="T2" fmla="*/ 1232 w 4993"/>
                <a:gd name="T3" fmla="*/ 1467 h 5101"/>
                <a:gd name="T4" fmla="*/ 880 w 4993"/>
                <a:gd name="T5" fmla="*/ 2152 h 5101"/>
                <a:gd name="T6" fmla="*/ 880 w 4993"/>
                <a:gd name="T7" fmla="*/ 2950 h 5101"/>
                <a:gd name="T8" fmla="*/ 1232 w 4993"/>
                <a:gd name="T9" fmla="*/ 3634 h 5101"/>
                <a:gd name="T10" fmla="*/ 1847 w 4993"/>
                <a:gd name="T11" fmla="*/ 4084 h 5101"/>
                <a:gd name="T12" fmla="*/ 2630 w 4993"/>
                <a:gd name="T13" fmla="*/ 4209 h 5101"/>
                <a:gd name="T14" fmla="*/ 3370 w 4993"/>
                <a:gd name="T15" fmla="*/ 3965 h 5101"/>
                <a:gd name="T16" fmla="*/ 3907 w 4993"/>
                <a:gd name="T17" fmla="*/ 3426 h 5101"/>
                <a:gd name="T18" fmla="*/ 4151 w 4993"/>
                <a:gd name="T19" fmla="*/ 2687 h 5101"/>
                <a:gd name="T20" fmla="*/ 4025 w 4993"/>
                <a:gd name="T21" fmla="*/ 1904 h 5101"/>
                <a:gd name="T22" fmla="*/ 3576 w 4993"/>
                <a:gd name="T23" fmla="*/ 1288 h 5101"/>
                <a:gd name="T24" fmla="*/ 2892 w 4993"/>
                <a:gd name="T25" fmla="*/ 936 h 5101"/>
                <a:gd name="T26" fmla="*/ 2586 w 4993"/>
                <a:gd name="T27" fmla="*/ 17 h 5101"/>
                <a:gd name="T28" fmla="*/ 2894 w 4993"/>
                <a:gd name="T29" fmla="*/ 275 h 5101"/>
                <a:gd name="T30" fmla="*/ 3193 w 4993"/>
                <a:gd name="T31" fmla="*/ 292 h 5101"/>
                <a:gd name="T32" fmla="*/ 3585 w 4993"/>
                <a:gd name="T33" fmla="*/ 244 h 5101"/>
                <a:gd name="T34" fmla="*/ 3799 w 4993"/>
                <a:gd name="T35" fmla="*/ 578 h 5101"/>
                <a:gd name="T36" fmla="*/ 4044 w 4993"/>
                <a:gd name="T37" fmla="*/ 810 h 5101"/>
                <a:gd name="T38" fmla="*/ 4440 w 4993"/>
                <a:gd name="T39" fmla="*/ 905 h 5101"/>
                <a:gd name="T40" fmla="*/ 4547 w 4993"/>
                <a:gd name="T41" fmla="*/ 1210 h 5101"/>
                <a:gd name="T42" fmla="*/ 4579 w 4993"/>
                <a:gd name="T43" fmla="*/ 1584 h 5101"/>
                <a:gd name="T44" fmla="*/ 4894 w 4993"/>
                <a:gd name="T45" fmla="*/ 1812 h 5101"/>
                <a:gd name="T46" fmla="*/ 4981 w 4993"/>
                <a:gd name="T47" fmla="*/ 2091 h 5101"/>
                <a:gd name="T48" fmla="*/ 4798 w 4993"/>
                <a:gd name="T49" fmla="*/ 2447 h 5101"/>
                <a:gd name="T50" fmla="*/ 4928 w 4993"/>
                <a:gd name="T51" fmla="*/ 2832 h 5101"/>
                <a:gd name="T52" fmla="*/ 4977 w 4993"/>
                <a:gd name="T53" fmla="*/ 3123 h 5101"/>
                <a:gd name="T54" fmla="*/ 4707 w 4993"/>
                <a:gd name="T55" fmla="*/ 3382 h 5101"/>
                <a:gd name="T56" fmla="*/ 4539 w 4993"/>
                <a:gd name="T57" fmla="*/ 3628 h 5101"/>
                <a:gd name="T58" fmla="*/ 4553 w 4993"/>
                <a:gd name="T59" fmla="*/ 4030 h 5101"/>
                <a:gd name="T60" fmla="*/ 4317 w 4993"/>
                <a:gd name="T61" fmla="*/ 4244 h 5101"/>
                <a:gd name="T62" fmla="*/ 3917 w 4993"/>
                <a:gd name="T63" fmla="*/ 4354 h 5101"/>
                <a:gd name="T64" fmla="*/ 3743 w 4993"/>
                <a:gd name="T65" fmla="*/ 4735 h 5101"/>
                <a:gd name="T66" fmla="*/ 3458 w 4993"/>
                <a:gd name="T67" fmla="*/ 4874 h 5101"/>
                <a:gd name="T68" fmla="*/ 3073 w 4993"/>
                <a:gd name="T69" fmla="*/ 4775 h 5101"/>
                <a:gd name="T70" fmla="*/ 2763 w 4993"/>
                <a:gd name="T71" fmla="*/ 4989 h 5101"/>
                <a:gd name="T72" fmla="*/ 2460 w 4993"/>
                <a:gd name="T73" fmla="*/ 5097 h 5101"/>
                <a:gd name="T74" fmla="*/ 2140 w 4993"/>
                <a:gd name="T75" fmla="*/ 4857 h 5101"/>
                <a:gd name="T76" fmla="*/ 1849 w 4993"/>
                <a:gd name="T77" fmla="*/ 4794 h 5101"/>
                <a:gd name="T78" fmla="*/ 1457 w 4993"/>
                <a:gd name="T79" fmla="*/ 4876 h 5101"/>
                <a:gd name="T80" fmla="*/ 1228 w 4993"/>
                <a:gd name="T81" fmla="*/ 4650 h 5101"/>
                <a:gd name="T82" fmla="*/ 1003 w 4993"/>
                <a:gd name="T83" fmla="*/ 4312 h 5101"/>
                <a:gd name="T84" fmla="*/ 596 w 4993"/>
                <a:gd name="T85" fmla="*/ 4230 h 5101"/>
                <a:gd name="T86" fmla="*/ 440 w 4993"/>
                <a:gd name="T87" fmla="*/ 3952 h 5101"/>
                <a:gd name="T88" fmla="*/ 438 w 4993"/>
                <a:gd name="T89" fmla="*/ 3563 h 5101"/>
                <a:gd name="T90" fmla="*/ 137 w 4993"/>
                <a:gd name="T91" fmla="*/ 3325 h 5101"/>
                <a:gd name="T92" fmla="*/ 6 w 4993"/>
                <a:gd name="T93" fmla="*/ 3062 h 5101"/>
                <a:gd name="T94" fmla="*/ 173 w 4993"/>
                <a:gd name="T95" fmla="*/ 2712 h 5101"/>
                <a:gd name="T96" fmla="*/ 141 w 4993"/>
                <a:gd name="T97" fmla="*/ 2374 h 5101"/>
                <a:gd name="T98" fmla="*/ 4 w 4993"/>
                <a:gd name="T99" fmla="*/ 2028 h 5101"/>
                <a:gd name="T100" fmla="*/ 171 w 4993"/>
                <a:gd name="T101" fmla="*/ 1784 h 5101"/>
                <a:gd name="T102" fmla="*/ 442 w 4993"/>
                <a:gd name="T103" fmla="*/ 1525 h 5101"/>
                <a:gd name="T104" fmla="*/ 425 w 4993"/>
                <a:gd name="T105" fmla="*/ 1126 h 5101"/>
                <a:gd name="T106" fmla="*/ 623 w 4993"/>
                <a:gd name="T107" fmla="*/ 877 h 5101"/>
                <a:gd name="T108" fmla="*/ 1030 w 4993"/>
                <a:gd name="T109" fmla="*/ 785 h 5101"/>
                <a:gd name="T110" fmla="*/ 1221 w 4993"/>
                <a:gd name="T111" fmla="*/ 418 h 5101"/>
                <a:gd name="T112" fmla="*/ 1478 w 4993"/>
                <a:gd name="T113" fmla="*/ 231 h 5101"/>
                <a:gd name="T114" fmla="*/ 1868 w 4993"/>
                <a:gd name="T115" fmla="*/ 326 h 5101"/>
                <a:gd name="T116" fmla="*/ 2144 w 4993"/>
                <a:gd name="T117" fmla="*/ 214 h 5101"/>
                <a:gd name="T118" fmla="*/ 2477 w 4993"/>
                <a:gd name="T119" fmla="*/ 0 h 5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93" h="5101">
                  <a:moveTo>
                    <a:pt x="2494" y="886"/>
                  </a:moveTo>
                  <a:lnTo>
                    <a:pt x="2357" y="892"/>
                  </a:lnTo>
                  <a:lnTo>
                    <a:pt x="2224" y="909"/>
                  </a:lnTo>
                  <a:lnTo>
                    <a:pt x="2095" y="936"/>
                  </a:lnTo>
                  <a:lnTo>
                    <a:pt x="1969" y="972"/>
                  </a:lnTo>
                  <a:lnTo>
                    <a:pt x="1847" y="1018"/>
                  </a:lnTo>
                  <a:lnTo>
                    <a:pt x="1731" y="1073"/>
                  </a:lnTo>
                  <a:lnTo>
                    <a:pt x="1618" y="1136"/>
                  </a:lnTo>
                  <a:lnTo>
                    <a:pt x="1512" y="1208"/>
                  </a:lnTo>
                  <a:lnTo>
                    <a:pt x="1413" y="1288"/>
                  </a:lnTo>
                  <a:lnTo>
                    <a:pt x="1320" y="1374"/>
                  </a:lnTo>
                  <a:lnTo>
                    <a:pt x="1232" y="1467"/>
                  </a:lnTo>
                  <a:lnTo>
                    <a:pt x="1152" y="1568"/>
                  </a:lnTo>
                  <a:lnTo>
                    <a:pt x="1082" y="1675"/>
                  </a:lnTo>
                  <a:lnTo>
                    <a:pt x="1017" y="1786"/>
                  </a:lnTo>
                  <a:lnTo>
                    <a:pt x="962" y="1904"/>
                  </a:lnTo>
                  <a:lnTo>
                    <a:pt x="916" y="2026"/>
                  </a:lnTo>
                  <a:lnTo>
                    <a:pt x="880" y="2152"/>
                  </a:lnTo>
                  <a:lnTo>
                    <a:pt x="853" y="2281"/>
                  </a:lnTo>
                  <a:lnTo>
                    <a:pt x="836" y="2414"/>
                  </a:lnTo>
                  <a:lnTo>
                    <a:pt x="832" y="2552"/>
                  </a:lnTo>
                  <a:lnTo>
                    <a:pt x="836" y="2687"/>
                  </a:lnTo>
                  <a:lnTo>
                    <a:pt x="853" y="2820"/>
                  </a:lnTo>
                  <a:lnTo>
                    <a:pt x="880" y="2950"/>
                  </a:lnTo>
                  <a:lnTo>
                    <a:pt x="916" y="3076"/>
                  </a:lnTo>
                  <a:lnTo>
                    <a:pt x="962" y="3198"/>
                  </a:lnTo>
                  <a:lnTo>
                    <a:pt x="1017" y="3316"/>
                  </a:lnTo>
                  <a:lnTo>
                    <a:pt x="1082" y="3426"/>
                  </a:lnTo>
                  <a:lnTo>
                    <a:pt x="1152" y="3533"/>
                  </a:lnTo>
                  <a:lnTo>
                    <a:pt x="1232" y="3634"/>
                  </a:lnTo>
                  <a:lnTo>
                    <a:pt x="1320" y="3727"/>
                  </a:lnTo>
                  <a:lnTo>
                    <a:pt x="1413" y="3813"/>
                  </a:lnTo>
                  <a:lnTo>
                    <a:pt x="1512" y="3893"/>
                  </a:lnTo>
                  <a:lnTo>
                    <a:pt x="1618" y="3965"/>
                  </a:lnTo>
                  <a:lnTo>
                    <a:pt x="1731" y="4028"/>
                  </a:lnTo>
                  <a:lnTo>
                    <a:pt x="1847" y="4084"/>
                  </a:lnTo>
                  <a:lnTo>
                    <a:pt x="1969" y="4129"/>
                  </a:lnTo>
                  <a:lnTo>
                    <a:pt x="2095" y="4166"/>
                  </a:lnTo>
                  <a:lnTo>
                    <a:pt x="2224" y="4192"/>
                  </a:lnTo>
                  <a:lnTo>
                    <a:pt x="2357" y="4209"/>
                  </a:lnTo>
                  <a:lnTo>
                    <a:pt x="2494" y="4215"/>
                  </a:lnTo>
                  <a:lnTo>
                    <a:pt x="2630" y="4209"/>
                  </a:lnTo>
                  <a:lnTo>
                    <a:pt x="2763" y="4192"/>
                  </a:lnTo>
                  <a:lnTo>
                    <a:pt x="2892" y="4166"/>
                  </a:lnTo>
                  <a:lnTo>
                    <a:pt x="3020" y="4129"/>
                  </a:lnTo>
                  <a:lnTo>
                    <a:pt x="3140" y="4084"/>
                  </a:lnTo>
                  <a:lnTo>
                    <a:pt x="3258" y="4028"/>
                  </a:lnTo>
                  <a:lnTo>
                    <a:pt x="3370" y="3965"/>
                  </a:lnTo>
                  <a:lnTo>
                    <a:pt x="3475" y="3893"/>
                  </a:lnTo>
                  <a:lnTo>
                    <a:pt x="3576" y="3813"/>
                  </a:lnTo>
                  <a:lnTo>
                    <a:pt x="3669" y="3727"/>
                  </a:lnTo>
                  <a:lnTo>
                    <a:pt x="3757" y="3634"/>
                  </a:lnTo>
                  <a:lnTo>
                    <a:pt x="3835" y="3533"/>
                  </a:lnTo>
                  <a:lnTo>
                    <a:pt x="3907" y="3426"/>
                  </a:lnTo>
                  <a:lnTo>
                    <a:pt x="3970" y="3316"/>
                  </a:lnTo>
                  <a:lnTo>
                    <a:pt x="4025" y="3198"/>
                  </a:lnTo>
                  <a:lnTo>
                    <a:pt x="4073" y="3076"/>
                  </a:lnTo>
                  <a:lnTo>
                    <a:pt x="4109" y="2950"/>
                  </a:lnTo>
                  <a:lnTo>
                    <a:pt x="4136" y="2820"/>
                  </a:lnTo>
                  <a:lnTo>
                    <a:pt x="4151" y="2687"/>
                  </a:lnTo>
                  <a:lnTo>
                    <a:pt x="4157" y="2552"/>
                  </a:lnTo>
                  <a:lnTo>
                    <a:pt x="4151" y="2414"/>
                  </a:lnTo>
                  <a:lnTo>
                    <a:pt x="4136" y="2281"/>
                  </a:lnTo>
                  <a:lnTo>
                    <a:pt x="4109" y="2152"/>
                  </a:lnTo>
                  <a:lnTo>
                    <a:pt x="4073" y="2026"/>
                  </a:lnTo>
                  <a:lnTo>
                    <a:pt x="4025" y="1904"/>
                  </a:lnTo>
                  <a:lnTo>
                    <a:pt x="3970" y="1786"/>
                  </a:lnTo>
                  <a:lnTo>
                    <a:pt x="3907" y="1675"/>
                  </a:lnTo>
                  <a:lnTo>
                    <a:pt x="3835" y="1568"/>
                  </a:lnTo>
                  <a:lnTo>
                    <a:pt x="3757" y="1467"/>
                  </a:lnTo>
                  <a:lnTo>
                    <a:pt x="3669" y="1374"/>
                  </a:lnTo>
                  <a:lnTo>
                    <a:pt x="3576" y="1288"/>
                  </a:lnTo>
                  <a:lnTo>
                    <a:pt x="3475" y="1208"/>
                  </a:lnTo>
                  <a:lnTo>
                    <a:pt x="3370" y="1136"/>
                  </a:lnTo>
                  <a:lnTo>
                    <a:pt x="3258" y="1073"/>
                  </a:lnTo>
                  <a:lnTo>
                    <a:pt x="3140" y="1018"/>
                  </a:lnTo>
                  <a:lnTo>
                    <a:pt x="3020" y="972"/>
                  </a:lnTo>
                  <a:lnTo>
                    <a:pt x="2892" y="936"/>
                  </a:lnTo>
                  <a:lnTo>
                    <a:pt x="2763" y="909"/>
                  </a:lnTo>
                  <a:lnTo>
                    <a:pt x="2630" y="892"/>
                  </a:lnTo>
                  <a:lnTo>
                    <a:pt x="2494" y="886"/>
                  </a:lnTo>
                  <a:close/>
                  <a:moveTo>
                    <a:pt x="2477" y="0"/>
                  </a:moveTo>
                  <a:lnTo>
                    <a:pt x="2532" y="4"/>
                  </a:lnTo>
                  <a:lnTo>
                    <a:pt x="2586" y="17"/>
                  </a:lnTo>
                  <a:lnTo>
                    <a:pt x="2637" y="40"/>
                  </a:lnTo>
                  <a:lnTo>
                    <a:pt x="2685" y="71"/>
                  </a:lnTo>
                  <a:lnTo>
                    <a:pt x="2727" y="111"/>
                  </a:lnTo>
                  <a:lnTo>
                    <a:pt x="2814" y="208"/>
                  </a:lnTo>
                  <a:lnTo>
                    <a:pt x="2852" y="244"/>
                  </a:lnTo>
                  <a:lnTo>
                    <a:pt x="2894" y="275"/>
                  </a:lnTo>
                  <a:lnTo>
                    <a:pt x="2942" y="296"/>
                  </a:lnTo>
                  <a:lnTo>
                    <a:pt x="2989" y="311"/>
                  </a:lnTo>
                  <a:lnTo>
                    <a:pt x="3041" y="318"/>
                  </a:lnTo>
                  <a:lnTo>
                    <a:pt x="3092" y="317"/>
                  </a:lnTo>
                  <a:lnTo>
                    <a:pt x="3142" y="309"/>
                  </a:lnTo>
                  <a:lnTo>
                    <a:pt x="3193" y="292"/>
                  </a:lnTo>
                  <a:lnTo>
                    <a:pt x="3313" y="240"/>
                  </a:lnTo>
                  <a:lnTo>
                    <a:pt x="3368" y="221"/>
                  </a:lnTo>
                  <a:lnTo>
                    <a:pt x="3425" y="214"/>
                  </a:lnTo>
                  <a:lnTo>
                    <a:pt x="3481" y="216"/>
                  </a:lnTo>
                  <a:lnTo>
                    <a:pt x="3534" y="225"/>
                  </a:lnTo>
                  <a:lnTo>
                    <a:pt x="3585" y="244"/>
                  </a:lnTo>
                  <a:lnTo>
                    <a:pt x="3633" y="273"/>
                  </a:lnTo>
                  <a:lnTo>
                    <a:pt x="3677" y="307"/>
                  </a:lnTo>
                  <a:lnTo>
                    <a:pt x="3713" y="349"/>
                  </a:lnTo>
                  <a:lnTo>
                    <a:pt x="3742" y="398"/>
                  </a:lnTo>
                  <a:lnTo>
                    <a:pt x="3763" y="454"/>
                  </a:lnTo>
                  <a:lnTo>
                    <a:pt x="3799" y="578"/>
                  </a:lnTo>
                  <a:lnTo>
                    <a:pt x="3820" y="635"/>
                  </a:lnTo>
                  <a:lnTo>
                    <a:pt x="3852" y="684"/>
                  </a:lnTo>
                  <a:lnTo>
                    <a:pt x="3890" y="728"/>
                  </a:lnTo>
                  <a:lnTo>
                    <a:pt x="3936" y="764"/>
                  </a:lnTo>
                  <a:lnTo>
                    <a:pt x="3987" y="791"/>
                  </a:lnTo>
                  <a:lnTo>
                    <a:pt x="4044" y="810"/>
                  </a:lnTo>
                  <a:lnTo>
                    <a:pt x="4103" y="818"/>
                  </a:lnTo>
                  <a:lnTo>
                    <a:pt x="4233" y="823"/>
                  </a:lnTo>
                  <a:lnTo>
                    <a:pt x="4292" y="829"/>
                  </a:lnTo>
                  <a:lnTo>
                    <a:pt x="4345" y="846"/>
                  </a:lnTo>
                  <a:lnTo>
                    <a:pt x="4395" y="873"/>
                  </a:lnTo>
                  <a:lnTo>
                    <a:pt x="4440" y="905"/>
                  </a:lnTo>
                  <a:lnTo>
                    <a:pt x="4478" y="945"/>
                  </a:lnTo>
                  <a:lnTo>
                    <a:pt x="4509" y="991"/>
                  </a:lnTo>
                  <a:lnTo>
                    <a:pt x="4532" y="1041"/>
                  </a:lnTo>
                  <a:lnTo>
                    <a:pt x="4547" y="1094"/>
                  </a:lnTo>
                  <a:lnTo>
                    <a:pt x="4551" y="1151"/>
                  </a:lnTo>
                  <a:lnTo>
                    <a:pt x="4547" y="1210"/>
                  </a:lnTo>
                  <a:lnTo>
                    <a:pt x="4526" y="1338"/>
                  </a:lnTo>
                  <a:lnTo>
                    <a:pt x="4520" y="1391"/>
                  </a:lnTo>
                  <a:lnTo>
                    <a:pt x="4524" y="1443"/>
                  </a:lnTo>
                  <a:lnTo>
                    <a:pt x="4536" y="1492"/>
                  </a:lnTo>
                  <a:lnTo>
                    <a:pt x="4555" y="1540"/>
                  </a:lnTo>
                  <a:lnTo>
                    <a:pt x="4579" y="1584"/>
                  </a:lnTo>
                  <a:lnTo>
                    <a:pt x="4612" y="1624"/>
                  </a:lnTo>
                  <a:lnTo>
                    <a:pt x="4652" y="1658"/>
                  </a:lnTo>
                  <a:lnTo>
                    <a:pt x="4696" y="1687"/>
                  </a:lnTo>
                  <a:lnTo>
                    <a:pt x="4810" y="1748"/>
                  </a:lnTo>
                  <a:lnTo>
                    <a:pt x="4855" y="1778"/>
                  </a:lnTo>
                  <a:lnTo>
                    <a:pt x="4894" y="1812"/>
                  </a:lnTo>
                  <a:lnTo>
                    <a:pt x="4926" y="1850"/>
                  </a:lnTo>
                  <a:lnTo>
                    <a:pt x="4951" y="1894"/>
                  </a:lnTo>
                  <a:lnTo>
                    <a:pt x="4970" y="1942"/>
                  </a:lnTo>
                  <a:lnTo>
                    <a:pt x="4981" y="1990"/>
                  </a:lnTo>
                  <a:lnTo>
                    <a:pt x="4985" y="2039"/>
                  </a:lnTo>
                  <a:lnTo>
                    <a:pt x="4981" y="2091"/>
                  </a:lnTo>
                  <a:lnTo>
                    <a:pt x="4970" y="2140"/>
                  </a:lnTo>
                  <a:lnTo>
                    <a:pt x="4951" y="2188"/>
                  </a:lnTo>
                  <a:lnTo>
                    <a:pt x="4924" y="2233"/>
                  </a:lnTo>
                  <a:lnTo>
                    <a:pt x="4848" y="2340"/>
                  </a:lnTo>
                  <a:lnTo>
                    <a:pt x="4817" y="2392"/>
                  </a:lnTo>
                  <a:lnTo>
                    <a:pt x="4798" y="2447"/>
                  </a:lnTo>
                  <a:lnTo>
                    <a:pt x="4789" y="2504"/>
                  </a:lnTo>
                  <a:lnTo>
                    <a:pt x="4789" y="2563"/>
                  </a:lnTo>
                  <a:lnTo>
                    <a:pt x="4800" y="2620"/>
                  </a:lnTo>
                  <a:lnTo>
                    <a:pt x="4821" y="2676"/>
                  </a:lnTo>
                  <a:lnTo>
                    <a:pt x="4852" y="2727"/>
                  </a:lnTo>
                  <a:lnTo>
                    <a:pt x="4928" y="2832"/>
                  </a:lnTo>
                  <a:lnTo>
                    <a:pt x="4956" y="2877"/>
                  </a:lnTo>
                  <a:lnTo>
                    <a:pt x="4975" y="2925"/>
                  </a:lnTo>
                  <a:lnTo>
                    <a:pt x="4989" y="2975"/>
                  </a:lnTo>
                  <a:lnTo>
                    <a:pt x="4993" y="3026"/>
                  </a:lnTo>
                  <a:lnTo>
                    <a:pt x="4989" y="3076"/>
                  </a:lnTo>
                  <a:lnTo>
                    <a:pt x="4977" y="3123"/>
                  </a:lnTo>
                  <a:lnTo>
                    <a:pt x="4960" y="3171"/>
                  </a:lnTo>
                  <a:lnTo>
                    <a:pt x="4935" y="3215"/>
                  </a:lnTo>
                  <a:lnTo>
                    <a:pt x="4903" y="3255"/>
                  </a:lnTo>
                  <a:lnTo>
                    <a:pt x="4865" y="3289"/>
                  </a:lnTo>
                  <a:lnTo>
                    <a:pt x="4821" y="3320"/>
                  </a:lnTo>
                  <a:lnTo>
                    <a:pt x="4707" y="3382"/>
                  </a:lnTo>
                  <a:lnTo>
                    <a:pt x="4663" y="3411"/>
                  </a:lnTo>
                  <a:lnTo>
                    <a:pt x="4625" y="3447"/>
                  </a:lnTo>
                  <a:lnTo>
                    <a:pt x="4593" y="3487"/>
                  </a:lnTo>
                  <a:lnTo>
                    <a:pt x="4568" y="3531"/>
                  </a:lnTo>
                  <a:lnTo>
                    <a:pt x="4551" y="3579"/>
                  </a:lnTo>
                  <a:lnTo>
                    <a:pt x="4539" y="3628"/>
                  </a:lnTo>
                  <a:lnTo>
                    <a:pt x="4536" y="3682"/>
                  </a:lnTo>
                  <a:lnTo>
                    <a:pt x="4541" y="3733"/>
                  </a:lnTo>
                  <a:lnTo>
                    <a:pt x="4564" y="3861"/>
                  </a:lnTo>
                  <a:lnTo>
                    <a:pt x="4570" y="3920"/>
                  </a:lnTo>
                  <a:lnTo>
                    <a:pt x="4566" y="3977"/>
                  </a:lnTo>
                  <a:lnTo>
                    <a:pt x="4553" y="4030"/>
                  </a:lnTo>
                  <a:lnTo>
                    <a:pt x="4530" y="4080"/>
                  </a:lnTo>
                  <a:lnTo>
                    <a:pt x="4499" y="4126"/>
                  </a:lnTo>
                  <a:lnTo>
                    <a:pt x="4463" y="4167"/>
                  </a:lnTo>
                  <a:lnTo>
                    <a:pt x="4419" y="4200"/>
                  </a:lnTo>
                  <a:lnTo>
                    <a:pt x="4370" y="4227"/>
                  </a:lnTo>
                  <a:lnTo>
                    <a:pt x="4317" y="4244"/>
                  </a:lnTo>
                  <a:lnTo>
                    <a:pt x="4258" y="4253"/>
                  </a:lnTo>
                  <a:lnTo>
                    <a:pt x="4128" y="4261"/>
                  </a:lnTo>
                  <a:lnTo>
                    <a:pt x="4067" y="4270"/>
                  </a:lnTo>
                  <a:lnTo>
                    <a:pt x="4012" y="4289"/>
                  </a:lnTo>
                  <a:lnTo>
                    <a:pt x="3961" y="4318"/>
                  </a:lnTo>
                  <a:lnTo>
                    <a:pt x="3917" y="4354"/>
                  </a:lnTo>
                  <a:lnTo>
                    <a:pt x="3879" y="4398"/>
                  </a:lnTo>
                  <a:lnTo>
                    <a:pt x="3848" y="4449"/>
                  </a:lnTo>
                  <a:lnTo>
                    <a:pt x="3827" y="4505"/>
                  </a:lnTo>
                  <a:lnTo>
                    <a:pt x="3793" y="4630"/>
                  </a:lnTo>
                  <a:lnTo>
                    <a:pt x="3772" y="4686"/>
                  </a:lnTo>
                  <a:lnTo>
                    <a:pt x="3743" y="4735"/>
                  </a:lnTo>
                  <a:lnTo>
                    <a:pt x="3707" y="4777"/>
                  </a:lnTo>
                  <a:lnTo>
                    <a:pt x="3665" y="4813"/>
                  </a:lnTo>
                  <a:lnTo>
                    <a:pt x="3618" y="4840"/>
                  </a:lnTo>
                  <a:lnTo>
                    <a:pt x="3568" y="4861"/>
                  </a:lnTo>
                  <a:lnTo>
                    <a:pt x="3513" y="4872"/>
                  </a:lnTo>
                  <a:lnTo>
                    <a:pt x="3458" y="4874"/>
                  </a:lnTo>
                  <a:lnTo>
                    <a:pt x="3403" y="4867"/>
                  </a:lnTo>
                  <a:lnTo>
                    <a:pt x="3346" y="4850"/>
                  </a:lnTo>
                  <a:lnTo>
                    <a:pt x="3226" y="4800"/>
                  </a:lnTo>
                  <a:lnTo>
                    <a:pt x="3176" y="4783"/>
                  </a:lnTo>
                  <a:lnTo>
                    <a:pt x="3125" y="4775"/>
                  </a:lnTo>
                  <a:lnTo>
                    <a:pt x="3073" y="4775"/>
                  </a:lnTo>
                  <a:lnTo>
                    <a:pt x="3022" y="4785"/>
                  </a:lnTo>
                  <a:lnTo>
                    <a:pt x="2974" y="4800"/>
                  </a:lnTo>
                  <a:lnTo>
                    <a:pt x="2929" y="4823"/>
                  </a:lnTo>
                  <a:lnTo>
                    <a:pt x="2887" y="4852"/>
                  </a:lnTo>
                  <a:lnTo>
                    <a:pt x="2849" y="4890"/>
                  </a:lnTo>
                  <a:lnTo>
                    <a:pt x="2763" y="4989"/>
                  </a:lnTo>
                  <a:lnTo>
                    <a:pt x="2721" y="5029"/>
                  </a:lnTo>
                  <a:lnTo>
                    <a:pt x="2673" y="5061"/>
                  </a:lnTo>
                  <a:lnTo>
                    <a:pt x="2622" y="5084"/>
                  </a:lnTo>
                  <a:lnTo>
                    <a:pt x="2569" y="5097"/>
                  </a:lnTo>
                  <a:lnTo>
                    <a:pt x="2515" y="5101"/>
                  </a:lnTo>
                  <a:lnTo>
                    <a:pt x="2460" y="5097"/>
                  </a:lnTo>
                  <a:lnTo>
                    <a:pt x="2407" y="5084"/>
                  </a:lnTo>
                  <a:lnTo>
                    <a:pt x="2355" y="5063"/>
                  </a:lnTo>
                  <a:lnTo>
                    <a:pt x="2308" y="5033"/>
                  </a:lnTo>
                  <a:lnTo>
                    <a:pt x="2266" y="4993"/>
                  </a:lnTo>
                  <a:lnTo>
                    <a:pt x="2178" y="4893"/>
                  </a:lnTo>
                  <a:lnTo>
                    <a:pt x="2140" y="4857"/>
                  </a:lnTo>
                  <a:lnTo>
                    <a:pt x="2096" y="4829"/>
                  </a:lnTo>
                  <a:lnTo>
                    <a:pt x="2051" y="4806"/>
                  </a:lnTo>
                  <a:lnTo>
                    <a:pt x="2001" y="4792"/>
                  </a:lnTo>
                  <a:lnTo>
                    <a:pt x="1952" y="4785"/>
                  </a:lnTo>
                  <a:lnTo>
                    <a:pt x="1900" y="4785"/>
                  </a:lnTo>
                  <a:lnTo>
                    <a:pt x="1849" y="4794"/>
                  </a:lnTo>
                  <a:lnTo>
                    <a:pt x="1799" y="4812"/>
                  </a:lnTo>
                  <a:lnTo>
                    <a:pt x="1679" y="4863"/>
                  </a:lnTo>
                  <a:lnTo>
                    <a:pt x="1624" y="4880"/>
                  </a:lnTo>
                  <a:lnTo>
                    <a:pt x="1567" y="4890"/>
                  </a:lnTo>
                  <a:lnTo>
                    <a:pt x="1512" y="4888"/>
                  </a:lnTo>
                  <a:lnTo>
                    <a:pt x="1457" y="4876"/>
                  </a:lnTo>
                  <a:lnTo>
                    <a:pt x="1405" y="4857"/>
                  </a:lnTo>
                  <a:lnTo>
                    <a:pt x="1358" y="4831"/>
                  </a:lnTo>
                  <a:lnTo>
                    <a:pt x="1316" y="4796"/>
                  </a:lnTo>
                  <a:lnTo>
                    <a:pt x="1280" y="4752"/>
                  </a:lnTo>
                  <a:lnTo>
                    <a:pt x="1249" y="4705"/>
                  </a:lnTo>
                  <a:lnTo>
                    <a:pt x="1228" y="4650"/>
                  </a:lnTo>
                  <a:lnTo>
                    <a:pt x="1194" y="4524"/>
                  </a:lnTo>
                  <a:lnTo>
                    <a:pt x="1171" y="4469"/>
                  </a:lnTo>
                  <a:lnTo>
                    <a:pt x="1141" y="4419"/>
                  </a:lnTo>
                  <a:lnTo>
                    <a:pt x="1101" y="4375"/>
                  </a:lnTo>
                  <a:lnTo>
                    <a:pt x="1055" y="4339"/>
                  </a:lnTo>
                  <a:lnTo>
                    <a:pt x="1003" y="4312"/>
                  </a:lnTo>
                  <a:lnTo>
                    <a:pt x="948" y="4293"/>
                  </a:lnTo>
                  <a:lnTo>
                    <a:pt x="889" y="4286"/>
                  </a:lnTo>
                  <a:lnTo>
                    <a:pt x="758" y="4280"/>
                  </a:lnTo>
                  <a:lnTo>
                    <a:pt x="701" y="4272"/>
                  </a:lnTo>
                  <a:lnTo>
                    <a:pt x="645" y="4255"/>
                  </a:lnTo>
                  <a:lnTo>
                    <a:pt x="596" y="4230"/>
                  </a:lnTo>
                  <a:lnTo>
                    <a:pt x="552" y="4198"/>
                  </a:lnTo>
                  <a:lnTo>
                    <a:pt x="514" y="4158"/>
                  </a:lnTo>
                  <a:lnTo>
                    <a:pt x="484" y="4112"/>
                  </a:lnTo>
                  <a:lnTo>
                    <a:pt x="461" y="4063"/>
                  </a:lnTo>
                  <a:lnTo>
                    <a:pt x="446" y="4009"/>
                  </a:lnTo>
                  <a:lnTo>
                    <a:pt x="440" y="3952"/>
                  </a:lnTo>
                  <a:lnTo>
                    <a:pt x="446" y="3893"/>
                  </a:lnTo>
                  <a:lnTo>
                    <a:pt x="467" y="3764"/>
                  </a:lnTo>
                  <a:lnTo>
                    <a:pt x="472" y="3712"/>
                  </a:lnTo>
                  <a:lnTo>
                    <a:pt x="468" y="3661"/>
                  </a:lnTo>
                  <a:lnTo>
                    <a:pt x="457" y="3609"/>
                  </a:lnTo>
                  <a:lnTo>
                    <a:pt x="438" y="3563"/>
                  </a:lnTo>
                  <a:lnTo>
                    <a:pt x="411" y="3520"/>
                  </a:lnTo>
                  <a:lnTo>
                    <a:pt x="379" y="3480"/>
                  </a:lnTo>
                  <a:lnTo>
                    <a:pt x="341" y="3445"/>
                  </a:lnTo>
                  <a:lnTo>
                    <a:pt x="297" y="3417"/>
                  </a:lnTo>
                  <a:lnTo>
                    <a:pt x="181" y="3354"/>
                  </a:lnTo>
                  <a:lnTo>
                    <a:pt x="137" y="3325"/>
                  </a:lnTo>
                  <a:lnTo>
                    <a:pt x="99" y="3291"/>
                  </a:lnTo>
                  <a:lnTo>
                    <a:pt x="67" y="3251"/>
                  </a:lnTo>
                  <a:lnTo>
                    <a:pt x="40" y="3207"/>
                  </a:lnTo>
                  <a:lnTo>
                    <a:pt x="23" y="3161"/>
                  </a:lnTo>
                  <a:lnTo>
                    <a:pt x="11" y="3114"/>
                  </a:lnTo>
                  <a:lnTo>
                    <a:pt x="6" y="3062"/>
                  </a:lnTo>
                  <a:lnTo>
                    <a:pt x="10" y="3013"/>
                  </a:lnTo>
                  <a:lnTo>
                    <a:pt x="21" y="2963"/>
                  </a:lnTo>
                  <a:lnTo>
                    <a:pt x="40" y="2916"/>
                  </a:lnTo>
                  <a:lnTo>
                    <a:pt x="67" y="2870"/>
                  </a:lnTo>
                  <a:lnTo>
                    <a:pt x="143" y="2763"/>
                  </a:lnTo>
                  <a:lnTo>
                    <a:pt x="173" y="2712"/>
                  </a:lnTo>
                  <a:lnTo>
                    <a:pt x="194" y="2656"/>
                  </a:lnTo>
                  <a:lnTo>
                    <a:pt x="204" y="2597"/>
                  </a:lnTo>
                  <a:lnTo>
                    <a:pt x="204" y="2540"/>
                  </a:lnTo>
                  <a:lnTo>
                    <a:pt x="192" y="2483"/>
                  </a:lnTo>
                  <a:lnTo>
                    <a:pt x="171" y="2428"/>
                  </a:lnTo>
                  <a:lnTo>
                    <a:pt x="141" y="2374"/>
                  </a:lnTo>
                  <a:lnTo>
                    <a:pt x="63" y="2270"/>
                  </a:lnTo>
                  <a:lnTo>
                    <a:pt x="36" y="2226"/>
                  </a:lnTo>
                  <a:lnTo>
                    <a:pt x="15" y="2176"/>
                  </a:lnTo>
                  <a:lnTo>
                    <a:pt x="4" y="2127"/>
                  </a:lnTo>
                  <a:lnTo>
                    <a:pt x="0" y="2077"/>
                  </a:lnTo>
                  <a:lnTo>
                    <a:pt x="4" y="2028"/>
                  </a:lnTo>
                  <a:lnTo>
                    <a:pt x="13" y="1980"/>
                  </a:lnTo>
                  <a:lnTo>
                    <a:pt x="32" y="1932"/>
                  </a:lnTo>
                  <a:lnTo>
                    <a:pt x="57" y="1889"/>
                  </a:lnTo>
                  <a:lnTo>
                    <a:pt x="88" y="1849"/>
                  </a:lnTo>
                  <a:lnTo>
                    <a:pt x="126" y="1814"/>
                  </a:lnTo>
                  <a:lnTo>
                    <a:pt x="171" y="1784"/>
                  </a:lnTo>
                  <a:lnTo>
                    <a:pt x="286" y="1721"/>
                  </a:lnTo>
                  <a:lnTo>
                    <a:pt x="329" y="1690"/>
                  </a:lnTo>
                  <a:lnTo>
                    <a:pt x="367" y="1656"/>
                  </a:lnTo>
                  <a:lnTo>
                    <a:pt x="398" y="1616"/>
                  </a:lnTo>
                  <a:lnTo>
                    <a:pt x="423" y="1572"/>
                  </a:lnTo>
                  <a:lnTo>
                    <a:pt x="442" y="1525"/>
                  </a:lnTo>
                  <a:lnTo>
                    <a:pt x="453" y="1473"/>
                  </a:lnTo>
                  <a:lnTo>
                    <a:pt x="455" y="1422"/>
                  </a:lnTo>
                  <a:lnTo>
                    <a:pt x="449" y="1368"/>
                  </a:lnTo>
                  <a:lnTo>
                    <a:pt x="427" y="1241"/>
                  </a:lnTo>
                  <a:lnTo>
                    <a:pt x="421" y="1184"/>
                  </a:lnTo>
                  <a:lnTo>
                    <a:pt x="425" y="1126"/>
                  </a:lnTo>
                  <a:lnTo>
                    <a:pt x="440" y="1073"/>
                  </a:lnTo>
                  <a:lnTo>
                    <a:pt x="461" y="1022"/>
                  </a:lnTo>
                  <a:lnTo>
                    <a:pt x="491" y="976"/>
                  </a:lnTo>
                  <a:lnTo>
                    <a:pt x="529" y="936"/>
                  </a:lnTo>
                  <a:lnTo>
                    <a:pt x="573" y="902"/>
                  </a:lnTo>
                  <a:lnTo>
                    <a:pt x="623" y="877"/>
                  </a:lnTo>
                  <a:lnTo>
                    <a:pt x="676" y="858"/>
                  </a:lnTo>
                  <a:lnTo>
                    <a:pt x="733" y="850"/>
                  </a:lnTo>
                  <a:lnTo>
                    <a:pt x="864" y="842"/>
                  </a:lnTo>
                  <a:lnTo>
                    <a:pt x="923" y="833"/>
                  </a:lnTo>
                  <a:lnTo>
                    <a:pt x="979" y="814"/>
                  </a:lnTo>
                  <a:lnTo>
                    <a:pt x="1030" y="785"/>
                  </a:lnTo>
                  <a:lnTo>
                    <a:pt x="1076" y="749"/>
                  </a:lnTo>
                  <a:lnTo>
                    <a:pt x="1114" y="703"/>
                  </a:lnTo>
                  <a:lnTo>
                    <a:pt x="1144" y="654"/>
                  </a:lnTo>
                  <a:lnTo>
                    <a:pt x="1165" y="597"/>
                  </a:lnTo>
                  <a:lnTo>
                    <a:pt x="1200" y="473"/>
                  </a:lnTo>
                  <a:lnTo>
                    <a:pt x="1221" y="418"/>
                  </a:lnTo>
                  <a:lnTo>
                    <a:pt x="1249" y="368"/>
                  </a:lnTo>
                  <a:lnTo>
                    <a:pt x="1283" y="326"/>
                  </a:lnTo>
                  <a:lnTo>
                    <a:pt x="1327" y="290"/>
                  </a:lnTo>
                  <a:lnTo>
                    <a:pt x="1373" y="261"/>
                  </a:lnTo>
                  <a:lnTo>
                    <a:pt x="1424" y="242"/>
                  </a:lnTo>
                  <a:lnTo>
                    <a:pt x="1478" y="231"/>
                  </a:lnTo>
                  <a:lnTo>
                    <a:pt x="1535" y="229"/>
                  </a:lnTo>
                  <a:lnTo>
                    <a:pt x="1590" y="235"/>
                  </a:lnTo>
                  <a:lnTo>
                    <a:pt x="1645" y="254"/>
                  </a:lnTo>
                  <a:lnTo>
                    <a:pt x="1767" y="303"/>
                  </a:lnTo>
                  <a:lnTo>
                    <a:pt x="1817" y="318"/>
                  </a:lnTo>
                  <a:lnTo>
                    <a:pt x="1868" y="326"/>
                  </a:lnTo>
                  <a:lnTo>
                    <a:pt x="1919" y="326"/>
                  </a:lnTo>
                  <a:lnTo>
                    <a:pt x="1969" y="318"/>
                  </a:lnTo>
                  <a:lnTo>
                    <a:pt x="2018" y="303"/>
                  </a:lnTo>
                  <a:lnTo>
                    <a:pt x="2064" y="280"/>
                  </a:lnTo>
                  <a:lnTo>
                    <a:pt x="2106" y="250"/>
                  </a:lnTo>
                  <a:lnTo>
                    <a:pt x="2144" y="214"/>
                  </a:lnTo>
                  <a:lnTo>
                    <a:pt x="2230" y="115"/>
                  </a:lnTo>
                  <a:lnTo>
                    <a:pt x="2272" y="75"/>
                  </a:lnTo>
                  <a:lnTo>
                    <a:pt x="2319" y="42"/>
                  </a:lnTo>
                  <a:lnTo>
                    <a:pt x="2369" y="19"/>
                  </a:lnTo>
                  <a:lnTo>
                    <a:pt x="2422" y="6"/>
                  </a:lnTo>
                  <a:lnTo>
                    <a:pt x="24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25" name="Freeform 423"/>
            <p:cNvSpPr>
              <a:spLocks/>
            </p:cNvSpPr>
            <p:nvPr/>
          </p:nvSpPr>
          <p:spPr bwMode="auto">
            <a:xfrm>
              <a:off x="6043" y="3122"/>
              <a:ext cx="811" cy="816"/>
            </a:xfrm>
            <a:custGeom>
              <a:avLst/>
              <a:gdLst>
                <a:gd name="T0" fmla="*/ 1154 w 1622"/>
                <a:gd name="T1" fmla="*/ 0 h 1633"/>
                <a:gd name="T2" fmla="*/ 1599 w 1622"/>
                <a:gd name="T3" fmla="*/ 808 h 1633"/>
                <a:gd name="T4" fmla="*/ 1615 w 1622"/>
                <a:gd name="T5" fmla="*/ 846 h 1633"/>
                <a:gd name="T6" fmla="*/ 1622 w 1622"/>
                <a:gd name="T7" fmla="*/ 888 h 1633"/>
                <a:gd name="T8" fmla="*/ 1620 w 1622"/>
                <a:gd name="T9" fmla="*/ 930 h 1633"/>
                <a:gd name="T10" fmla="*/ 1609 w 1622"/>
                <a:gd name="T11" fmla="*/ 972 h 1633"/>
                <a:gd name="T12" fmla="*/ 1394 w 1622"/>
                <a:gd name="T13" fmla="*/ 1511 h 1633"/>
                <a:gd name="T14" fmla="*/ 1375 w 1622"/>
                <a:gd name="T15" fmla="*/ 1545 h 1633"/>
                <a:gd name="T16" fmla="*/ 1352 w 1622"/>
                <a:gd name="T17" fmla="*/ 1576 h 1633"/>
                <a:gd name="T18" fmla="*/ 1323 w 1622"/>
                <a:gd name="T19" fmla="*/ 1599 h 1633"/>
                <a:gd name="T20" fmla="*/ 1291 w 1622"/>
                <a:gd name="T21" fmla="*/ 1618 h 1633"/>
                <a:gd name="T22" fmla="*/ 1255 w 1622"/>
                <a:gd name="T23" fmla="*/ 1629 h 1633"/>
                <a:gd name="T24" fmla="*/ 1219 w 1622"/>
                <a:gd name="T25" fmla="*/ 1633 h 1633"/>
                <a:gd name="T26" fmla="*/ 1179 w 1622"/>
                <a:gd name="T27" fmla="*/ 1629 h 1633"/>
                <a:gd name="T28" fmla="*/ 607 w 1622"/>
                <a:gd name="T29" fmla="*/ 1522 h 1633"/>
                <a:gd name="T30" fmla="*/ 567 w 1622"/>
                <a:gd name="T31" fmla="*/ 1511 h 1633"/>
                <a:gd name="T32" fmla="*/ 531 w 1622"/>
                <a:gd name="T33" fmla="*/ 1490 h 1633"/>
                <a:gd name="T34" fmla="*/ 499 w 1622"/>
                <a:gd name="T35" fmla="*/ 1461 h 1633"/>
                <a:gd name="T36" fmla="*/ 474 w 1622"/>
                <a:gd name="T37" fmla="*/ 1427 h 1633"/>
                <a:gd name="T38" fmla="*/ 0 w 1622"/>
                <a:gd name="T39" fmla="*/ 564 h 1633"/>
                <a:gd name="T40" fmla="*/ 31 w 1622"/>
                <a:gd name="T41" fmla="*/ 528 h 1633"/>
                <a:gd name="T42" fmla="*/ 128 w 1622"/>
                <a:gd name="T43" fmla="*/ 568 h 1633"/>
                <a:gd name="T44" fmla="*/ 213 w 1622"/>
                <a:gd name="T45" fmla="*/ 598 h 1633"/>
                <a:gd name="T46" fmla="*/ 303 w 1622"/>
                <a:gd name="T47" fmla="*/ 615 h 1633"/>
                <a:gd name="T48" fmla="*/ 394 w 1622"/>
                <a:gd name="T49" fmla="*/ 621 h 1633"/>
                <a:gd name="T50" fmla="*/ 478 w 1622"/>
                <a:gd name="T51" fmla="*/ 615 h 1633"/>
                <a:gd name="T52" fmla="*/ 560 w 1622"/>
                <a:gd name="T53" fmla="*/ 600 h 1633"/>
                <a:gd name="T54" fmla="*/ 640 w 1622"/>
                <a:gd name="T55" fmla="*/ 575 h 1633"/>
                <a:gd name="T56" fmla="*/ 714 w 1622"/>
                <a:gd name="T57" fmla="*/ 543 h 1633"/>
                <a:gd name="T58" fmla="*/ 785 w 1622"/>
                <a:gd name="T59" fmla="*/ 501 h 1633"/>
                <a:gd name="T60" fmla="*/ 849 w 1622"/>
                <a:gd name="T61" fmla="*/ 451 h 1633"/>
                <a:gd name="T62" fmla="*/ 908 w 1622"/>
                <a:gd name="T63" fmla="*/ 394 h 1633"/>
                <a:gd name="T64" fmla="*/ 960 w 1622"/>
                <a:gd name="T65" fmla="*/ 331 h 1633"/>
                <a:gd name="T66" fmla="*/ 1005 w 1622"/>
                <a:gd name="T67" fmla="*/ 261 h 1633"/>
                <a:gd name="T68" fmla="*/ 1042 w 1622"/>
                <a:gd name="T69" fmla="*/ 187 h 1633"/>
                <a:gd name="T70" fmla="*/ 1068 w 1622"/>
                <a:gd name="T71" fmla="*/ 107 h 1633"/>
                <a:gd name="T72" fmla="*/ 1097 w 1622"/>
                <a:gd name="T73" fmla="*/ 4 h 1633"/>
                <a:gd name="T74" fmla="*/ 1154 w 1622"/>
                <a:gd name="T75" fmla="*/ 0 h 1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22" h="1633">
                  <a:moveTo>
                    <a:pt x="1154" y="0"/>
                  </a:moveTo>
                  <a:lnTo>
                    <a:pt x="1599" y="808"/>
                  </a:lnTo>
                  <a:lnTo>
                    <a:pt x="1615" y="846"/>
                  </a:lnTo>
                  <a:lnTo>
                    <a:pt x="1622" y="888"/>
                  </a:lnTo>
                  <a:lnTo>
                    <a:pt x="1620" y="930"/>
                  </a:lnTo>
                  <a:lnTo>
                    <a:pt x="1609" y="972"/>
                  </a:lnTo>
                  <a:lnTo>
                    <a:pt x="1394" y="1511"/>
                  </a:lnTo>
                  <a:lnTo>
                    <a:pt x="1375" y="1545"/>
                  </a:lnTo>
                  <a:lnTo>
                    <a:pt x="1352" y="1576"/>
                  </a:lnTo>
                  <a:lnTo>
                    <a:pt x="1323" y="1599"/>
                  </a:lnTo>
                  <a:lnTo>
                    <a:pt x="1291" y="1618"/>
                  </a:lnTo>
                  <a:lnTo>
                    <a:pt x="1255" y="1629"/>
                  </a:lnTo>
                  <a:lnTo>
                    <a:pt x="1219" y="1633"/>
                  </a:lnTo>
                  <a:lnTo>
                    <a:pt x="1179" y="1629"/>
                  </a:lnTo>
                  <a:lnTo>
                    <a:pt x="607" y="1522"/>
                  </a:lnTo>
                  <a:lnTo>
                    <a:pt x="567" y="1511"/>
                  </a:lnTo>
                  <a:lnTo>
                    <a:pt x="531" y="1490"/>
                  </a:lnTo>
                  <a:lnTo>
                    <a:pt x="499" y="1461"/>
                  </a:lnTo>
                  <a:lnTo>
                    <a:pt x="474" y="1427"/>
                  </a:lnTo>
                  <a:lnTo>
                    <a:pt x="0" y="564"/>
                  </a:lnTo>
                  <a:lnTo>
                    <a:pt x="31" y="528"/>
                  </a:lnTo>
                  <a:lnTo>
                    <a:pt x="128" y="568"/>
                  </a:lnTo>
                  <a:lnTo>
                    <a:pt x="213" y="598"/>
                  </a:lnTo>
                  <a:lnTo>
                    <a:pt x="303" y="615"/>
                  </a:lnTo>
                  <a:lnTo>
                    <a:pt x="394" y="621"/>
                  </a:lnTo>
                  <a:lnTo>
                    <a:pt x="478" y="615"/>
                  </a:lnTo>
                  <a:lnTo>
                    <a:pt x="560" y="600"/>
                  </a:lnTo>
                  <a:lnTo>
                    <a:pt x="640" y="575"/>
                  </a:lnTo>
                  <a:lnTo>
                    <a:pt x="714" y="543"/>
                  </a:lnTo>
                  <a:lnTo>
                    <a:pt x="785" y="501"/>
                  </a:lnTo>
                  <a:lnTo>
                    <a:pt x="849" y="451"/>
                  </a:lnTo>
                  <a:lnTo>
                    <a:pt x="908" y="394"/>
                  </a:lnTo>
                  <a:lnTo>
                    <a:pt x="960" y="331"/>
                  </a:lnTo>
                  <a:lnTo>
                    <a:pt x="1005" y="261"/>
                  </a:lnTo>
                  <a:lnTo>
                    <a:pt x="1042" y="187"/>
                  </a:lnTo>
                  <a:lnTo>
                    <a:pt x="1068" y="107"/>
                  </a:lnTo>
                  <a:lnTo>
                    <a:pt x="1097" y="4"/>
                  </a:lnTo>
                  <a:lnTo>
                    <a:pt x="1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26" name="Freeform 424"/>
            <p:cNvSpPr>
              <a:spLocks/>
            </p:cNvSpPr>
            <p:nvPr/>
          </p:nvSpPr>
          <p:spPr bwMode="auto">
            <a:xfrm>
              <a:off x="4649" y="3135"/>
              <a:ext cx="818" cy="804"/>
            </a:xfrm>
            <a:custGeom>
              <a:avLst/>
              <a:gdLst>
                <a:gd name="T0" fmla="*/ 454 w 1636"/>
                <a:gd name="T1" fmla="*/ 0 h 1608"/>
                <a:gd name="T2" fmla="*/ 556 w 1636"/>
                <a:gd name="T3" fmla="*/ 3 h 1608"/>
                <a:gd name="T4" fmla="*/ 585 w 1636"/>
                <a:gd name="T5" fmla="*/ 104 h 1608"/>
                <a:gd name="T6" fmla="*/ 614 w 1636"/>
                <a:gd name="T7" fmla="*/ 182 h 1608"/>
                <a:gd name="T8" fmla="*/ 650 w 1636"/>
                <a:gd name="T9" fmla="*/ 257 h 1608"/>
                <a:gd name="T10" fmla="*/ 695 w 1636"/>
                <a:gd name="T11" fmla="*/ 323 h 1608"/>
                <a:gd name="T12" fmla="*/ 747 w 1636"/>
                <a:gd name="T13" fmla="*/ 386 h 1608"/>
                <a:gd name="T14" fmla="*/ 806 w 1636"/>
                <a:gd name="T15" fmla="*/ 442 h 1608"/>
                <a:gd name="T16" fmla="*/ 871 w 1636"/>
                <a:gd name="T17" fmla="*/ 491 h 1608"/>
                <a:gd name="T18" fmla="*/ 941 w 1636"/>
                <a:gd name="T19" fmla="*/ 531 h 1608"/>
                <a:gd name="T20" fmla="*/ 1015 w 1636"/>
                <a:gd name="T21" fmla="*/ 564 h 1608"/>
                <a:gd name="T22" fmla="*/ 1093 w 1636"/>
                <a:gd name="T23" fmla="*/ 588 h 1608"/>
                <a:gd name="T24" fmla="*/ 1173 w 1636"/>
                <a:gd name="T25" fmla="*/ 604 h 1608"/>
                <a:gd name="T26" fmla="*/ 1257 w 1636"/>
                <a:gd name="T27" fmla="*/ 607 h 1608"/>
                <a:gd name="T28" fmla="*/ 1328 w 1636"/>
                <a:gd name="T29" fmla="*/ 604 h 1608"/>
                <a:gd name="T30" fmla="*/ 1398 w 1636"/>
                <a:gd name="T31" fmla="*/ 594 h 1608"/>
                <a:gd name="T32" fmla="*/ 1467 w 1636"/>
                <a:gd name="T33" fmla="*/ 575 h 1608"/>
                <a:gd name="T34" fmla="*/ 1533 w 1636"/>
                <a:gd name="T35" fmla="*/ 550 h 1608"/>
                <a:gd name="T36" fmla="*/ 1632 w 1636"/>
                <a:gd name="T37" fmla="*/ 510 h 1608"/>
                <a:gd name="T38" fmla="*/ 1636 w 1636"/>
                <a:gd name="T39" fmla="*/ 514 h 1608"/>
                <a:gd name="T40" fmla="*/ 1149 w 1636"/>
                <a:gd name="T41" fmla="*/ 1402 h 1608"/>
                <a:gd name="T42" fmla="*/ 1124 w 1636"/>
                <a:gd name="T43" fmla="*/ 1436 h 1608"/>
                <a:gd name="T44" fmla="*/ 1093 w 1636"/>
                <a:gd name="T45" fmla="*/ 1465 h 1608"/>
                <a:gd name="T46" fmla="*/ 1055 w 1636"/>
                <a:gd name="T47" fmla="*/ 1486 h 1608"/>
                <a:gd name="T48" fmla="*/ 1015 w 1636"/>
                <a:gd name="T49" fmla="*/ 1497 h 1608"/>
                <a:gd name="T50" fmla="*/ 444 w 1636"/>
                <a:gd name="T51" fmla="*/ 1604 h 1608"/>
                <a:gd name="T52" fmla="*/ 406 w 1636"/>
                <a:gd name="T53" fmla="*/ 1608 h 1608"/>
                <a:gd name="T54" fmla="*/ 368 w 1636"/>
                <a:gd name="T55" fmla="*/ 1602 h 1608"/>
                <a:gd name="T56" fmla="*/ 334 w 1636"/>
                <a:gd name="T57" fmla="*/ 1591 h 1608"/>
                <a:gd name="T58" fmla="*/ 301 w 1636"/>
                <a:gd name="T59" fmla="*/ 1573 h 1608"/>
                <a:gd name="T60" fmla="*/ 273 w 1636"/>
                <a:gd name="T61" fmla="*/ 1551 h 1608"/>
                <a:gd name="T62" fmla="*/ 248 w 1636"/>
                <a:gd name="T63" fmla="*/ 1520 h 1608"/>
                <a:gd name="T64" fmla="*/ 231 w 1636"/>
                <a:gd name="T65" fmla="*/ 1486 h 1608"/>
                <a:gd name="T66" fmla="*/ 14 w 1636"/>
                <a:gd name="T67" fmla="*/ 947 h 1608"/>
                <a:gd name="T68" fmla="*/ 2 w 1636"/>
                <a:gd name="T69" fmla="*/ 905 h 1608"/>
                <a:gd name="T70" fmla="*/ 0 w 1636"/>
                <a:gd name="T71" fmla="*/ 863 h 1608"/>
                <a:gd name="T72" fmla="*/ 8 w 1636"/>
                <a:gd name="T73" fmla="*/ 821 h 1608"/>
                <a:gd name="T74" fmla="*/ 23 w 1636"/>
                <a:gd name="T75" fmla="*/ 783 h 1608"/>
                <a:gd name="T76" fmla="*/ 454 w 1636"/>
                <a:gd name="T77" fmla="*/ 0 h 1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36" h="1608">
                  <a:moveTo>
                    <a:pt x="454" y="0"/>
                  </a:moveTo>
                  <a:lnTo>
                    <a:pt x="556" y="3"/>
                  </a:lnTo>
                  <a:lnTo>
                    <a:pt x="585" y="104"/>
                  </a:lnTo>
                  <a:lnTo>
                    <a:pt x="614" y="182"/>
                  </a:lnTo>
                  <a:lnTo>
                    <a:pt x="650" y="257"/>
                  </a:lnTo>
                  <a:lnTo>
                    <a:pt x="695" y="323"/>
                  </a:lnTo>
                  <a:lnTo>
                    <a:pt x="747" y="386"/>
                  </a:lnTo>
                  <a:lnTo>
                    <a:pt x="806" y="442"/>
                  </a:lnTo>
                  <a:lnTo>
                    <a:pt x="871" y="491"/>
                  </a:lnTo>
                  <a:lnTo>
                    <a:pt x="941" y="531"/>
                  </a:lnTo>
                  <a:lnTo>
                    <a:pt x="1015" y="564"/>
                  </a:lnTo>
                  <a:lnTo>
                    <a:pt x="1093" y="588"/>
                  </a:lnTo>
                  <a:lnTo>
                    <a:pt x="1173" y="604"/>
                  </a:lnTo>
                  <a:lnTo>
                    <a:pt x="1257" y="607"/>
                  </a:lnTo>
                  <a:lnTo>
                    <a:pt x="1328" y="604"/>
                  </a:lnTo>
                  <a:lnTo>
                    <a:pt x="1398" y="594"/>
                  </a:lnTo>
                  <a:lnTo>
                    <a:pt x="1467" y="575"/>
                  </a:lnTo>
                  <a:lnTo>
                    <a:pt x="1533" y="550"/>
                  </a:lnTo>
                  <a:lnTo>
                    <a:pt x="1632" y="510"/>
                  </a:lnTo>
                  <a:lnTo>
                    <a:pt x="1636" y="514"/>
                  </a:lnTo>
                  <a:lnTo>
                    <a:pt x="1149" y="1402"/>
                  </a:lnTo>
                  <a:lnTo>
                    <a:pt x="1124" y="1436"/>
                  </a:lnTo>
                  <a:lnTo>
                    <a:pt x="1093" y="1465"/>
                  </a:lnTo>
                  <a:lnTo>
                    <a:pt x="1055" y="1486"/>
                  </a:lnTo>
                  <a:lnTo>
                    <a:pt x="1015" y="1497"/>
                  </a:lnTo>
                  <a:lnTo>
                    <a:pt x="444" y="1604"/>
                  </a:lnTo>
                  <a:lnTo>
                    <a:pt x="406" y="1608"/>
                  </a:lnTo>
                  <a:lnTo>
                    <a:pt x="368" y="1602"/>
                  </a:lnTo>
                  <a:lnTo>
                    <a:pt x="334" y="1591"/>
                  </a:lnTo>
                  <a:lnTo>
                    <a:pt x="301" y="1573"/>
                  </a:lnTo>
                  <a:lnTo>
                    <a:pt x="273" y="1551"/>
                  </a:lnTo>
                  <a:lnTo>
                    <a:pt x="248" y="1520"/>
                  </a:lnTo>
                  <a:lnTo>
                    <a:pt x="231" y="1486"/>
                  </a:lnTo>
                  <a:lnTo>
                    <a:pt x="14" y="947"/>
                  </a:lnTo>
                  <a:lnTo>
                    <a:pt x="2" y="905"/>
                  </a:lnTo>
                  <a:lnTo>
                    <a:pt x="0" y="863"/>
                  </a:lnTo>
                  <a:lnTo>
                    <a:pt x="8" y="821"/>
                  </a:lnTo>
                  <a:lnTo>
                    <a:pt x="23" y="783"/>
                  </a:lnTo>
                  <a:lnTo>
                    <a:pt x="4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27" name="Freeform 425"/>
            <p:cNvSpPr>
              <a:spLocks/>
            </p:cNvSpPr>
            <p:nvPr/>
          </p:nvSpPr>
          <p:spPr bwMode="auto">
            <a:xfrm>
              <a:off x="5189" y="1451"/>
              <a:ext cx="1079" cy="1115"/>
            </a:xfrm>
            <a:custGeom>
              <a:avLst/>
              <a:gdLst>
                <a:gd name="T0" fmla="*/ 1245 w 2157"/>
                <a:gd name="T1" fmla="*/ 7 h 2229"/>
                <a:gd name="T2" fmla="*/ 1337 w 2157"/>
                <a:gd name="T3" fmla="*/ 49 h 2229"/>
                <a:gd name="T4" fmla="*/ 1409 w 2157"/>
                <a:gd name="T5" fmla="*/ 146 h 2229"/>
                <a:gd name="T6" fmla="*/ 1426 w 2157"/>
                <a:gd name="T7" fmla="*/ 320 h 2229"/>
                <a:gd name="T8" fmla="*/ 1361 w 2157"/>
                <a:gd name="T9" fmla="*/ 579 h 2229"/>
                <a:gd name="T10" fmla="*/ 1321 w 2157"/>
                <a:gd name="T11" fmla="*/ 773 h 2229"/>
                <a:gd name="T12" fmla="*/ 1329 w 2157"/>
                <a:gd name="T13" fmla="*/ 863 h 2229"/>
                <a:gd name="T14" fmla="*/ 1359 w 2157"/>
                <a:gd name="T15" fmla="*/ 888 h 2229"/>
                <a:gd name="T16" fmla="*/ 1382 w 2157"/>
                <a:gd name="T17" fmla="*/ 886 h 2229"/>
                <a:gd name="T18" fmla="*/ 1483 w 2157"/>
                <a:gd name="T19" fmla="*/ 865 h 2229"/>
                <a:gd name="T20" fmla="*/ 1592 w 2157"/>
                <a:gd name="T21" fmla="*/ 846 h 2229"/>
                <a:gd name="T22" fmla="*/ 1784 w 2157"/>
                <a:gd name="T23" fmla="*/ 834 h 2229"/>
                <a:gd name="T24" fmla="*/ 1978 w 2157"/>
                <a:gd name="T25" fmla="*/ 867 h 2229"/>
                <a:gd name="T26" fmla="*/ 2100 w 2157"/>
                <a:gd name="T27" fmla="*/ 977 h 2229"/>
                <a:gd name="T28" fmla="*/ 2112 w 2157"/>
                <a:gd name="T29" fmla="*/ 1101 h 2229"/>
                <a:gd name="T30" fmla="*/ 2083 w 2157"/>
                <a:gd name="T31" fmla="*/ 1173 h 2229"/>
                <a:gd name="T32" fmla="*/ 2102 w 2157"/>
                <a:gd name="T33" fmla="*/ 1200 h 2229"/>
                <a:gd name="T34" fmla="*/ 2150 w 2157"/>
                <a:gd name="T35" fmla="*/ 1292 h 2229"/>
                <a:gd name="T36" fmla="*/ 2136 w 2157"/>
                <a:gd name="T37" fmla="*/ 1435 h 2229"/>
                <a:gd name="T38" fmla="*/ 2087 w 2157"/>
                <a:gd name="T39" fmla="*/ 1534 h 2229"/>
                <a:gd name="T40" fmla="*/ 2110 w 2157"/>
                <a:gd name="T41" fmla="*/ 1631 h 2229"/>
                <a:gd name="T42" fmla="*/ 2068 w 2157"/>
                <a:gd name="T43" fmla="*/ 1779 h 2229"/>
                <a:gd name="T44" fmla="*/ 1995 w 2157"/>
                <a:gd name="T45" fmla="*/ 1869 h 2229"/>
                <a:gd name="T46" fmla="*/ 2001 w 2157"/>
                <a:gd name="T47" fmla="*/ 1943 h 2229"/>
                <a:gd name="T48" fmla="*/ 1963 w 2157"/>
                <a:gd name="T49" fmla="*/ 2054 h 2229"/>
                <a:gd name="T50" fmla="*/ 1832 w 2157"/>
                <a:gd name="T51" fmla="*/ 2159 h 2229"/>
                <a:gd name="T52" fmla="*/ 1571 w 2157"/>
                <a:gd name="T53" fmla="*/ 2212 h 2229"/>
                <a:gd name="T54" fmla="*/ 1230 w 2157"/>
                <a:gd name="T55" fmla="*/ 2206 h 2229"/>
                <a:gd name="T56" fmla="*/ 889 w 2157"/>
                <a:gd name="T57" fmla="*/ 2185 h 2229"/>
                <a:gd name="T58" fmla="*/ 744 w 2157"/>
                <a:gd name="T59" fmla="*/ 2079 h 2229"/>
                <a:gd name="T60" fmla="*/ 663 w 2157"/>
                <a:gd name="T61" fmla="*/ 1907 h 2229"/>
                <a:gd name="T62" fmla="*/ 625 w 2157"/>
                <a:gd name="T63" fmla="*/ 1730 h 2229"/>
                <a:gd name="T64" fmla="*/ 615 w 2157"/>
                <a:gd name="T65" fmla="*/ 1606 h 2229"/>
                <a:gd name="T66" fmla="*/ 611 w 2157"/>
                <a:gd name="T67" fmla="*/ 2090 h 2229"/>
                <a:gd name="T68" fmla="*/ 583 w 2157"/>
                <a:gd name="T69" fmla="*/ 2183 h 2229"/>
                <a:gd name="T70" fmla="*/ 505 w 2157"/>
                <a:gd name="T71" fmla="*/ 2225 h 2229"/>
                <a:gd name="T72" fmla="*/ 105 w 2157"/>
                <a:gd name="T73" fmla="*/ 2210 h 2229"/>
                <a:gd name="T74" fmla="*/ 6 w 2157"/>
                <a:gd name="T75" fmla="*/ 2084 h 2229"/>
                <a:gd name="T76" fmla="*/ 19 w 2157"/>
                <a:gd name="T77" fmla="*/ 1212 h 2229"/>
                <a:gd name="T78" fmla="*/ 145 w 2157"/>
                <a:gd name="T79" fmla="*/ 1112 h 2229"/>
                <a:gd name="T80" fmla="*/ 552 w 2157"/>
                <a:gd name="T81" fmla="*/ 1128 h 2229"/>
                <a:gd name="T82" fmla="*/ 653 w 2157"/>
                <a:gd name="T83" fmla="*/ 1027 h 2229"/>
                <a:gd name="T84" fmla="*/ 794 w 2157"/>
                <a:gd name="T85" fmla="*/ 871 h 2229"/>
                <a:gd name="T86" fmla="*/ 923 w 2157"/>
                <a:gd name="T87" fmla="*/ 655 h 2229"/>
                <a:gd name="T88" fmla="*/ 1030 w 2157"/>
                <a:gd name="T89" fmla="*/ 430 h 2229"/>
                <a:gd name="T90" fmla="*/ 1099 w 2157"/>
                <a:gd name="T91" fmla="*/ 265 h 2229"/>
                <a:gd name="T92" fmla="*/ 1116 w 2157"/>
                <a:gd name="T93" fmla="*/ 215 h 2229"/>
                <a:gd name="T94" fmla="*/ 1110 w 2157"/>
                <a:gd name="T95" fmla="*/ 137 h 2229"/>
                <a:gd name="T96" fmla="*/ 1129 w 2157"/>
                <a:gd name="T97" fmla="*/ 34 h 2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157" h="2229">
                  <a:moveTo>
                    <a:pt x="1184" y="0"/>
                  </a:moveTo>
                  <a:lnTo>
                    <a:pt x="1203" y="0"/>
                  </a:lnTo>
                  <a:lnTo>
                    <a:pt x="1222" y="4"/>
                  </a:lnTo>
                  <a:lnTo>
                    <a:pt x="1245" y="7"/>
                  </a:lnTo>
                  <a:lnTo>
                    <a:pt x="1268" y="13"/>
                  </a:lnTo>
                  <a:lnTo>
                    <a:pt x="1291" y="23"/>
                  </a:lnTo>
                  <a:lnTo>
                    <a:pt x="1314" y="34"/>
                  </a:lnTo>
                  <a:lnTo>
                    <a:pt x="1337" y="49"/>
                  </a:lnTo>
                  <a:lnTo>
                    <a:pt x="1358" y="68"/>
                  </a:lnTo>
                  <a:lnTo>
                    <a:pt x="1377" y="89"/>
                  </a:lnTo>
                  <a:lnTo>
                    <a:pt x="1394" y="116"/>
                  </a:lnTo>
                  <a:lnTo>
                    <a:pt x="1409" y="146"/>
                  </a:lnTo>
                  <a:lnTo>
                    <a:pt x="1420" y="183"/>
                  </a:lnTo>
                  <a:lnTo>
                    <a:pt x="1426" y="223"/>
                  </a:lnTo>
                  <a:lnTo>
                    <a:pt x="1430" y="268"/>
                  </a:lnTo>
                  <a:lnTo>
                    <a:pt x="1426" y="320"/>
                  </a:lnTo>
                  <a:lnTo>
                    <a:pt x="1419" y="377"/>
                  </a:lnTo>
                  <a:lnTo>
                    <a:pt x="1405" y="440"/>
                  </a:lnTo>
                  <a:lnTo>
                    <a:pt x="1384" y="510"/>
                  </a:lnTo>
                  <a:lnTo>
                    <a:pt x="1361" y="579"/>
                  </a:lnTo>
                  <a:lnTo>
                    <a:pt x="1346" y="640"/>
                  </a:lnTo>
                  <a:lnTo>
                    <a:pt x="1333" y="691"/>
                  </a:lnTo>
                  <a:lnTo>
                    <a:pt x="1325" y="735"/>
                  </a:lnTo>
                  <a:lnTo>
                    <a:pt x="1321" y="773"/>
                  </a:lnTo>
                  <a:lnTo>
                    <a:pt x="1320" y="804"/>
                  </a:lnTo>
                  <a:lnTo>
                    <a:pt x="1320" y="829"/>
                  </a:lnTo>
                  <a:lnTo>
                    <a:pt x="1323" y="848"/>
                  </a:lnTo>
                  <a:lnTo>
                    <a:pt x="1329" y="863"/>
                  </a:lnTo>
                  <a:lnTo>
                    <a:pt x="1337" y="874"/>
                  </a:lnTo>
                  <a:lnTo>
                    <a:pt x="1344" y="882"/>
                  </a:lnTo>
                  <a:lnTo>
                    <a:pt x="1352" y="886"/>
                  </a:lnTo>
                  <a:lnTo>
                    <a:pt x="1359" y="888"/>
                  </a:lnTo>
                  <a:lnTo>
                    <a:pt x="1367" y="888"/>
                  </a:lnTo>
                  <a:lnTo>
                    <a:pt x="1375" y="888"/>
                  </a:lnTo>
                  <a:lnTo>
                    <a:pt x="1379" y="886"/>
                  </a:lnTo>
                  <a:lnTo>
                    <a:pt x="1382" y="886"/>
                  </a:lnTo>
                  <a:lnTo>
                    <a:pt x="1384" y="884"/>
                  </a:lnTo>
                  <a:lnTo>
                    <a:pt x="1432" y="874"/>
                  </a:lnTo>
                  <a:lnTo>
                    <a:pt x="1478" y="865"/>
                  </a:lnTo>
                  <a:lnTo>
                    <a:pt x="1483" y="865"/>
                  </a:lnTo>
                  <a:lnTo>
                    <a:pt x="1498" y="861"/>
                  </a:lnTo>
                  <a:lnTo>
                    <a:pt x="1523" y="857"/>
                  </a:lnTo>
                  <a:lnTo>
                    <a:pt x="1554" y="851"/>
                  </a:lnTo>
                  <a:lnTo>
                    <a:pt x="1592" y="846"/>
                  </a:lnTo>
                  <a:lnTo>
                    <a:pt x="1636" y="842"/>
                  </a:lnTo>
                  <a:lnTo>
                    <a:pt x="1683" y="836"/>
                  </a:lnTo>
                  <a:lnTo>
                    <a:pt x="1733" y="834"/>
                  </a:lnTo>
                  <a:lnTo>
                    <a:pt x="1784" y="834"/>
                  </a:lnTo>
                  <a:lnTo>
                    <a:pt x="1836" y="838"/>
                  </a:lnTo>
                  <a:lnTo>
                    <a:pt x="1885" y="844"/>
                  </a:lnTo>
                  <a:lnTo>
                    <a:pt x="1935" y="853"/>
                  </a:lnTo>
                  <a:lnTo>
                    <a:pt x="1978" y="867"/>
                  </a:lnTo>
                  <a:lnTo>
                    <a:pt x="2018" y="888"/>
                  </a:lnTo>
                  <a:lnTo>
                    <a:pt x="2053" y="912"/>
                  </a:lnTo>
                  <a:lnTo>
                    <a:pt x="2081" y="945"/>
                  </a:lnTo>
                  <a:lnTo>
                    <a:pt x="2100" y="977"/>
                  </a:lnTo>
                  <a:lnTo>
                    <a:pt x="2112" y="1010"/>
                  </a:lnTo>
                  <a:lnTo>
                    <a:pt x="2115" y="1042"/>
                  </a:lnTo>
                  <a:lnTo>
                    <a:pt x="2115" y="1072"/>
                  </a:lnTo>
                  <a:lnTo>
                    <a:pt x="2112" y="1101"/>
                  </a:lnTo>
                  <a:lnTo>
                    <a:pt x="2104" y="1126"/>
                  </a:lnTo>
                  <a:lnTo>
                    <a:pt x="2096" y="1147"/>
                  </a:lnTo>
                  <a:lnTo>
                    <a:pt x="2089" y="1162"/>
                  </a:lnTo>
                  <a:lnTo>
                    <a:pt x="2083" y="1173"/>
                  </a:lnTo>
                  <a:lnTo>
                    <a:pt x="2081" y="1175"/>
                  </a:lnTo>
                  <a:lnTo>
                    <a:pt x="2083" y="1179"/>
                  </a:lnTo>
                  <a:lnTo>
                    <a:pt x="2091" y="1187"/>
                  </a:lnTo>
                  <a:lnTo>
                    <a:pt x="2102" y="1200"/>
                  </a:lnTo>
                  <a:lnTo>
                    <a:pt x="2115" y="1217"/>
                  </a:lnTo>
                  <a:lnTo>
                    <a:pt x="2129" y="1238"/>
                  </a:lnTo>
                  <a:lnTo>
                    <a:pt x="2140" y="1263"/>
                  </a:lnTo>
                  <a:lnTo>
                    <a:pt x="2150" y="1292"/>
                  </a:lnTo>
                  <a:lnTo>
                    <a:pt x="2157" y="1324"/>
                  </a:lnTo>
                  <a:lnTo>
                    <a:pt x="2157" y="1358"/>
                  </a:lnTo>
                  <a:lnTo>
                    <a:pt x="2152" y="1396"/>
                  </a:lnTo>
                  <a:lnTo>
                    <a:pt x="2136" y="1435"/>
                  </a:lnTo>
                  <a:lnTo>
                    <a:pt x="2114" y="1476"/>
                  </a:lnTo>
                  <a:lnTo>
                    <a:pt x="2079" y="1518"/>
                  </a:lnTo>
                  <a:lnTo>
                    <a:pt x="2081" y="1522"/>
                  </a:lnTo>
                  <a:lnTo>
                    <a:pt x="2087" y="1534"/>
                  </a:lnTo>
                  <a:lnTo>
                    <a:pt x="2093" y="1551"/>
                  </a:lnTo>
                  <a:lnTo>
                    <a:pt x="2100" y="1572"/>
                  </a:lnTo>
                  <a:lnTo>
                    <a:pt x="2106" y="1600"/>
                  </a:lnTo>
                  <a:lnTo>
                    <a:pt x="2110" y="1631"/>
                  </a:lnTo>
                  <a:lnTo>
                    <a:pt x="2110" y="1665"/>
                  </a:lnTo>
                  <a:lnTo>
                    <a:pt x="2104" y="1701"/>
                  </a:lnTo>
                  <a:lnTo>
                    <a:pt x="2091" y="1741"/>
                  </a:lnTo>
                  <a:lnTo>
                    <a:pt x="2068" y="1779"/>
                  </a:lnTo>
                  <a:lnTo>
                    <a:pt x="2035" y="1819"/>
                  </a:lnTo>
                  <a:lnTo>
                    <a:pt x="1992" y="1858"/>
                  </a:lnTo>
                  <a:lnTo>
                    <a:pt x="1992" y="1859"/>
                  </a:lnTo>
                  <a:lnTo>
                    <a:pt x="1995" y="1869"/>
                  </a:lnTo>
                  <a:lnTo>
                    <a:pt x="1997" y="1882"/>
                  </a:lnTo>
                  <a:lnTo>
                    <a:pt x="1999" y="1899"/>
                  </a:lnTo>
                  <a:lnTo>
                    <a:pt x="2001" y="1920"/>
                  </a:lnTo>
                  <a:lnTo>
                    <a:pt x="2001" y="1943"/>
                  </a:lnTo>
                  <a:lnTo>
                    <a:pt x="1997" y="1970"/>
                  </a:lnTo>
                  <a:lnTo>
                    <a:pt x="1992" y="1997"/>
                  </a:lnTo>
                  <a:lnTo>
                    <a:pt x="1980" y="2025"/>
                  </a:lnTo>
                  <a:lnTo>
                    <a:pt x="1963" y="2054"/>
                  </a:lnTo>
                  <a:lnTo>
                    <a:pt x="1942" y="2082"/>
                  </a:lnTo>
                  <a:lnTo>
                    <a:pt x="1914" y="2109"/>
                  </a:lnTo>
                  <a:lnTo>
                    <a:pt x="1876" y="2134"/>
                  </a:lnTo>
                  <a:lnTo>
                    <a:pt x="1832" y="2159"/>
                  </a:lnTo>
                  <a:lnTo>
                    <a:pt x="1776" y="2178"/>
                  </a:lnTo>
                  <a:lnTo>
                    <a:pt x="1712" y="2195"/>
                  </a:lnTo>
                  <a:lnTo>
                    <a:pt x="1645" y="2206"/>
                  </a:lnTo>
                  <a:lnTo>
                    <a:pt x="1571" y="2212"/>
                  </a:lnTo>
                  <a:lnTo>
                    <a:pt x="1493" y="2214"/>
                  </a:lnTo>
                  <a:lnTo>
                    <a:pt x="1415" y="2212"/>
                  </a:lnTo>
                  <a:lnTo>
                    <a:pt x="1337" y="2206"/>
                  </a:lnTo>
                  <a:lnTo>
                    <a:pt x="1230" y="2206"/>
                  </a:lnTo>
                  <a:lnTo>
                    <a:pt x="1127" y="2204"/>
                  </a:lnTo>
                  <a:lnTo>
                    <a:pt x="1028" y="2201"/>
                  </a:lnTo>
                  <a:lnTo>
                    <a:pt x="937" y="2195"/>
                  </a:lnTo>
                  <a:lnTo>
                    <a:pt x="889" y="2185"/>
                  </a:lnTo>
                  <a:lnTo>
                    <a:pt x="847" y="2168"/>
                  </a:lnTo>
                  <a:lnTo>
                    <a:pt x="807" y="2143"/>
                  </a:lnTo>
                  <a:lnTo>
                    <a:pt x="775" y="2113"/>
                  </a:lnTo>
                  <a:lnTo>
                    <a:pt x="744" y="2079"/>
                  </a:lnTo>
                  <a:lnTo>
                    <a:pt x="718" y="2039"/>
                  </a:lnTo>
                  <a:lnTo>
                    <a:pt x="697" y="1997"/>
                  </a:lnTo>
                  <a:lnTo>
                    <a:pt x="678" y="1953"/>
                  </a:lnTo>
                  <a:lnTo>
                    <a:pt x="663" y="1907"/>
                  </a:lnTo>
                  <a:lnTo>
                    <a:pt x="649" y="1861"/>
                  </a:lnTo>
                  <a:lnTo>
                    <a:pt x="640" y="1816"/>
                  </a:lnTo>
                  <a:lnTo>
                    <a:pt x="630" y="1772"/>
                  </a:lnTo>
                  <a:lnTo>
                    <a:pt x="625" y="1730"/>
                  </a:lnTo>
                  <a:lnTo>
                    <a:pt x="621" y="1692"/>
                  </a:lnTo>
                  <a:lnTo>
                    <a:pt x="617" y="1657"/>
                  </a:lnTo>
                  <a:lnTo>
                    <a:pt x="615" y="1629"/>
                  </a:lnTo>
                  <a:lnTo>
                    <a:pt x="615" y="1606"/>
                  </a:lnTo>
                  <a:lnTo>
                    <a:pt x="613" y="1593"/>
                  </a:lnTo>
                  <a:lnTo>
                    <a:pt x="613" y="1585"/>
                  </a:lnTo>
                  <a:lnTo>
                    <a:pt x="613" y="2050"/>
                  </a:lnTo>
                  <a:lnTo>
                    <a:pt x="611" y="2090"/>
                  </a:lnTo>
                  <a:lnTo>
                    <a:pt x="607" y="2122"/>
                  </a:lnTo>
                  <a:lnTo>
                    <a:pt x="600" y="2149"/>
                  </a:lnTo>
                  <a:lnTo>
                    <a:pt x="590" y="2168"/>
                  </a:lnTo>
                  <a:lnTo>
                    <a:pt x="583" y="2183"/>
                  </a:lnTo>
                  <a:lnTo>
                    <a:pt x="575" y="2191"/>
                  </a:lnTo>
                  <a:lnTo>
                    <a:pt x="571" y="2197"/>
                  </a:lnTo>
                  <a:lnTo>
                    <a:pt x="539" y="2214"/>
                  </a:lnTo>
                  <a:lnTo>
                    <a:pt x="505" y="2225"/>
                  </a:lnTo>
                  <a:lnTo>
                    <a:pt x="466" y="2229"/>
                  </a:lnTo>
                  <a:lnTo>
                    <a:pt x="187" y="2229"/>
                  </a:lnTo>
                  <a:lnTo>
                    <a:pt x="145" y="2223"/>
                  </a:lnTo>
                  <a:lnTo>
                    <a:pt x="105" y="2210"/>
                  </a:lnTo>
                  <a:lnTo>
                    <a:pt x="70" y="2187"/>
                  </a:lnTo>
                  <a:lnTo>
                    <a:pt x="42" y="2159"/>
                  </a:lnTo>
                  <a:lnTo>
                    <a:pt x="19" y="2124"/>
                  </a:lnTo>
                  <a:lnTo>
                    <a:pt x="6" y="2084"/>
                  </a:lnTo>
                  <a:lnTo>
                    <a:pt x="0" y="2042"/>
                  </a:lnTo>
                  <a:lnTo>
                    <a:pt x="0" y="1294"/>
                  </a:lnTo>
                  <a:lnTo>
                    <a:pt x="6" y="1252"/>
                  </a:lnTo>
                  <a:lnTo>
                    <a:pt x="19" y="1212"/>
                  </a:lnTo>
                  <a:lnTo>
                    <a:pt x="40" y="1177"/>
                  </a:lnTo>
                  <a:lnTo>
                    <a:pt x="70" y="1149"/>
                  </a:lnTo>
                  <a:lnTo>
                    <a:pt x="105" y="1126"/>
                  </a:lnTo>
                  <a:lnTo>
                    <a:pt x="145" y="1112"/>
                  </a:lnTo>
                  <a:lnTo>
                    <a:pt x="187" y="1107"/>
                  </a:lnTo>
                  <a:lnTo>
                    <a:pt x="466" y="1107"/>
                  </a:lnTo>
                  <a:lnTo>
                    <a:pt x="512" y="1112"/>
                  </a:lnTo>
                  <a:lnTo>
                    <a:pt x="552" y="1128"/>
                  </a:lnTo>
                  <a:lnTo>
                    <a:pt x="588" y="1153"/>
                  </a:lnTo>
                  <a:lnTo>
                    <a:pt x="604" y="1114"/>
                  </a:lnTo>
                  <a:lnTo>
                    <a:pt x="625" y="1072"/>
                  </a:lnTo>
                  <a:lnTo>
                    <a:pt x="653" y="1027"/>
                  </a:lnTo>
                  <a:lnTo>
                    <a:pt x="689" y="981"/>
                  </a:lnTo>
                  <a:lnTo>
                    <a:pt x="724" y="951"/>
                  </a:lnTo>
                  <a:lnTo>
                    <a:pt x="760" y="914"/>
                  </a:lnTo>
                  <a:lnTo>
                    <a:pt x="794" y="871"/>
                  </a:lnTo>
                  <a:lnTo>
                    <a:pt x="828" y="821"/>
                  </a:lnTo>
                  <a:lnTo>
                    <a:pt x="861" y="768"/>
                  </a:lnTo>
                  <a:lnTo>
                    <a:pt x="893" y="712"/>
                  </a:lnTo>
                  <a:lnTo>
                    <a:pt x="923" y="655"/>
                  </a:lnTo>
                  <a:lnTo>
                    <a:pt x="954" y="598"/>
                  </a:lnTo>
                  <a:lnTo>
                    <a:pt x="981" y="541"/>
                  </a:lnTo>
                  <a:lnTo>
                    <a:pt x="1007" y="484"/>
                  </a:lnTo>
                  <a:lnTo>
                    <a:pt x="1030" y="430"/>
                  </a:lnTo>
                  <a:lnTo>
                    <a:pt x="1053" y="381"/>
                  </a:lnTo>
                  <a:lnTo>
                    <a:pt x="1070" y="335"/>
                  </a:lnTo>
                  <a:lnTo>
                    <a:pt x="1087" y="297"/>
                  </a:lnTo>
                  <a:lnTo>
                    <a:pt x="1099" y="265"/>
                  </a:lnTo>
                  <a:lnTo>
                    <a:pt x="1108" y="240"/>
                  </a:lnTo>
                  <a:lnTo>
                    <a:pt x="1114" y="225"/>
                  </a:lnTo>
                  <a:lnTo>
                    <a:pt x="1116" y="219"/>
                  </a:lnTo>
                  <a:lnTo>
                    <a:pt x="1116" y="215"/>
                  </a:lnTo>
                  <a:lnTo>
                    <a:pt x="1114" y="202"/>
                  </a:lnTo>
                  <a:lnTo>
                    <a:pt x="1112" y="185"/>
                  </a:lnTo>
                  <a:lnTo>
                    <a:pt x="1112" y="162"/>
                  </a:lnTo>
                  <a:lnTo>
                    <a:pt x="1110" y="137"/>
                  </a:lnTo>
                  <a:lnTo>
                    <a:pt x="1112" y="110"/>
                  </a:lnTo>
                  <a:lnTo>
                    <a:pt x="1116" y="82"/>
                  </a:lnTo>
                  <a:lnTo>
                    <a:pt x="1121" y="57"/>
                  </a:lnTo>
                  <a:lnTo>
                    <a:pt x="1129" y="34"/>
                  </a:lnTo>
                  <a:lnTo>
                    <a:pt x="1144" y="17"/>
                  </a:lnTo>
                  <a:lnTo>
                    <a:pt x="1161" y="4"/>
                  </a:lnTo>
                  <a:lnTo>
                    <a:pt x="118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60" name="Group 192"/>
          <p:cNvGrpSpPr>
            <a:grpSpLocks noChangeAspect="1"/>
          </p:cNvGrpSpPr>
          <p:nvPr/>
        </p:nvGrpSpPr>
        <p:grpSpPr bwMode="auto">
          <a:xfrm>
            <a:off x="9372001" y="2769933"/>
            <a:ext cx="635144" cy="455787"/>
            <a:chOff x="4283" y="2577"/>
            <a:chExt cx="3134" cy="2249"/>
          </a:xfrm>
          <a:solidFill>
            <a:schemeClr val="bg1">
              <a:lumMod val="85000"/>
            </a:schemeClr>
          </a:solidFill>
        </p:grpSpPr>
        <p:sp>
          <p:nvSpPr>
            <p:cNvPr id="161" name="Freeform 194"/>
            <p:cNvSpPr>
              <a:spLocks/>
            </p:cNvSpPr>
            <p:nvPr/>
          </p:nvSpPr>
          <p:spPr bwMode="auto">
            <a:xfrm>
              <a:off x="4718" y="2723"/>
              <a:ext cx="958" cy="1276"/>
            </a:xfrm>
            <a:custGeom>
              <a:avLst/>
              <a:gdLst>
                <a:gd name="T0" fmla="*/ 1134 w 1917"/>
                <a:gd name="T1" fmla="*/ 13 h 2554"/>
                <a:gd name="T2" fmla="*/ 1314 w 1917"/>
                <a:gd name="T3" fmla="*/ 74 h 2554"/>
                <a:gd name="T4" fmla="*/ 1459 w 1917"/>
                <a:gd name="T5" fmla="*/ 164 h 2554"/>
                <a:gd name="T6" fmla="*/ 1548 w 1917"/>
                <a:gd name="T7" fmla="*/ 253 h 2554"/>
                <a:gd name="T8" fmla="*/ 1586 w 1917"/>
                <a:gd name="T9" fmla="*/ 306 h 2554"/>
                <a:gd name="T10" fmla="*/ 1598 w 1917"/>
                <a:gd name="T11" fmla="*/ 312 h 2554"/>
                <a:gd name="T12" fmla="*/ 1634 w 1917"/>
                <a:gd name="T13" fmla="*/ 321 h 2554"/>
                <a:gd name="T14" fmla="*/ 1687 w 1917"/>
                <a:gd name="T15" fmla="*/ 350 h 2554"/>
                <a:gd name="T16" fmla="*/ 1750 w 1917"/>
                <a:gd name="T17" fmla="*/ 407 h 2554"/>
                <a:gd name="T18" fmla="*/ 1807 w 1917"/>
                <a:gd name="T19" fmla="*/ 500 h 2554"/>
                <a:gd name="T20" fmla="*/ 1849 w 1917"/>
                <a:gd name="T21" fmla="*/ 639 h 2554"/>
                <a:gd name="T22" fmla="*/ 1862 w 1917"/>
                <a:gd name="T23" fmla="*/ 835 h 2554"/>
                <a:gd name="T24" fmla="*/ 1835 w 1917"/>
                <a:gd name="T25" fmla="*/ 1097 h 2554"/>
                <a:gd name="T26" fmla="*/ 1822 w 1917"/>
                <a:gd name="T27" fmla="*/ 1217 h 2554"/>
                <a:gd name="T28" fmla="*/ 1872 w 1917"/>
                <a:gd name="T29" fmla="*/ 1230 h 2554"/>
                <a:gd name="T30" fmla="*/ 1908 w 1917"/>
                <a:gd name="T31" fmla="*/ 1280 h 2554"/>
                <a:gd name="T32" fmla="*/ 1915 w 1917"/>
                <a:gd name="T33" fmla="*/ 1380 h 2554"/>
                <a:gd name="T34" fmla="*/ 1883 w 1917"/>
                <a:gd name="T35" fmla="*/ 1546 h 2554"/>
                <a:gd name="T36" fmla="*/ 1816 w 1917"/>
                <a:gd name="T37" fmla="*/ 1726 h 2554"/>
                <a:gd name="T38" fmla="*/ 1757 w 1917"/>
                <a:gd name="T39" fmla="*/ 1808 h 2554"/>
                <a:gd name="T40" fmla="*/ 1710 w 1917"/>
                <a:gd name="T41" fmla="*/ 1888 h 2554"/>
                <a:gd name="T42" fmla="*/ 1632 w 1917"/>
                <a:gd name="T43" fmla="*/ 2092 h 2554"/>
                <a:gd name="T44" fmla="*/ 1497 w 1917"/>
                <a:gd name="T45" fmla="*/ 2284 h 2554"/>
                <a:gd name="T46" fmla="*/ 1312 w 1917"/>
                <a:gd name="T47" fmla="*/ 2443 h 2554"/>
                <a:gd name="T48" fmla="*/ 1096 w 1917"/>
                <a:gd name="T49" fmla="*/ 2536 h 2554"/>
                <a:gd name="T50" fmla="*/ 888 w 1917"/>
                <a:gd name="T51" fmla="*/ 2550 h 2554"/>
                <a:gd name="T52" fmla="*/ 673 w 1917"/>
                <a:gd name="T53" fmla="*/ 2485 h 2554"/>
                <a:gd name="T54" fmla="*/ 472 w 1917"/>
                <a:gd name="T55" fmla="*/ 2344 h 2554"/>
                <a:gd name="T56" fmla="*/ 322 w 1917"/>
                <a:gd name="T57" fmla="*/ 2160 h 2554"/>
                <a:gd name="T58" fmla="*/ 226 w 1917"/>
                <a:gd name="T59" fmla="*/ 1957 h 2554"/>
                <a:gd name="T60" fmla="*/ 177 w 1917"/>
                <a:gd name="T61" fmla="*/ 1822 h 2554"/>
                <a:gd name="T62" fmla="*/ 120 w 1917"/>
                <a:gd name="T63" fmla="*/ 1766 h 2554"/>
                <a:gd name="T64" fmla="*/ 57 w 1917"/>
                <a:gd name="T65" fmla="*/ 1620 h 2554"/>
                <a:gd name="T66" fmla="*/ 8 w 1917"/>
                <a:gd name="T67" fmla="*/ 1428 h 2554"/>
                <a:gd name="T68" fmla="*/ 4 w 1917"/>
                <a:gd name="T69" fmla="*/ 1308 h 2554"/>
                <a:gd name="T70" fmla="*/ 32 w 1917"/>
                <a:gd name="T71" fmla="*/ 1244 h 2554"/>
                <a:gd name="T72" fmla="*/ 78 w 1917"/>
                <a:gd name="T73" fmla="*/ 1219 h 2554"/>
                <a:gd name="T74" fmla="*/ 95 w 1917"/>
                <a:gd name="T75" fmla="*/ 1156 h 2554"/>
                <a:gd name="T76" fmla="*/ 61 w 1917"/>
                <a:gd name="T77" fmla="*/ 935 h 2554"/>
                <a:gd name="T78" fmla="*/ 80 w 1917"/>
                <a:gd name="T79" fmla="*/ 709 h 2554"/>
                <a:gd name="T80" fmla="*/ 169 w 1917"/>
                <a:gd name="T81" fmla="*/ 489 h 2554"/>
                <a:gd name="T82" fmla="*/ 306 w 1917"/>
                <a:gd name="T83" fmla="*/ 314 h 2554"/>
                <a:gd name="T84" fmla="*/ 514 w 1917"/>
                <a:gd name="T85" fmla="*/ 141 h 2554"/>
                <a:gd name="T86" fmla="*/ 717 w 1917"/>
                <a:gd name="T87" fmla="*/ 38 h 2554"/>
                <a:gd name="T88" fmla="*/ 902 w 1917"/>
                <a:gd name="T89" fmla="*/ 4 h 2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917" h="2554">
                  <a:moveTo>
                    <a:pt x="983" y="0"/>
                  </a:moveTo>
                  <a:lnTo>
                    <a:pt x="1061" y="4"/>
                  </a:lnTo>
                  <a:lnTo>
                    <a:pt x="1134" y="13"/>
                  </a:lnTo>
                  <a:lnTo>
                    <a:pt x="1198" y="29"/>
                  </a:lnTo>
                  <a:lnTo>
                    <a:pt x="1259" y="49"/>
                  </a:lnTo>
                  <a:lnTo>
                    <a:pt x="1314" y="74"/>
                  </a:lnTo>
                  <a:lnTo>
                    <a:pt x="1364" y="101"/>
                  </a:lnTo>
                  <a:lnTo>
                    <a:pt x="1415" y="131"/>
                  </a:lnTo>
                  <a:lnTo>
                    <a:pt x="1459" y="164"/>
                  </a:lnTo>
                  <a:lnTo>
                    <a:pt x="1495" y="196"/>
                  </a:lnTo>
                  <a:lnTo>
                    <a:pt x="1525" y="224"/>
                  </a:lnTo>
                  <a:lnTo>
                    <a:pt x="1548" y="253"/>
                  </a:lnTo>
                  <a:lnTo>
                    <a:pt x="1567" y="276"/>
                  </a:lnTo>
                  <a:lnTo>
                    <a:pt x="1579" y="295"/>
                  </a:lnTo>
                  <a:lnTo>
                    <a:pt x="1586" y="306"/>
                  </a:lnTo>
                  <a:lnTo>
                    <a:pt x="1588" y="310"/>
                  </a:lnTo>
                  <a:lnTo>
                    <a:pt x="1590" y="310"/>
                  </a:lnTo>
                  <a:lnTo>
                    <a:pt x="1598" y="312"/>
                  </a:lnTo>
                  <a:lnTo>
                    <a:pt x="1605" y="314"/>
                  </a:lnTo>
                  <a:lnTo>
                    <a:pt x="1619" y="316"/>
                  </a:lnTo>
                  <a:lnTo>
                    <a:pt x="1634" y="321"/>
                  </a:lnTo>
                  <a:lnTo>
                    <a:pt x="1649" y="329"/>
                  </a:lnTo>
                  <a:lnTo>
                    <a:pt x="1668" y="338"/>
                  </a:lnTo>
                  <a:lnTo>
                    <a:pt x="1687" y="350"/>
                  </a:lnTo>
                  <a:lnTo>
                    <a:pt x="1708" y="365"/>
                  </a:lnTo>
                  <a:lnTo>
                    <a:pt x="1729" y="384"/>
                  </a:lnTo>
                  <a:lnTo>
                    <a:pt x="1750" y="407"/>
                  </a:lnTo>
                  <a:lnTo>
                    <a:pt x="1771" y="432"/>
                  </a:lnTo>
                  <a:lnTo>
                    <a:pt x="1790" y="464"/>
                  </a:lnTo>
                  <a:lnTo>
                    <a:pt x="1807" y="500"/>
                  </a:lnTo>
                  <a:lnTo>
                    <a:pt x="1824" y="540"/>
                  </a:lnTo>
                  <a:lnTo>
                    <a:pt x="1837" y="588"/>
                  </a:lnTo>
                  <a:lnTo>
                    <a:pt x="1849" y="639"/>
                  </a:lnTo>
                  <a:lnTo>
                    <a:pt x="1856" y="698"/>
                  </a:lnTo>
                  <a:lnTo>
                    <a:pt x="1862" y="762"/>
                  </a:lnTo>
                  <a:lnTo>
                    <a:pt x="1862" y="835"/>
                  </a:lnTo>
                  <a:lnTo>
                    <a:pt x="1858" y="915"/>
                  </a:lnTo>
                  <a:lnTo>
                    <a:pt x="1851" y="1002"/>
                  </a:lnTo>
                  <a:lnTo>
                    <a:pt x="1835" y="1097"/>
                  </a:lnTo>
                  <a:lnTo>
                    <a:pt x="1822" y="1156"/>
                  </a:lnTo>
                  <a:lnTo>
                    <a:pt x="1805" y="1217"/>
                  </a:lnTo>
                  <a:lnTo>
                    <a:pt x="1822" y="1217"/>
                  </a:lnTo>
                  <a:lnTo>
                    <a:pt x="1839" y="1217"/>
                  </a:lnTo>
                  <a:lnTo>
                    <a:pt x="1856" y="1223"/>
                  </a:lnTo>
                  <a:lnTo>
                    <a:pt x="1872" y="1230"/>
                  </a:lnTo>
                  <a:lnTo>
                    <a:pt x="1885" y="1242"/>
                  </a:lnTo>
                  <a:lnTo>
                    <a:pt x="1898" y="1259"/>
                  </a:lnTo>
                  <a:lnTo>
                    <a:pt x="1908" y="1280"/>
                  </a:lnTo>
                  <a:lnTo>
                    <a:pt x="1913" y="1306"/>
                  </a:lnTo>
                  <a:lnTo>
                    <a:pt x="1917" y="1340"/>
                  </a:lnTo>
                  <a:lnTo>
                    <a:pt x="1915" y="1380"/>
                  </a:lnTo>
                  <a:lnTo>
                    <a:pt x="1910" y="1428"/>
                  </a:lnTo>
                  <a:lnTo>
                    <a:pt x="1900" y="1483"/>
                  </a:lnTo>
                  <a:lnTo>
                    <a:pt x="1883" y="1546"/>
                  </a:lnTo>
                  <a:lnTo>
                    <a:pt x="1860" y="1620"/>
                  </a:lnTo>
                  <a:lnTo>
                    <a:pt x="1839" y="1679"/>
                  </a:lnTo>
                  <a:lnTo>
                    <a:pt x="1816" y="1726"/>
                  </a:lnTo>
                  <a:lnTo>
                    <a:pt x="1795" y="1765"/>
                  </a:lnTo>
                  <a:lnTo>
                    <a:pt x="1776" y="1791"/>
                  </a:lnTo>
                  <a:lnTo>
                    <a:pt x="1757" y="1808"/>
                  </a:lnTo>
                  <a:lnTo>
                    <a:pt x="1740" y="1820"/>
                  </a:lnTo>
                  <a:lnTo>
                    <a:pt x="1723" y="1823"/>
                  </a:lnTo>
                  <a:lnTo>
                    <a:pt x="1710" y="1888"/>
                  </a:lnTo>
                  <a:lnTo>
                    <a:pt x="1691" y="1957"/>
                  </a:lnTo>
                  <a:lnTo>
                    <a:pt x="1664" y="2023"/>
                  </a:lnTo>
                  <a:lnTo>
                    <a:pt x="1632" y="2092"/>
                  </a:lnTo>
                  <a:lnTo>
                    <a:pt x="1592" y="2158"/>
                  </a:lnTo>
                  <a:lnTo>
                    <a:pt x="1548" y="2223"/>
                  </a:lnTo>
                  <a:lnTo>
                    <a:pt x="1497" y="2284"/>
                  </a:lnTo>
                  <a:lnTo>
                    <a:pt x="1440" y="2343"/>
                  </a:lnTo>
                  <a:lnTo>
                    <a:pt x="1379" y="2396"/>
                  </a:lnTo>
                  <a:lnTo>
                    <a:pt x="1312" y="2443"/>
                  </a:lnTo>
                  <a:lnTo>
                    <a:pt x="1240" y="2483"/>
                  </a:lnTo>
                  <a:lnTo>
                    <a:pt x="1162" y="2517"/>
                  </a:lnTo>
                  <a:lnTo>
                    <a:pt x="1096" y="2536"/>
                  </a:lnTo>
                  <a:lnTo>
                    <a:pt x="1027" y="2550"/>
                  </a:lnTo>
                  <a:lnTo>
                    <a:pt x="957" y="2554"/>
                  </a:lnTo>
                  <a:lnTo>
                    <a:pt x="888" y="2550"/>
                  </a:lnTo>
                  <a:lnTo>
                    <a:pt x="820" y="2536"/>
                  </a:lnTo>
                  <a:lnTo>
                    <a:pt x="753" y="2517"/>
                  </a:lnTo>
                  <a:lnTo>
                    <a:pt x="673" y="2485"/>
                  </a:lnTo>
                  <a:lnTo>
                    <a:pt x="601" y="2445"/>
                  </a:lnTo>
                  <a:lnTo>
                    <a:pt x="535" y="2398"/>
                  </a:lnTo>
                  <a:lnTo>
                    <a:pt x="472" y="2344"/>
                  </a:lnTo>
                  <a:lnTo>
                    <a:pt x="417" y="2285"/>
                  </a:lnTo>
                  <a:lnTo>
                    <a:pt x="365" y="2225"/>
                  </a:lnTo>
                  <a:lnTo>
                    <a:pt x="322" y="2160"/>
                  </a:lnTo>
                  <a:lnTo>
                    <a:pt x="284" y="2093"/>
                  </a:lnTo>
                  <a:lnTo>
                    <a:pt x="251" y="2025"/>
                  </a:lnTo>
                  <a:lnTo>
                    <a:pt x="226" y="1957"/>
                  </a:lnTo>
                  <a:lnTo>
                    <a:pt x="206" y="1890"/>
                  </a:lnTo>
                  <a:lnTo>
                    <a:pt x="192" y="1825"/>
                  </a:lnTo>
                  <a:lnTo>
                    <a:pt x="177" y="1822"/>
                  </a:lnTo>
                  <a:lnTo>
                    <a:pt x="158" y="1810"/>
                  </a:lnTo>
                  <a:lnTo>
                    <a:pt x="139" y="1793"/>
                  </a:lnTo>
                  <a:lnTo>
                    <a:pt x="120" y="1766"/>
                  </a:lnTo>
                  <a:lnTo>
                    <a:pt x="99" y="1728"/>
                  </a:lnTo>
                  <a:lnTo>
                    <a:pt x="78" y="1681"/>
                  </a:lnTo>
                  <a:lnTo>
                    <a:pt x="57" y="1620"/>
                  </a:lnTo>
                  <a:lnTo>
                    <a:pt x="34" y="1546"/>
                  </a:lnTo>
                  <a:lnTo>
                    <a:pt x="17" y="1483"/>
                  </a:lnTo>
                  <a:lnTo>
                    <a:pt x="8" y="1428"/>
                  </a:lnTo>
                  <a:lnTo>
                    <a:pt x="2" y="1380"/>
                  </a:lnTo>
                  <a:lnTo>
                    <a:pt x="0" y="1340"/>
                  </a:lnTo>
                  <a:lnTo>
                    <a:pt x="4" y="1308"/>
                  </a:lnTo>
                  <a:lnTo>
                    <a:pt x="10" y="1280"/>
                  </a:lnTo>
                  <a:lnTo>
                    <a:pt x="19" y="1259"/>
                  </a:lnTo>
                  <a:lnTo>
                    <a:pt x="32" y="1244"/>
                  </a:lnTo>
                  <a:lnTo>
                    <a:pt x="46" y="1230"/>
                  </a:lnTo>
                  <a:lnTo>
                    <a:pt x="63" y="1223"/>
                  </a:lnTo>
                  <a:lnTo>
                    <a:pt x="78" y="1219"/>
                  </a:lnTo>
                  <a:lnTo>
                    <a:pt x="95" y="1217"/>
                  </a:lnTo>
                  <a:lnTo>
                    <a:pt x="114" y="1217"/>
                  </a:lnTo>
                  <a:lnTo>
                    <a:pt x="95" y="1156"/>
                  </a:lnTo>
                  <a:lnTo>
                    <a:pt x="82" y="1097"/>
                  </a:lnTo>
                  <a:lnTo>
                    <a:pt x="69" y="1015"/>
                  </a:lnTo>
                  <a:lnTo>
                    <a:pt x="61" y="935"/>
                  </a:lnTo>
                  <a:lnTo>
                    <a:pt x="59" y="859"/>
                  </a:lnTo>
                  <a:lnTo>
                    <a:pt x="65" y="783"/>
                  </a:lnTo>
                  <a:lnTo>
                    <a:pt x="80" y="709"/>
                  </a:lnTo>
                  <a:lnTo>
                    <a:pt x="103" y="631"/>
                  </a:lnTo>
                  <a:lnTo>
                    <a:pt x="133" y="557"/>
                  </a:lnTo>
                  <a:lnTo>
                    <a:pt x="169" y="489"/>
                  </a:lnTo>
                  <a:lnTo>
                    <a:pt x="211" y="426"/>
                  </a:lnTo>
                  <a:lnTo>
                    <a:pt x="257" y="367"/>
                  </a:lnTo>
                  <a:lnTo>
                    <a:pt x="306" y="314"/>
                  </a:lnTo>
                  <a:lnTo>
                    <a:pt x="371" y="251"/>
                  </a:lnTo>
                  <a:lnTo>
                    <a:pt x="441" y="192"/>
                  </a:lnTo>
                  <a:lnTo>
                    <a:pt x="514" y="141"/>
                  </a:lnTo>
                  <a:lnTo>
                    <a:pt x="576" y="101"/>
                  </a:lnTo>
                  <a:lnTo>
                    <a:pt x="645" y="67"/>
                  </a:lnTo>
                  <a:lnTo>
                    <a:pt x="717" y="38"/>
                  </a:lnTo>
                  <a:lnTo>
                    <a:pt x="776" y="21"/>
                  </a:lnTo>
                  <a:lnTo>
                    <a:pt x="837" y="10"/>
                  </a:lnTo>
                  <a:lnTo>
                    <a:pt x="902" y="4"/>
                  </a:lnTo>
                  <a:lnTo>
                    <a:pt x="9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62" name="Freeform 195"/>
            <p:cNvSpPr>
              <a:spLocks/>
            </p:cNvSpPr>
            <p:nvPr/>
          </p:nvSpPr>
          <p:spPr bwMode="auto">
            <a:xfrm>
              <a:off x="4283" y="3981"/>
              <a:ext cx="1831" cy="845"/>
            </a:xfrm>
            <a:custGeom>
              <a:avLst/>
              <a:gdLst>
                <a:gd name="T0" fmla="*/ 1531 w 3661"/>
                <a:gd name="T1" fmla="*/ 1090 h 1691"/>
                <a:gd name="T2" fmla="*/ 1733 w 3661"/>
                <a:gd name="T3" fmla="*/ 801 h 1691"/>
                <a:gd name="T4" fmla="*/ 1653 w 3661"/>
                <a:gd name="T5" fmla="*/ 677 h 1691"/>
                <a:gd name="T6" fmla="*/ 1607 w 3661"/>
                <a:gd name="T7" fmla="*/ 575 h 1691"/>
                <a:gd name="T8" fmla="*/ 1586 w 3661"/>
                <a:gd name="T9" fmla="*/ 493 h 1691"/>
                <a:gd name="T10" fmla="*/ 1588 w 3661"/>
                <a:gd name="T11" fmla="*/ 426 h 1691"/>
                <a:gd name="T12" fmla="*/ 1607 w 3661"/>
                <a:gd name="T13" fmla="*/ 377 h 1691"/>
                <a:gd name="T14" fmla="*/ 1639 w 3661"/>
                <a:gd name="T15" fmla="*/ 339 h 1691"/>
                <a:gd name="T16" fmla="*/ 1679 w 3661"/>
                <a:gd name="T17" fmla="*/ 314 h 1691"/>
                <a:gd name="T18" fmla="*/ 1723 w 3661"/>
                <a:gd name="T19" fmla="*/ 297 h 1691"/>
                <a:gd name="T20" fmla="*/ 1765 w 3661"/>
                <a:gd name="T21" fmla="*/ 288 h 1691"/>
                <a:gd name="T22" fmla="*/ 1801 w 3661"/>
                <a:gd name="T23" fmla="*/ 284 h 1691"/>
                <a:gd name="T24" fmla="*/ 1826 w 3661"/>
                <a:gd name="T25" fmla="*/ 282 h 1691"/>
                <a:gd name="T26" fmla="*/ 1843 w 3661"/>
                <a:gd name="T27" fmla="*/ 284 h 1691"/>
                <a:gd name="T28" fmla="*/ 1873 w 3661"/>
                <a:gd name="T29" fmla="*/ 286 h 1691"/>
                <a:gd name="T30" fmla="*/ 1913 w 3661"/>
                <a:gd name="T31" fmla="*/ 291 h 1691"/>
                <a:gd name="T32" fmla="*/ 1957 w 3661"/>
                <a:gd name="T33" fmla="*/ 305 h 1691"/>
                <a:gd name="T34" fmla="*/ 1999 w 3661"/>
                <a:gd name="T35" fmla="*/ 326 h 1691"/>
                <a:gd name="T36" fmla="*/ 2037 w 3661"/>
                <a:gd name="T37" fmla="*/ 356 h 1691"/>
                <a:gd name="T38" fmla="*/ 2063 w 3661"/>
                <a:gd name="T39" fmla="*/ 400 h 1691"/>
                <a:gd name="T40" fmla="*/ 2073 w 3661"/>
                <a:gd name="T41" fmla="*/ 457 h 1691"/>
                <a:gd name="T42" fmla="*/ 2065 w 3661"/>
                <a:gd name="T43" fmla="*/ 531 h 1691"/>
                <a:gd name="T44" fmla="*/ 2031 w 3661"/>
                <a:gd name="T45" fmla="*/ 624 h 1691"/>
                <a:gd name="T46" fmla="*/ 1968 w 3661"/>
                <a:gd name="T47" fmla="*/ 736 h 1691"/>
                <a:gd name="T48" fmla="*/ 2081 w 3661"/>
                <a:gd name="T49" fmla="*/ 1240 h 1691"/>
                <a:gd name="T50" fmla="*/ 2472 w 3661"/>
                <a:gd name="T51" fmla="*/ 0 h 1691"/>
                <a:gd name="T52" fmla="*/ 2488 w 3661"/>
                <a:gd name="T53" fmla="*/ 10 h 1691"/>
                <a:gd name="T54" fmla="*/ 2535 w 3661"/>
                <a:gd name="T55" fmla="*/ 38 h 1691"/>
                <a:gd name="T56" fmla="*/ 2613 w 3661"/>
                <a:gd name="T57" fmla="*/ 82 h 1691"/>
                <a:gd name="T58" fmla="*/ 2718 w 3661"/>
                <a:gd name="T59" fmla="*/ 137 h 1691"/>
                <a:gd name="T60" fmla="*/ 2851 w 3661"/>
                <a:gd name="T61" fmla="*/ 202 h 1691"/>
                <a:gd name="T62" fmla="*/ 3007 w 3661"/>
                <a:gd name="T63" fmla="*/ 272 h 1691"/>
                <a:gd name="T64" fmla="*/ 3187 w 3661"/>
                <a:gd name="T65" fmla="*/ 345 h 1691"/>
                <a:gd name="T66" fmla="*/ 3334 w 3661"/>
                <a:gd name="T67" fmla="*/ 413 h 1691"/>
                <a:gd name="T68" fmla="*/ 3446 w 3661"/>
                <a:gd name="T69" fmla="*/ 501 h 1691"/>
                <a:gd name="T70" fmla="*/ 3528 w 3661"/>
                <a:gd name="T71" fmla="*/ 605 h 1691"/>
                <a:gd name="T72" fmla="*/ 3585 w 3661"/>
                <a:gd name="T73" fmla="*/ 731 h 1691"/>
                <a:gd name="T74" fmla="*/ 3621 w 3661"/>
                <a:gd name="T75" fmla="*/ 875 h 1691"/>
                <a:gd name="T76" fmla="*/ 3644 w 3661"/>
                <a:gd name="T77" fmla="*/ 1044 h 1691"/>
                <a:gd name="T78" fmla="*/ 3653 w 3661"/>
                <a:gd name="T79" fmla="*/ 1234 h 1691"/>
                <a:gd name="T80" fmla="*/ 3657 w 3661"/>
                <a:gd name="T81" fmla="*/ 1449 h 1691"/>
                <a:gd name="T82" fmla="*/ 3661 w 3661"/>
                <a:gd name="T83" fmla="*/ 1691 h 1691"/>
                <a:gd name="T84" fmla="*/ 2 w 3661"/>
                <a:gd name="T85" fmla="*/ 1567 h 1691"/>
                <a:gd name="T86" fmla="*/ 4 w 3661"/>
                <a:gd name="T87" fmla="*/ 1339 h 1691"/>
                <a:gd name="T88" fmla="*/ 11 w 3661"/>
                <a:gd name="T89" fmla="*/ 1136 h 1691"/>
                <a:gd name="T90" fmla="*/ 27 w 3661"/>
                <a:gd name="T91" fmla="*/ 957 h 1691"/>
                <a:gd name="T92" fmla="*/ 55 w 3661"/>
                <a:gd name="T93" fmla="*/ 801 h 1691"/>
                <a:gd name="T94" fmla="*/ 103 w 3661"/>
                <a:gd name="T95" fmla="*/ 664 h 1691"/>
                <a:gd name="T96" fmla="*/ 171 w 3661"/>
                <a:gd name="T97" fmla="*/ 550 h 1691"/>
                <a:gd name="T98" fmla="*/ 266 w 3661"/>
                <a:gd name="T99" fmla="*/ 455 h 1691"/>
                <a:gd name="T100" fmla="*/ 396 w 3661"/>
                <a:gd name="T101" fmla="*/ 377 h 1691"/>
                <a:gd name="T102" fmla="*/ 567 w 3661"/>
                <a:gd name="T103" fmla="*/ 308 h 1691"/>
                <a:gd name="T104" fmla="*/ 736 w 3661"/>
                <a:gd name="T105" fmla="*/ 236 h 1691"/>
                <a:gd name="T106" fmla="*/ 881 w 3661"/>
                <a:gd name="T107" fmla="*/ 170 h 1691"/>
                <a:gd name="T108" fmla="*/ 998 w 3661"/>
                <a:gd name="T109" fmla="*/ 109 h 1691"/>
                <a:gd name="T110" fmla="*/ 1090 w 3661"/>
                <a:gd name="T111" fmla="*/ 59 h 1691"/>
                <a:gd name="T112" fmla="*/ 1153 w 3661"/>
                <a:gd name="T113" fmla="*/ 21 h 1691"/>
                <a:gd name="T114" fmla="*/ 1185 w 3661"/>
                <a:gd name="T115" fmla="*/ 2 h 1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661" h="1691">
                  <a:moveTo>
                    <a:pt x="1189" y="0"/>
                  </a:moveTo>
                  <a:lnTo>
                    <a:pt x="1531" y="1090"/>
                  </a:lnTo>
                  <a:lnTo>
                    <a:pt x="1579" y="1240"/>
                  </a:lnTo>
                  <a:lnTo>
                    <a:pt x="1733" y="801"/>
                  </a:lnTo>
                  <a:lnTo>
                    <a:pt x="1689" y="736"/>
                  </a:lnTo>
                  <a:lnTo>
                    <a:pt x="1653" y="677"/>
                  </a:lnTo>
                  <a:lnTo>
                    <a:pt x="1626" y="624"/>
                  </a:lnTo>
                  <a:lnTo>
                    <a:pt x="1607" y="575"/>
                  </a:lnTo>
                  <a:lnTo>
                    <a:pt x="1594" y="531"/>
                  </a:lnTo>
                  <a:lnTo>
                    <a:pt x="1586" y="493"/>
                  </a:lnTo>
                  <a:lnTo>
                    <a:pt x="1584" y="459"/>
                  </a:lnTo>
                  <a:lnTo>
                    <a:pt x="1588" y="426"/>
                  </a:lnTo>
                  <a:lnTo>
                    <a:pt x="1596" y="400"/>
                  </a:lnTo>
                  <a:lnTo>
                    <a:pt x="1607" y="377"/>
                  </a:lnTo>
                  <a:lnTo>
                    <a:pt x="1622" y="356"/>
                  </a:lnTo>
                  <a:lnTo>
                    <a:pt x="1639" y="339"/>
                  </a:lnTo>
                  <a:lnTo>
                    <a:pt x="1658" y="326"/>
                  </a:lnTo>
                  <a:lnTo>
                    <a:pt x="1679" y="314"/>
                  </a:lnTo>
                  <a:lnTo>
                    <a:pt x="1700" y="305"/>
                  </a:lnTo>
                  <a:lnTo>
                    <a:pt x="1723" y="297"/>
                  </a:lnTo>
                  <a:lnTo>
                    <a:pt x="1744" y="291"/>
                  </a:lnTo>
                  <a:lnTo>
                    <a:pt x="1765" y="288"/>
                  </a:lnTo>
                  <a:lnTo>
                    <a:pt x="1784" y="286"/>
                  </a:lnTo>
                  <a:lnTo>
                    <a:pt x="1801" y="284"/>
                  </a:lnTo>
                  <a:lnTo>
                    <a:pt x="1816" y="284"/>
                  </a:lnTo>
                  <a:lnTo>
                    <a:pt x="1826" y="282"/>
                  </a:lnTo>
                  <a:lnTo>
                    <a:pt x="1831" y="282"/>
                  </a:lnTo>
                  <a:lnTo>
                    <a:pt x="1843" y="284"/>
                  </a:lnTo>
                  <a:lnTo>
                    <a:pt x="1856" y="284"/>
                  </a:lnTo>
                  <a:lnTo>
                    <a:pt x="1873" y="286"/>
                  </a:lnTo>
                  <a:lnTo>
                    <a:pt x="1892" y="288"/>
                  </a:lnTo>
                  <a:lnTo>
                    <a:pt x="1913" y="291"/>
                  </a:lnTo>
                  <a:lnTo>
                    <a:pt x="1934" y="297"/>
                  </a:lnTo>
                  <a:lnTo>
                    <a:pt x="1957" y="305"/>
                  </a:lnTo>
                  <a:lnTo>
                    <a:pt x="1978" y="314"/>
                  </a:lnTo>
                  <a:lnTo>
                    <a:pt x="1999" y="326"/>
                  </a:lnTo>
                  <a:lnTo>
                    <a:pt x="2020" y="339"/>
                  </a:lnTo>
                  <a:lnTo>
                    <a:pt x="2037" y="356"/>
                  </a:lnTo>
                  <a:lnTo>
                    <a:pt x="2050" y="377"/>
                  </a:lnTo>
                  <a:lnTo>
                    <a:pt x="2063" y="400"/>
                  </a:lnTo>
                  <a:lnTo>
                    <a:pt x="2071" y="426"/>
                  </a:lnTo>
                  <a:lnTo>
                    <a:pt x="2073" y="457"/>
                  </a:lnTo>
                  <a:lnTo>
                    <a:pt x="2073" y="493"/>
                  </a:lnTo>
                  <a:lnTo>
                    <a:pt x="2065" y="531"/>
                  </a:lnTo>
                  <a:lnTo>
                    <a:pt x="2052" y="575"/>
                  </a:lnTo>
                  <a:lnTo>
                    <a:pt x="2031" y="624"/>
                  </a:lnTo>
                  <a:lnTo>
                    <a:pt x="2005" y="677"/>
                  </a:lnTo>
                  <a:lnTo>
                    <a:pt x="1968" y="736"/>
                  </a:lnTo>
                  <a:lnTo>
                    <a:pt x="1925" y="801"/>
                  </a:lnTo>
                  <a:lnTo>
                    <a:pt x="2081" y="1240"/>
                  </a:lnTo>
                  <a:lnTo>
                    <a:pt x="2128" y="1090"/>
                  </a:lnTo>
                  <a:lnTo>
                    <a:pt x="2472" y="0"/>
                  </a:lnTo>
                  <a:lnTo>
                    <a:pt x="2476" y="2"/>
                  </a:lnTo>
                  <a:lnTo>
                    <a:pt x="2488" y="10"/>
                  </a:lnTo>
                  <a:lnTo>
                    <a:pt x="2508" y="21"/>
                  </a:lnTo>
                  <a:lnTo>
                    <a:pt x="2535" y="38"/>
                  </a:lnTo>
                  <a:lnTo>
                    <a:pt x="2571" y="59"/>
                  </a:lnTo>
                  <a:lnTo>
                    <a:pt x="2613" y="82"/>
                  </a:lnTo>
                  <a:lnTo>
                    <a:pt x="2663" y="109"/>
                  </a:lnTo>
                  <a:lnTo>
                    <a:pt x="2718" y="137"/>
                  </a:lnTo>
                  <a:lnTo>
                    <a:pt x="2780" y="170"/>
                  </a:lnTo>
                  <a:lnTo>
                    <a:pt x="2851" y="202"/>
                  </a:lnTo>
                  <a:lnTo>
                    <a:pt x="2927" y="236"/>
                  </a:lnTo>
                  <a:lnTo>
                    <a:pt x="3007" y="272"/>
                  </a:lnTo>
                  <a:lnTo>
                    <a:pt x="3094" y="308"/>
                  </a:lnTo>
                  <a:lnTo>
                    <a:pt x="3187" y="345"/>
                  </a:lnTo>
                  <a:lnTo>
                    <a:pt x="3265" y="377"/>
                  </a:lnTo>
                  <a:lnTo>
                    <a:pt x="3334" y="413"/>
                  </a:lnTo>
                  <a:lnTo>
                    <a:pt x="3393" y="455"/>
                  </a:lnTo>
                  <a:lnTo>
                    <a:pt x="3446" y="501"/>
                  </a:lnTo>
                  <a:lnTo>
                    <a:pt x="3490" y="550"/>
                  </a:lnTo>
                  <a:lnTo>
                    <a:pt x="3528" y="605"/>
                  </a:lnTo>
                  <a:lnTo>
                    <a:pt x="3558" y="664"/>
                  </a:lnTo>
                  <a:lnTo>
                    <a:pt x="3585" y="731"/>
                  </a:lnTo>
                  <a:lnTo>
                    <a:pt x="3606" y="801"/>
                  </a:lnTo>
                  <a:lnTo>
                    <a:pt x="3621" y="875"/>
                  </a:lnTo>
                  <a:lnTo>
                    <a:pt x="3634" y="957"/>
                  </a:lnTo>
                  <a:lnTo>
                    <a:pt x="3644" y="1044"/>
                  </a:lnTo>
                  <a:lnTo>
                    <a:pt x="3650" y="1136"/>
                  </a:lnTo>
                  <a:lnTo>
                    <a:pt x="3653" y="1234"/>
                  </a:lnTo>
                  <a:lnTo>
                    <a:pt x="3657" y="1339"/>
                  </a:lnTo>
                  <a:lnTo>
                    <a:pt x="3657" y="1449"/>
                  </a:lnTo>
                  <a:lnTo>
                    <a:pt x="3659" y="1567"/>
                  </a:lnTo>
                  <a:lnTo>
                    <a:pt x="3661" y="1691"/>
                  </a:lnTo>
                  <a:lnTo>
                    <a:pt x="0" y="1691"/>
                  </a:lnTo>
                  <a:lnTo>
                    <a:pt x="2" y="1567"/>
                  </a:lnTo>
                  <a:lnTo>
                    <a:pt x="2" y="1449"/>
                  </a:lnTo>
                  <a:lnTo>
                    <a:pt x="4" y="1339"/>
                  </a:lnTo>
                  <a:lnTo>
                    <a:pt x="8" y="1234"/>
                  </a:lnTo>
                  <a:lnTo>
                    <a:pt x="11" y="1136"/>
                  </a:lnTo>
                  <a:lnTo>
                    <a:pt x="17" y="1044"/>
                  </a:lnTo>
                  <a:lnTo>
                    <a:pt x="27" y="957"/>
                  </a:lnTo>
                  <a:lnTo>
                    <a:pt x="38" y="875"/>
                  </a:lnTo>
                  <a:lnTo>
                    <a:pt x="55" y="801"/>
                  </a:lnTo>
                  <a:lnTo>
                    <a:pt x="76" y="731"/>
                  </a:lnTo>
                  <a:lnTo>
                    <a:pt x="103" y="664"/>
                  </a:lnTo>
                  <a:lnTo>
                    <a:pt x="133" y="605"/>
                  </a:lnTo>
                  <a:lnTo>
                    <a:pt x="171" y="550"/>
                  </a:lnTo>
                  <a:lnTo>
                    <a:pt x="215" y="501"/>
                  </a:lnTo>
                  <a:lnTo>
                    <a:pt x="266" y="455"/>
                  </a:lnTo>
                  <a:lnTo>
                    <a:pt x="327" y="413"/>
                  </a:lnTo>
                  <a:lnTo>
                    <a:pt x="396" y="377"/>
                  </a:lnTo>
                  <a:lnTo>
                    <a:pt x="474" y="345"/>
                  </a:lnTo>
                  <a:lnTo>
                    <a:pt x="567" y="308"/>
                  </a:lnTo>
                  <a:lnTo>
                    <a:pt x="654" y="272"/>
                  </a:lnTo>
                  <a:lnTo>
                    <a:pt x="736" y="236"/>
                  </a:lnTo>
                  <a:lnTo>
                    <a:pt x="810" y="202"/>
                  </a:lnTo>
                  <a:lnTo>
                    <a:pt x="881" y="170"/>
                  </a:lnTo>
                  <a:lnTo>
                    <a:pt x="943" y="137"/>
                  </a:lnTo>
                  <a:lnTo>
                    <a:pt x="998" y="109"/>
                  </a:lnTo>
                  <a:lnTo>
                    <a:pt x="1048" y="82"/>
                  </a:lnTo>
                  <a:lnTo>
                    <a:pt x="1090" y="59"/>
                  </a:lnTo>
                  <a:lnTo>
                    <a:pt x="1126" y="38"/>
                  </a:lnTo>
                  <a:lnTo>
                    <a:pt x="1153" y="21"/>
                  </a:lnTo>
                  <a:lnTo>
                    <a:pt x="1172" y="10"/>
                  </a:lnTo>
                  <a:lnTo>
                    <a:pt x="1185" y="2"/>
                  </a:lnTo>
                  <a:lnTo>
                    <a:pt x="118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63" name="Freeform 196"/>
            <p:cNvSpPr>
              <a:spLocks/>
            </p:cNvSpPr>
            <p:nvPr/>
          </p:nvSpPr>
          <p:spPr bwMode="auto">
            <a:xfrm>
              <a:off x="5653" y="3148"/>
              <a:ext cx="841" cy="828"/>
            </a:xfrm>
            <a:custGeom>
              <a:avLst/>
              <a:gdLst>
                <a:gd name="T0" fmla="*/ 1150 w 1681"/>
                <a:gd name="T1" fmla="*/ 0 h 1656"/>
                <a:gd name="T2" fmla="*/ 1259 w 1681"/>
                <a:gd name="T3" fmla="*/ 6 h 1656"/>
                <a:gd name="T4" fmla="*/ 1367 w 1681"/>
                <a:gd name="T5" fmla="*/ 19 h 1656"/>
                <a:gd name="T6" fmla="*/ 1473 w 1681"/>
                <a:gd name="T7" fmla="*/ 44 h 1656"/>
                <a:gd name="T8" fmla="*/ 1578 w 1681"/>
                <a:gd name="T9" fmla="*/ 78 h 1656"/>
                <a:gd name="T10" fmla="*/ 1681 w 1681"/>
                <a:gd name="T11" fmla="*/ 122 h 1656"/>
                <a:gd name="T12" fmla="*/ 1356 w 1681"/>
                <a:gd name="T13" fmla="*/ 447 h 1656"/>
                <a:gd name="T14" fmla="*/ 1272 w 1681"/>
                <a:gd name="T15" fmla="*/ 430 h 1656"/>
                <a:gd name="T16" fmla="*/ 1186 w 1681"/>
                <a:gd name="T17" fmla="*/ 420 h 1656"/>
                <a:gd name="T18" fmla="*/ 1101 w 1681"/>
                <a:gd name="T19" fmla="*/ 418 h 1656"/>
                <a:gd name="T20" fmla="*/ 1015 w 1681"/>
                <a:gd name="T21" fmla="*/ 428 h 1656"/>
                <a:gd name="T22" fmla="*/ 931 w 1681"/>
                <a:gd name="T23" fmla="*/ 445 h 1656"/>
                <a:gd name="T24" fmla="*/ 850 w 1681"/>
                <a:gd name="T25" fmla="*/ 469 h 1656"/>
                <a:gd name="T26" fmla="*/ 770 w 1681"/>
                <a:gd name="T27" fmla="*/ 504 h 1656"/>
                <a:gd name="T28" fmla="*/ 692 w 1681"/>
                <a:gd name="T29" fmla="*/ 547 h 1656"/>
                <a:gd name="T30" fmla="*/ 620 w 1681"/>
                <a:gd name="T31" fmla="*/ 601 h 1656"/>
                <a:gd name="T32" fmla="*/ 551 w 1681"/>
                <a:gd name="T33" fmla="*/ 662 h 1656"/>
                <a:gd name="T34" fmla="*/ 488 w 1681"/>
                <a:gd name="T35" fmla="*/ 732 h 1656"/>
                <a:gd name="T36" fmla="*/ 435 w 1681"/>
                <a:gd name="T37" fmla="*/ 806 h 1656"/>
                <a:gd name="T38" fmla="*/ 391 w 1681"/>
                <a:gd name="T39" fmla="*/ 886 h 1656"/>
                <a:gd name="T40" fmla="*/ 357 w 1681"/>
                <a:gd name="T41" fmla="*/ 968 h 1656"/>
                <a:gd name="T42" fmla="*/ 332 w 1681"/>
                <a:gd name="T43" fmla="*/ 1053 h 1656"/>
                <a:gd name="T44" fmla="*/ 315 w 1681"/>
                <a:gd name="T45" fmla="*/ 1141 h 1656"/>
                <a:gd name="T46" fmla="*/ 310 w 1681"/>
                <a:gd name="T47" fmla="*/ 1228 h 1656"/>
                <a:gd name="T48" fmla="*/ 311 w 1681"/>
                <a:gd name="T49" fmla="*/ 1317 h 1656"/>
                <a:gd name="T50" fmla="*/ 323 w 1681"/>
                <a:gd name="T51" fmla="*/ 1405 h 1656"/>
                <a:gd name="T52" fmla="*/ 346 w 1681"/>
                <a:gd name="T53" fmla="*/ 1491 h 1656"/>
                <a:gd name="T54" fmla="*/ 376 w 1681"/>
                <a:gd name="T55" fmla="*/ 1574 h 1656"/>
                <a:gd name="T56" fmla="*/ 416 w 1681"/>
                <a:gd name="T57" fmla="*/ 1656 h 1656"/>
                <a:gd name="T58" fmla="*/ 327 w 1681"/>
                <a:gd name="T59" fmla="*/ 1618 h 1656"/>
                <a:gd name="T60" fmla="*/ 245 w 1681"/>
                <a:gd name="T61" fmla="*/ 1580 h 1656"/>
                <a:gd name="T62" fmla="*/ 171 w 1681"/>
                <a:gd name="T63" fmla="*/ 1544 h 1656"/>
                <a:gd name="T64" fmla="*/ 106 w 1681"/>
                <a:gd name="T65" fmla="*/ 1511 h 1656"/>
                <a:gd name="T66" fmla="*/ 49 w 1681"/>
                <a:gd name="T67" fmla="*/ 1481 h 1656"/>
                <a:gd name="T68" fmla="*/ 0 w 1681"/>
                <a:gd name="T69" fmla="*/ 1456 h 1656"/>
                <a:gd name="T70" fmla="*/ 34 w 1681"/>
                <a:gd name="T71" fmla="*/ 1382 h 1656"/>
                <a:gd name="T72" fmla="*/ 66 w 1681"/>
                <a:gd name="T73" fmla="*/ 1306 h 1656"/>
                <a:gd name="T74" fmla="*/ 93 w 1681"/>
                <a:gd name="T75" fmla="*/ 1224 h 1656"/>
                <a:gd name="T76" fmla="*/ 129 w 1681"/>
                <a:gd name="T77" fmla="*/ 1192 h 1656"/>
                <a:gd name="T78" fmla="*/ 163 w 1681"/>
                <a:gd name="T79" fmla="*/ 1154 h 1656"/>
                <a:gd name="T80" fmla="*/ 197 w 1681"/>
                <a:gd name="T81" fmla="*/ 1108 h 1656"/>
                <a:gd name="T82" fmla="*/ 233 w 1681"/>
                <a:gd name="T83" fmla="*/ 1046 h 1656"/>
                <a:gd name="T84" fmla="*/ 268 w 1681"/>
                <a:gd name="T85" fmla="*/ 973 h 1656"/>
                <a:gd name="T86" fmla="*/ 298 w 1681"/>
                <a:gd name="T87" fmla="*/ 890 h 1656"/>
                <a:gd name="T88" fmla="*/ 329 w 1681"/>
                <a:gd name="T89" fmla="*/ 793 h 1656"/>
                <a:gd name="T90" fmla="*/ 349 w 1681"/>
                <a:gd name="T91" fmla="*/ 717 h 1656"/>
                <a:gd name="T92" fmla="*/ 363 w 1681"/>
                <a:gd name="T93" fmla="*/ 646 h 1656"/>
                <a:gd name="T94" fmla="*/ 372 w 1681"/>
                <a:gd name="T95" fmla="*/ 580 h 1656"/>
                <a:gd name="T96" fmla="*/ 376 w 1681"/>
                <a:gd name="T97" fmla="*/ 519 h 1656"/>
                <a:gd name="T98" fmla="*/ 374 w 1681"/>
                <a:gd name="T99" fmla="*/ 460 h 1656"/>
                <a:gd name="T100" fmla="*/ 368 w 1681"/>
                <a:gd name="T101" fmla="*/ 407 h 1656"/>
                <a:gd name="T102" fmla="*/ 353 w 1681"/>
                <a:gd name="T103" fmla="*/ 348 h 1656"/>
                <a:gd name="T104" fmla="*/ 332 w 1681"/>
                <a:gd name="T105" fmla="*/ 293 h 1656"/>
                <a:gd name="T106" fmla="*/ 424 w 1681"/>
                <a:gd name="T107" fmla="*/ 224 h 1656"/>
                <a:gd name="T108" fmla="*/ 519 w 1681"/>
                <a:gd name="T109" fmla="*/ 163 h 1656"/>
                <a:gd name="T110" fmla="*/ 620 w 1681"/>
                <a:gd name="T111" fmla="*/ 112 h 1656"/>
                <a:gd name="T112" fmla="*/ 720 w 1681"/>
                <a:gd name="T113" fmla="*/ 70 h 1656"/>
                <a:gd name="T114" fmla="*/ 827 w 1681"/>
                <a:gd name="T115" fmla="*/ 38 h 1656"/>
                <a:gd name="T116" fmla="*/ 933 w 1681"/>
                <a:gd name="T117" fmla="*/ 15 h 1656"/>
                <a:gd name="T118" fmla="*/ 1042 w 1681"/>
                <a:gd name="T119" fmla="*/ 4 h 1656"/>
                <a:gd name="T120" fmla="*/ 1150 w 1681"/>
                <a:gd name="T121" fmla="*/ 0 h 1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81" h="1656">
                  <a:moveTo>
                    <a:pt x="1150" y="0"/>
                  </a:moveTo>
                  <a:lnTo>
                    <a:pt x="1259" y="6"/>
                  </a:lnTo>
                  <a:lnTo>
                    <a:pt x="1367" y="19"/>
                  </a:lnTo>
                  <a:lnTo>
                    <a:pt x="1473" y="44"/>
                  </a:lnTo>
                  <a:lnTo>
                    <a:pt x="1578" y="78"/>
                  </a:lnTo>
                  <a:lnTo>
                    <a:pt x="1681" y="122"/>
                  </a:lnTo>
                  <a:lnTo>
                    <a:pt x="1356" y="447"/>
                  </a:lnTo>
                  <a:lnTo>
                    <a:pt x="1272" y="430"/>
                  </a:lnTo>
                  <a:lnTo>
                    <a:pt x="1186" y="420"/>
                  </a:lnTo>
                  <a:lnTo>
                    <a:pt x="1101" y="418"/>
                  </a:lnTo>
                  <a:lnTo>
                    <a:pt x="1015" y="428"/>
                  </a:lnTo>
                  <a:lnTo>
                    <a:pt x="931" y="445"/>
                  </a:lnTo>
                  <a:lnTo>
                    <a:pt x="850" y="469"/>
                  </a:lnTo>
                  <a:lnTo>
                    <a:pt x="770" y="504"/>
                  </a:lnTo>
                  <a:lnTo>
                    <a:pt x="692" y="547"/>
                  </a:lnTo>
                  <a:lnTo>
                    <a:pt x="620" y="601"/>
                  </a:lnTo>
                  <a:lnTo>
                    <a:pt x="551" y="662"/>
                  </a:lnTo>
                  <a:lnTo>
                    <a:pt x="488" y="732"/>
                  </a:lnTo>
                  <a:lnTo>
                    <a:pt x="435" y="806"/>
                  </a:lnTo>
                  <a:lnTo>
                    <a:pt x="391" y="886"/>
                  </a:lnTo>
                  <a:lnTo>
                    <a:pt x="357" y="968"/>
                  </a:lnTo>
                  <a:lnTo>
                    <a:pt x="332" y="1053"/>
                  </a:lnTo>
                  <a:lnTo>
                    <a:pt x="315" y="1141"/>
                  </a:lnTo>
                  <a:lnTo>
                    <a:pt x="310" y="1228"/>
                  </a:lnTo>
                  <a:lnTo>
                    <a:pt x="311" y="1317"/>
                  </a:lnTo>
                  <a:lnTo>
                    <a:pt x="323" y="1405"/>
                  </a:lnTo>
                  <a:lnTo>
                    <a:pt x="346" y="1491"/>
                  </a:lnTo>
                  <a:lnTo>
                    <a:pt x="376" y="1574"/>
                  </a:lnTo>
                  <a:lnTo>
                    <a:pt x="416" y="1656"/>
                  </a:lnTo>
                  <a:lnTo>
                    <a:pt x="327" y="1618"/>
                  </a:lnTo>
                  <a:lnTo>
                    <a:pt x="245" y="1580"/>
                  </a:lnTo>
                  <a:lnTo>
                    <a:pt x="171" y="1544"/>
                  </a:lnTo>
                  <a:lnTo>
                    <a:pt x="106" y="1511"/>
                  </a:lnTo>
                  <a:lnTo>
                    <a:pt x="49" y="1481"/>
                  </a:lnTo>
                  <a:lnTo>
                    <a:pt x="0" y="1456"/>
                  </a:lnTo>
                  <a:lnTo>
                    <a:pt x="34" y="1382"/>
                  </a:lnTo>
                  <a:lnTo>
                    <a:pt x="66" y="1306"/>
                  </a:lnTo>
                  <a:lnTo>
                    <a:pt x="93" y="1224"/>
                  </a:lnTo>
                  <a:lnTo>
                    <a:pt x="129" y="1192"/>
                  </a:lnTo>
                  <a:lnTo>
                    <a:pt x="163" y="1154"/>
                  </a:lnTo>
                  <a:lnTo>
                    <a:pt x="197" y="1108"/>
                  </a:lnTo>
                  <a:lnTo>
                    <a:pt x="233" y="1046"/>
                  </a:lnTo>
                  <a:lnTo>
                    <a:pt x="268" y="973"/>
                  </a:lnTo>
                  <a:lnTo>
                    <a:pt x="298" y="890"/>
                  </a:lnTo>
                  <a:lnTo>
                    <a:pt x="329" y="793"/>
                  </a:lnTo>
                  <a:lnTo>
                    <a:pt x="349" y="717"/>
                  </a:lnTo>
                  <a:lnTo>
                    <a:pt x="363" y="646"/>
                  </a:lnTo>
                  <a:lnTo>
                    <a:pt x="372" y="580"/>
                  </a:lnTo>
                  <a:lnTo>
                    <a:pt x="376" y="519"/>
                  </a:lnTo>
                  <a:lnTo>
                    <a:pt x="374" y="460"/>
                  </a:lnTo>
                  <a:lnTo>
                    <a:pt x="368" y="407"/>
                  </a:lnTo>
                  <a:lnTo>
                    <a:pt x="353" y="348"/>
                  </a:lnTo>
                  <a:lnTo>
                    <a:pt x="332" y="293"/>
                  </a:lnTo>
                  <a:lnTo>
                    <a:pt x="424" y="224"/>
                  </a:lnTo>
                  <a:lnTo>
                    <a:pt x="519" y="163"/>
                  </a:lnTo>
                  <a:lnTo>
                    <a:pt x="620" y="112"/>
                  </a:lnTo>
                  <a:lnTo>
                    <a:pt x="720" y="70"/>
                  </a:lnTo>
                  <a:lnTo>
                    <a:pt x="827" y="38"/>
                  </a:lnTo>
                  <a:lnTo>
                    <a:pt x="933" y="15"/>
                  </a:lnTo>
                  <a:lnTo>
                    <a:pt x="1042" y="4"/>
                  </a:lnTo>
                  <a:lnTo>
                    <a:pt x="1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64" name="Freeform 197"/>
            <p:cNvSpPr>
              <a:spLocks/>
            </p:cNvSpPr>
            <p:nvPr/>
          </p:nvSpPr>
          <p:spPr bwMode="auto">
            <a:xfrm>
              <a:off x="6172" y="3502"/>
              <a:ext cx="677" cy="895"/>
            </a:xfrm>
            <a:custGeom>
              <a:avLst/>
              <a:gdLst>
                <a:gd name="T0" fmla="*/ 1228 w 1352"/>
                <a:gd name="T1" fmla="*/ 0 h 1789"/>
                <a:gd name="T2" fmla="*/ 1272 w 1352"/>
                <a:gd name="T3" fmla="*/ 101 h 1789"/>
                <a:gd name="T4" fmla="*/ 1306 w 1352"/>
                <a:gd name="T5" fmla="*/ 206 h 1789"/>
                <a:gd name="T6" fmla="*/ 1331 w 1352"/>
                <a:gd name="T7" fmla="*/ 310 h 1789"/>
                <a:gd name="T8" fmla="*/ 1346 w 1352"/>
                <a:gd name="T9" fmla="*/ 418 h 1789"/>
                <a:gd name="T10" fmla="*/ 1352 w 1352"/>
                <a:gd name="T11" fmla="*/ 527 h 1789"/>
                <a:gd name="T12" fmla="*/ 1348 w 1352"/>
                <a:gd name="T13" fmla="*/ 635 h 1789"/>
                <a:gd name="T14" fmla="*/ 1335 w 1352"/>
                <a:gd name="T15" fmla="*/ 742 h 1789"/>
                <a:gd name="T16" fmla="*/ 1314 w 1352"/>
                <a:gd name="T17" fmla="*/ 848 h 1789"/>
                <a:gd name="T18" fmla="*/ 1282 w 1352"/>
                <a:gd name="T19" fmla="*/ 953 h 1789"/>
                <a:gd name="T20" fmla="*/ 1242 w 1352"/>
                <a:gd name="T21" fmla="*/ 1055 h 1789"/>
                <a:gd name="T22" fmla="*/ 1192 w 1352"/>
                <a:gd name="T23" fmla="*/ 1154 h 1789"/>
                <a:gd name="T24" fmla="*/ 1133 w 1352"/>
                <a:gd name="T25" fmla="*/ 1249 h 1789"/>
                <a:gd name="T26" fmla="*/ 1065 w 1352"/>
                <a:gd name="T27" fmla="*/ 1339 h 1789"/>
                <a:gd name="T28" fmla="*/ 987 w 1352"/>
                <a:gd name="T29" fmla="*/ 1424 h 1789"/>
                <a:gd name="T30" fmla="*/ 909 w 1352"/>
                <a:gd name="T31" fmla="*/ 1498 h 1789"/>
                <a:gd name="T32" fmla="*/ 825 w 1352"/>
                <a:gd name="T33" fmla="*/ 1563 h 1789"/>
                <a:gd name="T34" fmla="*/ 738 w 1352"/>
                <a:gd name="T35" fmla="*/ 1618 h 1789"/>
                <a:gd name="T36" fmla="*/ 647 w 1352"/>
                <a:gd name="T37" fmla="*/ 1668 h 1789"/>
                <a:gd name="T38" fmla="*/ 553 w 1352"/>
                <a:gd name="T39" fmla="*/ 1708 h 1789"/>
                <a:gd name="T40" fmla="*/ 456 w 1352"/>
                <a:gd name="T41" fmla="*/ 1740 h 1789"/>
                <a:gd name="T42" fmla="*/ 359 w 1352"/>
                <a:gd name="T43" fmla="*/ 1765 h 1789"/>
                <a:gd name="T44" fmla="*/ 260 w 1352"/>
                <a:gd name="T45" fmla="*/ 1782 h 1789"/>
                <a:gd name="T46" fmla="*/ 160 w 1352"/>
                <a:gd name="T47" fmla="*/ 1789 h 1789"/>
                <a:gd name="T48" fmla="*/ 143 w 1352"/>
                <a:gd name="T49" fmla="*/ 1706 h 1789"/>
                <a:gd name="T50" fmla="*/ 122 w 1352"/>
                <a:gd name="T51" fmla="*/ 1624 h 1789"/>
                <a:gd name="T52" fmla="*/ 87 w 1352"/>
                <a:gd name="T53" fmla="*/ 1531 h 1789"/>
                <a:gd name="T54" fmla="*/ 47 w 1352"/>
                <a:gd name="T55" fmla="*/ 1445 h 1789"/>
                <a:gd name="T56" fmla="*/ 0 w 1352"/>
                <a:gd name="T57" fmla="*/ 1365 h 1789"/>
                <a:gd name="T58" fmla="*/ 82 w 1352"/>
                <a:gd name="T59" fmla="*/ 1371 h 1789"/>
                <a:gd name="T60" fmla="*/ 165 w 1352"/>
                <a:gd name="T61" fmla="*/ 1369 h 1789"/>
                <a:gd name="T62" fmla="*/ 247 w 1352"/>
                <a:gd name="T63" fmla="*/ 1358 h 1789"/>
                <a:gd name="T64" fmla="*/ 327 w 1352"/>
                <a:gd name="T65" fmla="*/ 1341 h 1789"/>
                <a:gd name="T66" fmla="*/ 405 w 1352"/>
                <a:gd name="T67" fmla="*/ 1314 h 1789"/>
                <a:gd name="T68" fmla="*/ 481 w 1352"/>
                <a:gd name="T69" fmla="*/ 1280 h 1789"/>
                <a:gd name="T70" fmla="*/ 555 w 1352"/>
                <a:gd name="T71" fmla="*/ 1238 h 1789"/>
                <a:gd name="T72" fmla="*/ 624 w 1352"/>
                <a:gd name="T73" fmla="*/ 1187 h 1789"/>
                <a:gd name="T74" fmla="*/ 690 w 1352"/>
                <a:gd name="T75" fmla="*/ 1128 h 1789"/>
                <a:gd name="T76" fmla="*/ 751 w 1352"/>
                <a:gd name="T77" fmla="*/ 1059 h 1789"/>
                <a:gd name="T78" fmla="*/ 802 w 1352"/>
                <a:gd name="T79" fmla="*/ 987 h 1789"/>
                <a:gd name="T80" fmla="*/ 846 w 1352"/>
                <a:gd name="T81" fmla="*/ 911 h 1789"/>
                <a:gd name="T82" fmla="*/ 880 w 1352"/>
                <a:gd name="T83" fmla="*/ 831 h 1789"/>
                <a:gd name="T84" fmla="*/ 905 w 1352"/>
                <a:gd name="T85" fmla="*/ 749 h 1789"/>
                <a:gd name="T86" fmla="*/ 922 w 1352"/>
                <a:gd name="T87" fmla="*/ 664 h 1789"/>
                <a:gd name="T88" fmla="*/ 932 w 1352"/>
                <a:gd name="T89" fmla="*/ 580 h 1789"/>
                <a:gd name="T90" fmla="*/ 930 w 1352"/>
                <a:gd name="T91" fmla="*/ 495 h 1789"/>
                <a:gd name="T92" fmla="*/ 922 w 1352"/>
                <a:gd name="T93" fmla="*/ 409 h 1789"/>
                <a:gd name="T94" fmla="*/ 903 w 1352"/>
                <a:gd name="T95" fmla="*/ 325 h 1789"/>
                <a:gd name="T96" fmla="*/ 1228 w 1352"/>
                <a:gd name="T97" fmla="*/ 0 h 1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352" h="1789">
                  <a:moveTo>
                    <a:pt x="1228" y="0"/>
                  </a:moveTo>
                  <a:lnTo>
                    <a:pt x="1272" y="101"/>
                  </a:lnTo>
                  <a:lnTo>
                    <a:pt x="1306" y="206"/>
                  </a:lnTo>
                  <a:lnTo>
                    <a:pt x="1331" y="310"/>
                  </a:lnTo>
                  <a:lnTo>
                    <a:pt x="1346" y="418"/>
                  </a:lnTo>
                  <a:lnTo>
                    <a:pt x="1352" y="527"/>
                  </a:lnTo>
                  <a:lnTo>
                    <a:pt x="1348" y="635"/>
                  </a:lnTo>
                  <a:lnTo>
                    <a:pt x="1335" y="742"/>
                  </a:lnTo>
                  <a:lnTo>
                    <a:pt x="1314" y="848"/>
                  </a:lnTo>
                  <a:lnTo>
                    <a:pt x="1282" y="953"/>
                  </a:lnTo>
                  <a:lnTo>
                    <a:pt x="1242" y="1055"/>
                  </a:lnTo>
                  <a:lnTo>
                    <a:pt x="1192" y="1154"/>
                  </a:lnTo>
                  <a:lnTo>
                    <a:pt x="1133" y="1249"/>
                  </a:lnTo>
                  <a:lnTo>
                    <a:pt x="1065" y="1339"/>
                  </a:lnTo>
                  <a:lnTo>
                    <a:pt x="987" y="1424"/>
                  </a:lnTo>
                  <a:lnTo>
                    <a:pt x="909" y="1498"/>
                  </a:lnTo>
                  <a:lnTo>
                    <a:pt x="825" y="1563"/>
                  </a:lnTo>
                  <a:lnTo>
                    <a:pt x="738" y="1618"/>
                  </a:lnTo>
                  <a:lnTo>
                    <a:pt x="647" y="1668"/>
                  </a:lnTo>
                  <a:lnTo>
                    <a:pt x="553" y="1708"/>
                  </a:lnTo>
                  <a:lnTo>
                    <a:pt x="456" y="1740"/>
                  </a:lnTo>
                  <a:lnTo>
                    <a:pt x="359" y="1765"/>
                  </a:lnTo>
                  <a:lnTo>
                    <a:pt x="260" y="1782"/>
                  </a:lnTo>
                  <a:lnTo>
                    <a:pt x="160" y="1789"/>
                  </a:lnTo>
                  <a:lnTo>
                    <a:pt x="143" y="1706"/>
                  </a:lnTo>
                  <a:lnTo>
                    <a:pt x="122" y="1624"/>
                  </a:lnTo>
                  <a:lnTo>
                    <a:pt x="87" y="1531"/>
                  </a:lnTo>
                  <a:lnTo>
                    <a:pt x="47" y="1445"/>
                  </a:lnTo>
                  <a:lnTo>
                    <a:pt x="0" y="1365"/>
                  </a:lnTo>
                  <a:lnTo>
                    <a:pt x="82" y="1371"/>
                  </a:lnTo>
                  <a:lnTo>
                    <a:pt x="165" y="1369"/>
                  </a:lnTo>
                  <a:lnTo>
                    <a:pt x="247" y="1358"/>
                  </a:lnTo>
                  <a:lnTo>
                    <a:pt x="327" y="1341"/>
                  </a:lnTo>
                  <a:lnTo>
                    <a:pt x="405" y="1314"/>
                  </a:lnTo>
                  <a:lnTo>
                    <a:pt x="481" y="1280"/>
                  </a:lnTo>
                  <a:lnTo>
                    <a:pt x="555" y="1238"/>
                  </a:lnTo>
                  <a:lnTo>
                    <a:pt x="624" y="1187"/>
                  </a:lnTo>
                  <a:lnTo>
                    <a:pt x="690" y="1128"/>
                  </a:lnTo>
                  <a:lnTo>
                    <a:pt x="751" y="1059"/>
                  </a:lnTo>
                  <a:lnTo>
                    <a:pt x="802" y="987"/>
                  </a:lnTo>
                  <a:lnTo>
                    <a:pt x="846" y="911"/>
                  </a:lnTo>
                  <a:lnTo>
                    <a:pt x="880" y="831"/>
                  </a:lnTo>
                  <a:lnTo>
                    <a:pt x="905" y="749"/>
                  </a:lnTo>
                  <a:lnTo>
                    <a:pt x="922" y="664"/>
                  </a:lnTo>
                  <a:lnTo>
                    <a:pt x="932" y="580"/>
                  </a:lnTo>
                  <a:lnTo>
                    <a:pt x="930" y="495"/>
                  </a:lnTo>
                  <a:lnTo>
                    <a:pt x="922" y="409"/>
                  </a:lnTo>
                  <a:lnTo>
                    <a:pt x="903" y="325"/>
                  </a:lnTo>
                  <a:lnTo>
                    <a:pt x="12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65" name="Freeform 198"/>
            <p:cNvSpPr>
              <a:spLocks/>
            </p:cNvSpPr>
            <p:nvPr/>
          </p:nvSpPr>
          <p:spPr bwMode="auto">
            <a:xfrm>
              <a:off x="6268" y="3188"/>
              <a:ext cx="1008" cy="1637"/>
            </a:xfrm>
            <a:custGeom>
              <a:avLst/>
              <a:gdLst>
                <a:gd name="T0" fmla="*/ 1736 w 2016"/>
                <a:gd name="T1" fmla="*/ 119 h 3274"/>
                <a:gd name="T2" fmla="*/ 1858 w 2016"/>
                <a:gd name="T3" fmla="*/ 369 h 3274"/>
                <a:gd name="T4" fmla="*/ 1946 w 2016"/>
                <a:gd name="T5" fmla="*/ 627 h 3274"/>
                <a:gd name="T6" fmla="*/ 1999 w 2016"/>
                <a:gd name="T7" fmla="*/ 893 h 3274"/>
                <a:gd name="T8" fmla="*/ 2016 w 2016"/>
                <a:gd name="T9" fmla="*/ 1163 h 3274"/>
                <a:gd name="T10" fmla="*/ 2001 w 2016"/>
                <a:gd name="T11" fmla="*/ 1433 h 3274"/>
                <a:gd name="T12" fmla="*/ 1949 w 2016"/>
                <a:gd name="T13" fmla="*/ 1700 h 3274"/>
                <a:gd name="T14" fmla="*/ 1864 w 2016"/>
                <a:gd name="T15" fmla="*/ 1960 h 3274"/>
                <a:gd name="T16" fmla="*/ 1744 w 2016"/>
                <a:gd name="T17" fmla="*/ 2207 h 3274"/>
                <a:gd name="T18" fmla="*/ 1588 w 2016"/>
                <a:gd name="T19" fmla="*/ 2443 h 3274"/>
                <a:gd name="T20" fmla="*/ 1400 w 2016"/>
                <a:gd name="T21" fmla="*/ 2660 h 3274"/>
                <a:gd name="T22" fmla="*/ 1177 w 2016"/>
                <a:gd name="T23" fmla="*/ 2852 h 3274"/>
                <a:gd name="T24" fmla="*/ 938 w 2016"/>
                <a:gd name="T25" fmla="*/ 3010 h 3274"/>
                <a:gd name="T26" fmla="*/ 683 w 2016"/>
                <a:gd name="T27" fmla="*/ 3129 h 3274"/>
                <a:gd name="T28" fmla="*/ 418 w 2016"/>
                <a:gd name="T29" fmla="*/ 3215 h 3274"/>
                <a:gd name="T30" fmla="*/ 145 w 2016"/>
                <a:gd name="T31" fmla="*/ 3262 h 3274"/>
                <a:gd name="T32" fmla="*/ 8 w 2016"/>
                <a:gd name="T33" fmla="*/ 3272 h 3274"/>
                <a:gd name="T34" fmla="*/ 6 w 2016"/>
                <a:gd name="T35" fmla="*/ 3127 h 3274"/>
                <a:gd name="T36" fmla="*/ 0 w 2016"/>
                <a:gd name="T37" fmla="*/ 2814 h 3274"/>
                <a:gd name="T38" fmla="*/ 234 w 2016"/>
                <a:gd name="T39" fmla="*/ 2785 h 3274"/>
                <a:gd name="T40" fmla="*/ 462 w 2016"/>
                <a:gd name="T41" fmla="*/ 2721 h 3274"/>
                <a:gd name="T42" fmla="*/ 681 w 2016"/>
                <a:gd name="T43" fmla="*/ 2626 h 3274"/>
                <a:gd name="T44" fmla="*/ 886 w 2016"/>
                <a:gd name="T45" fmla="*/ 2496 h 3274"/>
                <a:gd name="T46" fmla="*/ 1075 w 2016"/>
                <a:gd name="T47" fmla="*/ 2335 h 3274"/>
                <a:gd name="T48" fmla="*/ 1240 w 2016"/>
                <a:gd name="T49" fmla="*/ 2143 h 3274"/>
                <a:gd name="T50" fmla="*/ 1369 w 2016"/>
                <a:gd name="T51" fmla="*/ 1935 h 3274"/>
                <a:gd name="T52" fmla="*/ 1466 w 2016"/>
                <a:gd name="T53" fmla="*/ 1715 h 3274"/>
                <a:gd name="T54" fmla="*/ 1529 w 2016"/>
                <a:gd name="T55" fmla="*/ 1485 h 3274"/>
                <a:gd name="T56" fmla="*/ 1558 w 2016"/>
                <a:gd name="T57" fmla="*/ 1249 h 3274"/>
                <a:gd name="T58" fmla="*/ 1552 w 2016"/>
                <a:gd name="T59" fmla="*/ 1011 h 3274"/>
                <a:gd name="T60" fmla="*/ 1512 w 2016"/>
                <a:gd name="T61" fmla="*/ 777 h 3274"/>
                <a:gd name="T62" fmla="*/ 1440 w 2016"/>
                <a:gd name="T63" fmla="*/ 549 h 3274"/>
                <a:gd name="T64" fmla="*/ 1331 w 2016"/>
                <a:gd name="T65" fmla="*/ 332 h 3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16" h="3274">
                  <a:moveTo>
                    <a:pt x="1664" y="0"/>
                  </a:moveTo>
                  <a:lnTo>
                    <a:pt x="1736" y="119"/>
                  </a:lnTo>
                  <a:lnTo>
                    <a:pt x="1803" y="241"/>
                  </a:lnTo>
                  <a:lnTo>
                    <a:pt x="1858" y="369"/>
                  </a:lnTo>
                  <a:lnTo>
                    <a:pt x="1908" y="496"/>
                  </a:lnTo>
                  <a:lnTo>
                    <a:pt x="1946" y="627"/>
                  </a:lnTo>
                  <a:lnTo>
                    <a:pt x="1976" y="758"/>
                  </a:lnTo>
                  <a:lnTo>
                    <a:pt x="1999" y="893"/>
                  </a:lnTo>
                  <a:lnTo>
                    <a:pt x="2012" y="1028"/>
                  </a:lnTo>
                  <a:lnTo>
                    <a:pt x="2016" y="1163"/>
                  </a:lnTo>
                  <a:lnTo>
                    <a:pt x="2012" y="1298"/>
                  </a:lnTo>
                  <a:lnTo>
                    <a:pt x="2001" y="1433"/>
                  </a:lnTo>
                  <a:lnTo>
                    <a:pt x="1978" y="1566"/>
                  </a:lnTo>
                  <a:lnTo>
                    <a:pt x="1949" y="1700"/>
                  </a:lnTo>
                  <a:lnTo>
                    <a:pt x="1911" y="1831"/>
                  </a:lnTo>
                  <a:lnTo>
                    <a:pt x="1864" y="1960"/>
                  </a:lnTo>
                  <a:lnTo>
                    <a:pt x="1807" y="2086"/>
                  </a:lnTo>
                  <a:lnTo>
                    <a:pt x="1744" y="2207"/>
                  </a:lnTo>
                  <a:lnTo>
                    <a:pt x="1670" y="2327"/>
                  </a:lnTo>
                  <a:lnTo>
                    <a:pt x="1588" y="2443"/>
                  </a:lnTo>
                  <a:lnTo>
                    <a:pt x="1499" y="2553"/>
                  </a:lnTo>
                  <a:lnTo>
                    <a:pt x="1400" y="2660"/>
                  </a:lnTo>
                  <a:lnTo>
                    <a:pt x="1291" y="2761"/>
                  </a:lnTo>
                  <a:lnTo>
                    <a:pt x="1177" y="2852"/>
                  </a:lnTo>
                  <a:lnTo>
                    <a:pt x="1059" y="2935"/>
                  </a:lnTo>
                  <a:lnTo>
                    <a:pt x="938" y="3010"/>
                  </a:lnTo>
                  <a:lnTo>
                    <a:pt x="812" y="3074"/>
                  </a:lnTo>
                  <a:lnTo>
                    <a:pt x="683" y="3129"/>
                  </a:lnTo>
                  <a:lnTo>
                    <a:pt x="552" y="3177"/>
                  </a:lnTo>
                  <a:lnTo>
                    <a:pt x="418" y="3215"/>
                  </a:lnTo>
                  <a:lnTo>
                    <a:pt x="281" y="3243"/>
                  </a:lnTo>
                  <a:lnTo>
                    <a:pt x="145" y="3262"/>
                  </a:lnTo>
                  <a:lnTo>
                    <a:pt x="8" y="3274"/>
                  </a:lnTo>
                  <a:lnTo>
                    <a:pt x="8" y="3272"/>
                  </a:lnTo>
                  <a:lnTo>
                    <a:pt x="6" y="3198"/>
                  </a:lnTo>
                  <a:lnTo>
                    <a:pt x="6" y="3127"/>
                  </a:lnTo>
                  <a:lnTo>
                    <a:pt x="4" y="2966"/>
                  </a:lnTo>
                  <a:lnTo>
                    <a:pt x="0" y="2814"/>
                  </a:lnTo>
                  <a:lnTo>
                    <a:pt x="118" y="2804"/>
                  </a:lnTo>
                  <a:lnTo>
                    <a:pt x="234" y="2785"/>
                  </a:lnTo>
                  <a:lnTo>
                    <a:pt x="348" y="2757"/>
                  </a:lnTo>
                  <a:lnTo>
                    <a:pt x="462" y="2721"/>
                  </a:lnTo>
                  <a:lnTo>
                    <a:pt x="572" y="2677"/>
                  </a:lnTo>
                  <a:lnTo>
                    <a:pt x="681" y="2626"/>
                  </a:lnTo>
                  <a:lnTo>
                    <a:pt x="785" y="2565"/>
                  </a:lnTo>
                  <a:lnTo>
                    <a:pt x="886" y="2496"/>
                  </a:lnTo>
                  <a:lnTo>
                    <a:pt x="983" y="2418"/>
                  </a:lnTo>
                  <a:lnTo>
                    <a:pt x="1075" y="2335"/>
                  </a:lnTo>
                  <a:lnTo>
                    <a:pt x="1162" y="2241"/>
                  </a:lnTo>
                  <a:lnTo>
                    <a:pt x="1240" y="2143"/>
                  </a:lnTo>
                  <a:lnTo>
                    <a:pt x="1308" y="2042"/>
                  </a:lnTo>
                  <a:lnTo>
                    <a:pt x="1369" y="1935"/>
                  </a:lnTo>
                  <a:lnTo>
                    <a:pt x="1423" y="1827"/>
                  </a:lnTo>
                  <a:lnTo>
                    <a:pt x="1466" y="1715"/>
                  </a:lnTo>
                  <a:lnTo>
                    <a:pt x="1501" y="1601"/>
                  </a:lnTo>
                  <a:lnTo>
                    <a:pt x="1529" y="1485"/>
                  </a:lnTo>
                  <a:lnTo>
                    <a:pt x="1546" y="1367"/>
                  </a:lnTo>
                  <a:lnTo>
                    <a:pt x="1558" y="1249"/>
                  </a:lnTo>
                  <a:lnTo>
                    <a:pt x="1558" y="1129"/>
                  </a:lnTo>
                  <a:lnTo>
                    <a:pt x="1552" y="1011"/>
                  </a:lnTo>
                  <a:lnTo>
                    <a:pt x="1537" y="893"/>
                  </a:lnTo>
                  <a:lnTo>
                    <a:pt x="1512" y="777"/>
                  </a:lnTo>
                  <a:lnTo>
                    <a:pt x="1480" y="663"/>
                  </a:lnTo>
                  <a:lnTo>
                    <a:pt x="1440" y="549"/>
                  </a:lnTo>
                  <a:lnTo>
                    <a:pt x="1390" y="439"/>
                  </a:lnTo>
                  <a:lnTo>
                    <a:pt x="1331" y="332"/>
                  </a:lnTo>
                  <a:lnTo>
                    <a:pt x="16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66" name="Freeform 199"/>
            <p:cNvSpPr>
              <a:spLocks/>
            </p:cNvSpPr>
            <p:nvPr/>
          </p:nvSpPr>
          <p:spPr bwMode="auto">
            <a:xfrm>
              <a:off x="6008" y="2577"/>
              <a:ext cx="1409" cy="1410"/>
            </a:xfrm>
            <a:custGeom>
              <a:avLst/>
              <a:gdLst>
                <a:gd name="T0" fmla="*/ 2351 w 2818"/>
                <a:gd name="T1" fmla="*/ 0 h 2820"/>
                <a:gd name="T2" fmla="*/ 2406 w 2818"/>
                <a:gd name="T3" fmla="*/ 413 h 2820"/>
                <a:gd name="T4" fmla="*/ 2818 w 2818"/>
                <a:gd name="T5" fmla="*/ 468 h 2820"/>
                <a:gd name="T6" fmla="*/ 2273 w 2818"/>
                <a:gd name="T7" fmla="*/ 1014 h 2820"/>
                <a:gd name="T8" fmla="*/ 2067 w 2818"/>
                <a:gd name="T9" fmla="*/ 987 h 2820"/>
                <a:gd name="T10" fmla="*/ 827 w 2818"/>
                <a:gd name="T11" fmla="*/ 2225 h 2820"/>
                <a:gd name="T12" fmla="*/ 848 w 2818"/>
                <a:gd name="T13" fmla="*/ 2286 h 2820"/>
                <a:gd name="T14" fmla="*/ 858 w 2818"/>
                <a:gd name="T15" fmla="*/ 2346 h 2820"/>
                <a:gd name="T16" fmla="*/ 860 w 2818"/>
                <a:gd name="T17" fmla="*/ 2409 h 2820"/>
                <a:gd name="T18" fmla="*/ 852 w 2818"/>
                <a:gd name="T19" fmla="*/ 2472 h 2820"/>
                <a:gd name="T20" fmla="*/ 837 w 2818"/>
                <a:gd name="T21" fmla="*/ 2531 h 2820"/>
                <a:gd name="T22" fmla="*/ 812 w 2818"/>
                <a:gd name="T23" fmla="*/ 2590 h 2820"/>
                <a:gd name="T24" fmla="*/ 778 w 2818"/>
                <a:gd name="T25" fmla="*/ 2645 h 2820"/>
                <a:gd name="T26" fmla="*/ 734 w 2818"/>
                <a:gd name="T27" fmla="*/ 2694 h 2820"/>
                <a:gd name="T28" fmla="*/ 686 w 2818"/>
                <a:gd name="T29" fmla="*/ 2736 h 2820"/>
                <a:gd name="T30" fmla="*/ 633 w 2818"/>
                <a:gd name="T31" fmla="*/ 2770 h 2820"/>
                <a:gd name="T32" fmla="*/ 578 w 2818"/>
                <a:gd name="T33" fmla="*/ 2795 h 2820"/>
                <a:gd name="T34" fmla="*/ 519 w 2818"/>
                <a:gd name="T35" fmla="*/ 2812 h 2820"/>
                <a:gd name="T36" fmla="*/ 460 w 2818"/>
                <a:gd name="T37" fmla="*/ 2820 h 2820"/>
                <a:gd name="T38" fmla="*/ 399 w 2818"/>
                <a:gd name="T39" fmla="*/ 2820 h 2820"/>
                <a:gd name="T40" fmla="*/ 340 w 2818"/>
                <a:gd name="T41" fmla="*/ 2812 h 2820"/>
                <a:gd name="T42" fmla="*/ 281 w 2818"/>
                <a:gd name="T43" fmla="*/ 2795 h 2820"/>
                <a:gd name="T44" fmla="*/ 226 w 2818"/>
                <a:gd name="T45" fmla="*/ 2770 h 2820"/>
                <a:gd name="T46" fmla="*/ 173 w 2818"/>
                <a:gd name="T47" fmla="*/ 2736 h 2820"/>
                <a:gd name="T48" fmla="*/ 125 w 2818"/>
                <a:gd name="T49" fmla="*/ 2694 h 2820"/>
                <a:gd name="T50" fmla="*/ 84 w 2818"/>
                <a:gd name="T51" fmla="*/ 2647 h 2820"/>
                <a:gd name="T52" fmla="*/ 49 w 2818"/>
                <a:gd name="T53" fmla="*/ 2594 h 2820"/>
                <a:gd name="T54" fmla="*/ 25 w 2818"/>
                <a:gd name="T55" fmla="*/ 2538 h 2820"/>
                <a:gd name="T56" fmla="*/ 8 w 2818"/>
                <a:gd name="T57" fmla="*/ 2480 h 2820"/>
                <a:gd name="T58" fmla="*/ 0 w 2818"/>
                <a:gd name="T59" fmla="*/ 2421 h 2820"/>
                <a:gd name="T60" fmla="*/ 0 w 2818"/>
                <a:gd name="T61" fmla="*/ 2360 h 2820"/>
                <a:gd name="T62" fmla="*/ 8 w 2818"/>
                <a:gd name="T63" fmla="*/ 2301 h 2820"/>
                <a:gd name="T64" fmla="*/ 25 w 2818"/>
                <a:gd name="T65" fmla="*/ 2242 h 2820"/>
                <a:gd name="T66" fmla="*/ 49 w 2818"/>
                <a:gd name="T67" fmla="*/ 2187 h 2820"/>
                <a:gd name="T68" fmla="*/ 84 w 2818"/>
                <a:gd name="T69" fmla="*/ 2133 h 2820"/>
                <a:gd name="T70" fmla="*/ 125 w 2818"/>
                <a:gd name="T71" fmla="*/ 2086 h 2820"/>
                <a:gd name="T72" fmla="*/ 175 w 2818"/>
                <a:gd name="T73" fmla="*/ 2042 h 2820"/>
                <a:gd name="T74" fmla="*/ 230 w 2818"/>
                <a:gd name="T75" fmla="*/ 2008 h 2820"/>
                <a:gd name="T76" fmla="*/ 287 w 2818"/>
                <a:gd name="T77" fmla="*/ 1983 h 2820"/>
                <a:gd name="T78" fmla="*/ 348 w 2818"/>
                <a:gd name="T79" fmla="*/ 1968 h 2820"/>
                <a:gd name="T80" fmla="*/ 411 w 2818"/>
                <a:gd name="T81" fmla="*/ 1960 h 2820"/>
                <a:gd name="T82" fmla="*/ 473 w 2818"/>
                <a:gd name="T83" fmla="*/ 1962 h 2820"/>
                <a:gd name="T84" fmla="*/ 534 w 2818"/>
                <a:gd name="T85" fmla="*/ 1972 h 2820"/>
                <a:gd name="T86" fmla="*/ 595 w 2818"/>
                <a:gd name="T87" fmla="*/ 1993 h 2820"/>
                <a:gd name="T88" fmla="*/ 1831 w 2818"/>
                <a:gd name="T89" fmla="*/ 753 h 2820"/>
                <a:gd name="T90" fmla="*/ 1805 w 2818"/>
                <a:gd name="T91" fmla="*/ 548 h 2820"/>
                <a:gd name="T92" fmla="*/ 2351 w 2818"/>
                <a:gd name="T93" fmla="*/ 0 h 2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818" h="2820">
                  <a:moveTo>
                    <a:pt x="2351" y="0"/>
                  </a:moveTo>
                  <a:lnTo>
                    <a:pt x="2406" y="413"/>
                  </a:lnTo>
                  <a:lnTo>
                    <a:pt x="2818" y="468"/>
                  </a:lnTo>
                  <a:lnTo>
                    <a:pt x="2273" y="1014"/>
                  </a:lnTo>
                  <a:lnTo>
                    <a:pt x="2067" y="987"/>
                  </a:lnTo>
                  <a:lnTo>
                    <a:pt x="827" y="2225"/>
                  </a:lnTo>
                  <a:lnTo>
                    <a:pt x="848" y="2286"/>
                  </a:lnTo>
                  <a:lnTo>
                    <a:pt x="858" y="2346"/>
                  </a:lnTo>
                  <a:lnTo>
                    <a:pt x="860" y="2409"/>
                  </a:lnTo>
                  <a:lnTo>
                    <a:pt x="852" y="2472"/>
                  </a:lnTo>
                  <a:lnTo>
                    <a:pt x="837" y="2531"/>
                  </a:lnTo>
                  <a:lnTo>
                    <a:pt x="812" y="2590"/>
                  </a:lnTo>
                  <a:lnTo>
                    <a:pt x="778" y="2645"/>
                  </a:lnTo>
                  <a:lnTo>
                    <a:pt x="734" y="2694"/>
                  </a:lnTo>
                  <a:lnTo>
                    <a:pt x="686" y="2736"/>
                  </a:lnTo>
                  <a:lnTo>
                    <a:pt x="633" y="2770"/>
                  </a:lnTo>
                  <a:lnTo>
                    <a:pt x="578" y="2795"/>
                  </a:lnTo>
                  <a:lnTo>
                    <a:pt x="519" y="2812"/>
                  </a:lnTo>
                  <a:lnTo>
                    <a:pt x="460" y="2820"/>
                  </a:lnTo>
                  <a:lnTo>
                    <a:pt x="399" y="2820"/>
                  </a:lnTo>
                  <a:lnTo>
                    <a:pt x="340" y="2812"/>
                  </a:lnTo>
                  <a:lnTo>
                    <a:pt x="281" y="2795"/>
                  </a:lnTo>
                  <a:lnTo>
                    <a:pt x="226" y="2770"/>
                  </a:lnTo>
                  <a:lnTo>
                    <a:pt x="173" y="2736"/>
                  </a:lnTo>
                  <a:lnTo>
                    <a:pt x="125" y="2694"/>
                  </a:lnTo>
                  <a:lnTo>
                    <a:pt x="84" y="2647"/>
                  </a:lnTo>
                  <a:lnTo>
                    <a:pt x="49" y="2594"/>
                  </a:lnTo>
                  <a:lnTo>
                    <a:pt x="25" y="2538"/>
                  </a:lnTo>
                  <a:lnTo>
                    <a:pt x="8" y="2480"/>
                  </a:lnTo>
                  <a:lnTo>
                    <a:pt x="0" y="2421"/>
                  </a:lnTo>
                  <a:lnTo>
                    <a:pt x="0" y="2360"/>
                  </a:lnTo>
                  <a:lnTo>
                    <a:pt x="8" y="2301"/>
                  </a:lnTo>
                  <a:lnTo>
                    <a:pt x="25" y="2242"/>
                  </a:lnTo>
                  <a:lnTo>
                    <a:pt x="49" y="2187"/>
                  </a:lnTo>
                  <a:lnTo>
                    <a:pt x="84" y="2133"/>
                  </a:lnTo>
                  <a:lnTo>
                    <a:pt x="125" y="2086"/>
                  </a:lnTo>
                  <a:lnTo>
                    <a:pt x="175" y="2042"/>
                  </a:lnTo>
                  <a:lnTo>
                    <a:pt x="230" y="2008"/>
                  </a:lnTo>
                  <a:lnTo>
                    <a:pt x="287" y="1983"/>
                  </a:lnTo>
                  <a:lnTo>
                    <a:pt x="348" y="1968"/>
                  </a:lnTo>
                  <a:lnTo>
                    <a:pt x="411" y="1960"/>
                  </a:lnTo>
                  <a:lnTo>
                    <a:pt x="473" y="1962"/>
                  </a:lnTo>
                  <a:lnTo>
                    <a:pt x="534" y="1972"/>
                  </a:lnTo>
                  <a:lnTo>
                    <a:pt x="595" y="1993"/>
                  </a:lnTo>
                  <a:lnTo>
                    <a:pt x="1831" y="753"/>
                  </a:lnTo>
                  <a:lnTo>
                    <a:pt x="1805" y="548"/>
                  </a:lnTo>
                  <a:lnTo>
                    <a:pt x="23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67" name="Freeform 200"/>
            <p:cNvSpPr>
              <a:spLocks/>
            </p:cNvSpPr>
            <p:nvPr/>
          </p:nvSpPr>
          <p:spPr bwMode="auto">
            <a:xfrm>
              <a:off x="5745" y="2720"/>
              <a:ext cx="1063" cy="342"/>
            </a:xfrm>
            <a:custGeom>
              <a:avLst/>
              <a:gdLst>
                <a:gd name="T0" fmla="*/ 1002 w 2126"/>
                <a:gd name="T1" fmla="*/ 0 h 685"/>
                <a:gd name="T2" fmla="*/ 1151 w 2126"/>
                <a:gd name="T3" fmla="*/ 8 h 685"/>
                <a:gd name="T4" fmla="*/ 1297 w 2126"/>
                <a:gd name="T5" fmla="*/ 27 h 685"/>
                <a:gd name="T6" fmla="*/ 1442 w 2126"/>
                <a:gd name="T7" fmla="*/ 55 h 685"/>
                <a:gd name="T8" fmla="*/ 1584 w 2126"/>
                <a:gd name="T9" fmla="*/ 93 h 685"/>
                <a:gd name="T10" fmla="*/ 1725 w 2126"/>
                <a:gd name="T11" fmla="*/ 143 h 685"/>
                <a:gd name="T12" fmla="*/ 1864 w 2126"/>
                <a:gd name="T13" fmla="*/ 202 h 685"/>
                <a:gd name="T14" fmla="*/ 1997 w 2126"/>
                <a:gd name="T15" fmla="*/ 272 h 685"/>
                <a:gd name="T16" fmla="*/ 2126 w 2126"/>
                <a:gd name="T17" fmla="*/ 352 h 685"/>
                <a:gd name="T18" fmla="*/ 1794 w 2126"/>
                <a:gd name="T19" fmla="*/ 685 h 685"/>
                <a:gd name="T20" fmla="*/ 1677 w 2126"/>
                <a:gd name="T21" fmla="*/ 622 h 685"/>
                <a:gd name="T22" fmla="*/ 1556 w 2126"/>
                <a:gd name="T23" fmla="*/ 569 h 685"/>
                <a:gd name="T24" fmla="*/ 1432 w 2126"/>
                <a:gd name="T25" fmla="*/ 527 h 685"/>
                <a:gd name="T26" fmla="*/ 1305 w 2126"/>
                <a:gd name="T27" fmla="*/ 495 h 685"/>
                <a:gd name="T28" fmla="*/ 1177 w 2126"/>
                <a:gd name="T29" fmla="*/ 472 h 685"/>
                <a:gd name="T30" fmla="*/ 1048 w 2126"/>
                <a:gd name="T31" fmla="*/ 460 h 685"/>
                <a:gd name="T32" fmla="*/ 919 w 2126"/>
                <a:gd name="T33" fmla="*/ 459 h 685"/>
                <a:gd name="T34" fmla="*/ 789 w 2126"/>
                <a:gd name="T35" fmla="*/ 466 h 685"/>
                <a:gd name="T36" fmla="*/ 660 w 2126"/>
                <a:gd name="T37" fmla="*/ 485 h 685"/>
                <a:gd name="T38" fmla="*/ 533 w 2126"/>
                <a:gd name="T39" fmla="*/ 514 h 685"/>
                <a:gd name="T40" fmla="*/ 407 w 2126"/>
                <a:gd name="T41" fmla="*/ 552 h 685"/>
                <a:gd name="T42" fmla="*/ 285 w 2126"/>
                <a:gd name="T43" fmla="*/ 601 h 685"/>
                <a:gd name="T44" fmla="*/ 166 w 2126"/>
                <a:gd name="T45" fmla="*/ 660 h 685"/>
                <a:gd name="T46" fmla="*/ 150 w 2126"/>
                <a:gd name="T47" fmla="*/ 561 h 685"/>
                <a:gd name="T48" fmla="*/ 126 w 2126"/>
                <a:gd name="T49" fmla="*/ 472 h 685"/>
                <a:gd name="T50" fmla="*/ 93 w 2126"/>
                <a:gd name="T51" fmla="*/ 388 h 685"/>
                <a:gd name="T52" fmla="*/ 55 w 2126"/>
                <a:gd name="T53" fmla="*/ 310 h 685"/>
                <a:gd name="T54" fmla="*/ 10 w 2126"/>
                <a:gd name="T55" fmla="*/ 240 h 685"/>
                <a:gd name="T56" fmla="*/ 0 w 2126"/>
                <a:gd name="T57" fmla="*/ 228 h 685"/>
                <a:gd name="T58" fmla="*/ 137 w 2126"/>
                <a:gd name="T59" fmla="*/ 166 h 685"/>
                <a:gd name="T60" fmla="*/ 276 w 2126"/>
                <a:gd name="T61" fmla="*/ 112 h 685"/>
                <a:gd name="T62" fmla="*/ 418 w 2126"/>
                <a:gd name="T63" fmla="*/ 69 h 685"/>
                <a:gd name="T64" fmla="*/ 563 w 2126"/>
                <a:gd name="T65" fmla="*/ 36 h 685"/>
                <a:gd name="T66" fmla="*/ 708 w 2126"/>
                <a:gd name="T67" fmla="*/ 14 h 685"/>
                <a:gd name="T68" fmla="*/ 856 w 2126"/>
                <a:gd name="T69" fmla="*/ 2 h 685"/>
                <a:gd name="T70" fmla="*/ 1002 w 2126"/>
                <a:gd name="T71" fmla="*/ 0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126" h="685">
                  <a:moveTo>
                    <a:pt x="1002" y="0"/>
                  </a:moveTo>
                  <a:lnTo>
                    <a:pt x="1151" y="8"/>
                  </a:lnTo>
                  <a:lnTo>
                    <a:pt x="1297" y="27"/>
                  </a:lnTo>
                  <a:lnTo>
                    <a:pt x="1442" y="55"/>
                  </a:lnTo>
                  <a:lnTo>
                    <a:pt x="1584" y="93"/>
                  </a:lnTo>
                  <a:lnTo>
                    <a:pt x="1725" y="143"/>
                  </a:lnTo>
                  <a:lnTo>
                    <a:pt x="1864" y="202"/>
                  </a:lnTo>
                  <a:lnTo>
                    <a:pt x="1997" y="272"/>
                  </a:lnTo>
                  <a:lnTo>
                    <a:pt x="2126" y="352"/>
                  </a:lnTo>
                  <a:lnTo>
                    <a:pt x="1794" y="685"/>
                  </a:lnTo>
                  <a:lnTo>
                    <a:pt x="1677" y="622"/>
                  </a:lnTo>
                  <a:lnTo>
                    <a:pt x="1556" y="569"/>
                  </a:lnTo>
                  <a:lnTo>
                    <a:pt x="1432" y="527"/>
                  </a:lnTo>
                  <a:lnTo>
                    <a:pt x="1305" y="495"/>
                  </a:lnTo>
                  <a:lnTo>
                    <a:pt x="1177" y="472"/>
                  </a:lnTo>
                  <a:lnTo>
                    <a:pt x="1048" y="460"/>
                  </a:lnTo>
                  <a:lnTo>
                    <a:pt x="919" y="459"/>
                  </a:lnTo>
                  <a:lnTo>
                    <a:pt x="789" y="466"/>
                  </a:lnTo>
                  <a:lnTo>
                    <a:pt x="660" y="485"/>
                  </a:lnTo>
                  <a:lnTo>
                    <a:pt x="533" y="514"/>
                  </a:lnTo>
                  <a:lnTo>
                    <a:pt x="407" y="552"/>
                  </a:lnTo>
                  <a:lnTo>
                    <a:pt x="285" y="601"/>
                  </a:lnTo>
                  <a:lnTo>
                    <a:pt x="166" y="660"/>
                  </a:lnTo>
                  <a:lnTo>
                    <a:pt x="150" y="561"/>
                  </a:lnTo>
                  <a:lnTo>
                    <a:pt x="126" y="472"/>
                  </a:lnTo>
                  <a:lnTo>
                    <a:pt x="93" y="388"/>
                  </a:lnTo>
                  <a:lnTo>
                    <a:pt x="55" y="310"/>
                  </a:lnTo>
                  <a:lnTo>
                    <a:pt x="10" y="240"/>
                  </a:lnTo>
                  <a:lnTo>
                    <a:pt x="0" y="228"/>
                  </a:lnTo>
                  <a:lnTo>
                    <a:pt x="137" y="166"/>
                  </a:lnTo>
                  <a:lnTo>
                    <a:pt x="276" y="112"/>
                  </a:lnTo>
                  <a:lnTo>
                    <a:pt x="418" y="69"/>
                  </a:lnTo>
                  <a:lnTo>
                    <a:pt x="563" y="36"/>
                  </a:lnTo>
                  <a:lnTo>
                    <a:pt x="708" y="14"/>
                  </a:lnTo>
                  <a:lnTo>
                    <a:pt x="856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68" name="Group 14"/>
          <p:cNvGrpSpPr>
            <a:grpSpLocks noChangeAspect="1"/>
          </p:cNvGrpSpPr>
          <p:nvPr/>
        </p:nvGrpSpPr>
        <p:grpSpPr bwMode="auto">
          <a:xfrm>
            <a:off x="8022430" y="1635899"/>
            <a:ext cx="692567" cy="584607"/>
            <a:chOff x="3025" y="1978"/>
            <a:chExt cx="1360" cy="1148"/>
          </a:xfrm>
          <a:solidFill>
            <a:schemeClr val="bg1">
              <a:lumMod val="85000"/>
            </a:schemeClr>
          </a:solidFill>
        </p:grpSpPr>
        <p:sp>
          <p:nvSpPr>
            <p:cNvPr id="169" name="Freeform 16"/>
            <p:cNvSpPr>
              <a:spLocks/>
            </p:cNvSpPr>
            <p:nvPr/>
          </p:nvSpPr>
          <p:spPr bwMode="auto">
            <a:xfrm>
              <a:off x="3953" y="1978"/>
              <a:ext cx="297" cy="395"/>
            </a:xfrm>
            <a:custGeom>
              <a:avLst/>
              <a:gdLst>
                <a:gd name="T0" fmla="*/ 505 w 891"/>
                <a:gd name="T1" fmla="*/ 4 h 1186"/>
                <a:gd name="T2" fmla="*/ 575 w 891"/>
                <a:gd name="T3" fmla="*/ 20 h 1186"/>
                <a:gd name="T4" fmla="*/ 634 w 891"/>
                <a:gd name="T5" fmla="*/ 47 h 1186"/>
                <a:gd name="T6" fmla="*/ 682 w 891"/>
                <a:gd name="T7" fmla="*/ 81 h 1186"/>
                <a:gd name="T8" fmla="*/ 714 w 891"/>
                <a:gd name="T9" fmla="*/ 112 h 1186"/>
                <a:gd name="T10" fmla="*/ 733 w 891"/>
                <a:gd name="T11" fmla="*/ 135 h 1186"/>
                <a:gd name="T12" fmla="*/ 739 w 891"/>
                <a:gd name="T13" fmla="*/ 145 h 1186"/>
                <a:gd name="T14" fmla="*/ 744 w 891"/>
                <a:gd name="T15" fmla="*/ 145 h 1186"/>
                <a:gd name="T16" fmla="*/ 757 w 891"/>
                <a:gd name="T17" fmla="*/ 150 h 1186"/>
                <a:gd name="T18" fmla="*/ 777 w 891"/>
                <a:gd name="T19" fmla="*/ 159 h 1186"/>
                <a:gd name="T20" fmla="*/ 801 w 891"/>
                <a:gd name="T21" fmla="*/ 176 h 1186"/>
                <a:gd name="T22" fmla="*/ 824 w 891"/>
                <a:gd name="T23" fmla="*/ 203 h 1186"/>
                <a:gd name="T24" fmla="*/ 844 w 891"/>
                <a:gd name="T25" fmla="*/ 243 h 1186"/>
                <a:gd name="T26" fmla="*/ 859 w 891"/>
                <a:gd name="T27" fmla="*/ 296 h 1186"/>
                <a:gd name="T28" fmla="*/ 865 w 891"/>
                <a:gd name="T29" fmla="*/ 367 h 1186"/>
                <a:gd name="T30" fmla="*/ 861 w 891"/>
                <a:gd name="T31" fmla="*/ 457 h 1186"/>
                <a:gd name="T32" fmla="*/ 848 w 891"/>
                <a:gd name="T33" fmla="*/ 537 h 1186"/>
                <a:gd name="T34" fmla="*/ 848 w 891"/>
                <a:gd name="T35" fmla="*/ 566 h 1186"/>
                <a:gd name="T36" fmla="*/ 866 w 891"/>
                <a:gd name="T37" fmla="*/ 570 h 1186"/>
                <a:gd name="T38" fmla="*/ 881 w 891"/>
                <a:gd name="T39" fmla="*/ 585 h 1186"/>
                <a:gd name="T40" fmla="*/ 890 w 891"/>
                <a:gd name="T41" fmla="*/ 612 h 1186"/>
                <a:gd name="T42" fmla="*/ 888 w 891"/>
                <a:gd name="T43" fmla="*/ 655 h 1186"/>
                <a:gd name="T44" fmla="*/ 875 w 891"/>
                <a:gd name="T45" fmla="*/ 719 h 1186"/>
                <a:gd name="T46" fmla="*/ 851 w 891"/>
                <a:gd name="T47" fmla="*/ 789 h 1186"/>
                <a:gd name="T48" fmla="*/ 829 w 891"/>
                <a:gd name="T49" fmla="*/ 828 h 1186"/>
                <a:gd name="T50" fmla="*/ 811 w 891"/>
                <a:gd name="T51" fmla="*/ 846 h 1186"/>
                <a:gd name="T52" fmla="*/ 793 w 891"/>
                <a:gd name="T53" fmla="*/ 885 h 1186"/>
                <a:gd name="T54" fmla="*/ 765 w 891"/>
                <a:gd name="T55" fmla="*/ 960 h 1186"/>
                <a:gd name="T56" fmla="*/ 719 w 891"/>
                <a:gd name="T57" fmla="*/ 1034 h 1186"/>
                <a:gd name="T58" fmla="*/ 658 w 891"/>
                <a:gd name="T59" fmla="*/ 1100 h 1186"/>
                <a:gd name="T60" fmla="*/ 583 w 891"/>
                <a:gd name="T61" fmla="*/ 1152 h 1186"/>
                <a:gd name="T62" fmla="*/ 502 w 891"/>
                <a:gd name="T63" fmla="*/ 1181 h 1186"/>
                <a:gd name="T64" fmla="*/ 426 w 891"/>
                <a:gd name="T65" fmla="*/ 1186 h 1186"/>
                <a:gd name="T66" fmla="*/ 349 w 891"/>
                <a:gd name="T67" fmla="*/ 1170 h 1186"/>
                <a:gd name="T68" fmla="*/ 266 w 891"/>
                <a:gd name="T69" fmla="*/ 1128 h 1186"/>
                <a:gd name="T70" fmla="*/ 198 w 891"/>
                <a:gd name="T71" fmla="*/ 1069 h 1186"/>
                <a:gd name="T72" fmla="*/ 145 w 891"/>
                <a:gd name="T73" fmla="*/ 998 h 1186"/>
                <a:gd name="T74" fmla="*/ 109 w 891"/>
                <a:gd name="T75" fmla="*/ 923 h 1186"/>
                <a:gd name="T76" fmla="*/ 89 w 891"/>
                <a:gd name="T77" fmla="*/ 848 h 1186"/>
                <a:gd name="T78" fmla="*/ 71 w 891"/>
                <a:gd name="T79" fmla="*/ 840 h 1186"/>
                <a:gd name="T80" fmla="*/ 50 w 891"/>
                <a:gd name="T81" fmla="*/ 811 h 1186"/>
                <a:gd name="T82" fmla="*/ 27 w 891"/>
                <a:gd name="T83" fmla="*/ 758 h 1186"/>
                <a:gd name="T84" fmla="*/ 8 w 891"/>
                <a:gd name="T85" fmla="*/ 685 h 1186"/>
                <a:gd name="T86" fmla="*/ 0 w 891"/>
                <a:gd name="T87" fmla="*/ 632 h 1186"/>
                <a:gd name="T88" fmla="*/ 4 w 891"/>
                <a:gd name="T89" fmla="*/ 597 h 1186"/>
                <a:gd name="T90" fmla="*/ 16 w 891"/>
                <a:gd name="T91" fmla="*/ 576 h 1186"/>
                <a:gd name="T92" fmla="*/ 34 w 891"/>
                <a:gd name="T93" fmla="*/ 567 h 1186"/>
                <a:gd name="T94" fmla="*/ 53 w 891"/>
                <a:gd name="T95" fmla="*/ 566 h 1186"/>
                <a:gd name="T96" fmla="*/ 37 w 891"/>
                <a:gd name="T97" fmla="*/ 510 h 1186"/>
                <a:gd name="T98" fmla="*/ 27 w 891"/>
                <a:gd name="T99" fmla="*/ 417 h 1186"/>
                <a:gd name="T100" fmla="*/ 37 w 891"/>
                <a:gd name="T101" fmla="*/ 331 h 1186"/>
                <a:gd name="T102" fmla="*/ 68 w 891"/>
                <a:gd name="T103" fmla="*/ 247 h 1186"/>
                <a:gd name="T104" fmla="*/ 115 w 891"/>
                <a:gd name="T105" fmla="*/ 177 h 1186"/>
                <a:gd name="T106" fmla="*/ 172 w 891"/>
                <a:gd name="T107" fmla="*/ 118 h 1186"/>
                <a:gd name="T108" fmla="*/ 239 w 891"/>
                <a:gd name="T109" fmla="*/ 67 h 1186"/>
                <a:gd name="T110" fmla="*/ 300 w 891"/>
                <a:gd name="T111" fmla="*/ 32 h 1186"/>
                <a:gd name="T112" fmla="*/ 374 w 891"/>
                <a:gd name="T113" fmla="*/ 8 h 1186"/>
                <a:gd name="T114" fmla="*/ 463 w 891"/>
                <a:gd name="T115" fmla="*/ 0 h 1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91" h="1186">
                  <a:moveTo>
                    <a:pt x="463" y="0"/>
                  </a:moveTo>
                  <a:lnTo>
                    <a:pt x="505" y="4"/>
                  </a:lnTo>
                  <a:lnTo>
                    <a:pt x="542" y="10"/>
                  </a:lnTo>
                  <a:lnTo>
                    <a:pt x="575" y="20"/>
                  </a:lnTo>
                  <a:lnTo>
                    <a:pt x="606" y="32"/>
                  </a:lnTo>
                  <a:lnTo>
                    <a:pt x="634" y="47"/>
                  </a:lnTo>
                  <a:lnTo>
                    <a:pt x="660" y="63"/>
                  </a:lnTo>
                  <a:lnTo>
                    <a:pt x="682" y="81"/>
                  </a:lnTo>
                  <a:lnTo>
                    <a:pt x="700" y="97"/>
                  </a:lnTo>
                  <a:lnTo>
                    <a:pt x="714" y="112"/>
                  </a:lnTo>
                  <a:lnTo>
                    <a:pt x="725" y="125"/>
                  </a:lnTo>
                  <a:lnTo>
                    <a:pt x="733" y="135"/>
                  </a:lnTo>
                  <a:lnTo>
                    <a:pt x="738" y="143"/>
                  </a:lnTo>
                  <a:lnTo>
                    <a:pt x="739" y="145"/>
                  </a:lnTo>
                  <a:lnTo>
                    <a:pt x="740" y="145"/>
                  </a:lnTo>
                  <a:lnTo>
                    <a:pt x="744" y="145"/>
                  </a:lnTo>
                  <a:lnTo>
                    <a:pt x="750" y="148"/>
                  </a:lnTo>
                  <a:lnTo>
                    <a:pt x="757" y="150"/>
                  </a:lnTo>
                  <a:lnTo>
                    <a:pt x="767" y="154"/>
                  </a:lnTo>
                  <a:lnTo>
                    <a:pt x="777" y="159"/>
                  </a:lnTo>
                  <a:lnTo>
                    <a:pt x="788" y="166"/>
                  </a:lnTo>
                  <a:lnTo>
                    <a:pt x="801" y="176"/>
                  </a:lnTo>
                  <a:lnTo>
                    <a:pt x="812" y="188"/>
                  </a:lnTo>
                  <a:lnTo>
                    <a:pt x="824" y="203"/>
                  </a:lnTo>
                  <a:lnTo>
                    <a:pt x="834" y="221"/>
                  </a:lnTo>
                  <a:lnTo>
                    <a:pt x="844" y="243"/>
                  </a:lnTo>
                  <a:lnTo>
                    <a:pt x="853" y="268"/>
                  </a:lnTo>
                  <a:lnTo>
                    <a:pt x="859" y="296"/>
                  </a:lnTo>
                  <a:lnTo>
                    <a:pt x="864" y="330"/>
                  </a:lnTo>
                  <a:lnTo>
                    <a:pt x="865" y="367"/>
                  </a:lnTo>
                  <a:lnTo>
                    <a:pt x="865" y="410"/>
                  </a:lnTo>
                  <a:lnTo>
                    <a:pt x="861" y="457"/>
                  </a:lnTo>
                  <a:lnTo>
                    <a:pt x="854" y="510"/>
                  </a:lnTo>
                  <a:lnTo>
                    <a:pt x="848" y="537"/>
                  </a:lnTo>
                  <a:lnTo>
                    <a:pt x="839" y="566"/>
                  </a:lnTo>
                  <a:lnTo>
                    <a:pt x="848" y="566"/>
                  </a:lnTo>
                  <a:lnTo>
                    <a:pt x="858" y="567"/>
                  </a:lnTo>
                  <a:lnTo>
                    <a:pt x="866" y="570"/>
                  </a:lnTo>
                  <a:lnTo>
                    <a:pt x="875" y="576"/>
                  </a:lnTo>
                  <a:lnTo>
                    <a:pt x="881" y="585"/>
                  </a:lnTo>
                  <a:lnTo>
                    <a:pt x="886" y="597"/>
                  </a:lnTo>
                  <a:lnTo>
                    <a:pt x="890" y="612"/>
                  </a:lnTo>
                  <a:lnTo>
                    <a:pt x="891" y="632"/>
                  </a:lnTo>
                  <a:lnTo>
                    <a:pt x="888" y="655"/>
                  </a:lnTo>
                  <a:lnTo>
                    <a:pt x="884" y="685"/>
                  </a:lnTo>
                  <a:lnTo>
                    <a:pt x="875" y="719"/>
                  </a:lnTo>
                  <a:lnTo>
                    <a:pt x="864" y="758"/>
                  </a:lnTo>
                  <a:lnTo>
                    <a:pt x="851" y="789"/>
                  </a:lnTo>
                  <a:lnTo>
                    <a:pt x="840" y="811"/>
                  </a:lnTo>
                  <a:lnTo>
                    <a:pt x="829" y="828"/>
                  </a:lnTo>
                  <a:lnTo>
                    <a:pt x="819" y="840"/>
                  </a:lnTo>
                  <a:lnTo>
                    <a:pt x="811" y="846"/>
                  </a:lnTo>
                  <a:lnTo>
                    <a:pt x="801" y="848"/>
                  </a:lnTo>
                  <a:lnTo>
                    <a:pt x="793" y="885"/>
                  </a:lnTo>
                  <a:lnTo>
                    <a:pt x="781" y="923"/>
                  </a:lnTo>
                  <a:lnTo>
                    <a:pt x="765" y="960"/>
                  </a:lnTo>
                  <a:lnTo>
                    <a:pt x="744" y="998"/>
                  </a:lnTo>
                  <a:lnTo>
                    <a:pt x="719" y="1034"/>
                  </a:lnTo>
                  <a:lnTo>
                    <a:pt x="690" y="1069"/>
                  </a:lnTo>
                  <a:lnTo>
                    <a:pt x="658" y="1100"/>
                  </a:lnTo>
                  <a:lnTo>
                    <a:pt x="622" y="1128"/>
                  </a:lnTo>
                  <a:lnTo>
                    <a:pt x="583" y="1152"/>
                  </a:lnTo>
                  <a:lnTo>
                    <a:pt x="541" y="1170"/>
                  </a:lnTo>
                  <a:lnTo>
                    <a:pt x="502" y="1181"/>
                  </a:lnTo>
                  <a:lnTo>
                    <a:pt x="464" y="1186"/>
                  </a:lnTo>
                  <a:lnTo>
                    <a:pt x="426" y="1186"/>
                  </a:lnTo>
                  <a:lnTo>
                    <a:pt x="387" y="1181"/>
                  </a:lnTo>
                  <a:lnTo>
                    <a:pt x="349" y="1170"/>
                  </a:lnTo>
                  <a:lnTo>
                    <a:pt x="306" y="1152"/>
                  </a:lnTo>
                  <a:lnTo>
                    <a:pt x="266" y="1128"/>
                  </a:lnTo>
                  <a:lnTo>
                    <a:pt x="230" y="1100"/>
                  </a:lnTo>
                  <a:lnTo>
                    <a:pt x="198" y="1069"/>
                  </a:lnTo>
                  <a:lnTo>
                    <a:pt x="170" y="1034"/>
                  </a:lnTo>
                  <a:lnTo>
                    <a:pt x="145" y="998"/>
                  </a:lnTo>
                  <a:lnTo>
                    <a:pt x="125" y="960"/>
                  </a:lnTo>
                  <a:lnTo>
                    <a:pt x="109" y="923"/>
                  </a:lnTo>
                  <a:lnTo>
                    <a:pt x="97" y="885"/>
                  </a:lnTo>
                  <a:lnTo>
                    <a:pt x="89" y="848"/>
                  </a:lnTo>
                  <a:lnTo>
                    <a:pt x="81" y="846"/>
                  </a:lnTo>
                  <a:lnTo>
                    <a:pt x="71" y="840"/>
                  </a:lnTo>
                  <a:lnTo>
                    <a:pt x="61" y="828"/>
                  </a:lnTo>
                  <a:lnTo>
                    <a:pt x="50" y="811"/>
                  </a:lnTo>
                  <a:lnTo>
                    <a:pt x="40" y="788"/>
                  </a:lnTo>
                  <a:lnTo>
                    <a:pt x="27" y="758"/>
                  </a:lnTo>
                  <a:lnTo>
                    <a:pt x="16" y="719"/>
                  </a:lnTo>
                  <a:lnTo>
                    <a:pt x="8" y="685"/>
                  </a:lnTo>
                  <a:lnTo>
                    <a:pt x="3" y="655"/>
                  </a:lnTo>
                  <a:lnTo>
                    <a:pt x="0" y="632"/>
                  </a:lnTo>
                  <a:lnTo>
                    <a:pt x="1" y="612"/>
                  </a:lnTo>
                  <a:lnTo>
                    <a:pt x="4" y="597"/>
                  </a:lnTo>
                  <a:lnTo>
                    <a:pt x="10" y="585"/>
                  </a:lnTo>
                  <a:lnTo>
                    <a:pt x="16" y="576"/>
                  </a:lnTo>
                  <a:lnTo>
                    <a:pt x="25" y="570"/>
                  </a:lnTo>
                  <a:lnTo>
                    <a:pt x="34" y="567"/>
                  </a:lnTo>
                  <a:lnTo>
                    <a:pt x="43" y="566"/>
                  </a:lnTo>
                  <a:lnTo>
                    <a:pt x="53" y="566"/>
                  </a:lnTo>
                  <a:lnTo>
                    <a:pt x="43" y="537"/>
                  </a:lnTo>
                  <a:lnTo>
                    <a:pt x="37" y="510"/>
                  </a:lnTo>
                  <a:lnTo>
                    <a:pt x="30" y="463"/>
                  </a:lnTo>
                  <a:lnTo>
                    <a:pt x="27" y="417"/>
                  </a:lnTo>
                  <a:lnTo>
                    <a:pt x="29" y="374"/>
                  </a:lnTo>
                  <a:lnTo>
                    <a:pt x="37" y="331"/>
                  </a:lnTo>
                  <a:lnTo>
                    <a:pt x="51" y="287"/>
                  </a:lnTo>
                  <a:lnTo>
                    <a:pt x="68" y="247"/>
                  </a:lnTo>
                  <a:lnTo>
                    <a:pt x="90" y="211"/>
                  </a:lnTo>
                  <a:lnTo>
                    <a:pt x="115" y="177"/>
                  </a:lnTo>
                  <a:lnTo>
                    <a:pt x="142" y="148"/>
                  </a:lnTo>
                  <a:lnTo>
                    <a:pt x="172" y="118"/>
                  </a:lnTo>
                  <a:lnTo>
                    <a:pt x="204" y="91"/>
                  </a:lnTo>
                  <a:lnTo>
                    <a:pt x="239" y="67"/>
                  </a:lnTo>
                  <a:lnTo>
                    <a:pt x="267" y="48"/>
                  </a:lnTo>
                  <a:lnTo>
                    <a:pt x="300" y="32"/>
                  </a:lnTo>
                  <a:lnTo>
                    <a:pt x="333" y="19"/>
                  </a:lnTo>
                  <a:lnTo>
                    <a:pt x="374" y="8"/>
                  </a:lnTo>
                  <a:lnTo>
                    <a:pt x="418" y="3"/>
                  </a:lnTo>
                  <a:lnTo>
                    <a:pt x="4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70" name="Freeform 17"/>
            <p:cNvSpPr>
              <a:spLocks/>
            </p:cNvSpPr>
            <p:nvPr/>
          </p:nvSpPr>
          <p:spPr bwMode="auto">
            <a:xfrm>
              <a:off x="3155" y="1978"/>
              <a:ext cx="297" cy="395"/>
            </a:xfrm>
            <a:custGeom>
              <a:avLst/>
              <a:gdLst>
                <a:gd name="T0" fmla="*/ 505 w 891"/>
                <a:gd name="T1" fmla="*/ 4 h 1186"/>
                <a:gd name="T2" fmla="*/ 576 w 891"/>
                <a:gd name="T3" fmla="*/ 20 h 1186"/>
                <a:gd name="T4" fmla="*/ 633 w 891"/>
                <a:gd name="T5" fmla="*/ 47 h 1186"/>
                <a:gd name="T6" fmla="*/ 683 w 891"/>
                <a:gd name="T7" fmla="*/ 81 h 1186"/>
                <a:gd name="T8" fmla="*/ 715 w 891"/>
                <a:gd name="T9" fmla="*/ 112 h 1186"/>
                <a:gd name="T10" fmla="*/ 733 w 891"/>
                <a:gd name="T11" fmla="*/ 135 h 1186"/>
                <a:gd name="T12" fmla="*/ 738 w 891"/>
                <a:gd name="T13" fmla="*/ 145 h 1186"/>
                <a:gd name="T14" fmla="*/ 745 w 891"/>
                <a:gd name="T15" fmla="*/ 145 h 1186"/>
                <a:gd name="T16" fmla="*/ 758 w 891"/>
                <a:gd name="T17" fmla="*/ 150 h 1186"/>
                <a:gd name="T18" fmla="*/ 778 w 891"/>
                <a:gd name="T19" fmla="*/ 159 h 1186"/>
                <a:gd name="T20" fmla="*/ 800 w 891"/>
                <a:gd name="T21" fmla="*/ 176 h 1186"/>
                <a:gd name="T22" fmla="*/ 824 w 891"/>
                <a:gd name="T23" fmla="*/ 203 h 1186"/>
                <a:gd name="T24" fmla="*/ 844 w 891"/>
                <a:gd name="T25" fmla="*/ 243 h 1186"/>
                <a:gd name="T26" fmla="*/ 858 w 891"/>
                <a:gd name="T27" fmla="*/ 296 h 1186"/>
                <a:gd name="T28" fmla="*/ 866 w 891"/>
                <a:gd name="T29" fmla="*/ 367 h 1186"/>
                <a:gd name="T30" fmla="*/ 861 w 891"/>
                <a:gd name="T31" fmla="*/ 457 h 1186"/>
                <a:gd name="T32" fmla="*/ 847 w 891"/>
                <a:gd name="T33" fmla="*/ 537 h 1186"/>
                <a:gd name="T34" fmla="*/ 849 w 891"/>
                <a:gd name="T35" fmla="*/ 566 h 1186"/>
                <a:gd name="T36" fmla="*/ 866 w 891"/>
                <a:gd name="T37" fmla="*/ 570 h 1186"/>
                <a:gd name="T38" fmla="*/ 882 w 891"/>
                <a:gd name="T39" fmla="*/ 585 h 1186"/>
                <a:gd name="T40" fmla="*/ 889 w 891"/>
                <a:gd name="T41" fmla="*/ 612 h 1186"/>
                <a:gd name="T42" fmla="*/ 889 w 891"/>
                <a:gd name="T43" fmla="*/ 655 h 1186"/>
                <a:gd name="T44" fmla="*/ 876 w 891"/>
                <a:gd name="T45" fmla="*/ 719 h 1186"/>
                <a:gd name="T46" fmla="*/ 852 w 891"/>
                <a:gd name="T47" fmla="*/ 789 h 1186"/>
                <a:gd name="T48" fmla="*/ 830 w 891"/>
                <a:gd name="T49" fmla="*/ 828 h 1186"/>
                <a:gd name="T50" fmla="*/ 810 w 891"/>
                <a:gd name="T51" fmla="*/ 846 h 1186"/>
                <a:gd name="T52" fmla="*/ 793 w 891"/>
                <a:gd name="T53" fmla="*/ 885 h 1186"/>
                <a:gd name="T54" fmla="*/ 764 w 891"/>
                <a:gd name="T55" fmla="*/ 960 h 1186"/>
                <a:gd name="T56" fmla="*/ 720 w 891"/>
                <a:gd name="T57" fmla="*/ 1034 h 1186"/>
                <a:gd name="T58" fmla="*/ 658 w 891"/>
                <a:gd name="T59" fmla="*/ 1100 h 1186"/>
                <a:gd name="T60" fmla="*/ 582 w 891"/>
                <a:gd name="T61" fmla="*/ 1152 h 1186"/>
                <a:gd name="T62" fmla="*/ 503 w 891"/>
                <a:gd name="T63" fmla="*/ 1181 h 1186"/>
                <a:gd name="T64" fmla="*/ 425 w 891"/>
                <a:gd name="T65" fmla="*/ 1186 h 1186"/>
                <a:gd name="T66" fmla="*/ 350 w 891"/>
                <a:gd name="T67" fmla="*/ 1170 h 1186"/>
                <a:gd name="T68" fmla="*/ 266 w 891"/>
                <a:gd name="T69" fmla="*/ 1128 h 1186"/>
                <a:gd name="T70" fmla="*/ 198 w 891"/>
                <a:gd name="T71" fmla="*/ 1069 h 1186"/>
                <a:gd name="T72" fmla="*/ 146 w 891"/>
                <a:gd name="T73" fmla="*/ 998 h 1186"/>
                <a:gd name="T74" fmla="*/ 109 w 891"/>
                <a:gd name="T75" fmla="*/ 923 h 1186"/>
                <a:gd name="T76" fmla="*/ 90 w 891"/>
                <a:gd name="T77" fmla="*/ 848 h 1186"/>
                <a:gd name="T78" fmla="*/ 72 w 891"/>
                <a:gd name="T79" fmla="*/ 840 h 1186"/>
                <a:gd name="T80" fmla="*/ 50 w 891"/>
                <a:gd name="T81" fmla="*/ 811 h 1186"/>
                <a:gd name="T82" fmla="*/ 28 w 891"/>
                <a:gd name="T83" fmla="*/ 758 h 1186"/>
                <a:gd name="T84" fmla="*/ 7 w 891"/>
                <a:gd name="T85" fmla="*/ 685 h 1186"/>
                <a:gd name="T86" fmla="*/ 0 w 891"/>
                <a:gd name="T87" fmla="*/ 632 h 1186"/>
                <a:gd name="T88" fmla="*/ 5 w 891"/>
                <a:gd name="T89" fmla="*/ 597 h 1186"/>
                <a:gd name="T90" fmla="*/ 17 w 891"/>
                <a:gd name="T91" fmla="*/ 576 h 1186"/>
                <a:gd name="T92" fmla="*/ 34 w 891"/>
                <a:gd name="T93" fmla="*/ 567 h 1186"/>
                <a:gd name="T94" fmla="*/ 53 w 891"/>
                <a:gd name="T95" fmla="*/ 566 h 1186"/>
                <a:gd name="T96" fmla="*/ 38 w 891"/>
                <a:gd name="T97" fmla="*/ 510 h 1186"/>
                <a:gd name="T98" fmla="*/ 27 w 891"/>
                <a:gd name="T99" fmla="*/ 417 h 1186"/>
                <a:gd name="T100" fmla="*/ 37 w 891"/>
                <a:gd name="T101" fmla="*/ 331 h 1186"/>
                <a:gd name="T102" fmla="*/ 69 w 891"/>
                <a:gd name="T103" fmla="*/ 247 h 1186"/>
                <a:gd name="T104" fmla="*/ 115 w 891"/>
                <a:gd name="T105" fmla="*/ 177 h 1186"/>
                <a:gd name="T106" fmla="*/ 172 w 891"/>
                <a:gd name="T107" fmla="*/ 118 h 1186"/>
                <a:gd name="T108" fmla="*/ 239 w 891"/>
                <a:gd name="T109" fmla="*/ 67 h 1186"/>
                <a:gd name="T110" fmla="*/ 299 w 891"/>
                <a:gd name="T111" fmla="*/ 32 h 1186"/>
                <a:gd name="T112" fmla="*/ 375 w 891"/>
                <a:gd name="T113" fmla="*/ 8 h 1186"/>
                <a:gd name="T114" fmla="*/ 464 w 891"/>
                <a:gd name="T115" fmla="*/ 0 h 1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91" h="1186">
                  <a:moveTo>
                    <a:pt x="464" y="0"/>
                  </a:moveTo>
                  <a:lnTo>
                    <a:pt x="505" y="4"/>
                  </a:lnTo>
                  <a:lnTo>
                    <a:pt x="542" y="10"/>
                  </a:lnTo>
                  <a:lnTo>
                    <a:pt x="576" y="20"/>
                  </a:lnTo>
                  <a:lnTo>
                    <a:pt x="607" y="32"/>
                  </a:lnTo>
                  <a:lnTo>
                    <a:pt x="633" y="47"/>
                  </a:lnTo>
                  <a:lnTo>
                    <a:pt x="660" y="63"/>
                  </a:lnTo>
                  <a:lnTo>
                    <a:pt x="683" y="81"/>
                  </a:lnTo>
                  <a:lnTo>
                    <a:pt x="700" y="97"/>
                  </a:lnTo>
                  <a:lnTo>
                    <a:pt x="715" y="112"/>
                  </a:lnTo>
                  <a:lnTo>
                    <a:pt x="726" y="125"/>
                  </a:lnTo>
                  <a:lnTo>
                    <a:pt x="733" y="135"/>
                  </a:lnTo>
                  <a:lnTo>
                    <a:pt x="737" y="143"/>
                  </a:lnTo>
                  <a:lnTo>
                    <a:pt x="738" y="145"/>
                  </a:lnTo>
                  <a:lnTo>
                    <a:pt x="740" y="145"/>
                  </a:lnTo>
                  <a:lnTo>
                    <a:pt x="745" y="145"/>
                  </a:lnTo>
                  <a:lnTo>
                    <a:pt x="750" y="148"/>
                  </a:lnTo>
                  <a:lnTo>
                    <a:pt x="758" y="150"/>
                  </a:lnTo>
                  <a:lnTo>
                    <a:pt x="767" y="154"/>
                  </a:lnTo>
                  <a:lnTo>
                    <a:pt x="778" y="159"/>
                  </a:lnTo>
                  <a:lnTo>
                    <a:pt x="789" y="166"/>
                  </a:lnTo>
                  <a:lnTo>
                    <a:pt x="800" y="176"/>
                  </a:lnTo>
                  <a:lnTo>
                    <a:pt x="813" y="188"/>
                  </a:lnTo>
                  <a:lnTo>
                    <a:pt x="824" y="203"/>
                  </a:lnTo>
                  <a:lnTo>
                    <a:pt x="835" y="221"/>
                  </a:lnTo>
                  <a:lnTo>
                    <a:pt x="844" y="243"/>
                  </a:lnTo>
                  <a:lnTo>
                    <a:pt x="852" y="268"/>
                  </a:lnTo>
                  <a:lnTo>
                    <a:pt x="858" y="296"/>
                  </a:lnTo>
                  <a:lnTo>
                    <a:pt x="863" y="330"/>
                  </a:lnTo>
                  <a:lnTo>
                    <a:pt x="866" y="367"/>
                  </a:lnTo>
                  <a:lnTo>
                    <a:pt x="865" y="410"/>
                  </a:lnTo>
                  <a:lnTo>
                    <a:pt x="861" y="457"/>
                  </a:lnTo>
                  <a:lnTo>
                    <a:pt x="853" y="510"/>
                  </a:lnTo>
                  <a:lnTo>
                    <a:pt x="847" y="537"/>
                  </a:lnTo>
                  <a:lnTo>
                    <a:pt x="839" y="566"/>
                  </a:lnTo>
                  <a:lnTo>
                    <a:pt x="849" y="566"/>
                  </a:lnTo>
                  <a:lnTo>
                    <a:pt x="857" y="567"/>
                  </a:lnTo>
                  <a:lnTo>
                    <a:pt x="866" y="570"/>
                  </a:lnTo>
                  <a:lnTo>
                    <a:pt x="874" y="576"/>
                  </a:lnTo>
                  <a:lnTo>
                    <a:pt x="882" y="585"/>
                  </a:lnTo>
                  <a:lnTo>
                    <a:pt x="887" y="597"/>
                  </a:lnTo>
                  <a:lnTo>
                    <a:pt x="889" y="612"/>
                  </a:lnTo>
                  <a:lnTo>
                    <a:pt x="891" y="632"/>
                  </a:lnTo>
                  <a:lnTo>
                    <a:pt x="889" y="655"/>
                  </a:lnTo>
                  <a:lnTo>
                    <a:pt x="884" y="685"/>
                  </a:lnTo>
                  <a:lnTo>
                    <a:pt x="876" y="719"/>
                  </a:lnTo>
                  <a:lnTo>
                    <a:pt x="863" y="758"/>
                  </a:lnTo>
                  <a:lnTo>
                    <a:pt x="852" y="789"/>
                  </a:lnTo>
                  <a:lnTo>
                    <a:pt x="841" y="811"/>
                  </a:lnTo>
                  <a:lnTo>
                    <a:pt x="830" y="828"/>
                  </a:lnTo>
                  <a:lnTo>
                    <a:pt x="820" y="840"/>
                  </a:lnTo>
                  <a:lnTo>
                    <a:pt x="810" y="846"/>
                  </a:lnTo>
                  <a:lnTo>
                    <a:pt x="801" y="848"/>
                  </a:lnTo>
                  <a:lnTo>
                    <a:pt x="793" y="885"/>
                  </a:lnTo>
                  <a:lnTo>
                    <a:pt x="782" y="923"/>
                  </a:lnTo>
                  <a:lnTo>
                    <a:pt x="764" y="960"/>
                  </a:lnTo>
                  <a:lnTo>
                    <a:pt x="743" y="998"/>
                  </a:lnTo>
                  <a:lnTo>
                    <a:pt x="720" y="1034"/>
                  </a:lnTo>
                  <a:lnTo>
                    <a:pt x="690" y="1069"/>
                  </a:lnTo>
                  <a:lnTo>
                    <a:pt x="658" y="1100"/>
                  </a:lnTo>
                  <a:lnTo>
                    <a:pt x="622" y="1128"/>
                  </a:lnTo>
                  <a:lnTo>
                    <a:pt x="582" y="1152"/>
                  </a:lnTo>
                  <a:lnTo>
                    <a:pt x="540" y="1170"/>
                  </a:lnTo>
                  <a:lnTo>
                    <a:pt x="503" y="1181"/>
                  </a:lnTo>
                  <a:lnTo>
                    <a:pt x="465" y="1186"/>
                  </a:lnTo>
                  <a:lnTo>
                    <a:pt x="425" y="1186"/>
                  </a:lnTo>
                  <a:lnTo>
                    <a:pt x="387" y="1181"/>
                  </a:lnTo>
                  <a:lnTo>
                    <a:pt x="350" y="1170"/>
                  </a:lnTo>
                  <a:lnTo>
                    <a:pt x="307" y="1152"/>
                  </a:lnTo>
                  <a:lnTo>
                    <a:pt x="266" y="1128"/>
                  </a:lnTo>
                  <a:lnTo>
                    <a:pt x="230" y="1100"/>
                  </a:lnTo>
                  <a:lnTo>
                    <a:pt x="198" y="1069"/>
                  </a:lnTo>
                  <a:lnTo>
                    <a:pt x="170" y="1034"/>
                  </a:lnTo>
                  <a:lnTo>
                    <a:pt x="146" y="998"/>
                  </a:lnTo>
                  <a:lnTo>
                    <a:pt x="125" y="960"/>
                  </a:lnTo>
                  <a:lnTo>
                    <a:pt x="109" y="923"/>
                  </a:lnTo>
                  <a:lnTo>
                    <a:pt x="97" y="885"/>
                  </a:lnTo>
                  <a:lnTo>
                    <a:pt x="90" y="848"/>
                  </a:lnTo>
                  <a:lnTo>
                    <a:pt x="81" y="846"/>
                  </a:lnTo>
                  <a:lnTo>
                    <a:pt x="72" y="840"/>
                  </a:lnTo>
                  <a:lnTo>
                    <a:pt x="62" y="828"/>
                  </a:lnTo>
                  <a:lnTo>
                    <a:pt x="50" y="811"/>
                  </a:lnTo>
                  <a:lnTo>
                    <a:pt x="39" y="788"/>
                  </a:lnTo>
                  <a:lnTo>
                    <a:pt x="28" y="758"/>
                  </a:lnTo>
                  <a:lnTo>
                    <a:pt x="16" y="719"/>
                  </a:lnTo>
                  <a:lnTo>
                    <a:pt x="7" y="685"/>
                  </a:lnTo>
                  <a:lnTo>
                    <a:pt x="2" y="655"/>
                  </a:lnTo>
                  <a:lnTo>
                    <a:pt x="0" y="632"/>
                  </a:lnTo>
                  <a:lnTo>
                    <a:pt x="1" y="612"/>
                  </a:lnTo>
                  <a:lnTo>
                    <a:pt x="5" y="597"/>
                  </a:lnTo>
                  <a:lnTo>
                    <a:pt x="10" y="585"/>
                  </a:lnTo>
                  <a:lnTo>
                    <a:pt x="17" y="576"/>
                  </a:lnTo>
                  <a:lnTo>
                    <a:pt x="24" y="570"/>
                  </a:lnTo>
                  <a:lnTo>
                    <a:pt x="34" y="567"/>
                  </a:lnTo>
                  <a:lnTo>
                    <a:pt x="43" y="566"/>
                  </a:lnTo>
                  <a:lnTo>
                    <a:pt x="53" y="566"/>
                  </a:lnTo>
                  <a:lnTo>
                    <a:pt x="44" y="537"/>
                  </a:lnTo>
                  <a:lnTo>
                    <a:pt x="38" y="510"/>
                  </a:lnTo>
                  <a:lnTo>
                    <a:pt x="31" y="463"/>
                  </a:lnTo>
                  <a:lnTo>
                    <a:pt x="27" y="417"/>
                  </a:lnTo>
                  <a:lnTo>
                    <a:pt x="29" y="374"/>
                  </a:lnTo>
                  <a:lnTo>
                    <a:pt x="37" y="331"/>
                  </a:lnTo>
                  <a:lnTo>
                    <a:pt x="50" y="287"/>
                  </a:lnTo>
                  <a:lnTo>
                    <a:pt x="69" y="247"/>
                  </a:lnTo>
                  <a:lnTo>
                    <a:pt x="90" y="211"/>
                  </a:lnTo>
                  <a:lnTo>
                    <a:pt x="115" y="177"/>
                  </a:lnTo>
                  <a:lnTo>
                    <a:pt x="142" y="148"/>
                  </a:lnTo>
                  <a:lnTo>
                    <a:pt x="172" y="118"/>
                  </a:lnTo>
                  <a:lnTo>
                    <a:pt x="205" y="91"/>
                  </a:lnTo>
                  <a:lnTo>
                    <a:pt x="239" y="67"/>
                  </a:lnTo>
                  <a:lnTo>
                    <a:pt x="268" y="48"/>
                  </a:lnTo>
                  <a:lnTo>
                    <a:pt x="299" y="32"/>
                  </a:lnTo>
                  <a:lnTo>
                    <a:pt x="333" y="19"/>
                  </a:lnTo>
                  <a:lnTo>
                    <a:pt x="375" y="8"/>
                  </a:lnTo>
                  <a:lnTo>
                    <a:pt x="419" y="3"/>
                  </a:lnTo>
                  <a:lnTo>
                    <a:pt x="4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71" name="Freeform 18"/>
            <p:cNvSpPr>
              <a:spLocks/>
            </p:cNvSpPr>
            <p:nvPr/>
          </p:nvSpPr>
          <p:spPr bwMode="auto">
            <a:xfrm>
              <a:off x="3541" y="2035"/>
              <a:ext cx="326" cy="435"/>
            </a:xfrm>
            <a:custGeom>
              <a:avLst/>
              <a:gdLst>
                <a:gd name="T0" fmla="*/ 554 w 978"/>
                <a:gd name="T1" fmla="*/ 4 h 1303"/>
                <a:gd name="T2" fmla="*/ 632 w 978"/>
                <a:gd name="T3" fmla="*/ 23 h 1303"/>
                <a:gd name="T4" fmla="*/ 695 w 978"/>
                <a:gd name="T5" fmla="*/ 52 h 1303"/>
                <a:gd name="T6" fmla="*/ 749 w 978"/>
                <a:gd name="T7" fmla="*/ 88 h 1303"/>
                <a:gd name="T8" fmla="*/ 784 w 978"/>
                <a:gd name="T9" fmla="*/ 123 h 1303"/>
                <a:gd name="T10" fmla="*/ 804 w 978"/>
                <a:gd name="T11" fmla="*/ 149 h 1303"/>
                <a:gd name="T12" fmla="*/ 810 w 978"/>
                <a:gd name="T13" fmla="*/ 159 h 1303"/>
                <a:gd name="T14" fmla="*/ 815 w 978"/>
                <a:gd name="T15" fmla="*/ 160 h 1303"/>
                <a:gd name="T16" fmla="*/ 830 w 978"/>
                <a:gd name="T17" fmla="*/ 164 h 1303"/>
                <a:gd name="T18" fmla="*/ 850 w 978"/>
                <a:gd name="T19" fmla="*/ 172 h 1303"/>
                <a:gd name="T20" fmla="*/ 874 w 978"/>
                <a:gd name="T21" fmla="*/ 188 h 1303"/>
                <a:gd name="T22" fmla="*/ 897 w 978"/>
                <a:gd name="T23" fmla="*/ 214 h 1303"/>
                <a:gd name="T24" fmla="*/ 919 w 978"/>
                <a:gd name="T25" fmla="*/ 252 h 1303"/>
                <a:gd name="T26" fmla="*/ 938 w 978"/>
                <a:gd name="T27" fmla="*/ 302 h 1303"/>
                <a:gd name="T28" fmla="*/ 948 w 978"/>
                <a:gd name="T29" fmla="*/ 369 h 1303"/>
                <a:gd name="T30" fmla="*/ 948 w 978"/>
                <a:gd name="T31" fmla="*/ 455 h 1303"/>
                <a:gd name="T32" fmla="*/ 937 w 978"/>
                <a:gd name="T33" fmla="*/ 560 h 1303"/>
                <a:gd name="T34" fmla="*/ 919 w 978"/>
                <a:gd name="T35" fmla="*/ 622 h 1303"/>
                <a:gd name="T36" fmla="*/ 939 w 978"/>
                <a:gd name="T37" fmla="*/ 623 h 1303"/>
                <a:gd name="T38" fmla="*/ 956 w 978"/>
                <a:gd name="T39" fmla="*/ 630 h 1303"/>
                <a:gd name="T40" fmla="*/ 970 w 978"/>
                <a:gd name="T41" fmla="*/ 649 h 1303"/>
                <a:gd name="T42" fmla="*/ 978 w 978"/>
                <a:gd name="T43" fmla="*/ 679 h 1303"/>
                <a:gd name="T44" fmla="*/ 975 w 978"/>
                <a:gd name="T45" fmla="*/ 726 h 1303"/>
                <a:gd name="T46" fmla="*/ 960 w 978"/>
                <a:gd name="T47" fmla="*/ 790 h 1303"/>
                <a:gd name="T48" fmla="*/ 934 w 978"/>
                <a:gd name="T49" fmla="*/ 866 h 1303"/>
                <a:gd name="T50" fmla="*/ 911 w 978"/>
                <a:gd name="T51" fmla="*/ 909 h 1303"/>
                <a:gd name="T52" fmla="*/ 888 w 978"/>
                <a:gd name="T53" fmla="*/ 929 h 1303"/>
                <a:gd name="T54" fmla="*/ 871 w 978"/>
                <a:gd name="T55" fmla="*/ 967 h 1303"/>
                <a:gd name="T56" fmla="*/ 844 w 978"/>
                <a:gd name="T57" fmla="*/ 1043 h 1303"/>
                <a:gd name="T58" fmla="*/ 802 w 978"/>
                <a:gd name="T59" fmla="*/ 1117 h 1303"/>
                <a:gd name="T60" fmla="*/ 746 w 978"/>
                <a:gd name="T61" fmla="*/ 1185 h 1303"/>
                <a:gd name="T62" fmla="*/ 676 w 978"/>
                <a:gd name="T63" fmla="*/ 1243 h 1303"/>
                <a:gd name="T64" fmla="*/ 593 w 978"/>
                <a:gd name="T65" fmla="*/ 1284 h 1303"/>
                <a:gd name="T66" fmla="*/ 510 w 978"/>
                <a:gd name="T67" fmla="*/ 1303 h 1303"/>
                <a:gd name="T68" fmla="*/ 424 w 978"/>
                <a:gd name="T69" fmla="*/ 1296 h 1303"/>
                <a:gd name="T70" fmla="*/ 340 w 978"/>
                <a:gd name="T71" fmla="*/ 1267 h 1303"/>
                <a:gd name="T72" fmla="*/ 264 w 978"/>
                <a:gd name="T73" fmla="*/ 1216 h 1303"/>
                <a:gd name="T74" fmla="*/ 201 w 978"/>
                <a:gd name="T75" fmla="*/ 1153 h 1303"/>
                <a:gd name="T76" fmla="*/ 152 w 978"/>
                <a:gd name="T77" fmla="*/ 1081 h 1303"/>
                <a:gd name="T78" fmla="*/ 118 w 978"/>
                <a:gd name="T79" fmla="*/ 1006 h 1303"/>
                <a:gd name="T80" fmla="*/ 99 w 978"/>
                <a:gd name="T81" fmla="*/ 931 h 1303"/>
                <a:gd name="T82" fmla="*/ 82 w 978"/>
                <a:gd name="T83" fmla="*/ 924 h 1303"/>
                <a:gd name="T84" fmla="*/ 62 w 978"/>
                <a:gd name="T85" fmla="*/ 902 h 1303"/>
                <a:gd name="T86" fmla="*/ 40 w 978"/>
                <a:gd name="T87" fmla="*/ 857 h 1303"/>
                <a:gd name="T88" fmla="*/ 17 w 978"/>
                <a:gd name="T89" fmla="*/ 789 h 1303"/>
                <a:gd name="T90" fmla="*/ 3 w 978"/>
                <a:gd name="T91" fmla="*/ 725 h 1303"/>
                <a:gd name="T92" fmla="*/ 0 w 978"/>
                <a:gd name="T93" fmla="*/ 677 h 1303"/>
                <a:gd name="T94" fmla="*/ 7 w 978"/>
                <a:gd name="T95" fmla="*/ 648 h 1303"/>
                <a:gd name="T96" fmla="*/ 21 w 978"/>
                <a:gd name="T97" fmla="*/ 629 h 1303"/>
                <a:gd name="T98" fmla="*/ 38 w 978"/>
                <a:gd name="T99" fmla="*/ 622 h 1303"/>
                <a:gd name="T100" fmla="*/ 58 w 978"/>
                <a:gd name="T101" fmla="*/ 621 h 1303"/>
                <a:gd name="T102" fmla="*/ 41 w 978"/>
                <a:gd name="T103" fmla="*/ 559 h 1303"/>
                <a:gd name="T104" fmla="*/ 30 w 978"/>
                <a:gd name="T105" fmla="*/ 457 h 1303"/>
                <a:gd name="T106" fmla="*/ 41 w 978"/>
                <a:gd name="T107" fmla="*/ 362 h 1303"/>
                <a:gd name="T108" fmla="*/ 68 w 978"/>
                <a:gd name="T109" fmla="*/ 284 h 1303"/>
                <a:gd name="T110" fmla="*/ 108 w 978"/>
                <a:gd name="T111" fmla="*/ 217 h 1303"/>
                <a:gd name="T112" fmla="*/ 156 w 978"/>
                <a:gd name="T113" fmla="*/ 160 h 1303"/>
                <a:gd name="T114" fmla="*/ 225 w 978"/>
                <a:gd name="T115" fmla="*/ 99 h 1303"/>
                <a:gd name="T116" fmla="*/ 295 w 978"/>
                <a:gd name="T117" fmla="*/ 52 h 1303"/>
                <a:gd name="T118" fmla="*/ 365 w 978"/>
                <a:gd name="T119" fmla="*/ 20 h 1303"/>
                <a:gd name="T120" fmla="*/ 427 w 978"/>
                <a:gd name="T121" fmla="*/ 5 h 1303"/>
                <a:gd name="T122" fmla="*/ 509 w 978"/>
                <a:gd name="T123" fmla="*/ 0 h 1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78" h="1303">
                  <a:moveTo>
                    <a:pt x="509" y="0"/>
                  </a:moveTo>
                  <a:lnTo>
                    <a:pt x="554" y="4"/>
                  </a:lnTo>
                  <a:lnTo>
                    <a:pt x="595" y="11"/>
                  </a:lnTo>
                  <a:lnTo>
                    <a:pt x="632" y="23"/>
                  </a:lnTo>
                  <a:lnTo>
                    <a:pt x="666" y="36"/>
                  </a:lnTo>
                  <a:lnTo>
                    <a:pt x="695" y="52"/>
                  </a:lnTo>
                  <a:lnTo>
                    <a:pt x="724" y="70"/>
                  </a:lnTo>
                  <a:lnTo>
                    <a:pt x="749" y="88"/>
                  </a:lnTo>
                  <a:lnTo>
                    <a:pt x="768" y="106"/>
                  </a:lnTo>
                  <a:lnTo>
                    <a:pt x="784" y="123"/>
                  </a:lnTo>
                  <a:lnTo>
                    <a:pt x="796" y="136"/>
                  </a:lnTo>
                  <a:lnTo>
                    <a:pt x="804" y="149"/>
                  </a:lnTo>
                  <a:lnTo>
                    <a:pt x="809" y="156"/>
                  </a:lnTo>
                  <a:lnTo>
                    <a:pt x="810" y="159"/>
                  </a:lnTo>
                  <a:lnTo>
                    <a:pt x="812" y="159"/>
                  </a:lnTo>
                  <a:lnTo>
                    <a:pt x="815" y="160"/>
                  </a:lnTo>
                  <a:lnTo>
                    <a:pt x="822" y="161"/>
                  </a:lnTo>
                  <a:lnTo>
                    <a:pt x="830" y="164"/>
                  </a:lnTo>
                  <a:lnTo>
                    <a:pt x="839" y="167"/>
                  </a:lnTo>
                  <a:lnTo>
                    <a:pt x="850" y="172"/>
                  </a:lnTo>
                  <a:lnTo>
                    <a:pt x="861" y="180"/>
                  </a:lnTo>
                  <a:lnTo>
                    <a:pt x="874" y="188"/>
                  </a:lnTo>
                  <a:lnTo>
                    <a:pt x="886" y="200"/>
                  </a:lnTo>
                  <a:lnTo>
                    <a:pt x="897" y="214"/>
                  </a:lnTo>
                  <a:lnTo>
                    <a:pt x="909" y="232"/>
                  </a:lnTo>
                  <a:lnTo>
                    <a:pt x="919" y="252"/>
                  </a:lnTo>
                  <a:lnTo>
                    <a:pt x="929" y="275"/>
                  </a:lnTo>
                  <a:lnTo>
                    <a:pt x="938" y="302"/>
                  </a:lnTo>
                  <a:lnTo>
                    <a:pt x="944" y="333"/>
                  </a:lnTo>
                  <a:lnTo>
                    <a:pt x="948" y="369"/>
                  </a:lnTo>
                  <a:lnTo>
                    <a:pt x="949" y="410"/>
                  </a:lnTo>
                  <a:lnTo>
                    <a:pt x="948" y="455"/>
                  </a:lnTo>
                  <a:lnTo>
                    <a:pt x="944" y="504"/>
                  </a:lnTo>
                  <a:lnTo>
                    <a:pt x="937" y="560"/>
                  </a:lnTo>
                  <a:lnTo>
                    <a:pt x="929" y="591"/>
                  </a:lnTo>
                  <a:lnTo>
                    <a:pt x="919" y="622"/>
                  </a:lnTo>
                  <a:lnTo>
                    <a:pt x="929" y="622"/>
                  </a:lnTo>
                  <a:lnTo>
                    <a:pt x="939" y="623"/>
                  </a:lnTo>
                  <a:lnTo>
                    <a:pt x="948" y="625"/>
                  </a:lnTo>
                  <a:lnTo>
                    <a:pt x="956" y="630"/>
                  </a:lnTo>
                  <a:lnTo>
                    <a:pt x="964" y="638"/>
                  </a:lnTo>
                  <a:lnTo>
                    <a:pt x="970" y="649"/>
                  </a:lnTo>
                  <a:lnTo>
                    <a:pt x="975" y="663"/>
                  </a:lnTo>
                  <a:lnTo>
                    <a:pt x="978" y="679"/>
                  </a:lnTo>
                  <a:lnTo>
                    <a:pt x="978" y="700"/>
                  </a:lnTo>
                  <a:lnTo>
                    <a:pt x="975" y="726"/>
                  </a:lnTo>
                  <a:lnTo>
                    <a:pt x="969" y="755"/>
                  </a:lnTo>
                  <a:lnTo>
                    <a:pt x="960" y="790"/>
                  </a:lnTo>
                  <a:lnTo>
                    <a:pt x="948" y="832"/>
                  </a:lnTo>
                  <a:lnTo>
                    <a:pt x="934" y="866"/>
                  </a:lnTo>
                  <a:lnTo>
                    <a:pt x="922" y="890"/>
                  </a:lnTo>
                  <a:lnTo>
                    <a:pt x="911" y="909"/>
                  </a:lnTo>
                  <a:lnTo>
                    <a:pt x="900" y="921"/>
                  </a:lnTo>
                  <a:lnTo>
                    <a:pt x="888" y="929"/>
                  </a:lnTo>
                  <a:lnTo>
                    <a:pt x="879" y="931"/>
                  </a:lnTo>
                  <a:lnTo>
                    <a:pt x="871" y="967"/>
                  </a:lnTo>
                  <a:lnTo>
                    <a:pt x="860" y="1004"/>
                  </a:lnTo>
                  <a:lnTo>
                    <a:pt x="844" y="1043"/>
                  </a:lnTo>
                  <a:lnTo>
                    <a:pt x="825" y="1080"/>
                  </a:lnTo>
                  <a:lnTo>
                    <a:pt x="802" y="1117"/>
                  </a:lnTo>
                  <a:lnTo>
                    <a:pt x="776" y="1152"/>
                  </a:lnTo>
                  <a:lnTo>
                    <a:pt x="746" y="1185"/>
                  </a:lnTo>
                  <a:lnTo>
                    <a:pt x="713" y="1216"/>
                  </a:lnTo>
                  <a:lnTo>
                    <a:pt x="676" y="1243"/>
                  </a:lnTo>
                  <a:lnTo>
                    <a:pt x="636" y="1266"/>
                  </a:lnTo>
                  <a:lnTo>
                    <a:pt x="593" y="1284"/>
                  </a:lnTo>
                  <a:lnTo>
                    <a:pt x="552" y="1296"/>
                  </a:lnTo>
                  <a:lnTo>
                    <a:pt x="510" y="1303"/>
                  </a:lnTo>
                  <a:lnTo>
                    <a:pt x="468" y="1303"/>
                  </a:lnTo>
                  <a:lnTo>
                    <a:pt x="424" y="1296"/>
                  </a:lnTo>
                  <a:lnTo>
                    <a:pt x="384" y="1285"/>
                  </a:lnTo>
                  <a:lnTo>
                    <a:pt x="340" y="1267"/>
                  </a:lnTo>
                  <a:lnTo>
                    <a:pt x="301" y="1243"/>
                  </a:lnTo>
                  <a:lnTo>
                    <a:pt x="264" y="1216"/>
                  </a:lnTo>
                  <a:lnTo>
                    <a:pt x="230" y="1186"/>
                  </a:lnTo>
                  <a:lnTo>
                    <a:pt x="201" y="1153"/>
                  </a:lnTo>
                  <a:lnTo>
                    <a:pt x="175" y="1117"/>
                  </a:lnTo>
                  <a:lnTo>
                    <a:pt x="152" y="1081"/>
                  </a:lnTo>
                  <a:lnTo>
                    <a:pt x="132" y="1043"/>
                  </a:lnTo>
                  <a:lnTo>
                    <a:pt x="118" y="1006"/>
                  </a:lnTo>
                  <a:lnTo>
                    <a:pt x="106" y="968"/>
                  </a:lnTo>
                  <a:lnTo>
                    <a:pt x="99" y="931"/>
                  </a:lnTo>
                  <a:lnTo>
                    <a:pt x="90" y="930"/>
                  </a:lnTo>
                  <a:lnTo>
                    <a:pt x="82" y="924"/>
                  </a:lnTo>
                  <a:lnTo>
                    <a:pt x="72" y="915"/>
                  </a:lnTo>
                  <a:lnTo>
                    <a:pt x="62" y="902"/>
                  </a:lnTo>
                  <a:lnTo>
                    <a:pt x="51" y="882"/>
                  </a:lnTo>
                  <a:lnTo>
                    <a:pt x="40" y="857"/>
                  </a:lnTo>
                  <a:lnTo>
                    <a:pt x="29" y="827"/>
                  </a:lnTo>
                  <a:lnTo>
                    <a:pt x="17" y="789"/>
                  </a:lnTo>
                  <a:lnTo>
                    <a:pt x="9" y="754"/>
                  </a:lnTo>
                  <a:lnTo>
                    <a:pt x="3" y="725"/>
                  </a:lnTo>
                  <a:lnTo>
                    <a:pt x="0" y="699"/>
                  </a:lnTo>
                  <a:lnTo>
                    <a:pt x="0" y="677"/>
                  </a:lnTo>
                  <a:lnTo>
                    <a:pt x="3" y="661"/>
                  </a:lnTo>
                  <a:lnTo>
                    <a:pt x="7" y="648"/>
                  </a:lnTo>
                  <a:lnTo>
                    <a:pt x="14" y="637"/>
                  </a:lnTo>
                  <a:lnTo>
                    <a:pt x="21" y="629"/>
                  </a:lnTo>
                  <a:lnTo>
                    <a:pt x="30" y="624"/>
                  </a:lnTo>
                  <a:lnTo>
                    <a:pt x="38" y="622"/>
                  </a:lnTo>
                  <a:lnTo>
                    <a:pt x="48" y="621"/>
                  </a:lnTo>
                  <a:lnTo>
                    <a:pt x="58" y="621"/>
                  </a:lnTo>
                  <a:lnTo>
                    <a:pt x="48" y="590"/>
                  </a:lnTo>
                  <a:lnTo>
                    <a:pt x="41" y="559"/>
                  </a:lnTo>
                  <a:lnTo>
                    <a:pt x="33" y="508"/>
                  </a:lnTo>
                  <a:lnTo>
                    <a:pt x="30" y="457"/>
                  </a:lnTo>
                  <a:lnTo>
                    <a:pt x="32" y="409"/>
                  </a:lnTo>
                  <a:lnTo>
                    <a:pt x="41" y="362"/>
                  </a:lnTo>
                  <a:lnTo>
                    <a:pt x="52" y="322"/>
                  </a:lnTo>
                  <a:lnTo>
                    <a:pt x="68" y="284"/>
                  </a:lnTo>
                  <a:lnTo>
                    <a:pt x="87" y="249"/>
                  </a:lnTo>
                  <a:lnTo>
                    <a:pt x="108" y="217"/>
                  </a:lnTo>
                  <a:lnTo>
                    <a:pt x="131" y="187"/>
                  </a:lnTo>
                  <a:lnTo>
                    <a:pt x="156" y="160"/>
                  </a:lnTo>
                  <a:lnTo>
                    <a:pt x="189" y="128"/>
                  </a:lnTo>
                  <a:lnTo>
                    <a:pt x="225" y="99"/>
                  </a:lnTo>
                  <a:lnTo>
                    <a:pt x="262" y="73"/>
                  </a:lnTo>
                  <a:lnTo>
                    <a:pt x="295" y="52"/>
                  </a:lnTo>
                  <a:lnTo>
                    <a:pt x="329" y="34"/>
                  </a:lnTo>
                  <a:lnTo>
                    <a:pt x="365" y="20"/>
                  </a:lnTo>
                  <a:lnTo>
                    <a:pt x="396" y="11"/>
                  </a:lnTo>
                  <a:lnTo>
                    <a:pt x="427" y="5"/>
                  </a:lnTo>
                  <a:lnTo>
                    <a:pt x="459" y="2"/>
                  </a:lnTo>
                  <a:lnTo>
                    <a:pt x="50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72" name="Freeform 19"/>
            <p:cNvSpPr>
              <a:spLocks/>
            </p:cNvSpPr>
            <p:nvPr/>
          </p:nvSpPr>
          <p:spPr bwMode="auto">
            <a:xfrm>
              <a:off x="3851" y="2357"/>
              <a:ext cx="534" cy="288"/>
            </a:xfrm>
            <a:custGeom>
              <a:avLst/>
              <a:gdLst>
                <a:gd name="T0" fmla="*/ 620 w 1602"/>
                <a:gd name="T1" fmla="*/ 505 h 863"/>
                <a:gd name="T2" fmla="*/ 713 w 1602"/>
                <a:gd name="T3" fmla="*/ 370 h 863"/>
                <a:gd name="T4" fmla="*/ 658 w 1602"/>
                <a:gd name="T5" fmla="*/ 277 h 863"/>
                <a:gd name="T6" fmla="*/ 643 w 1602"/>
                <a:gd name="T7" fmla="*/ 211 h 863"/>
                <a:gd name="T8" fmla="*/ 657 w 1602"/>
                <a:gd name="T9" fmla="*/ 169 h 863"/>
                <a:gd name="T10" fmla="*/ 688 w 1602"/>
                <a:gd name="T11" fmla="*/ 145 h 863"/>
                <a:gd name="T12" fmla="*/ 723 w 1602"/>
                <a:gd name="T13" fmla="*/ 133 h 863"/>
                <a:gd name="T14" fmla="*/ 750 w 1602"/>
                <a:gd name="T15" fmla="*/ 130 h 863"/>
                <a:gd name="T16" fmla="*/ 762 w 1602"/>
                <a:gd name="T17" fmla="*/ 130 h 863"/>
                <a:gd name="T18" fmla="*/ 786 w 1602"/>
                <a:gd name="T19" fmla="*/ 132 h 863"/>
                <a:gd name="T20" fmla="*/ 819 w 1602"/>
                <a:gd name="T21" fmla="*/ 140 h 863"/>
                <a:gd name="T22" fmla="*/ 853 w 1602"/>
                <a:gd name="T23" fmla="*/ 159 h 863"/>
                <a:gd name="T24" fmla="*/ 872 w 1602"/>
                <a:gd name="T25" fmla="*/ 195 h 863"/>
                <a:gd name="T26" fmla="*/ 869 w 1602"/>
                <a:gd name="T27" fmla="*/ 252 h 863"/>
                <a:gd name="T28" fmla="*/ 829 w 1602"/>
                <a:gd name="T29" fmla="*/ 335 h 863"/>
                <a:gd name="T30" fmla="*/ 898 w 1602"/>
                <a:gd name="T31" fmla="*/ 504 h 863"/>
                <a:gd name="T32" fmla="*/ 1058 w 1602"/>
                <a:gd name="T33" fmla="*/ 0 h 863"/>
                <a:gd name="T34" fmla="*/ 1080 w 1602"/>
                <a:gd name="T35" fmla="*/ 15 h 863"/>
                <a:gd name="T36" fmla="*/ 1142 w 1602"/>
                <a:gd name="T37" fmla="*/ 52 h 863"/>
                <a:gd name="T38" fmla="*/ 1235 w 1602"/>
                <a:gd name="T39" fmla="*/ 100 h 863"/>
                <a:gd name="T40" fmla="*/ 1352 w 1602"/>
                <a:gd name="T41" fmla="*/ 148 h 863"/>
                <a:gd name="T42" fmla="*/ 1472 w 1602"/>
                <a:gd name="T43" fmla="*/ 185 h 863"/>
                <a:gd name="T44" fmla="*/ 1542 w 1602"/>
                <a:gd name="T45" fmla="*/ 239 h 863"/>
                <a:gd name="T46" fmla="*/ 1581 w 1602"/>
                <a:gd name="T47" fmla="*/ 312 h 863"/>
                <a:gd name="T48" fmla="*/ 1599 w 1602"/>
                <a:gd name="T49" fmla="*/ 392 h 863"/>
                <a:gd name="T50" fmla="*/ 1602 w 1602"/>
                <a:gd name="T51" fmla="*/ 466 h 863"/>
                <a:gd name="T52" fmla="*/ 1600 w 1602"/>
                <a:gd name="T53" fmla="*/ 504 h 863"/>
                <a:gd name="T54" fmla="*/ 1595 w 1602"/>
                <a:gd name="T55" fmla="*/ 568 h 863"/>
                <a:gd name="T56" fmla="*/ 1586 w 1602"/>
                <a:gd name="T57" fmla="*/ 642 h 863"/>
                <a:gd name="T58" fmla="*/ 1571 w 1602"/>
                <a:gd name="T59" fmla="*/ 669 h 863"/>
                <a:gd name="T60" fmla="*/ 1514 w 1602"/>
                <a:gd name="T61" fmla="*/ 700 h 863"/>
                <a:gd name="T62" fmla="*/ 1409 w 1602"/>
                <a:gd name="T63" fmla="*/ 746 h 863"/>
                <a:gd name="T64" fmla="*/ 1261 w 1602"/>
                <a:gd name="T65" fmla="*/ 796 h 863"/>
                <a:gd name="T66" fmla="*/ 1071 w 1602"/>
                <a:gd name="T67" fmla="*/ 838 h 863"/>
                <a:gd name="T68" fmla="*/ 844 w 1602"/>
                <a:gd name="T69" fmla="*/ 861 h 863"/>
                <a:gd name="T70" fmla="*/ 600 w 1602"/>
                <a:gd name="T71" fmla="*/ 856 h 863"/>
                <a:gd name="T72" fmla="*/ 603 w 1602"/>
                <a:gd name="T73" fmla="*/ 825 h 863"/>
                <a:gd name="T74" fmla="*/ 594 w 1602"/>
                <a:gd name="T75" fmla="*/ 656 h 863"/>
                <a:gd name="T76" fmla="*/ 546 w 1602"/>
                <a:gd name="T77" fmla="*/ 520 h 863"/>
                <a:gd name="T78" fmla="*/ 460 w 1602"/>
                <a:gd name="T79" fmla="*/ 419 h 863"/>
                <a:gd name="T80" fmla="*/ 340 w 1602"/>
                <a:gd name="T81" fmla="*/ 362 h 863"/>
                <a:gd name="T82" fmla="*/ 184 w 1602"/>
                <a:gd name="T83" fmla="*/ 309 h 863"/>
                <a:gd name="T84" fmla="*/ 59 w 1602"/>
                <a:gd name="T85" fmla="*/ 249 h 863"/>
                <a:gd name="T86" fmla="*/ 22 w 1602"/>
                <a:gd name="T87" fmla="*/ 198 h 863"/>
                <a:gd name="T88" fmla="*/ 123 w 1602"/>
                <a:gd name="T89" fmla="*/ 162 h 863"/>
                <a:gd name="T90" fmla="*/ 246 w 1602"/>
                <a:gd name="T91" fmla="*/ 116 h 863"/>
                <a:gd name="T92" fmla="*/ 349 w 1602"/>
                <a:gd name="T93" fmla="*/ 68 h 863"/>
                <a:gd name="T94" fmla="*/ 422 w 1602"/>
                <a:gd name="T95" fmla="*/ 26 h 863"/>
                <a:gd name="T96" fmla="*/ 458 w 1602"/>
                <a:gd name="T97" fmla="*/ 2 h 8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2" h="863">
                  <a:moveTo>
                    <a:pt x="460" y="0"/>
                  </a:moveTo>
                  <a:lnTo>
                    <a:pt x="595" y="424"/>
                  </a:lnTo>
                  <a:lnTo>
                    <a:pt x="620" y="505"/>
                  </a:lnTo>
                  <a:lnTo>
                    <a:pt x="620" y="504"/>
                  </a:lnTo>
                  <a:lnTo>
                    <a:pt x="642" y="572"/>
                  </a:lnTo>
                  <a:lnTo>
                    <a:pt x="713" y="370"/>
                  </a:lnTo>
                  <a:lnTo>
                    <a:pt x="689" y="335"/>
                  </a:lnTo>
                  <a:lnTo>
                    <a:pt x="671" y="304"/>
                  </a:lnTo>
                  <a:lnTo>
                    <a:pt x="658" y="277"/>
                  </a:lnTo>
                  <a:lnTo>
                    <a:pt x="650" y="252"/>
                  </a:lnTo>
                  <a:lnTo>
                    <a:pt x="645" y="230"/>
                  </a:lnTo>
                  <a:lnTo>
                    <a:pt x="643" y="211"/>
                  </a:lnTo>
                  <a:lnTo>
                    <a:pt x="646" y="195"/>
                  </a:lnTo>
                  <a:lnTo>
                    <a:pt x="650" y="180"/>
                  </a:lnTo>
                  <a:lnTo>
                    <a:pt x="657" y="169"/>
                  </a:lnTo>
                  <a:lnTo>
                    <a:pt x="666" y="159"/>
                  </a:lnTo>
                  <a:lnTo>
                    <a:pt x="677" y="151"/>
                  </a:lnTo>
                  <a:lnTo>
                    <a:pt x="688" y="145"/>
                  </a:lnTo>
                  <a:lnTo>
                    <a:pt x="699" y="140"/>
                  </a:lnTo>
                  <a:lnTo>
                    <a:pt x="711" y="136"/>
                  </a:lnTo>
                  <a:lnTo>
                    <a:pt x="723" y="133"/>
                  </a:lnTo>
                  <a:lnTo>
                    <a:pt x="732" y="132"/>
                  </a:lnTo>
                  <a:lnTo>
                    <a:pt x="742" y="131"/>
                  </a:lnTo>
                  <a:lnTo>
                    <a:pt x="750" y="130"/>
                  </a:lnTo>
                  <a:lnTo>
                    <a:pt x="756" y="130"/>
                  </a:lnTo>
                  <a:lnTo>
                    <a:pt x="758" y="130"/>
                  </a:lnTo>
                  <a:lnTo>
                    <a:pt x="762" y="130"/>
                  </a:lnTo>
                  <a:lnTo>
                    <a:pt x="768" y="130"/>
                  </a:lnTo>
                  <a:lnTo>
                    <a:pt x="776" y="131"/>
                  </a:lnTo>
                  <a:lnTo>
                    <a:pt x="786" y="132"/>
                  </a:lnTo>
                  <a:lnTo>
                    <a:pt x="796" y="133"/>
                  </a:lnTo>
                  <a:lnTo>
                    <a:pt x="807" y="136"/>
                  </a:lnTo>
                  <a:lnTo>
                    <a:pt x="819" y="140"/>
                  </a:lnTo>
                  <a:lnTo>
                    <a:pt x="830" y="145"/>
                  </a:lnTo>
                  <a:lnTo>
                    <a:pt x="841" y="151"/>
                  </a:lnTo>
                  <a:lnTo>
                    <a:pt x="853" y="159"/>
                  </a:lnTo>
                  <a:lnTo>
                    <a:pt x="861" y="169"/>
                  </a:lnTo>
                  <a:lnTo>
                    <a:pt x="867" y="180"/>
                  </a:lnTo>
                  <a:lnTo>
                    <a:pt x="872" y="195"/>
                  </a:lnTo>
                  <a:lnTo>
                    <a:pt x="875" y="211"/>
                  </a:lnTo>
                  <a:lnTo>
                    <a:pt x="874" y="230"/>
                  </a:lnTo>
                  <a:lnTo>
                    <a:pt x="869" y="252"/>
                  </a:lnTo>
                  <a:lnTo>
                    <a:pt x="860" y="277"/>
                  </a:lnTo>
                  <a:lnTo>
                    <a:pt x="848" y="304"/>
                  </a:lnTo>
                  <a:lnTo>
                    <a:pt x="829" y="335"/>
                  </a:lnTo>
                  <a:lnTo>
                    <a:pt x="805" y="370"/>
                  </a:lnTo>
                  <a:lnTo>
                    <a:pt x="876" y="572"/>
                  </a:lnTo>
                  <a:lnTo>
                    <a:pt x="898" y="504"/>
                  </a:lnTo>
                  <a:lnTo>
                    <a:pt x="898" y="505"/>
                  </a:lnTo>
                  <a:lnTo>
                    <a:pt x="923" y="424"/>
                  </a:lnTo>
                  <a:lnTo>
                    <a:pt x="1058" y="0"/>
                  </a:lnTo>
                  <a:lnTo>
                    <a:pt x="1060" y="2"/>
                  </a:lnTo>
                  <a:lnTo>
                    <a:pt x="1068" y="7"/>
                  </a:lnTo>
                  <a:lnTo>
                    <a:pt x="1080" y="15"/>
                  </a:lnTo>
                  <a:lnTo>
                    <a:pt x="1096" y="26"/>
                  </a:lnTo>
                  <a:lnTo>
                    <a:pt x="1117" y="38"/>
                  </a:lnTo>
                  <a:lnTo>
                    <a:pt x="1142" y="52"/>
                  </a:lnTo>
                  <a:lnTo>
                    <a:pt x="1169" y="68"/>
                  </a:lnTo>
                  <a:lnTo>
                    <a:pt x="1201" y="84"/>
                  </a:lnTo>
                  <a:lnTo>
                    <a:pt x="1235" y="100"/>
                  </a:lnTo>
                  <a:lnTo>
                    <a:pt x="1272" y="116"/>
                  </a:lnTo>
                  <a:lnTo>
                    <a:pt x="1312" y="133"/>
                  </a:lnTo>
                  <a:lnTo>
                    <a:pt x="1352" y="148"/>
                  </a:lnTo>
                  <a:lnTo>
                    <a:pt x="1396" y="162"/>
                  </a:lnTo>
                  <a:lnTo>
                    <a:pt x="1440" y="175"/>
                  </a:lnTo>
                  <a:lnTo>
                    <a:pt x="1472" y="185"/>
                  </a:lnTo>
                  <a:lnTo>
                    <a:pt x="1500" y="200"/>
                  </a:lnTo>
                  <a:lnTo>
                    <a:pt x="1523" y="218"/>
                  </a:lnTo>
                  <a:lnTo>
                    <a:pt x="1542" y="239"/>
                  </a:lnTo>
                  <a:lnTo>
                    <a:pt x="1558" y="262"/>
                  </a:lnTo>
                  <a:lnTo>
                    <a:pt x="1571" y="286"/>
                  </a:lnTo>
                  <a:lnTo>
                    <a:pt x="1581" y="312"/>
                  </a:lnTo>
                  <a:lnTo>
                    <a:pt x="1590" y="339"/>
                  </a:lnTo>
                  <a:lnTo>
                    <a:pt x="1595" y="366"/>
                  </a:lnTo>
                  <a:lnTo>
                    <a:pt x="1599" y="392"/>
                  </a:lnTo>
                  <a:lnTo>
                    <a:pt x="1601" y="418"/>
                  </a:lnTo>
                  <a:lnTo>
                    <a:pt x="1602" y="443"/>
                  </a:lnTo>
                  <a:lnTo>
                    <a:pt x="1602" y="466"/>
                  </a:lnTo>
                  <a:lnTo>
                    <a:pt x="1601" y="487"/>
                  </a:lnTo>
                  <a:lnTo>
                    <a:pt x="1601" y="491"/>
                  </a:lnTo>
                  <a:lnTo>
                    <a:pt x="1600" y="504"/>
                  </a:lnTo>
                  <a:lnTo>
                    <a:pt x="1599" y="521"/>
                  </a:lnTo>
                  <a:lnTo>
                    <a:pt x="1597" y="543"/>
                  </a:lnTo>
                  <a:lnTo>
                    <a:pt x="1595" y="568"/>
                  </a:lnTo>
                  <a:lnTo>
                    <a:pt x="1592" y="594"/>
                  </a:lnTo>
                  <a:lnTo>
                    <a:pt x="1589" y="619"/>
                  </a:lnTo>
                  <a:lnTo>
                    <a:pt x="1586" y="642"/>
                  </a:lnTo>
                  <a:lnTo>
                    <a:pt x="1584" y="663"/>
                  </a:lnTo>
                  <a:lnTo>
                    <a:pt x="1580" y="664"/>
                  </a:lnTo>
                  <a:lnTo>
                    <a:pt x="1571" y="669"/>
                  </a:lnTo>
                  <a:lnTo>
                    <a:pt x="1558" y="678"/>
                  </a:lnTo>
                  <a:lnTo>
                    <a:pt x="1539" y="688"/>
                  </a:lnTo>
                  <a:lnTo>
                    <a:pt x="1514" y="700"/>
                  </a:lnTo>
                  <a:lnTo>
                    <a:pt x="1485" y="715"/>
                  </a:lnTo>
                  <a:lnTo>
                    <a:pt x="1449" y="730"/>
                  </a:lnTo>
                  <a:lnTo>
                    <a:pt x="1409" y="746"/>
                  </a:lnTo>
                  <a:lnTo>
                    <a:pt x="1365" y="762"/>
                  </a:lnTo>
                  <a:lnTo>
                    <a:pt x="1315" y="780"/>
                  </a:lnTo>
                  <a:lnTo>
                    <a:pt x="1261" y="796"/>
                  </a:lnTo>
                  <a:lnTo>
                    <a:pt x="1203" y="811"/>
                  </a:lnTo>
                  <a:lnTo>
                    <a:pt x="1140" y="825"/>
                  </a:lnTo>
                  <a:lnTo>
                    <a:pt x="1071" y="838"/>
                  </a:lnTo>
                  <a:lnTo>
                    <a:pt x="1000" y="848"/>
                  </a:lnTo>
                  <a:lnTo>
                    <a:pt x="924" y="856"/>
                  </a:lnTo>
                  <a:lnTo>
                    <a:pt x="844" y="861"/>
                  </a:lnTo>
                  <a:lnTo>
                    <a:pt x="760" y="863"/>
                  </a:lnTo>
                  <a:lnTo>
                    <a:pt x="678" y="861"/>
                  </a:lnTo>
                  <a:lnTo>
                    <a:pt x="600" y="856"/>
                  </a:lnTo>
                  <a:lnTo>
                    <a:pt x="601" y="842"/>
                  </a:lnTo>
                  <a:lnTo>
                    <a:pt x="603" y="832"/>
                  </a:lnTo>
                  <a:lnTo>
                    <a:pt x="603" y="825"/>
                  </a:lnTo>
                  <a:lnTo>
                    <a:pt x="604" y="766"/>
                  </a:lnTo>
                  <a:lnTo>
                    <a:pt x="601" y="709"/>
                  </a:lnTo>
                  <a:lnTo>
                    <a:pt x="594" y="656"/>
                  </a:lnTo>
                  <a:lnTo>
                    <a:pt x="583" y="606"/>
                  </a:lnTo>
                  <a:lnTo>
                    <a:pt x="567" y="561"/>
                  </a:lnTo>
                  <a:lnTo>
                    <a:pt x="546" y="520"/>
                  </a:lnTo>
                  <a:lnTo>
                    <a:pt x="522" y="481"/>
                  </a:lnTo>
                  <a:lnTo>
                    <a:pt x="494" y="448"/>
                  </a:lnTo>
                  <a:lnTo>
                    <a:pt x="460" y="419"/>
                  </a:lnTo>
                  <a:lnTo>
                    <a:pt x="424" y="395"/>
                  </a:lnTo>
                  <a:lnTo>
                    <a:pt x="385" y="376"/>
                  </a:lnTo>
                  <a:lnTo>
                    <a:pt x="340" y="362"/>
                  </a:lnTo>
                  <a:lnTo>
                    <a:pt x="286" y="346"/>
                  </a:lnTo>
                  <a:lnTo>
                    <a:pt x="234" y="328"/>
                  </a:lnTo>
                  <a:lnTo>
                    <a:pt x="184" y="309"/>
                  </a:lnTo>
                  <a:lnTo>
                    <a:pt x="139" y="288"/>
                  </a:lnTo>
                  <a:lnTo>
                    <a:pt x="97" y="268"/>
                  </a:lnTo>
                  <a:lnTo>
                    <a:pt x="59" y="249"/>
                  </a:lnTo>
                  <a:lnTo>
                    <a:pt x="27" y="230"/>
                  </a:lnTo>
                  <a:lnTo>
                    <a:pt x="0" y="214"/>
                  </a:lnTo>
                  <a:lnTo>
                    <a:pt x="22" y="198"/>
                  </a:lnTo>
                  <a:lnTo>
                    <a:pt x="48" y="185"/>
                  </a:lnTo>
                  <a:lnTo>
                    <a:pt x="78" y="175"/>
                  </a:lnTo>
                  <a:lnTo>
                    <a:pt x="123" y="162"/>
                  </a:lnTo>
                  <a:lnTo>
                    <a:pt x="166" y="148"/>
                  </a:lnTo>
                  <a:lnTo>
                    <a:pt x="207" y="133"/>
                  </a:lnTo>
                  <a:lnTo>
                    <a:pt x="246" y="116"/>
                  </a:lnTo>
                  <a:lnTo>
                    <a:pt x="283" y="100"/>
                  </a:lnTo>
                  <a:lnTo>
                    <a:pt x="317" y="84"/>
                  </a:lnTo>
                  <a:lnTo>
                    <a:pt x="349" y="68"/>
                  </a:lnTo>
                  <a:lnTo>
                    <a:pt x="376" y="52"/>
                  </a:lnTo>
                  <a:lnTo>
                    <a:pt x="401" y="38"/>
                  </a:lnTo>
                  <a:lnTo>
                    <a:pt x="422" y="26"/>
                  </a:lnTo>
                  <a:lnTo>
                    <a:pt x="438" y="15"/>
                  </a:lnTo>
                  <a:lnTo>
                    <a:pt x="450" y="7"/>
                  </a:lnTo>
                  <a:lnTo>
                    <a:pt x="458" y="2"/>
                  </a:lnTo>
                  <a:lnTo>
                    <a:pt x="46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73" name="Freeform 20"/>
            <p:cNvSpPr>
              <a:spLocks noEditPoints="1"/>
            </p:cNvSpPr>
            <p:nvPr/>
          </p:nvSpPr>
          <p:spPr bwMode="auto">
            <a:xfrm>
              <a:off x="3501" y="2718"/>
              <a:ext cx="407" cy="408"/>
            </a:xfrm>
            <a:custGeom>
              <a:avLst/>
              <a:gdLst>
                <a:gd name="T0" fmla="*/ 544 w 1223"/>
                <a:gd name="T1" fmla="*/ 322 h 1222"/>
                <a:gd name="T2" fmla="*/ 429 w 1223"/>
                <a:gd name="T3" fmla="*/ 377 h 1222"/>
                <a:gd name="T4" fmla="*/ 350 w 1223"/>
                <a:gd name="T5" fmla="*/ 471 h 1222"/>
                <a:gd name="T6" fmla="*/ 315 w 1223"/>
                <a:gd name="T7" fmla="*/ 589 h 1222"/>
                <a:gd name="T8" fmla="*/ 335 w 1223"/>
                <a:gd name="T9" fmla="*/ 718 h 1222"/>
                <a:gd name="T10" fmla="*/ 405 w 1223"/>
                <a:gd name="T11" fmla="*/ 822 h 1222"/>
                <a:gd name="T12" fmla="*/ 509 w 1223"/>
                <a:gd name="T13" fmla="*/ 888 h 1222"/>
                <a:gd name="T14" fmla="*/ 633 w 1223"/>
                <a:gd name="T15" fmla="*/ 904 h 1222"/>
                <a:gd name="T16" fmla="*/ 757 w 1223"/>
                <a:gd name="T17" fmla="*/ 867 h 1222"/>
                <a:gd name="T18" fmla="*/ 850 w 1223"/>
                <a:gd name="T19" fmla="*/ 784 h 1222"/>
                <a:gd name="T20" fmla="*/ 899 w 1223"/>
                <a:gd name="T21" fmla="*/ 671 h 1222"/>
                <a:gd name="T22" fmla="*/ 898 w 1223"/>
                <a:gd name="T23" fmla="*/ 544 h 1222"/>
                <a:gd name="T24" fmla="*/ 843 w 1223"/>
                <a:gd name="T25" fmla="*/ 429 h 1222"/>
                <a:gd name="T26" fmla="*/ 749 w 1223"/>
                <a:gd name="T27" fmla="*/ 349 h 1222"/>
                <a:gd name="T28" fmla="*/ 631 w 1223"/>
                <a:gd name="T29" fmla="*/ 315 h 1222"/>
                <a:gd name="T30" fmla="*/ 683 w 1223"/>
                <a:gd name="T31" fmla="*/ 3 h 1222"/>
                <a:gd name="T32" fmla="*/ 711 w 1223"/>
                <a:gd name="T33" fmla="*/ 36 h 1222"/>
                <a:gd name="T34" fmla="*/ 815 w 1223"/>
                <a:gd name="T35" fmla="*/ 180 h 1222"/>
                <a:gd name="T36" fmla="*/ 963 w 1223"/>
                <a:gd name="T37" fmla="*/ 128 h 1222"/>
                <a:gd name="T38" fmla="*/ 1005 w 1223"/>
                <a:gd name="T39" fmla="*/ 139 h 1222"/>
                <a:gd name="T40" fmla="*/ 1097 w 1223"/>
                <a:gd name="T41" fmla="*/ 247 h 1222"/>
                <a:gd name="T42" fmla="*/ 1022 w 1223"/>
                <a:gd name="T43" fmla="*/ 369 h 1222"/>
                <a:gd name="T44" fmla="*/ 1072 w 1223"/>
                <a:gd name="T45" fmla="*/ 493 h 1222"/>
                <a:gd name="T46" fmla="*/ 1212 w 1223"/>
                <a:gd name="T47" fmla="*/ 526 h 1222"/>
                <a:gd name="T48" fmla="*/ 1223 w 1223"/>
                <a:gd name="T49" fmla="*/ 670 h 1222"/>
                <a:gd name="T50" fmla="*/ 1201 w 1223"/>
                <a:gd name="T51" fmla="*/ 708 h 1222"/>
                <a:gd name="T52" fmla="*/ 1059 w 1223"/>
                <a:gd name="T53" fmla="*/ 774 h 1222"/>
                <a:gd name="T54" fmla="*/ 1087 w 1223"/>
                <a:gd name="T55" fmla="*/ 948 h 1222"/>
                <a:gd name="T56" fmla="*/ 1091 w 1223"/>
                <a:gd name="T57" fmla="*/ 992 h 1222"/>
                <a:gd name="T58" fmla="*/ 989 w 1223"/>
                <a:gd name="T59" fmla="*/ 1093 h 1222"/>
                <a:gd name="T60" fmla="*/ 946 w 1223"/>
                <a:gd name="T61" fmla="*/ 1088 h 1222"/>
                <a:gd name="T62" fmla="*/ 772 w 1223"/>
                <a:gd name="T63" fmla="*/ 1059 h 1222"/>
                <a:gd name="T64" fmla="*/ 705 w 1223"/>
                <a:gd name="T65" fmla="*/ 1200 h 1222"/>
                <a:gd name="T66" fmla="*/ 666 w 1223"/>
                <a:gd name="T67" fmla="*/ 1222 h 1222"/>
                <a:gd name="T68" fmla="*/ 523 w 1223"/>
                <a:gd name="T69" fmla="*/ 1212 h 1222"/>
                <a:gd name="T70" fmla="*/ 490 w 1223"/>
                <a:gd name="T71" fmla="*/ 1071 h 1222"/>
                <a:gd name="T72" fmla="*/ 370 w 1223"/>
                <a:gd name="T73" fmla="*/ 1022 h 1222"/>
                <a:gd name="T74" fmla="*/ 246 w 1223"/>
                <a:gd name="T75" fmla="*/ 1096 h 1222"/>
                <a:gd name="T76" fmla="*/ 139 w 1223"/>
                <a:gd name="T77" fmla="*/ 1003 h 1222"/>
                <a:gd name="T78" fmla="*/ 128 w 1223"/>
                <a:gd name="T79" fmla="*/ 961 h 1222"/>
                <a:gd name="T80" fmla="*/ 181 w 1223"/>
                <a:gd name="T81" fmla="*/ 815 h 1222"/>
                <a:gd name="T82" fmla="*/ 35 w 1223"/>
                <a:gd name="T83" fmla="*/ 711 h 1222"/>
                <a:gd name="T84" fmla="*/ 2 w 1223"/>
                <a:gd name="T85" fmla="*/ 682 h 1222"/>
                <a:gd name="T86" fmla="*/ 2 w 1223"/>
                <a:gd name="T87" fmla="*/ 537 h 1222"/>
                <a:gd name="T88" fmla="*/ 35 w 1223"/>
                <a:gd name="T89" fmla="*/ 509 h 1222"/>
                <a:gd name="T90" fmla="*/ 179 w 1223"/>
                <a:gd name="T91" fmla="*/ 409 h 1222"/>
                <a:gd name="T92" fmla="*/ 127 w 1223"/>
                <a:gd name="T93" fmla="*/ 261 h 1222"/>
                <a:gd name="T94" fmla="*/ 138 w 1223"/>
                <a:gd name="T95" fmla="*/ 219 h 1222"/>
                <a:gd name="T96" fmla="*/ 246 w 1223"/>
                <a:gd name="T97" fmla="*/ 126 h 1222"/>
                <a:gd name="T98" fmla="*/ 367 w 1223"/>
                <a:gd name="T99" fmla="*/ 202 h 1222"/>
                <a:gd name="T100" fmla="*/ 490 w 1223"/>
                <a:gd name="T101" fmla="*/ 151 h 1222"/>
                <a:gd name="T102" fmla="*/ 524 w 1223"/>
                <a:gd name="T103" fmla="*/ 10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223" h="1222">
                  <a:moveTo>
                    <a:pt x="631" y="315"/>
                  </a:moveTo>
                  <a:lnTo>
                    <a:pt x="587" y="315"/>
                  </a:lnTo>
                  <a:lnTo>
                    <a:pt x="544" y="322"/>
                  </a:lnTo>
                  <a:lnTo>
                    <a:pt x="502" y="334"/>
                  </a:lnTo>
                  <a:lnTo>
                    <a:pt x="464" y="353"/>
                  </a:lnTo>
                  <a:lnTo>
                    <a:pt x="429" y="377"/>
                  </a:lnTo>
                  <a:lnTo>
                    <a:pt x="398" y="404"/>
                  </a:lnTo>
                  <a:lnTo>
                    <a:pt x="372" y="436"/>
                  </a:lnTo>
                  <a:lnTo>
                    <a:pt x="350" y="471"/>
                  </a:lnTo>
                  <a:lnTo>
                    <a:pt x="332" y="509"/>
                  </a:lnTo>
                  <a:lnTo>
                    <a:pt x="321" y="549"/>
                  </a:lnTo>
                  <a:lnTo>
                    <a:pt x="315" y="589"/>
                  </a:lnTo>
                  <a:lnTo>
                    <a:pt x="316" y="633"/>
                  </a:lnTo>
                  <a:lnTo>
                    <a:pt x="323" y="676"/>
                  </a:lnTo>
                  <a:lnTo>
                    <a:pt x="335" y="718"/>
                  </a:lnTo>
                  <a:lnTo>
                    <a:pt x="353" y="757"/>
                  </a:lnTo>
                  <a:lnTo>
                    <a:pt x="377" y="791"/>
                  </a:lnTo>
                  <a:lnTo>
                    <a:pt x="405" y="822"/>
                  </a:lnTo>
                  <a:lnTo>
                    <a:pt x="436" y="849"/>
                  </a:lnTo>
                  <a:lnTo>
                    <a:pt x="471" y="871"/>
                  </a:lnTo>
                  <a:lnTo>
                    <a:pt x="509" y="888"/>
                  </a:lnTo>
                  <a:lnTo>
                    <a:pt x="549" y="899"/>
                  </a:lnTo>
                  <a:lnTo>
                    <a:pt x="591" y="905"/>
                  </a:lnTo>
                  <a:lnTo>
                    <a:pt x="633" y="904"/>
                  </a:lnTo>
                  <a:lnTo>
                    <a:pt x="676" y="898"/>
                  </a:lnTo>
                  <a:lnTo>
                    <a:pt x="718" y="885"/>
                  </a:lnTo>
                  <a:lnTo>
                    <a:pt x="757" y="867"/>
                  </a:lnTo>
                  <a:lnTo>
                    <a:pt x="791" y="843"/>
                  </a:lnTo>
                  <a:lnTo>
                    <a:pt x="822" y="815"/>
                  </a:lnTo>
                  <a:lnTo>
                    <a:pt x="850" y="784"/>
                  </a:lnTo>
                  <a:lnTo>
                    <a:pt x="871" y="749"/>
                  </a:lnTo>
                  <a:lnTo>
                    <a:pt x="888" y="711"/>
                  </a:lnTo>
                  <a:lnTo>
                    <a:pt x="899" y="671"/>
                  </a:lnTo>
                  <a:lnTo>
                    <a:pt x="905" y="629"/>
                  </a:lnTo>
                  <a:lnTo>
                    <a:pt x="905" y="587"/>
                  </a:lnTo>
                  <a:lnTo>
                    <a:pt x="898" y="544"/>
                  </a:lnTo>
                  <a:lnTo>
                    <a:pt x="885" y="502"/>
                  </a:lnTo>
                  <a:lnTo>
                    <a:pt x="867" y="463"/>
                  </a:lnTo>
                  <a:lnTo>
                    <a:pt x="843" y="429"/>
                  </a:lnTo>
                  <a:lnTo>
                    <a:pt x="816" y="398"/>
                  </a:lnTo>
                  <a:lnTo>
                    <a:pt x="784" y="370"/>
                  </a:lnTo>
                  <a:lnTo>
                    <a:pt x="749" y="349"/>
                  </a:lnTo>
                  <a:lnTo>
                    <a:pt x="711" y="332"/>
                  </a:lnTo>
                  <a:lnTo>
                    <a:pt x="671" y="321"/>
                  </a:lnTo>
                  <a:lnTo>
                    <a:pt x="631" y="315"/>
                  </a:lnTo>
                  <a:close/>
                  <a:moveTo>
                    <a:pt x="553" y="0"/>
                  </a:moveTo>
                  <a:lnTo>
                    <a:pt x="668" y="0"/>
                  </a:lnTo>
                  <a:lnTo>
                    <a:pt x="683" y="3"/>
                  </a:lnTo>
                  <a:lnTo>
                    <a:pt x="696" y="10"/>
                  </a:lnTo>
                  <a:lnTo>
                    <a:pt x="706" y="22"/>
                  </a:lnTo>
                  <a:lnTo>
                    <a:pt x="711" y="36"/>
                  </a:lnTo>
                  <a:lnTo>
                    <a:pt x="730" y="149"/>
                  </a:lnTo>
                  <a:lnTo>
                    <a:pt x="773" y="162"/>
                  </a:lnTo>
                  <a:lnTo>
                    <a:pt x="815" y="180"/>
                  </a:lnTo>
                  <a:lnTo>
                    <a:pt x="855" y="201"/>
                  </a:lnTo>
                  <a:lnTo>
                    <a:pt x="949" y="134"/>
                  </a:lnTo>
                  <a:lnTo>
                    <a:pt x="963" y="128"/>
                  </a:lnTo>
                  <a:lnTo>
                    <a:pt x="978" y="126"/>
                  </a:lnTo>
                  <a:lnTo>
                    <a:pt x="992" y="130"/>
                  </a:lnTo>
                  <a:lnTo>
                    <a:pt x="1005" y="139"/>
                  </a:lnTo>
                  <a:lnTo>
                    <a:pt x="1085" y="219"/>
                  </a:lnTo>
                  <a:lnTo>
                    <a:pt x="1093" y="232"/>
                  </a:lnTo>
                  <a:lnTo>
                    <a:pt x="1097" y="247"/>
                  </a:lnTo>
                  <a:lnTo>
                    <a:pt x="1096" y="261"/>
                  </a:lnTo>
                  <a:lnTo>
                    <a:pt x="1090" y="275"/>
                  </a:lnTo>
                  <a:lnTo>
                    <a:pt x="1022" y="369"/>
                  </a:lnTo>
                  <a:lnTo>
                    <a:pt x="1043" y="409"/>
                  </a:lnTo>
                  <a:lnTo>
                    <a:pt x="1060" y="450"/>
                  </a:lnTo>
                  <a:lnTo>
                    <a:pt x="1072" y="493"/>
                  </a:lnTo>
                  <a:lnTo>
                    <a:pt x="1186" y="511"/>
                  </a:lnTo>
                  <a:lnTo>
                    <a:pt x="1200" y="518"/>
                  </a:lnTo>
                  <a:lnTo>
                    <a:pt x="1212" y="526"/>
                  </a:lnTo>
                  <a:lnTo>
                    <a:pt x="1220" y="540"/>
                  </a:lnTo>
                  <a:lnTo>
                    <a:pt x="1223" y="555"/>
                  </a:lnTo>
                  <a:lnTo>
                    <a:pt x="1223" y="670"/>
                  </a:lnTo>
                  <a:lnTo>
                    <a:pt x="1221" y="686"/>
                  </a:lnTo>
                  <a:lnTo>
                    <a:pt x="1213" y="698"/>
                  </a:lnTo>
                  <a:lnTo>
                    <a:pt x="1201" y="708"/>
                  </a:lnTo>
                  <a:lnTo>
                    <a:pt x="1186" y="713"/>
                  </a:lnTo>
                  <a:lnTo>
                    <a:pt x="1072" y="732"/>
                  </a:lnTo>
                  <a:lnTo>
                    <a:pt x="1059" y="774"/>
                  </a:lnTo>
                  <a:lnTo>
                    <a:pt x="1041" y="815"/>
                  </a:lnTo>
                  <a:lnTo>
                    <a:pt x="1020" y="854"/>
                  </a:lnTo>
                  <a:lnTo>
                    <a:pt x="1087" y="948"/>
                  </a:lnTo>
                  <a:lnTo>
                    <a:pt x="1095" y="962"/>
                  </a:lnTo>
                  <a:lnTo>
                    <a:pt x="1096" y="977"/>
                  </a:lnTo>
                  <a:lnTo>
                    <a:pt x="1091" y="992"/>
                  </a:lnTo>
                  <a:lnTo>
                    <a:pt x="1082" y="1004"/>
                  </a:lnTo>
                  <a:lnTo>
                    <a:pt x="1003" y="1085"/>
                  </a:lnTo>
                  <a:lnTo>
                    <a:pt x="989" y="1093"/>
                  </a:lnTo>
                  <a:lnTo>
                    <a:pt x="976" y="1097"/>
                  </a:lnTo>
                  <a:lnTo>
                    <a:pt x="961" y="1096"/>
                  </a:lnTo>
                  <a:lnTo>
                    <a:pt x="946" y="1088"/>
                  </a:lnTo>
                  <a:lnTo>
                    <a:pt x="852" y="1022"/>
                  </a:lnTo>
                  <a:lnTo>
                    <a:pt x="814" y="1043"/>
                  </a:lnTo>
                  <a:lnTo>
                    <a:pt x="772" y="1059"/>
                  </a:lnTo>
                  <a:lnTo>
                    <a:pt x="730" y="1072"/>
                  </a:lnTo>
                  <a:lnTo>
                    <a:pt x="710" y="1185"/>
                  </a:lnTo>
                  <a:lnTo>
                    <a:pt x="705" y="1200"/>
                  </a:lnTo>
                  <a:lnTo>
                    <a:pt x="695" y="1212"/>
                  </a:lnTo>
                  <a:lnTo>
                    <a:pt x="681" y="1220"/>
                  </a:lnTo>
                  <a:lnTo>
                    <a:pt x="666" y="1222"/>
                  </a:lnTo>
                  <a:lnTo>
                    <a:pt x="551" y="1222"/>
                  </a:lnTo>
                  <a:lnTo>
                    <a:pt x="537" y="1220"/>
                  </a:lnTo>
                  <a:lnTo>
                    <a:pt x="523" y="1212"/>
                  </a:lnTo>
                  <a:lnTo>
                    <a:pt x="513" y="1200"/>
                  </a:lnTo>
                  <a:lnTo>
                    <a:pt x="508" y="1185"/>
                  </a:lnTo>
                  <a:lnTo>
                    <a:pt x="490" y="1071"/>
                  </a:lnTo>
                  <a:lnTo>
                    <a:pt x="449" y="1059"/>
                  </a:lnTo>
                  <a:lnTo>
                    <a:pt x="408" y="1041"/>
                  </a:lnTo>
                  <a:lnTo>
                    <a:pt x="370" y="1022"/>
                  </a:lnTo>
                  <a:lnTo>
                    <a:pt x="275" y="1088"/>
                  </a:lnTo>
                  <a:lnTo>
                    <a:pt x="261" y="1095"/>
                  </a:lnTo>
                  <a:lnTo>
                    <a:pt x="246" y="1096"/>
                  </a:lnTo>
                  <a:lnTo>
                    <a:pt x="232" y="1092"/>
                  </a:lnTo>
                  <a:lnTo>
                    <a:pt x="219" y="1083"/>
                  </a:lnTo>
                  <a:lnTo>
                    <a:pt x="139" y="1003"/>
                  </a:lnTo>
                  <a:lnTo>
                    <a:pt x="131" y="991"/>
                  </a:lnTo>
                  <a:lnTo>
                    <a:pt x="127" y="976"/>
                  </a:lnTo>
                  <a:lnTo>
                    <a:pt x="128" y="961"/>
                  </a:lnTo>
                  <a:lnTo>
                    <a:pt x="134" y="947"/>
                  </a:lnTo>
                  <a:lnTo>
                    <a:pt x="201" y="853"/>
                  </a:lnTo>
                  <a:lnTo>
                    <a:pt x="181" y="815"/>
                  </a:lnTo>
                  <a:lnTo>
                    <a:pt x="164" y="774"/>
                  </a:lnTo>
                  <a:lnTo>
                    <a:pt x="151" y="731"/>
                  </a:lnTo>
                  <a:lnTo>
                    <a:pt x="35" y="711"/>
                  </a:lnTo>
                  <a:lnTo>
                    <a:pt x="21" y="706"/>
                  </a:lnTo>
                  <a:lnTo>
                    <a:pt x="9" y="696"/>
                  </a:lnTo>
                  <a:lnTo>
                    <a:pt x="2" y="682"/>
                  </a:lnTo>
                  <a:lnTo>
                    <a:pt x="0" y="667"/>
                  </a:lnTo>
                  <a:lnTo>
                    <a:pt x="0" y="552"/>
                  </a:lnTo>
                  <a:lnTo>
                    <a:pt x="2" y="537"/>
                  </a:lnTo>
                  <a:lnTo>
                    <a:pt x="9" y="524"/>
                  </a:lnTo>
                  <a:lnTo>
                    <a:pt x="22" y="514"/>
                  </a:lnTo>
                  <a:lnTo>
                    <a:pt x="35" y="509"/>
                  </a:lnTo>
                  <a:lnTo>
                    <a:pt x="149" y="493"/>
                  </a:lnTo>
                  <a:lnTo>
                    <a:pt x="163" y="450"/>
                  </a:lnTo>
                  <a:lnTo>
                    <a:pt x="179" y="409"/>
                  </a:lnTo>
                  <a:lnTo>
                    <a:pt x="200" y="370"/>
                  </a:lnTo>
                  <a:lnTo>
                    <a:pt x="133" y="275"/>
                  </a:lnTo>
                  <a:lnTo>
                    <a:pt x="127" y="261"/>
                  </a:lnTo>
                  <a:lnTo>
                    <a:pt x="126" y="247"/>
                  </a:lnTo>
                  <a:lnTo>
                    <a:pt x="129" y="232"/>
                  </a:lnTo>
                  <a:lnTo>
                    <a:pt x="138" y="219"/>
                  </a:lnTo>
                  <a:lnTo>
                    <a:pt x="219" y="139"/>
                  </a:lnTo>
                  <a:lnTo>
                    <a:pt x="231" y="130"/>
                  </a:lnTo>
                  <a:lnTo>
                    <a:pt x="246" y="126"/>
                  </a:lnTo>
                  <a:lnTo>
                    <a:pt x="261" y="128"/>
                  </a:lnTo>
                  <a:lnTo>
                    <a:pt x="274" y="135"/>
                  </a:lnTo>
                  <a:lnTo>
                    <a:pt x="367" y="202"/>
                  </a:lnTo>
                  <a:lnTo>
                    <a:pt x="405" y="182"/>
                  </a:lnTo>
                  <a:lnTo>
                    <a:pt x="446" y="165"/>
                  </a:lnTo>
                  <a:lnTo>
                    <a:pt x="490" y="151"/>
                  </a:lnTo>
                  <a:lnTo>
                    <a:pt x="509" y="36"/>
                  </a:lnTo>
                  <a:lnTo>
                    <a:pt x="514" y="21"/>
                  </a:lnTo>
                  <a:lnTo>
                    <a:pt x="524" y="10"/>
                  </a:lnTo>
                  <a:lnTo>
                    <a:pt x="538" y="3"/>
                  </a:lnTo>
                  <a:lnTo>
                    <a:pt x="5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74" name="Freeform 21"/>
            <p:cNvSpPr>
              <a:spLocks/>
            </p:cNvSpPr>
            <p:nvPr/>
          </p:nvSpPr>
          <p:spPr bwMode="auto">
            <a:xfrm>
              <a:off x="3025" y="2357"/>
              <a:ext cx="534" cy="288"/>
            </a:xfrm>
            <a:custGeom>
              <a:avLst/>
              <a:gdLst>
                <a:gd name="T0" fmla="*/ 703 w 1601"/>
                <a:gd name="T1" fmla="*/ 505 h 864"/>
                <a:gd name="T2" fmla="*/ 796 w 1601"/>
                <a:gd name="T3" fmla="*/ 370 h 864"/>
                <a:gd name="T4" fmla="*/ 741 w 1601"/>
                <a:gd name="T5" fmla="*/ 277 h 864"/>
                <a:gd name="T6" fmla="*/ 726 w 1601"/>
                <a:gd name="T7" fmla="*/ 211 h 864"/>
                <a:gd name="T8" fmla="*/ 740 w 1601"/>
                <a:gd name="T9" fmla="*/ 169 h 864"/>
                <a:gd name="T10" fmla="*/ 771 w 1601"/>
                <a:gd name="T11" fmla="*/ 145 h 864"/>
                <a:gd name="T12" fmla="*/ 805 w 1601"/>
                <a:gd name="T13" fmla="*/ 133 h 864"/>
                <a:gd name="T14" fmla="*/ 833 w 1601"/>
                <a:gd name="T15" fmla="*/ 130 h 864"/>
                <a:gd name="T16" fmla="*/ 845 w 1601"/>
                <a:gd name="T17" fmla="*/ 130 h 864"/>
                <a:gd name="T18" fmla="*/ 869 w 1601"/>
                <a:gd name="T19" fmla="*/ 132 h 864"/>
                <a:gd name="T20" fmla="*/ 902 w 1601"/>
                <a:gd name="T21" fmla="*/ 140 h 864"/>
                <a:gd name="T22" fmla="*/ 935 w 1601"/>
                <a:gd name="T23" fmla="*/ 159 h 864"/>
                <a:gd name="T24" fmla="*/ 955 w 1601"/>
                <a:gd name="T25" fmla="*/ 195 h 864"/>
                <a:gd name="T26" fmla="*/ 951 w 1601"/>
                <a:gd name="T27" fmla="*/ 252 h 864"/>
                <a:gd name="T28" fmla="*/ 912 w 1601"/>
                <a:gd name="T29" fmla="*/ 335 h 864"/>
                <a:gd name="T30" fmla="*/ 981 w 1601"/>
                <a:gd name="T31" fmla="*/ 504 h 864"/>
                <a:gd name="T32" fmla="*/ 1141 w 1601"/>
                <a:gd name="T33" fmla="*/ 0 h 864"/>
                <a:gd name="T34" fmla="*/ 1163 w 1601"/>
                <a:gd name="T35" fmla="*/ 15 h 864"/>
                <a:gd name="T36" fmla="*/ 1225 w 1601"/>
                <a:gd name="T37" fmla="*/ 52 h 864"/>
                <a:gd name="T38" fmla="*/ 1318 w 1601"/>
                <a:gd name="T39" fmla="*/ 100 h 864"/>
                <a:gd name="T40" fmla="*/ 1435 w 1601"/>
                <a:gd name="T41" fmla="*/ 148 h 864"/>
                <a:gd name="T42" fmla="*/ 1553 w 1601"/>
                <a:gd name="T43" fmla="*/ 184 h 864"/>
                <a:gd name="T44" fmla="*/ 1574 w 1601"/>
                <a:gd name="T45" fmla="*/ 230 h 864"/>
                <a:gd name="T46" fmla="*/ 1461 w 1601"/>
                <a:gd name="T47" fmla="*/ 288 h 864"/>
                <a:gd name="T48" fmla="*/ 1314 w 1601"/>
                <a:gd name="T49" fmla="*/ 346 h 864"/>
                <a:gd name="T50" fmla="*/ 1177 w 1601"/>
                <a:gd name="T51" fmla="*/ 395 h 864"/>
                <a:gd name="T52" fmla="*/ 1080 w 1601"/>
                <a:gd name="T53" fmla="*/ 481 h 864"/>
                <a:gd name="T54" fmla="*/ 1020 w 1601"/>
                <a:gd name="T55" fmla="*/ 608 h 864"/>
                <a:gd name="T56" fmla="*/ 998 w 1601"/>
                <a:gd name="T57" fmla="*/ 766 h 864"/>
                <a:gd name="T58" fmla="*/ 1001 w 1601"/>
                <a:gd name="T59" fmla="*/ 843 h 864"/>
                <a:gd name="T60" fmla="*/ 843 w 1601"/>
                <a:gd name="T61" fmla="*/ 864 h 864"/>
                <a:gd name="T62" fmla="*/ 603 w 1601"/>
                <a:gd name="T63" fmla="*/ 849 h 864"/>
                <a:gd name="T64" fmla="*/ 400 w 1601"/>
                <a:gd name="T65" fmla="*/ 812 h 864"/>
                <a:gd name="T66" fmla="*/ 238 w 1601"/>
                <a:gd name="T67" fmla="*/ 764 h 864"/>
                <a:gd name="T68" fmla="*/ 119 w 1601"/>
                <a:gd name="T69" fmla="*/ 715 h 864"/>
                <a:gd name="T70" fmla="*/ 45 w 1601"/>
                <a:gd name="T71" fmla="*/ 678 h 864"/>
                <a:gd name="T72" fmla="*/ 20 w 1601"/>
                <a:gd name="T73" fmla="*/ 663 h 864"/>
                <a:gd name="T74" fmla="*/ 11 w 1601"/>
                <a:gd name="T75" fmla="*/ 594 h 864"/>
                <a:gd name="T76" fmla="*/ 4 w 1601"/>
                <a:gd name="T77" fmla="*/ 521 h 864"/>
                <a:gd name="T78" fmla="*/ 1 w 1601"/>
                <a:gd name="T79" fmla="*/ 487 h 864"/>
                <a:gd name="T80" fmla="*/ 1 w 1601"/>
                <a:gd name="T81" fmla="*/ 419 h 864"/>
                <a:gd name="T82" fmla="*/ 12 w 1601"/>
                <a:gd name="T83" fmla="*/ 339 h 864"/>
                <a:gd name="T84" fmla="*/ 43 w 1601"/>
                <a:gd name="T85" fmla="*/ 262 h 864"/>
                <a:gd name="T86" fmla="*/ 101 w 1601"/>
                <a:gd name="T87" fmla="*/ 200 h 864"/>
                <a:gd name="T88" fmla="*/ 205 w 1601"/>
                <a:gd name="T89" fmla="*/ 162 h 864"/>
                <a:gd name="T90" fmla="*/ 329 w 1601"/>
                <a:gd name="T91" fmla="*/ 116 h 864"/>
                <a:gd name="T92" fmla="*/ 432 w 1601"/>
                <a:gd name="T93" fmla="*/ 68 h 864"/>
                <a:gd name="T94" fmla="*/ 505 w 1601"/>
                <a:gd name="T95" fmla="*/ 26 h 864"/>
                <a:gd name="T96" fmla="*/ 541 w 1601"/>
                <a:gd name="T97" fmla="*/ 2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1" h="864">
                  <a:moveTo>
                    <a:pt x="543" y="0"/>
                  </a:moveTo>
                  <a:lnTo>
                    <a:pt x="678" y="424"/>
                  </a:lnTo>
                  <a:lnTo>
                    <a:pt x="703" y="505"/>
                  </a:lnTo>
                  <a:lnTo>
                    <a:pt x="703" y="504"/>
                  </a:lnTo>
                  <a:lnTo>
                    <a:pt x="725" y="572"/>
                  </a:lnTo>
                  <a:lnTo>
                    <a:pt x="796" y="370"/>
                  </a:lnTo>
                  <a:lnTo>
                    <a:pt x="772" y="335"/>
                  </a:lnTo>
                  <a:lnTo>
                    <a:pt x="753" y="304"/>
                  </a:lnTo>
                  <a:lnTo>
                    <a:pt x="741" y="277"/>
                  </a:lnTo>
                  <a:lnTo>
                    <a:pt x="732" y="252"/>
                  </a:lnTo>
                  <a:lnTo>
                    <a:pt x="728" y="230"/>
                  </a:lnTo>
                  <a:lnTo>
                    <a:pt x="726" y="211"/>
                  </a:lnTo>
                  <a:lnTo>
                    <a:pt x="729" y="195"/>
                  </a:lnTo>
                  <a:lnTo>
                    <a:pt x="734" y="180"/>
                  </a:lnTo>
                  <a:lnTo>
                    <a:pt x="740" y="169"/>
                  </a:lnTo>
                  <a:lnTo>
                    <a:pt x="749" y="159"/>
                  </a:lnTo>
                  <a:lnTo>
                    <a:pt x="760" y="151"/>
                  </a:lnTo>
                  <a:lnTo>
                    <a:pt x="771" y="145"/>
                  </a:lnTo>
                  <a:lnTo>
                    <a:pt x="782" y="140"/>
                  </a:lnTo>
                  <a:lnTo>
                    <a:pt x="794" y="136"/>
                  </a:lnTo>
                  <a:lnTo>
                    <a:pt x="805" y="133"/>
                  </a:lnTo>
                  <a:lnTo>
                    <a:pt x="817" y="132"/>
                  </a:lnTo>
                  <a:lnTo>
                    <a:pt x="825" y="131"/>
                  </a:lnTo>
                  <a:lnTo>
                    <a:pt x="833" y="130"/>
                  </a:lnTo>
                  <a:lnTo>
                    <a:pt x="839" y="130"/>
                  </a:lnTo>
                  <a:lnTo>
                    <a:pt x="843" y="130"/>
                  </a:lnTo>
                  <a:lnTo>
                    <a:pt x="845" y="130"/>
                  </a:lnTo>
                  <a:lnTo>
                    <a:pt x="851" y="130"/>
                  </a:lnTo>
                  <a:lnTo>
                    <a:pt x="859" y="131"/>
                  </a:lnTo>
                  <a:lnTo>
                    <a:pt x="869" y="132"/>
                  </a:lnTo>
                  <a:lnTo>
                    <a:pt x="878" y="133"/>
                  </a:lnTo>
                  <a:lnTo>
                    <a:pt x="890" y="136"/>
                  </a:lnTo>
                  <a:lnTo>
                    <a:pt x="902" y="140"/>
                  </a:lnTo>
                  <a:lnTo>
                    <a:pt x="913" y="145"/>
                  </a:lnTo>
                  <a:lnTo>
                    <a:pt x="924" y="151"/>
                  </a:lnTo>
                  <a:lnTo>
                    <a:pt x="935" y="159"/>
                  </a:lnTo>
                  <a:lnTo>
                    <a:pt x="944" y="169"/>
                  </a:lnTo>
                  <a:lnTo>
                    <a:pt x="951" y="180"/>
                  </a:lnTo>
                  <a:lnTo>
                    <a:pt x="955" y="195"/>
                  </a:lnTo>
                  <a:lnTo>
                    <a:pt x="958" y="211"/>
                  </a:lnTo>
                  <a:lnTo>
                    <a:pt x="956" y="230"/>
                  </a:lnTo>
                  <a:lnTo>
                    <a:pt x="951" y="252"/>
                  </a:lnTo>
                  <a:lnTo>
                    <a:pt x="943" y="277"/>
                  </a:lnTo>
                  <a:lnTo>
                    <a:pt x="930" y="304"/>
                  </a:lnTo>
                  <a:lnTo>
                    <a:pt x="912" y="335"/>
                  </a:lnTo>
                  <a:lnTo>
                    <a:pt x="888" y="370"/>
                  </a:lnTo>
                  <a:lnTo>
                    <a:pt x="960" y="572"/>
                  </a:lnTo>
                  <a:lnTo>
                    <a:pt x="981" y="504"/>
                  </a:lnTo>
                  <a:lnTo>
                    <a:pt x="981" y="505"/>
                  </a:lnTo>
                  <a:lnTo>
                    <a:pt x="1006" y="424"/>
                  </a:lnTo>
                  <a:lnTo>
                    <a:pt x="1141" y="0"/>
                  </a:lnTo>
                  <a:lnTo>
                    <a:pt x="1143" y="2"/>
                  </a:lnTo>
                  <a:lnTo>
                    <a:pt x="1151" y="7"/>
                  </a:lnTo>
                  <a:lnTo>
                    <a:pt x="1163" y="15"/>
                  </a:lnTo>
                  <a:lnTo>
                    <a:pt x="1179" y="26"/>
                  </a:lnTo>
                  <a:lnTo>
                    <a:pt x="1200" y="38"/>
                  </a:lnTo>
                  <a:lnTo>
                    <a:pt x="1225" y="52"/>
                  </a:lnTo>
                  <a:lnTo>
                    <a:pt x="1252" y="68"/>
                  </a:lnTo>
                  <a:lnTo>
                    <a:pt x="1284" y="84"/>
                  </a:lnTo>
                  <a:lnTo>
                    <a:pt x="1318" y="100"/>
                  </a:lnTo>
                  <a:lnTo>
                    <a:pt x="1355" y="116"/>
                  </a:lnTo>
                  <a:lnTo>
                    <a:pt x="1394" y="133"/>
                  </a:lnTo>
                  <a:lnTo>
                    <a:pt x="1435" y="148"/>
                  </a:lnTo>
                  <a:lnTo>
                    <a:pt x="1479" y="162"/>
                  </a:lnTo>
                  <a:lnTo>
                    <a:pt x="1523" y="175"/>
                  </a:lnTo>
                  <a:lnTo>
                    <a:pt x="1553" y="184"/>
                  </a:lnTo>
                  <a:lnTo>
                    <a:pt x="1579" y="198"/>
                  </a:lnTo>
                  <a:lnTo>
                    <a:pt x="1601" y="214"/>
                  </a:lnTo>
                  <a:lnTo>
                    <a:pt x="1574" y="230"/>
                  </a:lnTo>
                  <a:lnTo>
                    <a:pt x="1542" y="249"/>
                  </a:lnTo>
                  <a:lnTo>
                    <a:pt x="1503" y="268"/>
                  </a:lnTo>
                  <a:lnTo>
                    <a:pt x="1461" y="288"/>
                  </a:lnTo>
                  <a:lnTo>
                    <a:pt x="1415" y="309"/>
                  </a:lnTo>
                  <a:lnTo>
                    <a:pt x="1366" y="328"/>
                  </a:lnTo>
                  <a:lnTo>
                    <a:pt x="1314" y="346"/>
                  </a:lnTo>
                  <a:lnTo>
                    <a:pt x="1261" y="362"/>
                  </a:lnTo>
                  <a:lnTo>
                    <a:pt x="1217" y="376"/>
                  </a:lnTo>
                  <a:lnTo>
                    <a:pt x="1177" y="395"/>
                  </a:lnTo>
                  <a:lnTo>
                    <a:pt x="1141" y="419"/>
                  </a:lnTo>
                  <a:lnTo>
                    <a:pt x="1109" y="448"/>
                  </a:lnTo>
                  <a:lnTo>
                    <a:pt x="1080" y="481"/>
                  </a:lnTo>
                  <a:lnTo>
                    <a:pt x="1055" y="520"/>
                  </a:lnTo>
                  <a:lnTo>
                    <a:pt x="1036" y="562"/>
                  </a:lnTo>
                  <a:lnTo>
                    <a:pt x="1020" y="608"/>
                  </a:lnTo>
                  <a:lnTo>
                    <a:pt x="1007" y="657"/>
                  </a:lnTo>
                  <a:lnTo>
                    <a:pt x="1001" y="710"/>
                  </a:lnTo>
                  <a:lnTo>
                    <a:pt x="998" y="766"/>
                  </a:lnTo>
                  <a:lnTo>
                    <a:pt x="1001" y="827"/>
                  </a:lnTo>
                  <a:lnTo>
                    <a:pt x="1001" y="833"/>
                  </a:lnTo>
                  <a:lnTo>
                    <a:pt x="1001" y="843"/>
                  </a:lnTo>
                  <a:lnTo>
                    <a:pt x="1003" y="858"/>
                  </a:lnTo>
                  <a:lnTo>
                    <a:pt x="924" y="863"/>
                  </a:lnTo>
                  <a:lnTo>
                    <a:pt x="843" y="864"/>
                  </a:lnTo>
                  <a:lnTo>
                    <a:pt x="758" y="863"/>
                  </a:lnTo>
                  <a:lnTo>
                    <a:pt x="679" y="856"/>
                  </a:lnTo>
                  <a:lnTo>
                    <a:pt x="603" y="849"/>
                  </a:lnTo>
                  <a:lnTo>
                    <a:pt x="531" y="839"/>
                  </a:lnTo>
                  <a:lnTo>
                    <a:pt x="464" y="825"/>
                  </a:lnTo>
                  <a:lnTo>
                    <a:pt x="400" y="812"/>
                  </a:lnTo>
                  <a:lnTo>
                    <a:pt x="341" y="797"/>
                  </a:lnTo>
                  <a:lnTo>
                    <a:pt x="287" y="781"/>
                  </a:lnTo>
                  <a:lnTo>
                    <a:pt x="238" y="764"/>
                  </a:lnTo>
                  <a:lnTo>
                    <a:pt x="193" y="747"/>
                  </a:lnTo>
                  <a:lnTo>
                    <a:pt x="153" y="731"/>
                  </a:lnTo>
                  <a:lnTo>
                    <a:pt x="119" y="715"/>
                  </a:lnTo>
                  <a:lnTo>
                    <a:pt x="89" y="702"/>
                  </a:lnTo>
                  <a:lnTo>
                    <a:pt x="64" y="689"/>
                  </a:lnTo>
                  <a:lnTo>
                    <a:pt x="45" y="678"/>
                  </a:lnTo>
                  <a:lnTo>
                    <a:pt x="31" y="671"/>
                  </a:lnTo>
                  <a:lnTo>
                    <a:pt x="22" y="666"/>
                  </a:lnTo>
                  <a:lnTo>
                    <a:pt x="20" y="663"/>
                  </a:lnTo>
                  <a:lnTo>
                    <a:pt x="16" y="643"/>
                  </a:lnTo>
                  <a:lnTo>
                    <a:pt x="14" y="620"/>
                  </a:lnTo>
                  <a:lnTo>
                    <a:pt x="11" y="594"/>
                  </a:lnTo>
                  <a:lnTo>
                    <a:pt x="9" y="568"/>
                  </a:lnTo>
                  <a:lnTo>
                    <a:pt x="6" y="543"/>
                  </a:lnTo>
                  <a:lnTo>
                    <a:pt x="4" y="521"/>
                  </a:lnTo>
                  <a:lnTo>
                    <a:pt x="2" y="504"/>
                  </a:lnTo>
                  <a:lnTo>
                    <a:pt x="1" y="492"/>
                  </a:lnTo>
                  <a:lnTo>
                    <a:pt x="1" y="487"/>
                  </a:lnTo>
                  <a:lnTo>
                    <a:pt x="0" y="466"/>
                  </a:lnTo>
                  <a:lnTo>
                    <a:pt x="0" y="444"/>
                  </a:lnTo>
                  <a:lnTo>
                    <a:pt x="1" y="419"/>
                  </a:lnTo>
                  <a:lnTo>
                    <a:pt x="2" y="393"/>
                  </a:lnTo>
                  <a:lnTo>
                    <a:pt x="6" y="366"/>
                  </a:lnTo>
                  <a:lnTo>
                    <a:pt x="12" y="339"/>
                  </a:lnTo>
                  <a:lnTo>
                    <a:pt x="20" y="313"/>
                  </a:lnTo>
                  <a:lnTo>
                    <a:pt x="30" y="287"/>
                  </a:lnTo>
                  <a:lnTo>
                    <a:pt x="43" y="262"/>
                  </a:lnTo>
                  <a:lnTo>
                    <a:pt x="59" y="239"/>
                  </a:lnTo>
                  <a:lnTo>
                    <a:pt x="78" y="218"/>
                  </a:lnTo>
                  <a:lnTo>
                    <a:pt x="101" y="200"/>
                  </a:lnTo>
                  <a:lnTo>
                    <a:pt x="129" y="185"/>
                  </a:lnTo>
                  <a:lnTo>
                    <a:pt x="161" y="175"/>
                  </a:lnTo>
                  <a:lnTo>
                    <a:pt x="205" y="162"/>
                  </a:lnTo>
                  <a:lnTo>
                    <a:pt x="249" y="148"/>
                  </a:lnTo>
                  <a:lnTo>
                    <a:pt x="290" y="133"/>
                  </a:lnTo>
                  <a:lnTo>
                    <a:pt x="329" y="116"/>
                  </a:lnTo>
                  <a:lnTo>
                    <a:pt x="366" y="100"/>
                  </a:lnTo>
                  <a:lnTo>
                    <a:pt x="400" y="84"/>
                  </a:lnTo>
                  <a:lnTo>
                    <a:pt x="432" y="68"/>
                  </a:lnTo>
                  <a:lnTo>
                    <a:pt x="459" y="52"/>
                  </a:lnTo>
                  <a:lnTo>
                    <a:pt x="484" y="38"/>
                  </a:lnTo>
                  <a:lnTo>
                    <a:pt x="505" y="26"/>
                  </a:lnTo>
                  <a:lnTo>
                    <a:pt x="521" y="15"/>
                  </a:lnTo>
                  <a:lnTo>
                    <a:pt x="533" y="7"/>
                  </a:lnTo>
                  <a:lnTo>
                    <a:pt x="541" y="2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75" name="Freeform 22"/>
            <p:cNvSpPr>
              <a:spLocks/>
            </p:cNvSpPr>
            <p:nvPr/>
          </p:nvSpPr>
          <p:spPr bwMode="auto">
            <a:xfrm>
              <a:off x="3396" y="2451"/>
              <a:ext cx="616" cy="296"/>
            </a:xfrm>
            <a:custGeom>
              <a:avLst/>
              <a:gdLst>
                <a:gd name="T0" fmla="*/ 771 w 1850"/>
                <a:gd name="T1" fmla="*/ 552 h 888"/>
                <a:gd name="T2" fmla="*/ 829 w 1850"/>
                <a:gd name="T3" fmla="*/ 337 h 888"/>
                <a:gd name="T4" fmla="*/ 798 w 1850"/>
                <a:gd name="T5" fmla="*/ 238 h 888"/>
                <a:gd name="T6" fmla="*/ 818 w 1850"/>
                <a:gd name="T7" fmla="*/ 180 h 888"/>
                <a:gd name="T8" fmla="*/ 864 w 1850"/>
                <a:gd name="T9" fmla="*/ 152 h 888"/>
                <a:gd name="T10" fmla="*/ 908 w 1850"/>
                <a:gd name="T11" fmla="*/ 144 h 888"/>
                <a:gd name="T12" fmla="*/ 928 w 1850"/>
                <a:gd name="T13" fmla="*/ 143 h 888"/>
                <a:gd name="T14" fmla="*/ 963 w 1850"/>
                <a:gd name="T15" fmla="*/ 146 h 888"/>
                <a:gd name="T16" fmla="*/ 1011 w 1850"/>
                <a:gd name="T17" fmla="*/ 162 h 888"/>
                <a:gd name="T18" fmla="*/ 1047 w 1850"/>
                <a:gd name="T19" fmla="*/ 204 h 888"/>
                <a:gd name="T20" fmla="*/ 1045 w 1850"/>
                <a:gd name="T21" fmla="*/ 281 h 888"/>
                <a:gd name="T22" fmla="*/ 977 w 1850"/>
                <a:gd name="T23" fmla="*/ 406 h 888"/>
                <a:gd name="T24" fmla="*/ 1106 w 1850"/>
                <a:gd name="T25" fmla="*/ 466 h 888"/>
                <a:gd name="T26" fmla="*/ 1278 w 1850"/>
                <a:gd name="T27" fmla="*/ 16 h 888"/>
                <a:gd name="T28" fmla="*/ 1377 w 1850"/>
                <a:gd name="T29" fmla="*/ 74 h 888"/>
                <a:gd name="T30" fmla="*/ 1532 w 1850"/>
                <a:gd name="T31" fmla="*/ 146 h 888"/>
                <a:gd name="T32" fmla="*/ 1709 w 1850"/>
                <a:gd name="T33" fmla="*/ 204 h 888"/>
                <a:gd name="T34" fmla="*/ 1803 w 1850"/>
                <a:gd name="T35" fmla="*/ 287 h 888"/>
                <a:gd name="T36" fmla="*/ 1844 w 1850"/>
                <a:gd name="T37" fmla="*/ 403 h 888"/>
                <a:gd name="T38" fmla="*/ 1850 w 1850"/>
                <a:gd name="T39" fmla="*/ 514 h 888"/>
                <a:gd name="T40" fmla="*/ 1846 w 1850"/>
                <a:gd name="T41" fmla="*/ 567 h 888"/>
                <a:gd name="T42" fmla="*/ 1836 w 1850"/>
                <a:gd name="T43" fmla="*/ 663 h 888"/>
                <a:gd name="T44" fmla="*/ 1825 w 1850"/>
                <a:gd name="T45" fmla="*/ 732 h 888"/>
                <a:gd name="T46" fmla="*/ 1756 w 1850"/>
                <a:gd name="T47" fmla="*/ 769 h 888"/>
                <a:gd name="T48" fmla="*/ 1600 w 1850"/>
                <a:gd name="T49" fmla="*/ 836 h 888"/>
                <a:gd name="T50" fmla="*/ 1402 w 1850"/>
                <a:gd name="T51" fmla="*/ 859 h 888"/>
                <a:gd name="T52" fmla="*/ 1288 w 1850"/>
                <a:gd name="T53" fmla="*/ 811 h 888"/>
                <a:gd name="T54" fmla="*/ 1160 w 1850"/>
                <a:gd name="T55" fmla="*/ 867 h 888"/>
                <a:gd name="T56" fmla="*/ 1118 w 1850"/>
                <a:gd name="T57" fmla="*/ 758 h 888"/>
                <a:gd name="T58" fmla="*/ 1015 w 1850"/>
                <a:gd name="T59" fmla="*/ 687 h 888"/>
                <a:gd name="T60" fmla="*/ 805 w 1850"/>
                <a:gd name="T61" fmla="*/ 696 h 888"/>
                <a:gd name="T62" fmla="*/ 718 w 1850"/>
                <a:gd name="T63" fmla="*/ 785 h 888"/>
                <a:gd name="T64" fmla="*/ 692 w 1850"/>
                <a:gd name="T65" fmla="*/ 866 h 888"/>
                <a:gd name="T66" fmla="*/ 612 w 1850"/>
                <a:gd name="T67" fmla="*/ 817 h 888"/>
                <a:gd name="T68" fmla="*/ 501 w 1850"/>
                <a:gd name="T69" fmla="*/ 821 h 888"/>
                <a:gd name="T70" fmla="*/ 358 w 1850"/>
                <a:gd name="T71" fmla="*/ 869 h 888"/>
                <a:gd name="T72" fmla="*/ 161 w 1850"/>
                <a:gd name="T73" fmla="*/ 799 h 888"/>
                <a:gd name="T74" fmla="*/ 49 w 1850"/>
                <a:gd name="T75" fmla="*/ 744 h 888"/>
                <a:gd name="T76" fmla="*/ 19 w 1850"/>
                <a:gd name="T77" fmla="*/ 708 h 888"/>
                <a:gd name="T78" fmla="*/ 8 w 1850"/>
                <a:gd name="T79" fmla="*/ 609 h 888"/>
                <a:gd name="T80" fmla="*/ 2 w 1850"/>
                <a:gd name="T81" fmla="*/ 539 h 888"/>
                <a:gd name="T82" fmla="*/ 0 w 1850"/>
                <a:gd name="T83" fmla="*/ 459 h 888"/>
                <a:gd name="T84" fmla="*/ 21 w 1850"/>
                <a:gd name="T85" fmla="*/ 343 h 888"/>
                <a:gd name="T86" fmla="*/ 86 w 1850"/>
                <a:gd name="T87" fmla="*/ 239 h 888"/>
                <a:gd name="T88" fmla="*/ 225 w 1850"/>
                <a:gd name="T89" fmla="*/ 178 h 888"/>
                <a:gd name="T90" fmla="*/ 401 w 1850"/>
                <a:gd name="T91" fmla="*/ 110 h 888"/>
                <a:gd name="T92" fmla="*/ 531 w 1850"/>
                <a:gd name="T93" fmla="*/ 42 h 888"/>
                <a:gd name="T94" fmla="*/ 594 w 1850"/>
                <a:gd name="T95" fmla="*/ 3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850" h="888">
                  <a:moveTo>
                    <a:pt x="597" y="0"/>
                  </a:moveTo>
                  <a:lnTo>
                    <a:pt x="744" y="466"/>
                  </a:lnTo>
                  <a:lnTo>
                    <a:pt x="771" y="554"/>
                  </a:lnTo>
                  <a:lnTo>
                    <a:pt x="771" y="552"/>
                  </a:lnTo>
                  <a:lnTo>
                    <a:pt x="796" y="627"/>
                  </a:lnTo>
                  <a:lnTo>
                    <a:pt x="874" y="406"/>
                  </a:lnTo>
                  <a:lnTo>
                    <a:pt x="849" y="370"/>
                  </a:lnTo>
                  <a:lnTo>
                    <a:pt x="829" y="337"/>
                  </a:lnTo>
                  <a:lnTo>
                    <a:pt x="816" y="308"/>
                  </a:lnTo>
                  <a:lnTo>
                    <a:pt x="806" y="281"/>
                  </a:lnTo>
                  <a:lnTo>
                    <a:pt x="801" y="258"/>
                  </a:lnTo>
                  <a:lnTo>
                    <a:pt x="798" y="238"/>
                  </a:lnTo>
                  <a:lnTo>
                    <a:pt x="800" y="219"/>
                  </a:lnTo>
                  <a:lnTo>
                    <a:pt x="803" y="204"/>
                  </a:lnTo>
                  <a:lnTo>
                    <a:pt x="809" y="191"/>
                  </a:lnTo>
                  <a:lnTo>
                    <a:pt x="818" y="180"/>
                  </a:lnTo>
                  <a:lnTo>
                    <a:pt x="828" y="170"/>
                  </a:lnTo>
                  <a:lnTo>
                    <a:pt x="839" y="162"/>
                  </a:lnTo>
                  <a:lnTo>
                    <a:pt x="852" y="156"/>
                  </a:lnTo>
                  <a:lnTo>
                    <a:pt x="864" y="152"/>
                  </a:lnTo>
                  <a:lnTo>
                    <a:pt x="876" y="149"/>
                  </a:lnTo>
                  <a:lnTo>
                    <a:pt x="887" y="146"/>
                  </a:lnTo>
                  <a:lnTo>
                    <a:pt x="899" y="145"/>
                  </a:lnTo>
                  <a:lnTo>
                    <a:pt x="908" y="144"/>
                  </a:lnTo>
                  <a:lnTo>
                    <a:pt x="916" y="143"/>
                  </a:lnTo>
                  <a:lnTo>
                    <a:pt x="922" y="143"/>
                  </a:lnTo>
                  <a:lnTo>
                    <a:pt x="925" y="143"/>
                  </a:lnTo>
                  <a:lnTo>
                    <a:pt x="928" y="143"/>
                  </a:lnTo>
                  <a:lnTo>
                    <a:pt x="934" y="144"/>
                  </a:lnTo>
                  <a:lnTo>
                    <a:pt x="942" y="144"/>
                  </a:lnTo>
                  <a:lnTo>
                    <a:pt x="952" y="145"/>
                  </a:lnTo>
                  <a:lnTo>
                    <a:pt x="963" y="146"/>
                  </a:lnTo>
                  <a:lnTo>
                    <a:pt x="974" y="149"/>
                  </a:lnTo>
                  <a:lnTo>
                    <a:pt x="986" y="152"/>
                  </a:lnTo>
                  <a:lnTo>
                    <a:pt x="999" y="157"/>
                  </a:lnTo>
                  <a:lnTo>
                    <a:pt x="1011" y="162"/>
                  </a:lnTo>
                  <a:lnTo>
                    <a:pt x="1022" y="171"/>
                  </a:lnTo>
                  <a:lnTo>
                    <a:pt x="1032" y="180"/>
                  </a:lnTo>
                  <a:lnTo>
                    <a:pt x="1041" y="191"/>
                  </a:lnTo>
                  <a:lnTo>
                    <a:pt x="1047" y="204"/>
                  </a:lnTo>
                  <a:lnTo>
                    <a:pt x="1051" y="221"/>
                  </a:lnTo>
                  <a:lnTo>
                    <a:pt x="1052" y="238"/>
                  </a:lnTo>
                  <a:lnTo>
                    <a:pt x="1050" y="259"/>
                  </a:lnTo>
                  <a:lnTo>
                    <a:pt x="1045" y="281"/>
                  </a:lnTo>
                  <a:lnTo>
                    <a:pt x="1035" y="308"/>
                  </a:lnTo>
                  <a:lnTo>
                    <a:pt x="1020" y="337"/>
                  </a:lnTo>
                  <a:lnTo>
                    <a:pt x="1001" y="370"/>
                  </a:lnTo>
                  <a:lnTo>
                    <a:pt x="977" y="406"/>
                  </a:lnTo>
                  <a:lnTo>
                    <a:pt x="1054" y="627"/>
                  </a:lnTo>
                  <a:lnTo>
                    <a:pt x="1078" y="552"/>
                  </a:lnTo>
                  <a:lnTo>
                    <a:pt x="1079" y="554"/>
                  </a:lnTo>
                  <a:lnTo>
                    <a:pt x="1106" y="466"/>
                  </a:lnTo>
                  <a:lnTo>
                    <a:pt x="1254" y="0"/>
                  </a:lnTo>
                  <a:lnTo>
                    <a:pt x="1256" y="3"/>
                  </a:lnTo>
                  <a:lnTo>
                    <a:pt x="1265" y="8"/>
                  </a:lnTo>
                  <a:lnTo>
                    <a:pt x="1278" y="16"/>
                  </a:lnTo>
                  <a:lnTo>
                    <a:pt x="1296" y="29"/>
                  </a:lnTo>
                  <a:lnTo>
                    <a:pt x="1319" y="42"/>
                  </a:lnTo>
                  <a:lnTo>
                    <a:pt x="1346" y="57"/>
                  </a:lnTo>
                  <a:lnTo>
                    <a:pt x="1377" y="74"/>
                  </a:lnTo>
                  <a:lnTo>
                    <a:pt x="1411" y="92"/>
                  </a:lnTo>
                  <a:lnTo>
                    <a:pt x="1449" y="110"/>
                  </a:lnTo>
                  <a:lnTo>
                    <a:pt x="1489" y="128"/>
                  </a:lnTo>
                  <a:lnTo>
                    <a:pt x="1532" y="146"/>
                  </a:lnTo>
                  <a:lnTo>
                    <a:pt x="1578" y="162"/>
                  </a:lnTo>
                  <a:lnTo>
                    <a:pt x="1625" y="178"/>
                  </a:lnTo>
                  <a:lnTo>
                    <a:pt x="1674" y="192"/>
                  </a:lnTo>
                  <a:lnTo>
                    <a:pt x="1709" y="204"/>
                  </a:lnTo>
                  <a:lnTo>
                    <a:pt x="1739" y="219"/>
                  </a:lnTo>
                  <a:lnTo>
                    <a:pt x="1765" y="239"/>
                  </a:lnTo>
                  <a:lnTo>
                    <a:pt x="1786" y="263"/>
                  </a:lnTo>
                  <a:lnTo>
                    <a:pt x="1803" y="287"/>
                  </a:lnTo>
                  <a:lnTo>
                    <a:pt x="1818" y="315"/>
                  </a:lnTo>
                  <a:lnTo>
                    <a:pt x="1829" y="343"/>
                  </a:lnTo>
                  <a:lnTo>
                    <a:pt x="1838" y="373"/>
                  </a:lnTo>
                  <a:lnTo>
                    <a:pt x="1844" y="403"/>
                  </a:lnTo>
                  <a:lnTo>
                    <a:pt x="1848" y="432"/>
                  </a:lnTo>
                  <a:lnTo>
                    <a:pt x="1849" y="461"/>
                  </a:lnTo>
                  <a:lnTo>
                    <a:pt x="1850" y="488"/>
                  </a:lnTo>
                  <a:lnTo>
                    <a:pt x="1850" y="514"/>
                  </a:lnTo>
                  <a:lnTo>
                    <a:pt x="1849" y="536"/>
                  </a:lnTo>
                  <a:lnTo>
                    <a:pt x="1848" y="540"/>
                  </a:lnTo>
                  <a:lnTo>
                    <a:pt x="1848" y="551"/>
                  </a:lnTo>
                  <a:lnTo>
                    <a:pt x="1846" y="567"/>
                  </a:lnTo>
                  <a:lnTo>
                    <a:pt x="1844" y="587"/>
                  </a:lnTo>
                  <a:lnTo>
                    <a:pt x="1841" y="611"/>
                  </a:lnTo>
                  <a:lnTo>
                    <a:pt x="1840" y="637"/>
                  </a:lnTo>
                  <a:lnTo>
                    <a:pt x="1836" y="663"/>
                  </a:lnTo>
                  <a:lnTo>
                    <a:pt x="1834" y="687"/>
                  </a:lnTo>
                  <a:lnTo>
                    <a:pt x="1831" y="710"/>
                  </a:lnTo>
                  <a:lnTo>
                    <a:pt x="1828" y="729"/>
                  </a:lnTo>
                  <a:lnTo>
                    <a:pt x="1825" y="732"/>
                  </a:lnTo>
                  <a:lnTo>
                    <a:pt x="1817" y="737"/>
                  </a:lnTo>
                  <a:lnTo>
                    <a:pt x="1802" y="745"/>
                  </a:lnTo>
                  <a:lnTo>
                    <a:pt x="1782" y="757"/>
                  </a:lnTo>
                  <a:lnTo>
                    <a:pt x="1756" y="769"/>
                  </a:lnTo>
                  <a:lnTo>
                    <a:pt x="1725" y="784"/>
                  </a:lnTo>
                  <a:lnTo>
                    <a:pt x="1688" y="801"/>
                  </a:lnTo>
                  <a:lnTo>
                    <a:pt x="1647" y="817"/>
                  </a:lnTo>
                  <a:lnTo>
                    <a:pt x="1600" y="836"/>
                  </a:lnTo>
                  <a:lnTo>
                    <a:pt x="1548" y="853"/>
                  </a:lnTo>
                  <a:lnTo>
                    <a:pt x="1491" y="871"/>
                  </a:lnTo>
                  <a:lnTo>
                    <a:pt x="1429" y="888"/>
                  </a:lnTo>
                  <a:lnTo>
                    <a:pt x="1402" y="859"/>
                  </a:lnTo>
                  <a:lnTo>
                    <a:pt x="1377" y="838"/>
                  </a:lnTo>
                  <a:lnTo>
                    <a:pt x="1350" y="823"/>
                  </a:lnTo>
                  <a:lnTo>
                    <a:pt x="1320" y="815"/>
                  </a:lnTo>
                  <a:lnTo>
                    <a:pt x="1288" y="811"/>
                  </a:lnTo>
                  <a:lnTo>
                    <a:pt x="1256" y="815"/>
                  </a:lnTo>
                  <a:lnTo>
                    <a:pt x="1224" y="825"/>
                  </a:lnTo>
                  <a:lnTo>
                    <a:pt x="1196" y="841"/>
                  </a:lnTo>
                  <a:lnTo>
                    <a:pt x="1160" y="867"/>
                  </a:lnTo>
                  <a:lnTo>
                    <a:pt x="1146" y="862"/>
                  </a:lnTo>
                  <a:lnTo>
                    <a:pt x="1140" y="819"/>
                  </a:lnTo>
                  <a:lnTo>
                    <a:pt x="1131" y="786"/>
                  </a:lnTo>
                  <a:lnTo>
                    <a:pt x="1118" y="758"/>
                  </a:lnTo>
                  <a:lnTo>
                    <a:pt x="1098" y="733"/>
                  </a:lnTo>
                  <a:lnTo>
                    <a:pt x="1073" y="712"/>
                  </a:lnTo>
                  <a:lnTo>
                    <a:pt x="1046" y="697"/>
                  </a:lnTo>
                  <a:lnTo>
                    <a:pt x="1015" y="687"/>
                  </a:lnTo>
                  <a:lnTo>
                    <a:pt x="983" y="684"/>
                  </a:lnTo>
                  <a:lnTo>
                    <a:pt x="868" y="684"/>
                  </a:lnTo>
                  <a:lnTo>
                    <a:pt x="834" y="686"/>
                  </a:lnTo>
                  <a:lnTo>
                    <a:pt x="805" y="696"/>
                  </a:lnTo>
                  <a:lnTo>
                    <a:pt x="776" y="712"/>
                  </a:lnTo>
                  <a:lnTo>
                    <a:pt x="753" y="732"/>
                  </a:lnTo>
                  <a:lnTo>
                    <a:pt x="733" y="757"/>
                  </a:lnTo>
                  <a:lnTo>
                    <a:pt x="718" y="785"/>
                  </a:lnTo>
                  <a:lnTo>
                    <a:pt x="709" y="817"/>
                  </a:lnTo>
                  <a:lnTo>
                    <a:pt x="701" y="863"/>
                  </a:lnTo>
                  <a:lnTo>
                    <a:pt x="697" y="864"/>
                  </a:lnTo>
                  <a:lnTo>
                    <a:pt x="692" y="866"/>
                  </a:lnTo>
                  <a:lnTo>
                    <a:pt x="657" y="840"/>
                  </a:lnTo>
                  <a:lnTo>
                    <a:pt x="656" y="840"/>
                  </a:lnTo>
                  <a:lnTo>
                    <a:pt x="634" y="826"/>
                  </a:lnTo>
                  <a:lnTo>
                    <a:pt x="612" y="817"/>
                  </a:lnTo>
                  <a:lnTo>
                    <a:pt x="587" y="811"/>
                  </a:lnTo>
                  <a:lnTo>
                    <a:pt x="562" y="809"/>
                  </a:lnTo>
                  <a:lnTo>
                    <a:pt x="531" y="812"/>
                  </a:lnTo>
                  <a:lnTo>
                    <a:pt x="501" y="821"/>
                  </a:lnTo>
                  <a:lnTo>
                    <a:pt x="474" y="836"/>
                  </a:lnTo>
                  <a:lnTo>
                    <a:pt x="449" y="856"/>
                  </a:lnTo>
                  <a:lnTo>
                    <a:pt x="420" y="885"/>
                  </a:lnTo>
                  <a:lnTo>
                    <a:pt x="358" y="869"/>
                  </a:lnTo>
                  <a:lnTo>
                    <a:pt x="301" y="852"/>
                  </a:lnTo>
                  <a:lnTo>
                    <a:pt x="249" y="833"/>
                  </a:lnTo>
                  <a:lnTo>
                    <a:pt x="203" y="816"/>
                  </a:lnTo>
                  <a:lnTo>
                    <a:pt x="161" y="799"/>
                  </a:lnTo>
                  <a:lnTo>
                    <a:pt x="125" y="783"/>
                  </a:lnTo>
                  <a:lnTo>
                    <a:pt x="94" y="768"/>
                  </a:lnTo>
                  <a:lnTo>
                    <a:pt x="68" y="754"/>
                  </a:lnTo>
                  <a:lnTo>
                    <a:pt x="49" y="744"/>
                  </a:lnTo>
                  <a:lnTo>
                    <a:pt x="34" y="736"/>
                  </a:lnTo>
                  <a:lnTo>
                    <a:pt x="25" y="731"/>
                  </a:lnTo>
                  <a:lnTo>
                    <a:pt x="21" y="728"/>
                  </a:lnTo>
                  <a:lnTo>
                    <a:pt x="19" y="708"/>
                  </a:lnTo>
                  <a:lnTo>
                    <a:pt x="16" y="686"/>
                  </a:lnTo>
                  <a:lnTo>
                    <a:pt x="13" y="660"/>
                  </a:lnTo>
                  <a:lnTo>
                    <a:pt x="10" y="634"/>
                  </a:lnTo>
                  <a:lnTo>
                    <a:pt x="8" y="609"/>
                  </a:lnTo>
                  <a:lnTo>
                    <a:pt x="5" y="586"/>
                  </a:lnTo>
                  <a:lnTo>
                    <a:pt x="4" y="566"/>
                  </a:lnTo>
                  <a:lnTo>
                    <a:pt x="3" y="550"/>
                  </a:lnTo>
                  <a:lnTo>
                    <a:pt x="2" y="539"/>
                  </a:lnTo>
                  <a:lnTo>
                    <a:pt x="2" y="535"/>
                  </a:lnTo>
                  <a:lnTo>
                    <a:pt x="0" y="513"/>
                  </a:lnTo>
                  <a:lnTo>
                    <a:pt x="0" y="487"/>
                  </a:lnTo>
                  <a:lnTo>
                    <a:pt x="0" y="459"/>
                  </a:lnTo>
                  <a:lnTo>
                    <a:pt x="3" y="431"/>
                  </a:lnTo>
                  <a:lnTo>
                    <a:pt x="6" y="401"/>
                  </a:lnTo>
                  <a:lnTo>
                    <a:pt x="13" y="373"/>
                  </a:lnTo>
                  <a:lnTo>
                    <a:pt x="21" y="343"/>
                  </a:lnTo>
                  <a:lnTo>
                    <a:pt x="32" y="315"/>
                  </a:lnTo>
                  <a:lnTo>
                    <a:pt x="47" y="287"/>
                  </a:lnTo>
                  <a:lnTo>
                    <a:pt x="65" y="263"/>
                  </a:lnTo>
                  <a:lnTo>
                    <a:pt x="86" y="239"/>
                  </a:lnTo>
                  <a:lnTo>
                    <a:pt x="112" y="219"/>
                  </a:lnTo>
                  <a:lnTo>
                    <a:pt x="141" y="204"/>
                  </a:lnTo>
                  <a:lnTo>
                    <a:pt x="176" y="192"/>
                  </a:lnTo>
                  <a:lnTo>
                    <a:pt x="225" y="178"/>
                  </a:lnTo>
                  <a:lnTo>
                    <a:pt x="273" y="162"/>
                  </a:lnTo>
                  <a:lnTo>
                    <a:pt x="318" y="146"/>
                  </a:lnTo>
                  <a:lnTo>
                    <a:pt x="360" y="128"/>
                  </a:lnTo>
                  <a:lnTo>
                    <a:pt x="401" y="110"/>
                  </a:lnTo>
                  <a:lnTo>
                    <a:pt x="440" y="92"/>
                  </a:lnTo>
                  <a:lnTo>
                    <a:pt x="473" y="74"/>
                  </a:lnTo>
                  <a:lnTo>
                    <a:pt x="504" y="57"/>
                  </a:lnTo>
                  <a:lnTo>
                    <a:pt x="531" y="42"/>
                  </a:lnTo>
                  <a:lnTo>
                    <a:pt x="553" y="29"/>
                  </a:lnTo>
                  <a:lnTo>
                    <a:pt x="572" y="16"/>
                  </a:lnTo>
                  <a:lnTo>
                    <a:pt x="586" y="8"/>
                  </a:lnTo>
                  <a:lnTo>
                    <a:pt x="594" y="3"/>
                  </a:lnTo>
                  <a:lnTo>
                    <a:pt x="5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76" name="Group 49"/>
          <p:cNvGrpSpPr>
            <a:grpSpLocks noChangeAspect="1"/>
          </p:cNvGrpSpPr>
          <p:nvPr/>
        </p:nvGrpSpPr>
        <p:grpSpPr bwMode="auto">
          <a:xfrm>
            <a:off x="2229265" y="1663816"/>
            <a:ext cx="452997" cy="528771"/>
            <a:chOff x="2575" y="1899"/>
            <a:chExt cx="1094" cy="1277"/>
          </a:xfrm>
          <a:solidFill>
            <a:schemeClr val="bg1">
              <a:lumMod val="85000"/>
            </a:schemeClr>
          </a:solidFill>
        </p:grpSpPr>
        <p:sp>
          <p:nvSpPr>
            <p:cNvPr id="177" name="Freeform 51"/>
            <p:cNvSpPr>
              <a:spLocks/>
            </p:cNvSpPr>
            <p:nvPr/>
          </p:nvSpPr>
          <p:spPr bwMode="auto">
            <a:xfrm>
              <a:off x="3296" y="1899"/>
              <a:ext cx="211" cy="210"/>
            </a:xfrm>
            <a:custGeom>
              <a:avLst/>
              <a:gdLst>
                <a:gd name="T0" fmla="*/ 317 w 632"/>
                <a:gd name="T1" fmla="*/ 0 h 631"/>
                <a:gd name="T2" fmla="*/ 362 w 632"/>
                <a:gd name="T3" fmla="*/ 4 h 631"/>
                <a:gd name="T4" fmla="*/ 408 w 632"/>
                <a:gd name="T5" fmla="*/ 14 h 631"/>
                <a:gd name="T6" fmla="*/ 448 w 632"/>
                <a:gd name="T7" fmla="*/ 31 h 631"/>
                <a:gd name="T8" fmla="*/ 488 w 632"/>
                <a:gd name="T9" fmla="*/ 52 h 631"/>
                <a:gd name="T10" fmla="*/ 523 w 632"/>
                <a:gd name="T11" fmla="*/ 78 h 631"/>
                <a:gd name="T12" fmla="*/ 553 w 632"/>
                <a:gd name="T13" fmla="*/ 109 h 631"/>
                <a:gd name="T14" fmla="*/ 580 w 632"/>
                <a:gd name="T15" fmla="*/ 145 h 631"/>
                <a:gd name="T16" fmla="*/ 602 w 632"/>
                <a:gd name="T17" fmla="*/ 183 h 631"/>
                <a:gd name="T18" fmla="*/ 618 w 632"/>
                <a:gd name="T19" fmla="*/ 225 h 631"/>
                <a:gd name="T20" fmla="*/ 628 w 632"/>
                <a:gd name="T21" fmla="*/ 270 h 631"/>
                <a:gd name="T22" fmla="*/ 632 w 632"/>
                <a:gd name="T23" fmla="*/ 316 h 631"/>
                <a:gd name="T24" fmla="*/ 628 w 632"/>
                <a:gd name="T25" fmla="*/ 363 h 631"/>
                <a:gd name="T26" fmla="*/ 618 w 632"/>
                <a:gd name="T27" fmla="*/ 407 h 631"/>
                <a:gd name="T28" fmla="*/ 602 w 632"/>
                <a:gd name="T29" fmla="*/ 449 h 631"/>
                <a:gd name="T30" fmla="*/ 580 w 632"/>
                <a:gd name="T31" fmla="*/ 488 h 631"/>
                <a:gd name="T32" fmla="*/ 553 w 632"/>
                <a:gd name="T33" fmla="*/ 523 h 631"/>
                <a:gd name="T34" fmla="*/ 523 w 632"/>
                <a:gd name="T35" fmla="*/ 554 h 631"/>
                <a:gd name="T36" fmla="*/ 488 w 632"/>
                <a:gd name="T37" fmla="*/ 580 h 631"/>
                <a:gd name="T38" fmla="*/ 448 w 632"/>
                <a:gd name="T39" fmla="*/ 602 h 631"/>
                <a:gd name="T40" fmla="*/ 408 w 632"/>
                <a:gd name="T41" fmla="*/ 617 h 631"/>
                <a:gd name="T42" fmla="*/ 362 w 632"/>
                <a:gd name="T43" fmla="*/ 628 h 631"/>
                <a:gd name="T44" fmla="*/ 317 w 632"/>
                <a:gd name="T45" fmla="*/ 631 h 631"/>
                <a:gd name="T46" fmla="*/ 270 w 632"/>
                <a:gd name="T47" fmla="*/ 628 h 631"/>
                <a:gd name="T48" fmla="*/ 226 w 632"/>
                <a:gd name="T49" fmla="*/ 617 h 631"/>
                <a:gd name="T50" fmla="*/ 184 w 632"/>
                <a:gd name="T51" fmla="*/ 602 h 631"/>
                <a:gd name="T52" fmla="*/ 144 w 632"/>
                <a:gd name="T53" fmla="*/ 580 h 631"/>
                <a:gd name="T54" fmla="*/ 109 w 632"/>
                <a:gd name="T55" fmla="*/ 554 h 631"/>
                <a:gd name="T56" fmla="*/ 79 w 632"/>
                <a:gd name="T57" fmla="*/ 523 h 631"/>
                <a:gd name="T58" fmla="*/ 52 w 632"/>
                <a:gd name="T59" fmla="*/ 488 h 631"/>
                <a:gd name="T60" fmla="*/ 30 w 632"/>
                <a:gd name="T61" fmla="*/ 449 h 631"/>
                <a:gd name="T62" fmla="*/ 14 w 632"/>
                <a:gd name="T63" fmla="*/ 407 h 631"/>
                <a:gd name="T64" fmla="*/ 4 w 632"/>
                <a:gd name="T65" fmla="*/ 363 h 631"/>
                <a:gd name="T66" fmla="*/ 0 w 632"/>
                <a:gd name="T67" fmla="*/ 316 h 631"/>
                <a:gd name="T68" fmla="*/ 4 w 632"/>
                <a:gd name="T69" fmla="*/ 270 h 631"/>
                <a:gd name="T70" fmla="*/ 14 w 632"/>
                <a:gd name="T71" fmla="*/ 225 h 631"/>
                <a:gd name="T72" fmla="*/ 30 w 632"/>
                <a:gd name="T73" fmla="*/ 183 h 631"/>
                <a:gd name="T74" fmla="*/ 52 w 632"/>
                <a:gd name="T75" fmla="*/ 145 h 631"/>
                <a:gd name="T76" fmla="*/ 79 w 632"/>
                <a:gd name="T77" fmla="*/ 109 h 631"/>
                <a:gd name="T78" fmla="*/ 109 w 632"/>
                <a:gd name="T79" fmla="*/ 78 h 631"/>
                <a:gd name="T80" fmla="*/ 144 w 632"/>
                <a:gd name="T81" fmla="*/ 52 h 631"/>
                <a:gd name="T82" fmla="*/ 184 w 632"/>
                <a:gd name="T83" fmla="*/ 31 h 631"/>
                <a:gd name="T84" fmla="*/ 226 w 632"/>
                <a:gd name="T85" fmla="*/ 14 h 631"/>
                <a:gd name="T86" fmla="*/ 270 w 632"/>
                <a:gd name="T87" fmla="*/ 4 h 631"/>
                <a:gd name="T88" fmla="*/ 317 w 632"/>
                <a:gd name="T89" fmla="*/ 0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2" h="631">
                  <a:moveTo>
                    <a:pt x="317" y="0"/>
                  </a:moveTo>
                  <a:lnTo>
                    <a:pt x="362" y="4"/>
                  </a:lnTo>
                  <a:lnTo>
                    <a:pt x="408" y="14"/>
                  </a:lnTo>
                  <a:lnTo>
                    <a:pt x="448" y="31"/>
                  </a:lnTo>
                  <a:lnTo>
                    <a:pt x="488" y="52"/>
                  </a:lnTo>
                  <a:lnTo>
                    <a:pt x="523" y="78"/>
                  </a:lnTo>
                  <a:lnTo>
                    <a:pt x="553" y="109"/>
                  </a:lnTo>
                  <a:lnTo>
                    <a:pt x="580" y="145"/>
                  </a:lnTo>
                  <a:lnTo>
                    <a:pt x="602" y="183"/>
                  </a:lnTo>
                  <a:lnTo>
                    <a:pt x="618" y="225"/>
                  </a:lnTo>
                  <a:lnTo>
                    <a:pt x="628" y="270"/>
                  </a:lnTo>
                  <a:lnTo>
                    <a:pt x="632" y="316"/>
                  </a:lnTo>
                  <a:lnTo>
                    <a:pt x="628" y="363"/>
                  </a:lnTo>
                  <a:lnTo>
                    <a:pt x="618" y="407"/>
                  </a:lnTo>
                  <a:lnTo>
                    <a:pt x="602" y="449"/>
                  </a:lnTo>
                  <a:lnTo>
                    <a:pt x="580" y="488"/>
                  </a:lnTo>
                  <a:lnTo>
                    <a:pt x="553" y="523"/>
                  </a:lnTo>
                  <a:lnTo>
                    <a:pt x="523" y="554"/>
                  </a:lnTo>
                  <a:lnTo>
                    <a:pt x="488" y="580"/>
                  </a:lnTo>
                  <a:lnTo>
                    <a:pt x="448" y="602"/>
                  </a:lnTo>
                  <a:lnTo>
                    <a:pt x="408" y="617"/>
                  </a:lnTo>
                  <a:lnTo>
                    <a:pt x="362" y="628"/>
                  </a:lnTo>
                  <a:lnTo>
                    <a:pt x="317" y="631"/>
                  </a:lnTo>
                  <a:lnTo>
                    <a:pt x="270" y="628"/>
                  </a:lnTo>
                  <a:lnTo>
                    <a:pt x="226" y="617"/>
                  </a:lnTo>
                  <a:lnTo>
                    <a:pt x="184" y="602"/>
                  </a:lnTo>
                  <a:lnTo>
                    <a:pt x="144" y="580"/>
                  </a:lnTo>
                  <a:lnTo>
                    <a:pt x="109" y="554"/>
                  </a:lnTo>
                  <a:lnTo>
                    <a:pt x="79" y="523"/>
                  </a:lnTo>
                  <a:lnTo>
                    <a:pt x="52" y="488"/>
                  </a:lnTo>
                  <a:lnTo>
                    <a:pt x="30" y="449"/>
                  </a:lnTo>
                  <a:lnTo>
                    <a:pt x="14" y="407"/>
                  </a:lnTo>
                  <a:lnTo>
                    <a:pt x="4" y="363"/>
                  </a:lnTo>
                  <a:lnTo>
                    <a:pt x="0" y="316"/>
                  </a:lnTo>
                  <a:lnTo>
                    <a:pt x="4" y="270"/>
                  </a:lnTo>
                  <a:lnTo>
                    <a:pt x="14" y="225"/>
                  </a:lnTo>
                  <a:lnTo>
                    <a:pt x="30" y="183"/>
                  </a:lnTo>
                  <a:lnTo>
                    <a:pt x="52" y="145"/>
                  </a:lnTo>
                  <a:lnTo>
                    <a:pt x="79" y="109"/>
                  </a:lnTo>
                  <a:lnTo>
                    <a:pt x="109" y="78"/>
                  </a:lnTo>
                  <a:lnTo>
                    <a:pt x="144" y="52"/>
                  </a:lnTo>
                  <a:lnTo>
                    <a:pt x="184" y="31"/>
                  </a:lnTo>
                  <a:lnTo>
                    <a:pt x="226" y="14"/>
                  </a:lnTo>
                  <a:lnTo>
                    <a:pt x="270" y="4"/>
                  </a:lnTo>
                  <a:lnTo>
                    <a:pt x="3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78" name="Freeform 52"/>
            <p:cNvSpPr>
              <a:spLocks/>
            </p:cNvSpPr>
            <p:nvPr/>
          </p:nvSpPr>
          <p:spPr bwMode="auto">
            <a:xfrm>
              <a:off x="3143" y="2143"/>
              <a:ext cx="526" cy="1033"/>
            </a:xfrm>
            <a:custGeom>
              <a:avLst/>
              <a:gdLst>
                <a:gd name="T0" fmla="*/ 539 w 1576"/>
                <a:gd name="T1" fmla="*/ 29 h 3098"/>
                <a:gd name="T2" fmla="*/ 580 w 1576"/>
                <a:gd name="T3" fmla="*/ 141 h 3098"/>
                <a:gd name="T4" fmla="*/ 631 w 1576"/>
                <a:gd name="T5" fmla="*/ 284 h 3098"/>
                <a:gd name="T6" fmla="*/ 679 w 1576"/>
                <a:gd name="T7" fmla="*/ 416 h 3098"/>
                <a:gd name="T8" fmla="*/ 707 w 1576"/>
                <a:gd name="T9" fmla="*/ 492 h 3098"/>
                <a:gd name="T10" fmla="*/ 674 w 1576"/>
                <a:gd name="T11" fmla="*/ 240 h 3098"/>
                <a:gd name="T12" fmla="*/ 681 w 1576"/>
                <a:gd name="T13" fmla="*/ 10 h 3098"/>
                <a:gd name="T14" fmla="*/ 861 w 1576"/>
                <a:gd name="T15" fmla="*/ 2 h 3098"/>
                <a:gd name="T16" fmla="*/ 814 w 1576"/>
                <a:gd name="T17" fmla="*/ 128 h 3098"/>
                <a:gd name="T18" fmla="*/ 882 w 1576"/>
                <a:gd name="T19" fmla="*/ 283 h 3098"/>
                <a:gd name="T20" fmla="*/ 857 w 1576"/>
                <a:gd name="T21" fmla="*/ 439 h 3098"/>
                <a:gd name="T22" fmla="*/ 903 w 1576"/>
                <a:gd name="T23" fmla="*/ 317 h 3098"/>
                <a:gd name="T24" fmla="*/ 958 w 1576"/>
                <a:gd name="T25" fmla="*/ 172 h 3098"/>
                <a:gd name="T26" fmla="*/ 1003 w 1576"/>
                <a:gd name="T27" fmla="*/ 50 h 3098"/>
                <a:gd name="T28" fmla="*/ 1182 w 1576"/>
                <a:gd name="T29" fmla="*/ 0 h 3098"/>
                <a:gd name="T30" fmla="*/ 1362 w 1576"/>
                <a:gd name="T31" fmla="*/ 49 h 3098"/>
                <a:gd name="T32" fmla="*/ 1492 w 1576"/>
                <a:gd name="T33" fmla="*/ 177 h 3098"/>
                <a:gd name="T34" fmla="*/ 1542 w 1576"/>
                <a:gd name="T35" fmla="*/ 358 h 3098"/>
                <a:gd name="T36" fmla="*/ 1525 w 1576"/>
                <a:gd name="T37" fmla="*/ 1556 h 3098"/>
                <a:gd name="T38" fmla="*/ 1513 w 1576"/>
                <a:gd name="T39" fmla="*/ 1734 h 3098"/>
                <a:gd name="T40" fmla="*/ 1572 w 1576"/>
                <a:gd name="T41" fmla="*/ 1777 h 3098"/>
                <a:gd name="T42" fmla="*/ 1564 w 1576"/>
                <a:gd name="T43" fmla="*/ 2439 h 3098"/>
                <a:gd name="T44" fmla="*/ 1284 w 1576"/>
                <a:gd name="T45" fmla="*/ 2464 h 3098"/>
                <a:gd name="T46" fmla="*/ 1225 w 1576"/>
                <a:gd name="T47" fmla="*/ 2421 h 3098"/>
                <a:gd name="T48" fmla="*/ 1233 w 1576"/>
                <a:gd name="T49" fmla="*/ 1760 h 3098"/>
                <a:gd name="T50" fmla="*/ 1310 w 1576"/>
                <a:gd name="T51" fmla="*/ 1734 h 3098"/>
                <a:gd name="T52" fmla="*/ 1255 w 1576"/>
                <a:gd name="T53" fmla="*/ 1535 h 3098"/>
                <a:gd name="T54" fmla="*/ 1235 w 1576"/>
                <a:gd name="T55" fmla="*/ 347 h 3098"/>
                <a:gd name="T56" fmla="*/ 1193 w 1576"/>
                <a:gd name="T57" fmla="*/ 331 h 3098"/>
                <a:gd name="T58" fmla="*/ 1175 w 1576"/>
                <a:gd name="T59" fmla="*/ 472 h 3098"/>
                <a:gd name="T60" fmla="*/ 1175 w 1576"/>
                <a:gd name="T61" fmla="*/ 837 h 3098"/>
                <a:gd name="T62" fmla="*/ 1175 w 1576"/>
                <a:gd name="T63" fmla="*/ 1090 h 3098"/>
                <a:gd name="T64" fmla="*/ 1176 w 1576"/>
                <a:gd name="T65" fmla="*/ 1255 h 3098"/>
                <a:gd name="T66" fmla="*/ 1176 w 1576"/>
                <a:gd name="T67" fmla="*/ 1356 h 3098"/>
                <a:gd name="T68" fmla="*/ 1177 w 1576"/>
                <a:gd name="T69" fmla="*/ 1419 h 3098"/>
                <a:gd name="T70" fmla="*/ 1177 w 1576"/>
                <a:gd name="T71" fmla="*/ 1467 h 3098"/>
                <a:gd name="T72" fmla="*/ 1177 w 1576"/>
                <a:gd name="T73" fmla="*/ 1528 h 3098"/>
                <a:gd name="T74" fmla="*/ 1148 w 1576"/>
                <a:gd name="T75" fmla="*/ 1613 h 3098"/>
                <a:gd name="T76" fmla="*/ 1066 w 1576"/>
                <a:gd name="T77" fmla="*/ 1725 h 3098"/>
                <a:gd name="T78" fmla="*/ 1058 w 1576"/>
                <a:gd name="T79" fmla="*/ 2439 h 3098"/>
                <a:gd name="T80" fmla="*/ 1121 w 1576"/>
                <a:gd name="T81" fmla="*/ 2562 h 3098"/>
                <a:gd name="T82" fmla="*/ 1175 w 1576"/>
                <a:gd name="T83" fmla="*/ 2948 h 3098"/>
                <a:gd name="T84" fmla="*/ 1113 w 1576"/>
                <a:gd name="T85" fmla="*/ 3054 h 3098"/>
                <a:gd name="T86" fmla="*/ 995 w 1576"/>
                <a:gd name="T87" fmla="*/ 3098 h 3098"/>
                <a:gd name="T88" fmla="*/ 877 w 1576"/>
                <a:gd name="T89" fmla="*/ 3054 h 3098"/>
                <a:gd name="T90" fmla="*/ 815 w 1576"/>
                <a:gd name="T91" fmla="*/ 2948 h 3098"/>
                <a:gd name="T92" fmla="*/ 801 w 1576"/>
                <a:gd name="T93" fmla="*/ 1468 h 3098"/>
                <a:gd name="T94" fmla="*/ 745 w 1576"/>
                <a:gd name="T95" fmla="*/ 1468 h 3098"/>
                <a:gd name="T96" fmla="*/ 731 w 1576"/>
                <a:gd name="T97" fmla="*/ 2948 h 3098"/>
                <a:gd name="T98" fmla="*/ 668 w 1576"/>
                <a:gd name="T99" fmla="*/ 3054 h 3098"/>
                <a:gd name="T100" fmla="*/ 552 w 1576"/>
                <a:gd name="T101" fmla="*/ 3098 h 3098"/>
                <a:gd name="T102" fmla="*/ 434 w 1576"/>
                <a:gd name="T103" fmla="*/ 3054 h 3098"/>
                <a:gd name="T104" fmla="*/ 372 w 1576"/>
                <a:gd name="T105" fmla="*/ 2948 h 3098"/>
                <a:gd name="T106" fmla="*/ 360 w 1576"/>
                <a:gd name="T107" fmla="*/ 339 h 3098"/>
                <a:gd name="T108" fmla="*/ 318 w 1576"/>
                <a:gd name="T109" fmla="*/ 338 h 3098"/>
                <a:gd name="T110" fmla="*/ 301 w 1576"/>
                <a:gd name="T111" fmla="*/ 1507 h 3098"/>
                <a:gd name="T112" fmla="*/ 237 w 1576"/>
                <a:gd name="T113" fmla="*/ 1602 h 3098"/>
                <a:gd name="T114" fmla="*/ 151 w 1576"/>
                <a:gd name="T115" fmla="*/ 1628 h 3098"/>
                <a:gd name="T116" fmla="*/ 44 w 1576"/>
                <a:gd name="T117" fmla="*/ 1582 h 3098"/>
                <a:gd name="T118" fmla="*/ 0 w 1576"/>
                <a:gd name="T119" fmla="*/ 1475 h 3098"/>
                <a:gd name="T120" fmla="*/ 35 w 1576"/>
                <a:gd name="T121" fmla="*/ 219 h 3098"/>
                <a:gd name="T122" fmla="*/ 147 w 1576"/>
                <a:gd name="T123" fmla="*/ 74 h 3098"/>
                <a:gd name="T124" fmla="*/ 317 w 1576"/>
                <a:gd name="T125" fmla="*/ 3 h 3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76" h="3098">
                  <a:moveTo>
                    <a:pt x="366" y="0"/>
                  </a:moveTo>
                  <a:lnTo>
                    <a:pt x="528" y="0"/>
                  </a:lnTo>
                  <a:lnTo>
                    <a:pt x="533" y="11"/>
                  </a:lnTo>
                  <a:lnTo>
                    <a:pt x="539" y="29"/>
                  </a:lnTo>
                  <a:lnTo>
                    <a:pt x="547" y="51"/>
                  </a:lnTo>
                  <a:lnTo>
                    <a:pt x="557" y="78"/>
                  </a:lnTo>
                  <a:lnTo>
                    <a:pt x="568" y="108"/>
                  </a:lnTo>
                  <a:lnTo>
                    <a:pt x="580" y="141"/>
                  </a:lnTo>
                  <a:lnTo>
                    <a:pt x="592" y="175"/>
                  </a:lnTo>
                  <a:lnTo>
                    <a:pt x="605" y="211"/>
                  </a:lnTo>
                  <a:lnTo>
                    <a:pt x="618" y="247"/>
                  </a:lnTo>
                  <a:lnTo>
                    <a:pt x="631" y="284"/>
                  </a:lnTo>
                  <a:lnTo>
                    <a:pt x="644" y="320"/>
                  </a:lnTo>
                  <a:lnTo>
                    <a:pt x="657" y="354"/>
                  </a:lnTo>
                  <a:lnTo>
                    <a:pt x="668" y="387"/>
                  </a:lnTo>
                  <a:lnTo>
                    <a:pt x="679" y="416"/>
                  </a:lnTo>
                  <a:lnTo>
                    <a:pt x="688" y="442"/>
                  </a:lnTo>
                  <a:lnTo>
                    <a:pt x="696" y="464"/>
                  </a:lnTo>
                  <a:lnTo>
                    <a:pt x="702" y="480"/>
                  </a:lnTo>
                  <a:lnTo>
                    <a:pt x="707" y="492"/>
                  </a:lnTo>
                  <a:lnTo>
                    <a:pt x="668" y="282"/>
                  </a:lnTo>
                  <a:lnTo>
                    <a:pt x="666" y="268"/>
                  </a:lnTo>
                  <a:lnTo>
                    <a:pt x="668" y="254"/>
                  </a:lnTo>
                  <a:lnTo>
                    <a:pt x="674" y="240"/>
                  </a:lnTo>
                  <a:lnTo>
                    <a:pt x="736" y="128"/>
                  </a:lnTo>
                  <a:lnTo>
                    <a:pt x="681" y="32"/>
                  </a:lnTo>
                  <a:lnTo>
                    <a:pt x="679" y="22"/>
                  </a:lnTo>
                  <a:lnTo>
                    <a:pt x="681" y="10"/>
                  </a:lnTo>
                  <a:lnTo>
                    <a:pt x="689" y="2"/>
                  </a:lnTo>
                  <a:lnTo>
                    <a:pt x="701" y="0"/>
                  </a:lnTo>
                  <a:lnTo>
                    <a:pt x="849" y="0"/>
                  </a:lnTo>
                  <a:lnTo>
                    <a:pt x="861" y="2"/>
                  </a:lnTo>
                  <a:lnTo>
                    <a:pt x="869" y="10"/>
                  </a:lnTo>
                  <a:lnTo>
                    <a:pt x="871" y="22"/>
                  </a:lnTo>
                  <a:lnTo>
                    <a:pt x="869" y="32"/>
                  </a:lnTo>
                  <a:lnTo>
                    <a:pt x="814" y="128"/>
                  </a:lnTo>
                  <a:lnTo>
                    <a:pt x="876" y="240"/>
                  </a:lnTo>
                  <a:lnTo>
                    <a:pt x="882" y="253"/>
                  </a:lnTo>
                  <a:lnTo>
                    <a:pt x="883" y="268"/>
                  </a:lnTo>
                  <a:lnTo>
                    <a:pt x="882" y="283"/>
                  </a:lnTo>
                  <a:lnTo>
                    <a:pt x="837" y="492"/>
                  </a:lnTo>
                  <a:lnTo>
                    <a:pt x="842" y="480"/>
                  </a:lnTo>
                  <a:lnTo>
                    <a:pt x="849" y="462"/>
                  </a:lnTo>
                  <a:lnTo>
                    <a:pt x="857" y="439"/>
                  </a:lnTo>
                  <a:lnTo>
                    <a:pt x="867" y="414"/>
                  </a:lnTo>
                  <a:lnTo>
                    <a:pt x="878" y="383"/>
                  </a:lnTo>
                  <a:lnTo>
                    <a:pt x="890" y="351"/>
                  </a:lnTo>
                  <a:lnTo>
                    <a:pt x="903" y="317"/>
                  </a:lnTo>
                  <a:lnTo>
                    <a:pt x="917" y="281"/>
                  </a:lnTo>
                  <a:lnTo>
                    <a:pt x="931" y="245"/>
                  </a:lnTo>
                  <a:lnTo>
                    <a:pt x="944" y="208"/>
                  </a:lnTo>
                  <a:lnTo>
                    <a:pt x="958" y="172"/>
                  </a:lnTo>
                  <a:lnTo>
                    <a:pt x="970" y="138"/>
                  </a:lnTo>
                  <a:lnTo>
                    <a:pt x="982" y="106"/>
                  </a:lnTo>
                  <a:lnTo>
                    <a:pt x="993" y="77"/>
                  </a:lnTo>
                  <a:lnTo>
                    <a:pt x="1003" y="50"/>
                  </a:lnTo>
                  <a:lnTo>
                    <a:pt x="1011" y="29"/>
                  </a:lnTo>
                  <a:lnTo>
                    <a:pt x="1017" y="11"/>
                  </a:lnTo>
                  <a:lnTo>
                    <a:pt x="1022" y="0"/>
                  </a:lnTo>
                  <a:lnTo>
                    <a:pt x="1182" y="0"/>
                  </a:lnTo>
                  <a:lnTo>
                    <a:pt x="1231" y="3"/>
                  </a:lnTo>
                  <a:lnTo>
                    <a:pt x="1277" y="12"/>
                  </a:lnTo>
                  <a:lnTo>
                    <a:pt x="1322" y="28"/>
                  </a:lnTo>
                  <a:lnTo>
                    <a:pt x="1362" y="49"/>
                  </a:lnTo>
                  <a:lnTo>
                    <a:pt x="1401" y="74"/>
                  </a:lnTo>
                  <a:lnTo>
                    <a:pt x="1436" y="105"/>
                  </a:lnTo>
                  <a:lnTo>
                    <a:pt x="1466" y="138"/>
                  </a:lnTo>
                  <a:lnTo>
                    <a:pt x="1492" y="177"/>
                  </a:lnTo>
                  <a:lnTo>
                    <a:pt x="1513" y="219"/>
                  </a:lnTo>
                  <a:lnTo>
                    <a:pt x="1528" y="262"/>
                  </a:lnTo>
                  <a:lnTo>
                    <a:pt x="1539" y="309"/>
                  </a:lnTo>
                  <a:lnTo>
                    <a:pt x="1542" y="358"/>
                  </a:lnTo>
                  <a:lnTo>
                    <a:pt x="1548" y="1475"/>
                  </a:lnTo>
                  <a:lnTo>
                    <a:pt x="1544" y="1503"/>
                  </a:lnTo>
                  <a:lnTo>
                    <a:pt x="1537" y="1530"/>
                  </a:lnTo>
                  <a:lnTo>
                    <a:pt x="1525" y="1556"/>
                  </a:lnTo>
                  <a:lnTo>
                    <a:pt x="1508" y="1578"/>
                  </a:lnTo>
                  <a:lnTo>
                    <a:pt x="1487" y="1596"/>
                  </a:lnTo>
                  <a:lnTo>
                    <a:pt x="1487" y="1734"/>
                  </a:lnTo>
                  <a:lnTo>
                    <a:pt x="1513" y="1734"/>
                  </a:lnTo>
                  <a:lnTo>
                    <a:pt x="1533" y="1738"/>
                  </a:lnTo>
                  <a:lnTo>
                    <a:pt x="1550" y="1746"/>
                  </a:lnTo>
                  <a:lnTo>
                    <a:pt x="1564" y="1760"/>
                  </a:lnTo>
                  <a:lnTo>
                    <a:pt x="1572" y="1777"/>
                  </a:lnTo>
                  <a:lnTo>
                    <a:pt x="1576" y="1797"/>
                  </a:lnTo>
                  <a:lnTo>
                    <a:pt x="1576" y="2401"/>
                  </a:lnTo>
                  <a:lnTo>
                    <a:pt x="1572" y="2421"/>
                  </a:lnTo>
                  <a:lnTo>
                    <a:pt x="1564" y="2439"/>
                  </a:lnTo>
                  <a:lnTo>
                    <a:pt x="1550" y="2453"/>
                  </a:lnTo>
                  <a:lnTo>
                    <a:pt x="1533" y="2461"/>
                  </a:lnTo>
                  <a:lnTo>
                    <a:pt x="1514" y="2464"/>
                  </a:lnTo>
                  <a:lnTo>
                    <a:pt x="1284" y="2464"/>
                  </a:lnTo>
                  <a:lnTo>
                    <a:pt x="1264" y="2461"/>
                  </a:lnTo>
                  <a:lnTo>
                    <a:pt x="1247" y="2453"/>
                  </a:lnTo>
                  <a:lnTo>
                    <a:pt x="1233" y="2439"/>
                  </a:lnTo>
                  <a:lnTo>
                    <a:pt x="1225" y="2421"/>
                  </a:lnTo>
                  <a:lnTo>
                    <a:pt x="1221" y="2401"/>
                  </a:lnTo>
                  <a:lnTo>
                    <a:pt x="1221" y="1797"/>
                  </a:lnTo>
                  <a:lnTo>
                    <a:pt x="1225" y="1777"/>
                  </a:lnTo>
                  <a:lnTo>
                    <a:pt x="1233" y="1760"/>
                  </a:lnTo>
                  <a:lnTo>
                    <a:pt x="1247" y="1746"/>
                  </a:lnTo>
                  <a:lnTo>
                    <a:pt x="1264" y="1738"/>
                  </a:lnTo>
                  <a:lnTo>
                    <a:pt x="1284" y="1734"/>
                  </a:lnTo>
                  <a:lnTo>
                    <a:pt x="1310" y="1734"/>
                  </a:lnTo>
                  <a:lnTo>
                    <a:pt x="1310" y="1601"/>
                  </a:lnTo>
                  <a:lnTo>
                    <a:pt x="1288" y="1582"/>
                  </a:lnTo>
                  <a:lnTo>
                    <a:pt x="1269" y="1560"/>
                  </a:lnTo>
                  <a:lnTo>
                    <a:pt x="1255" y="1535"/>
                  </a:lnTo>
                  <a:lnTo>
                    <a:pt x="1247" y="1507"/>
                  </a:lnTo>
                  <a:lnTo>
                    <a:pt x="1243" y="1476"/>
                  </a:lnTo>
                  <a:lnTo>
                    <a:pt x="1238" y="359"/>
                  </a:lnTo>
                  <a:lnTo>
                    <a:pt x="1235" y="347"/>
                  </a:lnTo>
                  <a:lnTo>
                    <a:pt x="1228" y="337"/>
                  </a:lnTo>
                  <a:lnTo>
                    <a:pt x="1218" y="330"/>
                  </a:lnTo>
                  <a:lnTo>
                    <a:pt x="1206" y="327"/>
                  </a:lnTo>
                  <a:lnTo>
                    <a:pt x="1193" y="331"/>
                  </a:lnTo>
                  <a:lnTo>
                    <a:pt x="1183" y="338"/>
                  </a:lnTo>
                  <a:lnTo>
                    <a:pt x="1177" y="347"/>
                  </a:lnTo>
                  <a:lnTo>
                    <a:pt x="1175" y="360"/>
                  </a:lnTo>
                  <a:lnTo>
                    <a:pt x="1175" y="472"/>
                  </a:lnTo>
                  <a:lnTo>
                    <a:pt x="1175" y="575"/>
                  </a:lnTo>
                  <a:lnTo>
                    <a:pt x="1175" y="670"/>
                  </a:lnTo>
                  <a:lnTo>
                    <a:pt x="1175" y="758"/>
                  </a:lnTo>
                  <a:lnTo>
                    <a:pt x="1175" y="837"/>
                  </a:lnTo>
                  <a:lnTo>
                    <a:pt x="1175" y="909"/>
                  </a:lnTo>
                  <a:lnTo>
                    <a:pt x="1175" y="976"/>
                  </a:lnTo>
                  <a:lnTo>
                    <a:pt x="1175" y="1035"/>
                  </a:lnTo>
                  <a:lnTo>
                    <a:pt x="1175" y="1090"/>
                  </a:lnTo>
                  <a:lnTo>
                    <a:pt x="1175" y="1138"/>
                  </a:lnTo>
                  <a:lnTo>
                    <a:pt x="1175" y="1181"/>
                  </a:lnTo>
                  <a:lnTo>
                    <a:pt x="1176" y="1220"/>
                  </a:lnTo>
                  <a:lnTo>
                    <a:pt x="1176" y="1255"/>
                  </a:lnTo>
                  <a:lnTo>
                    <a:pt x="1176" y="1285"/>
                  </a:lnTo>
                  <a:lnTo>
                    <a:pt x="1176" y="1312"/>
                  </a:lnTo>
                  <a:lnTo>
                    <a:pt x="1176" y="1335"/>
                  </a:lnTo>
                  <a:lnTo>
                    <a:pt x="1176" y="1356"/>
                  </a:lnTo>
                  <a:lnTo>
                    <a:pt x="1176" y="1374"/>
                  </a:lnTo>
                  <a:lnTo>
                    <a:pt x="1176" y="1390"/>
                  </a:lnTo>
                  <a:lnTo>
                    <a:pt x="1177" y="1405"/>
                  </a:lnTo>
                  <a:lnTo>
                    <a:pt x="1177" y="1419"/>
                  </a:lnTo>
                  <a:lnTo>
                    <a:pt x="1177" y="1431"/>
                  </a:lnTo>
                  <a:lnTo>
                    <a:pt x="1177" y="1444"/>
                  </a:lnTo>
                  <a:lnTo>
                    <a:pt x="1177" y="1455"/>
                  </a:lnTo>
                  <a:lnTo>
                    <a:pt x="1177" y="1467"/>
                  </a:lnTo>
                  <a:lnTo>
                    <a:pt x="1177" y="1481"/>
                  </a:lnTo>
                  <a:lnTo>
                    <a:pt x="1177" y="1495"/>
                  </a:lnTo>
                  <a:lnTo>
                    <a:pt x="1177" y="1510"/>
                  </a:lnTo>
                  <a:lnTo>
                    <a:pt x="1177" y="1528"/>
                  </a:lnTo>
                  <a:lnTo>
                    <a:pt x="1177" y="1546"/>
                  </a:lnTo>
                  <a:lnTo>
                    <a:pt x="1177" y="1568"/>
                  </a:lnTo>
                  <a:lnTo>
                    <a:pt x="1177" y="1594"/>
                  </a:lnTo>
                  <a:lnTo>
                    <a:pt x="1148" y="1613"/>
                  </a:lnTo>
                  <a:lnTo>
                    <a:pt x="1121" y="1636"/>
                  </a:lnTo>
                  <a:lnTo>
                    <a:pt x="1099" y="1662"/>
                  </a:lnTo>
                  <a:lnTo>
                    <a:pt x="1080" y="1692"/>
                  </a:lnTo>
                  <a:lnTo>
                    <a:pt x="1066" y="1725"/>
                  </a:lnTo>
                  <a:lnTo>
                    <a:pt x="1058" y="1760"/>
                  </a:lnTo>
                  <a:lnTo>
                    <a:pt x="1054" y="1797"/>
                  </a:lnTo>
                  <a:lnTo>
                    <a:pt x="1054" y="2401"/>
                  </a:lnTo>
                  <a:lnTo>
                    <a:pt x="1058" y="2439"/>
                  </a:lnTo>
                  <a:lnTo>
                    <a:pt x="1066" y="2473"/>
                  </a:lnTo>
                  <a:lnTo>
                    <a:pt x="1080" y="2506"/>
                  </a:lnTo>
                  <a:lnTo>
                    <a:pt x="1099" y="2536"/>
                  </a:lnTo>
                  <a:lnTo>
                    <a:pt x="1121" y="2562"/>
                  </a:lnTo>
                  <a:lnTo>
                    <a:pt x="1148" y="2585"/>
                  </a:lnTo>
                  <a:lnTo>
                    <a:pt x="1177" y="2604"/>
                  </a:lnTo>
                  <a:lnTo>
                    <a:pt x="1177" y="2916"/>
                  </a:lnTo>
                  <a:lnTo>
                    <a:pt x="1175" y="2948"/>
                  </a:lnTo>
                  <a:lnTo>
                    <a:pt x="1166" y="2979"/>
                  </a:lnTo>
                  <a:lnTo>
                    <a:pt x="1152" y="3008"/>
                  </a:lnTo>
                  <a:lnTo>
                    <a:pt x="1135" y="3032"/>
                  </a:lnTo>
                  <a:lnTo>
                    <a:pt x="1113" y="3054"/>
                  </a:lnTo>
                  <a:lnTo>
                    <a:pt x="1087" y="3073"/>
                  </a:lnTo>
                  <a:lnTo>
                    <a:pt x="1059" y="3086"/>
                  </a:lnTo>
                  <a:lnTo>
                    <a:pt x="1028" y="3095"/>
                  </a:lnTo>
                  <a:lnTo>
                    <a:pt x="995" y="3098"/>
                  </a:lnTo>
                  <a:lnTo>
                    <a:pt x="962" y="3095"/>
                  </a:lnTo>
                  <a:lnTo>
                    <a:pt x="931" y="3086"/>
                  </a:lnTo>
                  <a:lnTo>
                    <a:pt x="903" y="3073"/>
                  </a:lnTo>
                  <a:lnTo>
                    <a:pt x="877" y="3054"/>
                  </a:lnTo>
                  <a:lnTo>
                    <a:pt x="855" y="3032"/>
                  </a:lnTo>
                  <a:lnTo>
                    <a:pt x="837" y="3008"/>
                  </a:lnTo>
                  <a:lnTo>
                    <a:pt x="823" y="2979"/>
                  </a:lnTo>
                  <a:lnTo>
                    <a:pt x="815" y="2948"/>
                  </a:lnTo>
                  <a:lnTo>
                    <a:pt x="813" y="2916"/>
                  </a:lnTo>
                  <a:lnTo>
                    <a:pt x="813" y="1496"/>
                  </a:lnTo>
                  <a:lnTo>
                    <a:pt x="809" y="1481"/>
                  </a:lnTo>
                  <a:lnTo>
                    <a:pt x="801" y="1468"/>
                  </a:lnTo>
                  <a:lnTo>
                    <a:pt x="788" y="1460"/>
                  </a:lnTo>
                  <a:lnTo>
                    <a:pt x="773" y="1456"/>
                  </a:lnTo>
                  <a:lnTo>
                    <a:pt x="758" y="1460"/>
                  </a:lnTo>
                  <a:lnTo>
                    <a:pt x="745" y="1468"/>
                  </a:lnTo>
                  <a:lnTo>
                    <a:pt x="737" y="1481"/>
                  </a:lnTo>
                  <a:lnTo>
                    <a:pt x="734" y="1496"/>
                  </a:lnTo>
                  <a:lnTo>
                    <a:pt x="734" y="2916"/>
                  </a:lnTo>
                  <a:lnTo>
                    <a:pt x="731" y="2948"/>
                  </a:lnTo>
                  <a:lnTo>
                    <a:pt x="722" y="2979"/>
                  </a:lnTo>
                  <a:lnTo>
                    <a:pt x="709" y="3008"/>
                  </a:lnTo>
                  <a:lnTo>
                    <a:pt x="690" y="3032"/>
                  </a:lnTo>
                  <a:lnTo>
                    <a:pt x="668" y="3054"/>
                  </a:lnTo>
                  <a:lnTo>
                    <a:pt x="644" y="3073"/>
                  </a:lnTo>
                  <a:lnTo>
                    <a:pt x="615" y="3086"/>
                  </a:lnTo>
                  <a:lnTo>
                    <a:pt x="584" y="3095"/>
                  </a:lnTo>
                  <a:lnTo>
                    <a:pt x="552" y="3098"/>
                  </a:lnTo>
                  <a:lnTo>
                    <a:pt x="518" y="3095"/>
                  </a:lnTo>
                  <a:lnTo>
                    <a:pt x="487" y="3086"/>
                  </a:lnTo>
                  <a:lnTo>
                    <a:pt x="459" y="3073"/>
                  </a:lnTo>
                  <a:lnTo>
                    <a:pt x="434" y="3054"/>
                  </a:lnTo>
                  <a:lnTo>
                    <a:pt x="412" y="3032"/>
                  </a:lnTo>
                  <a:lnTo>
                    <a:pt x="394" y="3008"/>
                  </a:lnTo>
                  <a:lnTo>
                    <a:pt x="380" y="2979"/>
                  </a:lnTo>
                  <a:lnTo>
                    <a:pt x="372" y="2948"/>
                  </a:lnTo>
                  <a:lnTo>
                    <a:pt x="368" y="2916"/>
                  </a:lnTo>
                  <a:lnTo>
                    <a:pt x="368" y="359"/>
                  </a:lnTo>
                  <a:lnTo>
                    <a:pt x="366" y="348"/>
                  </a:lnTo>
                  <a:lnTo>
                    <a:pt x="360" y="339"/>
                  </a:lnTo>
                  <a:lnTo>
                    <a:pt x="351" y="332"/>
                  </a:lnTo>
                  <a:lnTo>
                    <a:pt x="339" y="330"/>
                  </a:lnTo>
                  <a:lnTo>
                    <a:pt x="328" y="332"/>
                  </a:lnTo>
                  <a:lnTo>
                    <a:pt x="318" y="338"/>
                  </a:lnTo>
                  <a:lnTo>
                    <a:pt x="312" y="347"/>
                  </a:lnTo>
                  <a:lnTo>
                    <a:pt x="310" y="359"/>
                  </a:lnTo>
                  <a:lnTo>
                    <a:pt x="304" y="1476"/>
                  </a:lnTo>
                  <a:lnTo>
                    <a:pt x="301" y="1507"/>
                  </a:lnTo>
                  <a:lnTo>
                    <a:pt x="293" y="1535"/>
                  </a:lnTo>
                  <a:lnTo>
                    <a:pt x="277" y="1561"/>
                  </a:lnTo>
                  <a:lnTo>
                    <a:pt x="260" y="1584"/>
                  </a:lnTo>
                  <a:lnTo>
                    <a:pt x="237" y="1602"/>
                  </a:lnTo>
                  <a:lnTo>
                    <a:pt x="211" y="1615"/>
                  </a:lnTo>
                  <a:lnTo>
                    <a:pt x="183" y="1624"/>
                  </a:lnTo>
                  <a:lnTo>
                    <a:pt x="153" y="1628"/>
                  </a:lnTo>
                  <a:lnTo>
                    <a:pt x="151" y="1628"/>
                  </a:lnTo>
                  <a:lnTo>
                    <a:pt x="121" y="1624"/>
                  </a:lnTo>
                  <a:lnTo>
                    <a:pt x="92" y="1615"/>
                  </a:lnTo>
                  <a:lnTo>
                    <a:pt x="66" y="1601"/>
                  </a:lnTo>
                  <a:lnTo>
                    <a:pt x="44" y="1582"/>
                  </a:lnTo>
                  <a:lnTo>
                    <a:pt x="25" y="1560"/>
                  </a:lnTo>
                  <a:lnTo>
                    <a:pt x="11" y="1533"/>
                  </a:lnTo>
                  <a:lnTo>
                    <a:pt x="3" y="1505"/>
                  </a:lnTo>
                  <a:lnTo>
                    <a:pt x="0" y="1475"/>
                  </a:lnTo>
                  <a:lnTo>
                    <a:pt x="6" y="358"/>
                  </a:lnTo>
                  <a:lnTo>
                    <a:pt x="9" y="309"/>
                  </a:lnTo>
                  <a:lnTo>
                    <a:pt x="18" y="262"/>
                  </a:lnTo>
                  <a:lnTo>
                    <a:pt x="35" y="219"/>
                  </a:lnTo>
                  <a:lnTo>
                    <a:pt x="56" y="177"/>
                  </a:lnTo>
                  <a:lnTo>
                    <a:pt x="81" y="138"/>
                  </a:lnTo>
                  <a:lnTo>
                    <a:pt x="112" y="105"/>
                  </a:lnTo>
                  <a:lnTo>
                    <a:pt x="147" y="74"/>
                  </a:lnTo>
                  <a:lnTo>
                    <a:pt x="185" y="49"/>
                  </a:lnTo>
                  <a:lnTo>
                    <a:pt x="226" y="28"/>
                  </a:lnTo>
                  <a:lnTo>
                    <a:pt x="270" y="12"/>
                  </a:lnTo>
                  <a:lnTo>
                    <a:pt x="317" y="3"/>
                  </a:lnTo>
                  <a:lnTo>
                    <a:pt x="3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79" name="Freeform 53"/>
            <p:cNvSpPr>
              <a:spLocks/>
            </p:cNvSpPr>
            <p:nvPr/>
          </p:nvSpPr>
          <p:spPr bwMode="auto">
            <a:xfrm>
              <a:off x="2575" y="2142"/>
              <a:ext cx="517" cy="1034"/>
            </a:xfrm>
            <a:custGeom>
              <a:avLst/>
              <a:gdLst>
                <a:gd name="T0" fmla="*/ 1226 w 1551"/>
                <a:gd name="T1" fmla="*/ 4 h 3100"/>
                <a:gd name="T2" fmla="*/ 1359 w 1551"/>
                <a:gd name="T3" fmla="*/ 48 h 3100"/>
                <a:gd name="T4" fmla="*/ 1513 w 1551"/>
                <a:gd name="T5" fmla="*/ 219 h 3100"/>
                <a:gd name="T6" fmla="*/ 1551 w 1551"/>
                <a:gd name="T7" fmla="*/ 1476 h 3100"/>
                <a:gd name="T8" fmla="*/ 1485 w 1551"/>
                <a:gd name="T9" fmla="*/ 1602 h 3100"/>
                <a:gd name="T10" fmla="*/ 1369 w 1551"/>
                <a:gd name="T11" fmla="*/ 1626 h 3100"/>
                <a:gd name="T12" fmla="*/ 1259 w 1551"/>
                <a:gd name="T13" fmla="*/ 1537 h 3100"/>
                <a:gd name="T14" fmla="*/ 1229 w 1551"/>
                <a:gd name="T15" fmla="*/ 339 h 3100"/>
                <a:gd name="T16" fmla="*/ 1176 w 1551"/>
                <a:gd name="T17" fmla="*/ 349 h 3100"/>
                <a:gd name="T18" fmla="*/ 1174 w 1551"/>
                <a:gd name="T19" fmla="*/ 858 h 3100"/>
                <a:gd name="T20" fmla="*/ 1175 w 1551"/>
                <a:gd name="T21" fmla="*/ 1461 h 3100"/>
                <a:gd name="T22" fmla="*/ 1176 w 1551"/>
                <a:gd name="T23" fmla="*/ 2005 h 3100"/>
                <a:gd name="T24" fmla="*/ 1176 w 1551"/>
                <a:gd name="T25" fmla="*/ 2455 h 3100"/>
                <a:gd name="T26" fmla="*/ 1177 w 1551"/>
                <a:gd name="T27" fmla="*/ 2771 h 3100"/>
                <a:gd name="T28" fmla="*/ 1177 w 1551"/>
                <a:gd name="T29" fmla="*/ 2913 h 3100"/>
                <a:gd name="T30" fmla="*/ 1134 w 1551"/>
                <a:gd name="T31" fmla="*/ 3034 h 3100"/>
                <a:gd name="T32" fmla="*/ 995 w 1551"/>
                <a:gd name="T33" fmla="*/ 3100 h 3100"/>
                <a:gd name="T34" fmla="*/ 855 w 1551"/>
                <a:gd name="T35" fmla="*/ 3034 h 3100"/>
                <a:gd name="T36" fmla="*/ 812 w 1551"/>
                <a:gd name="T37" fmla="*/ 1692 h 3100"/>
                <a:gd name="T38" fmla="*/ 1160 w 1551"/>
                <a:gd name="T39" fmla="*/ 1279 h 3100"/>
                <a:gd name="T40" fmla="*/ 1118 w 1551"/>
                <a:gd name="T41" fmla="*/ 1100 h 3100"/>
                <a:gd name="T42" fmla="*/ 604 w 1551"/>
                <a:gd name="T43" fmla="*/ 620 h 3100"/>
                <a:gd name="T44" fmla="*/ 429 w 1551"/>
                <a:gd name="T45" fmla="*/ 628 h 3100"/>
                <a:gd name="T46" fmla="*/ 359 w 1551"/>
                <a:gd name="T47" fmla="*/ 340 h 3100"/>
                <a:gd name="T48" fmla="*/ 312 w 1551"/>
                <a:gd name="T49" fmla="*/ 349 h 3100"/>
                <a:gd name="T50" fmla="*/ 308 w 1551"/>
                <a:gd name="T51" fmla="*/ 659 h 3100"/>
                <a:gd name="T52" fmla="*/ 307 w 1551"/>
                <a:gd name="T53" fmla="*/ 852 h 3100"/>
                <a:gd name="T54" fmla="*/ 306 w 1551"/>
                <a:gd name="T55" fmla="*/ 1205 h 3100"/>
                <a:gd name="T56" fmla="*/ 301 w 1551"/>
                <a:gd name="T57" fmla="*/ 1509 h 3100"/>
                <a:gd name="T58" fmla="*/ 211 w 1551"/>
                <a:gd name="T59" fmla="*/ 1617 h 3100"/>
                <a:gd name="T60" fmla="*/ 92 w 1551"/>
                <a:gd name="T61" fmla="*/ 1617 h 3100"/>
                <a:gd name="T62" fmla="*/ 2 w 1551"/>
                <a:gd name="T63" fmla="*/ 1507 h 3100"/>
                <a:gd name="T64" fmla="*/ 2 w 1551"/>
                <a:gd name="T65" fmla="*/ 1051 h 3100"/>
                <a:gd name="T66" fmla="*/ 4 w 1551"/>
                <a:gd name="T67" fmla="*/ 690 h 3100"/>
                <a:gd name="T68" fmla="*/ 5 w 1551"/>
                <a:gd name="T69" fmla="*/ 480 h 3100"/>
                <a:gd name="T70" fmla="*/ 6 w 1551"/>
                <a:gd name="T71" fmla="*/ 380 h 3100"/>
                <a:gd name="T72" fmla="*/ 6 w 1551"/>
                <a:gd name="T73" fmla="*/ 347 h 3100"/>
                <a:gd name="T74" fmla="*/ 6 w 1551"/>
                <a:gd name="T75" fmla="*/ 341 h 3100"/>
                <a:gd name="T76" fmla="*/ 100 w 1551"/>
                <a:gd name="T77" fmla="*/ 117 h 3100"/>
                <a:gd name="T78" fmla="*/ 314 w 1551"/>
                <a:gd name="T79" fmla="*/ 5 h 3100"/>
                <a:gd name="T80" fmla="*/ 547 w 1551"/>
                <a:gd name="T81" fmla="*/ 53 h 3100"/>
                <a:gd name="T82" fmla="*/ 604 w 1551"/>
                <a:gd name="T83" fmla="*/ 213 h 3100"/>
                <a:gd name="T84" fmla="*/ 667 w 1551"/>
                <a:gd name="T85" fmla="*/ 388 h 3100"/>
                <a:gd name="T86" fmla="*/ 706 w 1551"/>
                <a:gd name="T87" fmla="*/ 494 h 3100"/>
                <a:gd name="T88" fmla="*/ 735 w 1551"/>
                <a:gd name="T89" fmla="*/ 130 h 3100"/>
                <a:gd name="T90" fmla="*/ 700 w 1551"/>
                <a:gd name="T91" fmla="*/ 2 h 3100"/>
                <a:gd name="T92" fmla="*/ 869 w 1551"/>
                <a:gd name="T93" fmla="*/ 34 h 3100"/>
                <a:gd name="T94" fmla="*/ 882 w 1551"/>
                <a:gd name="T95" fmla="*/ 284 h 3100"/>
                <a:gd name="T96" fmla="*/ 867 w 1551"/>
                <a:gd name="T97" fmla="*/ 415 h 3100"/>
                <a:gd name="T98" fmla="*/ 930 w 1551"/>
                <a:gd name="T99" fmla="*/ 247 h 3100"/>
                <a:gd name="T100" fmla="*/ 993 w 1551"/>
                <a:gd name="T101" fmla="*/ 77 h 3100"/>
                <a:gd name="T102" fmla="*/ 1069 w 1551"/>
                <a:gd name="T103" fmla="*/ 2 h 3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51" h="3100">
                  <a:moveTo>
                    <a:pt x="1141" y="0"/>
                  </a:moveTo>
                  <a:lnTo>
                    <a:pt x="1168" y="2"/>
                  </a:lnTo>
                  <a:lnTo>
                    <a:pt x="1190" y="2"/>
                  </a:lnTo>
                  <a:lnTo>
                    <a:pt x="1209" y="3"/>
                  </a:lnTo>
                  <a:lnTo>
                    <a:pt x="1226" y="4"/>
                  </a:lnTo>
                  <a:lnTo>
                    <a:pt x="1241" y="6"/>
                  </a:lnTo>
                  <a:lnTo>
                    <a:pt x="1257" y="9"/>
                  </a:lnTo>
                  <a:lnTo>
                    <a:pt x="1273" y="13"/>
                  </a:lnTo>
                  <a:lnTo>
                    <a:pt x="1317" y="27"/>
                  </a:lnTo>
                  <a:lnTo>
                    <a:pt x="1359" y="48"/>
                  </a:lnTo>
                  <a:lnTo>
                    <a:pt x="1399" y="74"/>
                  </a:lnTo>
                  <a:lnTo>
                    <a:pt x="1434" y="104"/>
                  </a:lnTo>
                  <a:lnTo>
                    <a:pt x="1465" y="138"/>
                  </a:lnTo>
                  <a:lnTo>
                    <a:pt x="1492" y="177"/>
                  </a:lnTo>
                  <a:lnTo>
                    <a:pt x="1513" y="219"/>
                  </a:lnTo>
                  <a:lnTo>
                    <a:pt x="1530" y="263"/>
                  </a:lnTo>
                  <a:lnTo>
                    <a:pt x="1539" y="311"/>
                  </a:lnTo>
                  <a:lnTo>
                    <a:pt x="1542" y="360"/>
                  </a:lnTo>
                  <a:lnTo>
                    <a:pt x="1546" y="882"/>
                  </a:lnTo>
                  <a:lnTo>
                    <a:pt x="1551" y="1476"/>
                  </a:lnTo>
                  <a:lnTo>
                    <a:pt x="1548" y="1506"/>
                  </a:lnTo>
                  <a:lnTo>
                    <a:pt x="1540" y="1535"/>
                  </a:lnTo>
                  <a:lnTo>
                    <a:pt x="1526" y="1561"/>
                  </a:lnTo>
                  <a:lnTo>
                    <a:pt x="1507" y="1583"/>
                  </a:lnTo>
                  <a:lnTo>
                    <a:pt x="1485" y="1602"/>
                  </a:lnTo>
                  <a:lnTo>
                    <a:pt x="1460" y="1617"/>
                  </a:lnTo>
                  <a:lnTo>
                    <a:pt x="1430" y="1625"/>
                  </a:lnTo>
                  <a:lnTo>
                    <a:pt x="1400" y="1629"/>
                  </a:lnTo>
                  <a:lnTo>
                    <a:pt x="1399" y="1629"/>
                  </a:lnTo>
                  <a:lnTo>
                    <a:pt x="1369" y="1626"/>
                  </a:lnTo>
                  <a:lnTo>
                    <a:pt x="1341" y="1617"/>
                  </a:lnTo>
                  <a:lnTo>
                    <a:pt x="1315" y="1603"/>
                  </a:lnTo>
                  <a:lnTo>
                    <a:pt x="1292" y="1586"/>
                  </a:lnTo>
                  <a:lnTo>
                    <a:pt x="1273" y="1562"/>
                  </a:lnTo>
                  <a:lnTo>
                    <a:pt x="1259" y="1537"/>
                  </a:lnTo>
                  <a:lnTo>
                    <a:pt x="1251" y="1509"/>
                  </a:lnTo>
                  <a:lnTo>
                    <a:pt x="1247" y="1478"/>
                  </a:lnTo>
                  <a:lnTo>
                    <a:pt x="1238" y="361"/>
                  </a:lnTo>
                  <a:lnTo>
                    <a:pt x="1234" y="348"/>
                  </a:lnTo>
                  <a:lnTo>
                    <a:pt x="1229" y="339"/>
                  </a:lnTo>
                  <a:lnTo>
                    <a:pt x="1218" y="332"/>
                  </a:lnTo>
                  <a:lnTo>
                    <a:pt x="1205" y="329"/>
                  </a:lnTo>
                  <a:lnTo>
                    <a:pt x="1194" y="332"/>
                  </a:lnTo>
                  <a:lnTo>
                    <a:pt x="1183" y="339"/>
                  </a:lnTo>
                  <a:lnTo>
                    <a:pt x="1176" y="349"/>
                  </a:lnTo>
                  <a:lnTo>
                    <a:pt x="1174" y="361"/>
                  </a:lnTo>
                  <a:lnTo>
                    <a:pt x="1174" y="486"/>
                  </a:lnTo>
                  <a:lnTo>
                    <a:pt x="1174" y="610"/>
                  </a:lnTo>
                  <a:lnTo>
                    <a:pt x="1174" y="734"/>
                  </a:lnTo>
                  <a:lnTo>
                    <a:pt x="1174" y="858"/>
                  </a:lnTo>
                  <a:lnTo>
                    <a:pt x="1174" y="981"/>
                  </a:lnTo>
                  <a:lnTo>
                    <a:pt x="1175" y="1104"/>
                  </a:lnTo>
                  <a:lnTo>
                    <a:pt x="1175" y="1224"/>
                  </a:lnTo>
                  <a:lnTo>
                    <a:pt x="1175" y="1343"/>
                  </a:lnTo>
                  <a:lnTo>
                    <a:pt x="1175" y="1461"/>
                  </a:lnTo>
                  <a:lnTo>
                    <a:pt x="1175" y="1575"/>
                  </a:lnTo>
                  <a:lnTo>
                    <a:pt x="1175" y="1687"/>
                  </a:lnTo>
                  <a:lnTo>
                    <a:pt x="1175" y="1797"/>
                  </a:lnTo>
                  <a:lnTo>
                    <a:pt x="1175" y="1903"/>
                  </a:lnTo>
                  <a:lnTo>
                    <a:pt x="1176" y="2005"/>
                  </a:lnTo>
                  <a:lnTo>
                    <a:pt x="1176" y="2105"/>
                  </a:lnTo>
                  <a:lnTo>
                    <a:pt x="1176" y="2199"/>
                  </a:lnTo>
                  <a:lnTo>
                    <a:pt x="1176" y="2289"/>
                  </a:lnTo>
                  <a:lnTo>
                    <a:pt x="1176" y="2374"/>
                  </a:lnTo>
                  <a:lnTo>
                    <a:pt x="1176" y="2455"/>
                  </a:lnTo>
                  <a:lnTo>
                    <a:pt x="1176" y="2530"/>
                  </a:lnTo>
                  <a:lnTo>
                    <a:pt x="1176" y="2599"/>
                  </a:lnTo>
                  <a:lnTo>
                    <a:pt x="1177" y="2662"/>
                  </a:lnTo>
                  <a:lnTo>
                    <a:pt x="1177" y="2719"/>
                  </a:lnTo>
                  <a:lnTo>
                    <a:pt x="1177" y="2771"/>
                  </a:lnTo>
                  <a:lnTo>
                    <a:pt x="1177" y="2814"/>
                  </a:lnTo>
                  <a:lnTo>
                    <a:pt x="1177" y="2850"/>
                  </a:lnTo>
                  <a:lnTo>
                    <a:pt x="1177" y="2879"/>
                  </a:lnTo>
                  <a:lnTo>
                    <a:pt x="1177" y="2900"/>
                  </a:lnTo>
                  <a:lnTo>
                    <a:pt x="1177" y="2913"/>
                  </a:lnTo>
                  <a:lnTo>
                    <a:pt x="1177" y="2916"/>
                  </a:lnTo>
                  <a:lnTo>
                    <a:pt x="1175" y="2950"/>
                  </a:lnTo>
                  <a:lnTo>
                    <a:pt x="1166" y="2981"/>
                  </a:lnTo>
                  <a:lnTo>
                    <a:pt x="1153" y="3009"/>
                  </a:lnTo>
                  <a:lnTo>
                    <a:pt x="1134" y="3034"/>
                  </a:lnTo>
                  <a:lnTo>
                    <a:pt x="1112" y="3056"/>
                  </a:lnTo>
                  <a:lnTo>
                    <a:pt x="1087" y="3074"/>
                  </a:lnTo>
                  <a:lnTo>
                    <a:pt x="1058" y="3088"/>
                  </a:lnTo>
                  <a:lnTo>
                    <a:pt x="1028" y="3096"/>
                  </a:lnTo>
                  <a:lnTo>
                    <a:pt x="995" y="3100"/>
                  </a:lnTo>
                  <a:lnTo>
                    <a:pt x="961" y="3096"/>
                  </a:lnTo>
                  <a:lnTo>
                    <a:pt x="931" y="3088"/>
                  </a:lnTo>
                  <a:lnTo>
                    <a:pt x="903" y="3074"/>
                  </a:lnTo>
                  <a:lnTo>
                    <a:pt x="877" y="3056"/>
                  </a:lnTo>
                  <a:lnTo>
                    <a:pt x="855" y="3034"/>
                  </a:lnTo>
                  <a:lnTo>
                    <a:pt x="838" y="3009"/>
                  </a:lnTo>
                  <a:lnTo>
                    <a:pt x="824" y="2981"/>
                  </a:lnTo>
                  <a:lnTo>
                    <a:pt x="816" y="2950"/>
                  </a:lnTo>
                  <a:lnTo>
                    <a:pt x="812" y="2916"/>
                  </a:lnTo>
                  <a:lnTo>
                    <a:pt x="812" y="1692"/>
                  </a:lnTo>
                  <a:lnTo>
                    <a:pt x="1092" y="1412"/>
                  </a:lnTo>
                  <a:lnTo>
                    <a:pt x="1118" y="1381"/>
                  </a:lnTo>
                  <a:lnTo>
                    <a:pt x="1138" y="1349"/>
                  </a:lnTo>
                  <a:lnTo>
                    <a:pt x="1152" y="1315"/>
                  </a:lnTo>
                  <a:lnTo>
                    <a:pt x="1160" y="1279"/>
                  </a:lnTo>
                  <a:lnTo>
                    <a:pt x="1163" y="1241"/>
                  </a:lnTo>
                  <a:lnTo>
                    <a:pt x="1160" y="1204"/>
                  </a:lnTo>
                  <a:lnTo>
                    <a:pt x="1152" y="1168"/>
                  </a:lnTo>
                  <a:lnTo>
                    <a:pt x="1138" y="1133"/>
                  </a:lnTo>
                  <a:lnTo>
                    <a:pt x="1118" y="1100"/>
                  </a:lnTo>
                  <a:lnTo>
                    <a:pt x="1092" y="1071"/>
                  </a:lnTo>
                  <a:lnTo>
                    <a:pt x="699" y="678"/>
                  </a:lnTo>
                  <a:lnTo>
                    <a:pt x="670" y="652"/>
                  </a:lnTo>
                  <a:lnTo>
                    <a:pt x="638" y="634"/>
                  </a:lnTo>
                  <a:lnTo>
                    <a:pt x="604" y="620"/>
                  </a:lnTo>
                  <a:lnTo>
                    <a:pt x="569" y="610"/>
                  </a:lnTo>
                  <a:lnTo>
                    <a:pt x="534" y="607"/>
                  </a:lnTo>
                  <a:lnTo>
                    <a:pt x="498" y="609"/>
                  </a:lnTo>
                  <a:lnTo>
                    <a:pt x="463" y="616"/>
                  </a:lnTo>
                  <a:lnTo>
                    <a:pt x="429" y="628"/>
                  </a:lnTo>
                  <a:lnTo>
                    <a:pt x="398" y="645"/>
                  </a:lnTo>
                  <a:lnTo>
                    <a:pt x="369" y="668"/>
                  </a:lnTo>
                  <a:lnTo>
                    <a:pt x="369" y="361"/>
                  </a:lnTo>
                  <a:lnTo>
                    <a:pt x="366" y="349"/>
                  </a:lnTo>
                  <a:lnTo>
                    <a:pt x="359" y="340"/>
                  </a:lnTo>
                  <a:lnTo>
                    <a:pt x="350" y="334"/>
                  </a:lnTo>
                  <a:lnTo>
                    <a:pt x="340" y="332"/>
                  </a:lnTo>
                  <a:lnTo>
                    <a:pt x="328" y="334"/>
                  </a:lnTo>
                  <a:lnTo>
                    <a:pt x="319" y="340"/>
                  </a:lnTo>
                  <a:lnTo>
                    <a:pt x="312" y="349"/>
                  </a:lnTo>
                  <a:lnTo>
                    <a:pt x="309" y="361"/>
                  </a:lnTo>
                  <a:lnTo>
                    <a:pt x="308" y="637"/>
                  </a:lnTo>
                  <a:lnTo>
                    <a:pt x="308" y="637"/>
                  </a:lnTo>
                  <a:lnTo>
                    <a:pt x="308" y="643"/>
                  </a:lnTo>
                  <a:lnTo>
                    <a:pt x="308" y="659"/>
                  </a:lnTo>
                  <a:lnTo>
                    <a:pt x="308" y="683"/>
                  </a:lnTo>
                  <a:lnTo>
                    <a:pt x="308" y="714"/>
                  </a:lnTo>
                  <a:lnTo>
                    <a:pt x="308" y="753"/>
                  </a:lnTo>
                  <a:lnTo>
                    <a:pt x="308" y="799"/>
                  </a:lnTo>
                  <a:lnTo>
                    <a:pt x="307" y="852"/>
                  </a:lnTo>
                  <a:lnTo>
                    <a:pt x="307" y="911"/>
                  </a:lnTo>
                  <a:lnTo>
                    <a:pt x="307" y="977"/>
                  </a:lnTo>
                  <a:lnTo>
                    <a:pt x="306" y="1048"/>
                  </a:lnTo>
                  <a:lnTo>
                    <a:pt x="306" y="1125"/>
                  </a:lnTo>
                  <a:lnTo>
                    <a:pt x="306" y="1205"/>
                  </a:lnTo>
                  <a:lnTo>
                    <a:pt x="305" y="1292"/>
                  </a:lnTo>
                  <a:lnTo>
                    <a:pt x="305" y="1381"/>
                  </a:lnTo>
                  <a:lnTo>
                    <a:pt x="303" y="1476"/>
                  </a:lnTo>
                  <a:lnTo>
                    <a:pt x="303" y="1478"/>
                  </a:lnTo>
                  <a:lnTo>
                    <a:pt x="301" y="1509"/>
                  </a:lnTo>
                  <a:lnTo>
                    <a:pt x="292" y="1537"/>
                  </a:lnTo>
                  <a:lnTo>
                    <a:pt x="278" y="1562"/>
                  </a:lnTo>
                  <a:lnTo>
                    <a:pt x="259" y="1584"/>
                  </a:lnTo>
                  <a:lnTo>
                    <a:pt x="237" y="1603"/>
                  </a:lnTo>
                  <a:lnTo>
                    <a:pt x="211" y="1617"/>
                  </a:lnTo>
                  <a:lnTo>
                    <a:pt x="182" y="1626"/>
                  </a:lnTo>
                  <a:lnTo>
                    <a:pt x="152" y="1629"/>
                  </a:lnTo>
                  <a:lnTo>
                    <a:pt x="151" y="1629"/>
                  </a:lnTo>
                  <a:lnTo>
                    <a:pt x="120" y="1626"/>
                  </a:lnTo>
                  <a:lnTo>
                    <a:pt x="92" y="1617"/>
                  </a:lnTo>
                  <a:lnTo>
                    <a:pt x="67" y="1603"/>
                  </a:lnTo>
                  <a:lnTo>
                    <a:pt x="44" y="1584"/>
                  </a:lnTo>
                  <a:lnTo>
                    <a:pt x="26" y="1561"/>
                  </a:lnTo>
                  <a:lnTo>
                    <a:pt x="12" y="1535"/>
                  </a:lnTo>
                  <a:lnTo>
                    <a:pt x="2" y="1507"/>
                  </a:lnTo>
                  <a:lnTo>
                    <a:pt x="0" y="1476"/>
                  </a:lnTo>
                  <a:lnTo>
                    <a:pt x="0" y="1357"/>
                  </a:lnTo>
                  <a:lnTo>
                    <a:pt x="1" y="1247"/>
                  </a:lnTo>
                  <a:lnTo>
                    <a:pt x="1" y="1145"/>
                  </a:lnTo>
                  <a:lnTo>
                    <a:pt x="2" y="1051"/>
                  </a:lnTo>
                  <a:lnTo>
                    <a:pt x="2" y="965"/>
                  </a:lnTo>
                  <a:lnTo>
                    <a:pt x="2" y="886"/>
                  </a:lnTo>
                  <a:lnTo>
                    <a:pt x="4" y="815"/>
                  </a:lnTo>
                  <a:lnTo>
                    <a:pt x="4" y="749"/>
                  </a:lnTo>
                  <a:lnTo>
                    <a:pt x="4" y="690"/>
                  </a:lnTo>
                  <a:lnTo>
                    <a:pt x="4" y="637"/>
                  </a:lnTo>
                  <a:lnTo>
                    <a:pt x="5" y="591"/>
                  </a:lnTo>
                  <a:lnTo>
                    <a:pt x="5" y="549"/>
                  </a:lnTo>
                  <a:lnTo>
                    <a:pt x="5" y="513"/>
                  </a:lnTo>
                  <a:lnTo>
                    <a:pt x="5" y="480"/>
                  </a:lnTo>
                  <a:lnTo>
                    <a:pt x="5" y="453"/>
                  </a:lnTo>
                  <a:lnTo>
                    <a:pt x="5" y="430"/>
                  </a:lnTo>
                  <a:lnTo>
                    <a:pt x="5" y="410"/>
                  </a:lnTo>
                  <a:lnTo>
                    <a:pt x="5" y="394"/>
                  </a:lnTo>
                  <a:lnTo>
                    <a:pt x="6" y="380"/>
                  </a:lnTo>
                  <a:lnTo>
                    <a:pt x="6" y="369"/>
                  </a:lnTo>
                  <a:lnTo>
                    <a:pt x="6" y="361"/>
                  </a:lnTo>
                  <a:lnTo>
                    <a:pt x="6" y="355"/>
                  </a:lnTo>
                  <a:lnTo>
                    <a:pt x="6" y="350"/>
                  </a:lnTo>
                  <a:lnTo>
                    <a:pt x="6" y="347"/>
                  </a:lnTo>
                  <a:lnTo>
                    <a:pt x="6" y="346"/>
                  </a:lnTo>
                  <a:lnTo>
                    <a:pt x="6" y="345"/>
                  </a:lnTo>
                  <a:lnTo>
                    <a:pt x="6" y="343"/>
                  </a:lnTo>
                  <a:lnTo>
                    <a:pt x="6" y="342"/>
                  </a:lnTo>
                  <a:lnTo>
                    <a:pt x="6" y="341"/>
                  </a:lnTo>
                  <a:lnTo>
                    <a:pt x="13" y="291"/>
                  </a:lnTo>
                  <a:lnTo>
                    <a:pt x="26" y="242"/>
                  </a:lnTo>
                  <a:lnTo>
                    <a:pt x="46" y="198"/>
                  </a:lnTo>
                  <a:lnTo>
                    <a:pt x="70" y="156"/>
                  </a:lnTo>
                  <a:lnTo>
                    <a:pt x="100" y="117"/>
                  </a:lnTo>
                  <a:lnTo>
                    <a:pt x="137" y="84"/>
                  </a:lnTo>
                  <a:lnTo>
                    <a:pt x="175" y="55"/>
                  </a:lnTo>
                  <a:lnTo>
                    <a:pt x="218" y="33"/>
                  </a:lnTo>
                  <a:lnTo>
                    <a:pt x="265" y="16"/>
                  </a:lnTo>
                  <a:lnTo>
                    <a:pt x="314" y="5"/>
                  </a:lnTo>
                  <a:lnTo>
                    <a:pt x="365" y="2"/>
                  </a:lnTo>
                  <a:lnTo>
                    <a:pt x="529" y="2"/>
                  </a:lnTo>
                  <a:lnTo>
                    <a:pt x="533" y="13"/>
                  </a:lnTo>
                  <a:lnTo>
                    <a:pt x="539" y="31"/>
                  </a:lnTo>
                  <a:lnTo>
                    <a:pt x="547" y="53"/>
                  </a:lnTo>
                  <a:lnTo>
                    <a:pt x="557" y="80"/>
                  </a:lnTo>
                  <a:lnTo>
                    <a:pt x="568" y="109"/>
                  </a:lnTo>
                  <a:lnTo>
                    <a:pt x="580" y="142"/>
                  </a:lnTo>
                  <a:lnTo>
                    <a:pt x="592" y="177"/>
                  </a:lnTo>
                  <a:lnTo>
                    <a:pt x="604" y="213"/>
                  </a:lnTo>
                  <a:lnTo>
                    <a:pt x="618" y="249"/>
                  </a:lnTo>
                  <a:lnTo>
                    <a:pt x="631" y="286"/>
                  </a:lnTo>
                  <a:lnTo>
                    <a:pt x="644" y="321"/>
                  </a:lnTo>
                  <a:lnTo>
                    <a:pt x="656" y="356"/>
                  </a:lnTo>
                  <a:lnTo>
                    <a:pt x="667" y="388"/>
                  </a:lnTo>
                  <a:lnTo>
                    <a:pt x="679" y="418"/>
                  </a:lnTo>
                  <a:lnTo>
                    <a:pt x="688" y="444"/>
                  </a:lnTo>
                  <a:lnTo>
                    <a:pt x="695" y="466"/>
                  </a:lnTo>
                  <a:lnTo>
                    <a:pt x="702" y="482"/>
                  </a:lnTo>
                  <a:lnTo>
                    <a:pt x="706" y="494"/>
                  </a:lnTo>
                  <a:lnTo>
                    <a:pt x="667" y="284"/>
                  </a:lnTo>
                  <a:lnTo>
                    <a:pt x="666" y="270"/>
                  </a:lnTo>
                  <a:lnTo>
                    <a:pt x="669" y="255"/>
                  </a:lnTo>
                  <a:lnTo>
                    <a:pt x="674" y="242"/>
                  </a:lnTo>
                  <a:lnTo>
                    <a:pt x="735" y="130"/>
                  </a:lnTo>
                  <a:lnTo>
                    <a:pt x="681" y="34"/>
                  </a:lnTo>
                  <a:lnTo>
                    <a:pt x="678" y="23"/>
                  </a:lnTo>
                  <a:lnTo>
                    <a:pt x="681" y="12"/>
                  </a:lnTo>
                  <a:lnTo>
                    <a:pt x="690" y="4"/>
                  </a:lnTo>
                  <a:lnTo>
                    <a:pt x="700" y="2"/>
                  </a:lnTo>
                  <a:lnTo>
                    <a:pt x="849" y="2"/>
                  </a:lnTo>
                  <a:lnTo>
                    <a:pt x="860" y="4"/>
                  </a:lnTo>
                  <a:lnTo>
                    <a:pt x="868" y="12"/>
                  </a:lnTo>
                  <a:lnTo>
                    <a:pt x="872" y="23"/>
                  </a:lnTo>
                  <a:lnTo>
                    <a:pt x="869" y="34"/>
                  </a:lnTo>
                  <a:lnTo>
                    <a:pt x="814" y="130"/>
                  </a:lnTo>
                  <a:lnTo>
                    <a:pt x="875" y="241"/>
                  </a:lnTo>
                  <a:lnTo>
                    <a:pt x="881" y="255"/>
                  </a:lnTo>
                  <a:lnTo>
                    <a:pt x="883" y="270"/>
                  </a:lnTo>
                  <a:lnTo>
                    <a:pt x="882" y="284"/>
                  </a:lnTo>
                  <a:lnTo>
                    <a:pt x="838" y="494"/>
                  </a:lnTo>
                  <a:lnTo>
                    <a:pt x="842" y="481"/>
                  </a:lnTo>
                  <a:lnTo>
                    <a:pt x="848" y="464"/>
                  </a:lnTo>
                  <a:lnTo>
                    <a:pt x="858" y="441"/>
                  </a:lnTo>
                  <a:lnTo>
                    <a:pt x="867" y="415"/>
                  </a:lnTo>
                  <a:lnTo>
                    <a:pt x="879" y="385"/>
                  </a:lnTo>
                  <a:lnTo>
                    <a:pt x="890" y="353"/>
                  </a:lnTo>
                  <a:lnTo>
                    <a:pt x="903" y="319"/>
                  </a:lnTo>
                  <a:lnTo>
                    <a:pt x="917" y="283"/>
                  </a:lnTo>
                  <a:lnTo>
                    <a:pt x="930" y="247"/>
                  </a:lnTo>
                  <a:lnTo>
                    <a:pt x="944" y="209"/>
                  </a:lnTo>
                  <a:lnTo>
                    <a:pt x="957" y="174"/>
                  </a:lnTo>
                  <a:lnTo>
                    <a:pt x="970" y="139"/>
                  </a:lnTo>
                  <a:lnTo>
                    <a:pt x="982" y="108"/>
                  </a:lnTo>
                  <a:lnTo>
                    <a:pt x="993" y="77"/>
                  </a:lnTo>
                  <a:lnTo>
                    <a:pt x="1002" y="52"/>
                  </a:lnTo>
                  <a:lnTo>
                    <a:pt x="1010" y="30"/>
                  </a:lnTo>
                  <a:lnTo>
                    <a:pt x="1017" y="13"/>
                  </a:lnTo>
                  <a:lnTo>
                    <a:pt x="1022" y="2"/>
                  </a:lnTo>
                  <a:lnTo>
                    <a:pt x="1069" y="2"/>
                  </a:lnTo>
                  <a:lnTo>
                    <a:pt x="1108" y="2"/>
                  </a:lnTo>
                  <a:lnTo>
                    <a:pt x="114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80" name="Freeform 54"/>
            <p:cNvSpPr>
              <a:spLocks/>
            </p:cNvSpPr>
            <p:nvPr/>
          </p:nvSpPr>
          <p:spPr bwMode="auto">
            <a:xfrm>
              <a:off x="2728" y="1899"/>
              <a:ext cx="210" cy="210"/>
            </a:xfrm>
            <a:custGeom>
              <a:avLst/>
              <a:gdLst>
                <a:gd name="T0" fmla="*/ 315 w 630"/>
                <a:gd name="T1" fmla="*/ 0 h 631"/>
                <a:gd name="T2" fmla="*/ 361 w 630"/>
                <a:gd name="T3" fmla="*/ 4 h 631"/>
                <a:gd name="T4" fmla="*/ 406 w 630"/>
                <a:gd name="T5" fmla="*/ 14 h 631"/>
                <a:gd name="T6" fmla="*/ 448 w 630"/>
                <a:gd name="T7" fmla="*/ 29 h 631"/>
                <a:gd name="T8" fmla="*/ 486 w 630"/>
                <a:gd name="T9" fmla="*/ 52 h 631"/>
                <a:gd name="T10" fmla="*/ 521 w 630"/>
                <a:gd name="T11" fmla="*/ 77 h 631"/>
                <a:gd name="T12" fmla="*/ 553 w 630"/>
                <a:gd name="T13" fmla="*/ 109 h 631"/>
                <a:gd name="T14" fmla="*/ 580 w 630"/>
                <a:gd name="T15" fmla="*/ 144 h 631"/>
                <a:gd name="T16" fmla="*/ 601 w 630"/>
                <a:gd name="T17" fmla="*/ 182 h 631"/>
                <a:gd name="T18" fmla="*/ 617 w 630"/>
                <a:gd name="T19" fmla="*/ 224 h 631"/>
                <a:gd name="T20" fmla="*/ 626 w 630"/>
                <a:gd name="T21" fmla="*/ 269 h 631"/>
                <a:gd name="T22" fmla="*/ 630 w 630"/>
                <a:gd name="T23" fmla="*/ 315 h 631"/>
                <a:gd name="T24" fmla="*/ 626 w 630"/>
                <a:gd name="T25" fmla="*/ 362 h 631"/>
                <a:gd name="T26" fmla="*/ 617 w 630"/>
                <a:gd name="T27" fmla="*/ 406 h 631"/>
                <a:gd name="T28" fmla="*/ 601 w 630"/>
                <a:gd name="T29" fmla="*/ 448 h 631"/>
                <a:gd name="T30" fmla="*/ 580 w 630"/>
                <a:gd name="T31" fmla="*/ 487 h 631"/>
                <a:gd name="T32" fmla="*/ 553 w 630"/>
                <a:gd name="T33" fmla="*/ 523 h 631"/>
                <a:gd name="T34" fmla="*/ 521 w 630"/>
                <a:gd name="T35" fmla="*/ 553 h 631"/>
                <a:gd name="T36" fmla="*/ 486 w 630"/>
                <a:gd name="T37" fmla="*/ 580 h 631"/>
                <a:gd name="T38" fmla="*/ 448 w 630"/>
                <a:gd name="T39" fmla="*/ 601 h 631"/>
                <a:gd name="T40" fmla="*/ 406 w 630"/>
                <a:gd name="T41" fmla="*/ 617 h 631"/>
                <a:gd name="T42" fmla="*/ 361 w 630"/>
                <a:gd name="T43" fmla="*/ 628 h 631"/>
                <a:gd name="T44" fmla="*/ 315 w 630"/>
                <a:gd name="T45" fmla="*/ 631 h 631"/>
                <a:gd name="T46" fmla="*/ 268 w 630"/>
                <a:gd name="T47" fmla="*/ 628 h 631"/>
                <a:gd name="T48" fmla="*/ 224 w 630"/>
                <a:gd name="T49" fmla="*/ 617 h 631"/>
                <a:gd name="T50" fmla="*/ 182 w 630"/>
                <a:gd name="T51" fmla="*/ 601 h 631"/>
                <a:gd name="T52" fmla="*/ 143 w 630"/>
                <a:gd name="T53" fmla="*/ 580 h 631"/>
                <a:gd name="T54" fmla="*/ 108 w 630"/>
                <a:gd name="T55" fmla="*/ 553 h 631"/>
                <a:gd name="T56" fmla="*/ 77 w 630"/>
                <a:gd name="T57" fmla="*/ 523 h 631"/>
                <a:gd name="T58" fmla="*/ 51 w 630"/>
                <a:gd name="T59" fmla="*/ 487 h 631"/>
                <a:gd name="T60" fmla="*/ 29 w 630"/>
                <a:gd name="T61" fmla="*/ 448 h 631"/>
                <a:gd name="T62" fmla="*/ 13 w 630"/>
                <a:gd name="T63" fmla="*/ 406 h 631"/>
                <a:gd name="T64" fmla="*/ 3 w 630"/>
                <a:gd name="T65" fmla="*/ 362 h 631"/>
                <a:gd name="T66" fmla="*/ 0 w 630"/>
                <a:gd name="T67" fmla="*/ 315 h 631"/>
                <a:gd name="T68" fmla="*/ 3 w 630"/>
                <a:gd name="T69" fmla="*/ 269 h 631"/>
                <a:gd name="T70" fmla="*/ 13 w 630"/>
                <a:gd name="T71" fmla="*/ 224 h 631"/>
                <a:gd name="T72" fmla="*/ 29 w 630"/>
                <a:gd name="T73" fmla="*/ 182 h 631"/>
                <a:gd name="T74" fmla="*/ 51 w 630"/>
                <a:gd name="T75" fmla="*/ 144 h 631"/>
                <a:gd name="T76" fmla="*/ 77 w 630"/>
                <a:gd name="T77" fmla="*/ 109 h 631"/>
                <a:gd name="T78" fmla="*/ 108 w 630"/>
                <a:gd name="T79" fmla="*/ 77 h 631"/>
                <a:gd name="T80" fmla="*/ 143 w 630"/>
                <a:gd name="T81" fmla="*/ 52 h 631"/>
                <a:gd name="T82" fmla="*/ 182 w 630"/>
                <a:gd name="T83" fmla="*/ 29 h 631"/>
                <a:gd name="T84" fmla="*/ 224 w 630"/>
                <a:gd name="T85" fmla="*/ 14 h 631"/>
                <a:gd name="T86" fmla="*/ 268 w 630"/>
                <a:gd name="T87" fmla="*/ 4 h 631"/>
                <a:gd name="T88" fmla="*/ 315 w 630"/>
                <a:gd name="T89" fmla="*/ 0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0" h="631">
                  <a:moveTo>
                    <a:pt x="315" y="0"/>
                  </a:moveTo>
                  <a:lnTo>
                    <a:pt x="361" y="4"/>
                  </a:lnTo>
                  <a:lnTo>
                    <a:pt x="406" y="14"/>
                  </a:lnTo>
                  <a:lnTo>
                    <a:pt x="448" y="29"/>
                  </a:lnTo>
                  <a:lnTo>
                    <a:pt x="486" y="52"/>
                  </a:lnTo>
                  <a:lnTo>
                    <a:pt x="521" y="77"/>
                  </a:lnTo>
                  <a:lnTo>
                    <a:pt x="553" y="109"/>
                  </a:lnTo>
                  <a:lnTo>
                    <a:pt x="580" y="144"/>
                  </a:lnTo>
                  <a:lnTo>
                    <a:pt x="601" y="182"/>
                  </a:lnTo>
                  <a:lnTo>
                    <a:pt x="617" y="224"/>
                  </a:lnTo>
                  <a:lnTo>
                    <a:pt x="626" y="269"/>
                  </a:lnTo>
                  <a:lnTo>
                    <a:pt x="630" y="315"/>
                  </a:lnTo>
                  <a:lnTo>
                    <a:pt x="626" y="362"/>
                  </a:lnTo>
                  <a:lnTo>
                    <a:pt x="617" y="406"/>
                  </a:lnTo>
                  <a:lnTo>
                    <a:pt x="601" y="448"/>
                  </a:lnTo>
                  <a:lnTo>
                    <a:pt x="580" y="487"/>
                  </a:lnTo>
                  <a:lnTo>
                    <a:pt x="553" y="523"/>
                  </a:lnTo>
                  <a:lnTo>
                    <a:pt x="521" y="553"/>
                  </a:lnTo>
                  <a:lnTo>
                    <a:pt x="486" y="580"/>
                  </a:lnTo>
                  <a:lnTo>
                    <a:pt x="448" y="601"/>
                  </a:lnTo>
                  <a:lnTo>
                    <a:pt x="406" y="617"/>
                  </a:lnTo>
                  <a:lnTo>
                    <a:pt x="361" y="628"/>
                  </a:lnTo>
                  <a:lnTo>
                    <a:pt x="315" y="631"/>
                  </a:lnTo>
                  <a:lnTo>
                    <a:pt x="268" y="628"/>
                  </a:lnTo>
                  <a:lnTo>
                    <a:pt x="224" y="617"/>
                  </a:lnTo>
                  <a:lnTo>
                    <a:pt x="182" y="601"/>
                  </a:lnTo>
                  <a:lnTo>
                    <a:pt x="143" y="580"/>
                  </a:lnTo>
                  <a:lnTo>
                    <a:pt x="108" y="553"/>
                  </a:lnTo>
                  <a:lnTo>
                    <a:pt x="77" y="523"/>
                  </a:lnTo>
                  <a:lnTo>
                    <a:pt x="51" y="487"/>
                  </a:lnTo>
                  <a:lnTo>
                    <a:pt x="29" y="448"/>
                  </a:lnTo>
                  <a:lnTo>
                    <a:pt x="13" y="406"/>
                  </a:lnTo>
                  <a:lnTo>
                    <a:pt x="3" y="362"/>
                  </a:lnTo>
                  <a:lnTo>
                    <a:pt x="0" y="315"/>
                  </a:lnTo>
                  <a:lnTo>
                    <a:pt x="3" y="269"/>
                  </a:lnTo>
                  <a:lnTo>
                    <a:pt x="13" y="224"/>
                  </a:lnTo>
                  <a:lnTo>
                    <a:pt x="29" y="182"/>
                  </a:lnTo>
                  <a:lnTo>
                    <a:pt x="51" y="144"/>
                  </a:lnTo>
                  <a:lnTo>
                    <a:pt x="77" y="109"/>
                  </a:lnTo>
                  <a:lnTo>
                    <a:pt x="108" y="77"/>
                  </a:lnTo>
                  <a:lnTo>
                    <a:pt x="143" y="52"/>
                  </a:lnTo>
                  <a:lnTo>
                    <a:pt x="182" y="29"/>
                  </a:lnTo>
                  <a:lnTo>
                    <a:pt x="224" y="14"/>
                  </a:lnTo>
                  <a:lnTo>
                    <a:pt x="268" y="4"/>
                  </a:lnTo>
                  <a:lnTo>
                    <a:pt x="3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81" name="Freeform 55"/>
            <p:cNvSpPr>
              <a:spLocks/>
            </p:cNvSpPr>
            <p:nvPr/>
          </p:nvSpPr>
          <p:spPr bwMode="auto">
            <a:xfrm>
              <a:off x="2698" y="2732"/>
              <a:ext cx="122" cy="444"/>
            </a:xfrm>
            <a:custGeom>
              <a:avLst/>
              <a:gdLst>
                <a:gd name="T0" fmla="*/ 365 w 365"/>
                <a:gd name="T1" fmla="*/ 0 h 1330"/>
                <a:gd name="T2" fmla="*/ 365 w 365"/>
                <a:gd name="T3" fmla="*/ 1146 h 1330"/>
                <a:gd name="T4" fmla="*/ 361 w 365"/>
                <a:gd name="T5" fmla="*/ 1180 h 1330"/>
                <a:gd name="T6" fmla="*/ 353 w 365"/>
                <a:gd name="T7" fmla="*/ 1211 h 1330"/>
                <a:gd name="T8" fmla="*/ 339 w 365"/>
                <a:gd name="T9" fmla="*/ 1239 h 1330"/>
                <a:gd name="T10" fmla="*/ 322 w 365"/>
                <a:gd name="T11" fmla="*/ 1264 h 1330"/>
                <a:gd name="T12" fmla="*/ 300 w 365"/>
                <a:gd name="T13" fmla="*/ 1286 h 1330"/>
                <a:gd name="T14" fmla="*/ 274 w 365"/>
                <a:gd name="T15" fmla="*/ 1304 h 1330"/>
                <a:gd name="T16" fmla="*/ 246 w 365"/>
                <a:gd name="T17" fmla="*/ 1318 h 1330"/>
                <a:gd name="T18" fmla="*/ 214 w 365"/>
                <a:gd name="T19" fmla="*/ 1326 h 1330"/>
                <a:gd name="T20" fmla="*/ 182 w 365"/>
                <a:gd name="T21" fmla="*/ 1330 h 1330"/>
                <a:gd name="T22" fmla="*/ 149 w 365"/>
                <a:gd name="T23" fmla="*/ 1326 h 1330"/>
                <a:gd name="T24" fmla="*/ 119 w 365"/>
                <a:gd name="T25" fmla="*/ 1318 h 1330"/>
                <a:gd name="T26" fmla="*/ 90 w 365"/>
                <a:gd name="T27" fmla="*/ 1304 h 1330"/>
                <a:gd name="T28" fmla="*/ 64 w 365"/>
                <a:gd name="T29" fmla="*/ 1286 h 1330"/>
                <a:gd name="T30" fmla="*/ 43 w 365"/>
                <a:gd name="T31" fmla="*/ 1264 h 1330"/>
                <a:gd name="T32" fmla="*/ 24 w 365"/>
                <a:gd name="T33" fmla="*/ 1239 h 1330"/>
                <a:gd name="T34" fmla="*/ 11 w 365"/>
                <a:gd name="T35" fmla="*/ 1211 h 1330"/>
                <a:gd name="T36" fmla="*/ 2 w 365"/>
                <a:gd name="T37" fmla="*/ 1180 h 1330"/>
                <a:gd name="T38" fmla="*/ 0 w 365"/>
                <a:gd name="T39" fmla="*/ 1146 h 1330"/>
                <a:gd name="T40" fmla="*/ 0 w 365"/>
                <a:gd name="T41" fmla="*/ 242 h 1330"/>
                <a:gd name="T42" fmla="*/ 36 w 365"/>
                <a:gd name="T43" fmla="*/ 244 h 1330"/>
                <a:gd name="T44" fmla="*/ 71 w 365"/>
                <a:gd name="T45" fmla="*/ 239 h 1330"/>
                <a:gd name="T46" fmla="*/ 104 w 365"/>
                <a:gd name="T47" fmla="*/ 230 h 1330"/>
                <a:gd name="T48" fmla="*/ 136 w 365"/>
                <a:gd name="T49" fmla="*/ 214 h 1330"/>
                <a:gd name="T50" fmla="*/ 165 w 365"/>
                <a:gd name="T51" fmla="*/ 196 h 1330"/>
                <a:gd name="T52" fmla="*/ 191 w 365"/>
                <a:gd name="T53" fmla="*/ 174 h 1330"/>
                <a:gd name="T54" fmla="*/ 365 w 365"/>
                <a:gd name="T55" fmla="*/ 0 h 1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65" h="1330">
                  <a:moveTo>
                    <a:pt x="365" y="0"/>
                  </a:moveTo>
                  <a:lnTo>
                    <a:pt x="365" y="1146"/>
                  </a:lnTo>
                  <a:lnTo>
                    <a:pt x="361" y="1180"/>
                  </a:lnTo>
                  <a:lnTo>
                    <a:pt x="353" y="1211"/>
                  </a:lnTo>
                  <a:lnTo>
                    <a:pt x="339" y="1239"/>
                  </a:lnTo>
                  <a:lnTo>
                    <a:pt x="322" y="1264"/>
                  </a:lnTo>
                  <a:lnTo>
                    <a:pt x="300" y="1286"/>
                  </a:lnTo>
                  <a:lnTo>
                    <a:pt x="274" y="1304"/>
                  </a:lnTo>
                  <a:lnTo>
                    <a:pt x="246" y="1318"/>
                  </a:lnTo>
                  <a:lnTo>
                    <a:pt x="214" y="1326"/>
                  </a:lnTo>
                  <a:lnTo>
                    <a:pt x="182" y="1330"/>
                  </a:lnTo>
                  <a:lnTo>
                    <a:pt x="149" y="1326"/>
                  </a:lnTo>
                  <a:lnTo>
                    <a:pt x="119" y="1318"/>
                  </a:lnTo>
                  <a:lnTo>
                    <a:pt x="90" y="1304"/>
                  </a:lnTo>
                  <a:lnTo>
                    <a:pt x="64" y="1286"/>
                  </a:lnTo>
                  <a:lnTo>
                    <a:pt x="43" y="1264"/>
                  </a:lnTo>
                  <a:lnTo>
                    <a:pt x="24" y="1239"/>
                  </a:lnTo>
                  <a:lnTo>
                    <a:pt x="11" y="1211"/>
                  </a:lnTo>
                  <a:lnTo>
                    <a:pt x="2" y="1180"/>
                  </a:lnTo>
                  <a:lnTo>
                    <a:pt x="0" y="1146"/>
                  </a:lnTo>
                  <a:lnTo>
                    <a:pt x="0" y="242"/>
                  </a:lnTo>
                  <a:lnTo>
                    <a:pt x="36" y="244"/>
                  </a:lnTo>
                  <a:lnTo>
                    <a:pt x="71" y="239"/>
                  </a:lnTo>
                  <a:lnTo>
                    <a:pt x="104" y="230"/>
                  </a:lnTo>
                  <a:lnTo>
                    <a:pt x="136" y="214"/>
                  </a:lnTo>
                  <a:lnTo>
                    <a:pt x="165" y="196"/>
                  </a:lnTo>
                  <a:lnTo>
                    <a:pt x="191" y="174"/>
                  </a:lnTo>
                  <a:lnTo>
                    <a:pt x="3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82" name="Freeform 56"/>
            <p:cNvSpPr>
              <a:spLocks/>
            </p:cNvSpPr>
            <p:nvPr/>
          </p:nvSpPr>
          <p:spPr bwMode="auto">
            <a:xfrm>
              <a:off x="2668" y="2400"/>
              <a:ext cx="239" cy="358"/>
            </a:xfrm>
            <a:custGeom>
              <a:avLst/>
              <a:gdLst>
                <a:gd name="T0" fmla="*/ 249 w 716"/>
                <a:gd name="T1" fmla="*/ 0 h 1073"/>
                <a:gd name="T2" fmla="*/ 267 w 716"/>
                <a:gd name="T3" fmla="*/ 2 h 1073"/>
                <a:gd name="T4" fmla="*/ 285 w 716"/>
                <a:gd name="T5" fmla="*/ 9 h 1073"/>
                <a:gd name="T6" fmla="*/ 301 w 716"/>
                <a:gd name="T7" fmla="*/ 22 h 1073"/>
                <a:gd name="T8" fmla="*/ 694 w 716"/>
                <a:gd name="T9" fmla="*/ 415 h 1073"/>
                <a:gd name="T10" fmla="*/ 706 w 716"/>
                <a:gd name="T11" fmla="*/ 430 h 1073"/>
                <a:gd name="T12" fmla="*/ 714 w 716"/>
                <a:gd name="T13" fmla="*/ 449 h 1073"/>
                <a:gd name="T14" fmla="*/ 716 w 716"/>
                <a:gd name="T15" fmla="*/ 467 h 1073"/>
                <a:gd name="T16" fmla="*/ 714 w 716"/>
                <a:gd name="T17" fmla="*/ 486 h 1073"/>
                <a:gd name="T18" fmla="*/ 706 w 716"/>
                <a:gd name="T19" fmla="*/ 505 h 1073"/>
                <a:gd name="T20" fmla="*/ 694 w 716"/>
                <a:gd name="T21" fmla="*/ 520 h 1073"/>
                <a:gd name="T22" fmla="*/ 163 w 716"/>
                <a:gd name="T23" fmla="*/ 1052 h 1073"/>
                <a:gd name="T24" fmla="*/ 147 w 716"/>
                <a:gd name="T25" fmla="*/ 1063 h 1073"/>
                <a:gd name="T26" fmla="*/ 130 w 716"/>
                <a:gd name="T27" fmla="*/ 1070 h 1073"/>
                <a:gd name="T28" fmla="*/ 110 w 716"/>
                <a:gd name="T29" fmla="*/ 1073 h 1073"/>
                <a:gd name="T30" fmla="*/ 91 w 716"/>
                <a:gd name="T31" fmla="*/ 1070 h 1073"/>
                <a:gd name="T32" fmla="*/ 74 w 716"/>
                <a:gd name="T33" fmla="*/ 1063 h 1073"/>
                <a:gd name="T34" fmla="*/ 57 w 716"/>
                <a:gd name="T35" fmla="*/ 1052 h 1073"/>
                <a:gd name="T36" fmla="*/ 0 w 716"/>
                <a:gd name="T37" fmla="*/ 995 h 1073"/>
                <a:gd name="T38" fmla="*/ 40 w 716"/>
                <a:gd name="T39" fmla="*/ 973 h 1073"/>
                <a:gd name="T40" fmla="*/ 77 w 716"/>
                <a:gd name="T41" fmla="*/ 947 h 1073"/>
                <a:gd name="T42" fmla="*/ 109 w 716"/>
                <a:gd name="T43" fmla="*/ 915 h 1073"/>
                <a:gd name="T44" fmla="*/ 137 w 716"/>
                <a:gd name="T45" fmla="*/ 879 h 1073"/>
                <a:gd name="T46" fmla="*/ 159 w 716"/>
                <a:gd name="T47" fmla="*/ 840 h 1073"/>
                <a:gd name="T48" fmla="*/ 176 w 716"/>
                <a:gd name="T49" fmla="*/ 798 h 1073"/>
                <a:gd name="T50" fmla="*/ 187 w 716"/>
                <a:gd name="T51" fmla="*/ 752 h 1073"/>
                <a:gd name="T52" fmla="*/ 190 w 716"/>
                <a:gd name="T53" fmla="*/ 704 h 1073"/>
                <a:gd name="T54" fmla="*/ 191 w 716"/>
                <a:gd name="T55" fmla="*/ 612 h 1073"/>
                <a:gd name="T56" fmla="*/ 191 w 716"/>
                <a:gd name="T57" fmla="*/ 528 h 1073"/>
                <a:gd name="T58" fmla="*/ 191 w 716"/>
                <a:gd name="T59" fmla="*/ 453 h 1073"/>
                <a:gd name="T60" fmla="*/ 193 w 716"/>
                <a:gd name="T61" fmla="*/ 386 h 1073"/>
                <a:gd name="T62" fmla="*/ 193 w 716"/>
                <a:gd name="T63" fmla="*/ 325 h 1073"/>
                <a:gd name="T64" fmla="*/ 194 w 716"/>
                <a:gd name="T65" fmla="*/ 272 h 1073"/>
                <a:gd name="T66" fmla="*/ 194 w 716"/>
                <a:gd name="T67" fmla="*/ 225 h 1073"/>
                <a:gd name="T68" fmla="*/ 194 w 716"/>
                <a:gd name="T69" fmla="*/ 184 h 1073"/>
                <a:gd name="T70" fmla="*/ 194 w 716"/>
                <a:gd name="T71" fmla="*/ 149 h 1073"/>
                <a:gd name="T72" fmla="*/ 195 w 716"/>
                <a:gd name="T73" fmla="*/ 119 h 1073"/>
                <a:gd name="T74" fmla="*/ 195 w 716"/>
                <a:gd name="T75" fmla="*/ 94 h 1073"/>
                <a:gd name="T76" fmla="*/ 195 w 716"/>
                <a:gd name="T77" fmla="*/ 73 h 1073"/>
                <a:gd name="T78" fmla="*/ 195 w 716"/>
                <a:gd name="T79" fmla="*/ 57 h 1073"/>
                <a:gd name="T80" fmla="*/ 195 w 716"/>
                <a:gd name="T81" fmla="*/ 44 h 1073"/>
                <a:gd name="T82" fmla="*/ 195 w 716"/>
                <a:gd name="T83" fmla="*/ 35 h 1073"/>
                <a:gd name="T84" fmla="*/ 195 w 716"/>
                <a:gd name="T85" fmla="*/ 29 h 1073"/>
                <a:gd name="T86" fmla="*/ 195 w 716"/>
                <a:gd name="T87" fmla="*/ 24 h 1073"/>
                <a:gd name="T88" fmla="*/ 195 w 716"/>
                <a:gd name="T89" fmla="*/ 22 h 1073"/>
                <a:gd name="T90" fmla="*/ 195 w 716"/>
                <a:gd name="T91" fmla="*/ 22 h 1073"/>
                <a:gd name="T92" fmla="*/ 211 w 716"/>
                <a:gd name="T93" fmla="*/ 9 h 1073"/>
                <a:gd name="T94" fmla="*/ 229 w 716"/>
                <a:gd name="T95" fmla="*/ 2 h 1073"/>
                <a:gd name="T96" fmla="*/ 249 w 716"/>
                <a:gd name="T9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6" h="1073">
                  <a:moveTo>
                    <a:pt x="249" y="0"/>
                  </a:moveTo>
                  <a:lnTo>
                    <a:pt x="267" y="2"/>
                  </a:lnTo>
                  <a:lnTo>
                    <a:pt x="285" y="9"/>
                  </a:lnTo>
                  <a:lnTo>
                    <a:pt x="301" y="22"/>
                  </a:lnTo>
                  <a:lnTo>
                    <a:pt x="694" y="415"/>
                  </a:lnTo>
                  <a:lnTo>
                    <a:pt x="706" y="430"/>
                  </a:lnTo>
                  <a:lnTo>
                    <a:pt x="714" y="449"/>
                  </a:lnTo>
                  <a:lnTo>
                    <a:pt x="716" y="467"/>
                  </a:lnTo>
                  <a:lnTo>
                    <a:pt x="714" y="486"/>
                  </a:lnTo>
                  <a:lnTo>
                    <a:pt x="706" y="505"/>
                  </a:lnTo>
                  <a:lnTo>
                    <a:pt x="694" y="520"/>
                  </a:lnTo>
                  <a:lnTo>
                    <a:pt x="163" y="1052"/>
                  </a:lnTo>
                  <a:lnTo>
                    <a:pt x="147" y="1063"/>
                  </a:lnTo>
                  <a:lnTo>
                    <a:pt x="130" y="1070"/>
                  </a:lnTo>
                  <a:lnTo>
                    <a:pt x="110" y="1073"/>
                  </a:lnTo>
                  <a:lnTo>
                    <a:pt x="91" y="1070"/>
                  </a:lnTo>
                  <a:lnTo>
                    <a:pt x="74" y="1063"/>
                  </a:lnTo>
                  <a:lnTo>
                    <a:pt x="57" y="1052"/>
                  </a:lnTo>
                  <a:lnTo>
                    <a:pt x="0" y="995"/>
                  </a:lnTo>
                  <a:lnTo>
                    <a:pt x="40" y="973"/>
                  </a:lnTo>
                  <a:lnTo>
                    <a:pt x="77" y="947"/>
                  </a:lnTo>
                  <a:lnTo>
                    <a:pt x="109" y="915"/>
                  </a:lnTo>
                  <a:lnTo>
                    <a:pt x="137" y="879"/>
                  </a:lnTo>
                  <a:lnTo>
                    <a:pt x="159" y="840"/>
                  </a:lnTo>
                  <a:lnTo>
                    <a:pt x="176" y="798"/>
                  </a:lnTo>
                  <a:lnTo>
                    <a:pt x="187" y="752"/>
                  </a:lnTo>
                  <a:lnTo>
                    <a:pt x="190" y="704"/>
                  </a:lnTo>
                  <a:lnTo>
                    <a:pt x="191" y="612"/>
                  </a:lnTo>
                  <a:lnTo>
                    <a:pt x="191" y="528"/>
                  </a:lnTo>
                  <a:lnTo>
                    <a:pt x="191" y="453"/>
                  </a:lnTo>
                  <a:lnTo>
                    <a:pt x="193" y="386"/>
                  </a:lnTo>
                  <a:lnTo>
                    <a:pt x="193" y="325"/>
                  </a:lnTo>
                  <a:lnTo>
                    <a:pt x="194" y="272"/>
                  </a:lnTo>
                  <a:lnTo>
                    <a:pt x="194" y="225"/>
                  </a:lnTo>
                  <a:lnTo>
                    <a:pt x="194" y="184"/>
                  </a:lnTo>
                  <a:lnTo>
                    <a:pt x="194" y="149"/>
                  </a:lnTo>
                  <a:lnTo>
                    <a:pt x="195" y="119"/>
                  </a:lnTo>
                  <a:lnTo>
                    <a:pt x="195" y="94"/>
                  </a:lnTo>
                  <a:lnTo>
                    <a:pt x="195" y="73"/>
                  </a:lnTo>
                  <a:lnTo>
                    <a:pt x="195" y="57"/>
                  </a:lnTo>
                  <a:lnTo>
                    <a:pt x="195" y="44"/>
                  </a:lnTo>
                  <a:lnTo>
                    <a:pt x="195" y="35"/>
                  </a:lnTo>
                  <a:lnTo>
                    <a:pt x="195" y="29"/>
                  </a:lnTo>
                  <a:lnTo>
                    <a:pt x="195" y="24"/>
                  </a:lnTo>
                  <a:lnTo>
                    <a:pt x="195" y="22"/>
                  </a:lnTo>
                  <a:lnTo>
                    <a:pt x="195" y="22"/>
                  </a:lnTo>
                  <a:lnTo>
                    <a:pt x="211" y="9"/>
                  </a:lnTo>
                  <a:lnTo>
                    <a:pt x="229" y="2"/>
                  </a:lnTo>
                  <a:lnTo>
                    <a:pt x="2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3421786" y="1676629"/>
            <a:ext cx="433907" cy="503147"/>
            <a:chOff x="2489196" y="469899"/>
            <a:chExt cx="298450" cy="346075"/>
          </a:xfrm>
          <a:solidFill>
            <a:schemeClr val="bg1">
              <a:lumMod val="85000"/>
            </a:schemeClr>
          </a:solidFill>
        </p:grpSpPr>
        <p:sp>
          <p:nvSpPr>
            <p:cNvPr id="184" name="Freeform 6"/>
            <p:cNvSpPr>
              <a:spLocks/>
            </p:cNvSpPr>
            <p:nvPr/>
          </p:nvSpPr>
          <p:spPr bwMode="auto">
            <a:xfrm>
              <a:off x="2489196" y="679449"/>
              <a:ext cx="298450" cy="136525"/>
            </a:xfrm>
            <a:custGeom>
              <a:avLst/>
              <a:gdLst>
                <a:gd name="T0" fmla="*/ 1303 w 3015"/>
                <a:gd name="T1" fmla="*/ 1017 h 1389"/>
                <a:gd name="T2" fmla="*/ 1375 w 3015"/>
                <a:gd name="T3" fmla="*/ 573 h 1389"/>
                <a:gd name="T4" fmla="*/ 1324 w 3015"/>
                <a:gd name="T5" fmla="*/ 469 h 1389"/>
                <a:gd name="T6" fmla="*/ 1307 w 3015"/>
                <a:gd name="T7" fmla="*/ 388 h 1389"/>
                <a:gd name="T8" fmla="*/ 1316 w 3015"/>
                <a:gd name="T9" fmla="*/ 328 h 1389"/>
                <a:gd name="T10" fmla="*/ 1344 w 3015"/>
                <a:gd name="T11" fmla="*/ 285 h 1389"/>
                <a:gd name="T12" fmla="*/ 1383 w 3015"/>
                <a:gd name="T13" fmla="*/ 258 h 1389"/>
                <a:gd name="T14" fmla="*/ 1427 w 3015"/>
                <a:gd name="T15" fmla="*/ 241 h 1389"/>
                <a:gd name="T16" fmla="*/ 1468 w 3015"/>
                <a:gd name="T17" fmla="*/ 233 h 1389"/>
                <a:gd name="T18" fmla="*/ 1499 w 3015"/>
                <a:gd name="T19" fmla="*/ 231 h 1389"/>
                <a:gd name="T20" fmla="*/ 1516 w 3015"/>
                <a:gd name="T21" fmla="*/ 231 h 1389"/>
                <a:gd name="T22" fmla="*/ 1548 w 3015"/>
                <a:gd name="T23" fmla="*/ 233 h 1389"/>
                <a:gd name="T24" fmla="*/ 1589 w 3015"/>
                <a:gd name="T25" fmla="*/ 241 h 1389"/>
                <a:gd name="T26" fmla="*/ 1633 w 3015"/>
                <a:gd name="T27" fmla="*/ 258 h 1389"/>
                <a:gd name="T28" fmla="*/ 1673 w 3015"/>
                <a:gd name="T29" fmla="*/ 285 h 1389"/>
                <a:gd name="T30" fmla="*/ 1700 w 3015"/>
                <a:gd name="T31" fmla="*/ 328 h 1389"/>
                <a:gd name="T32" fmla="*/ 1709 w 3015"/>
                <a:gd name="T33" fmla="*/ 388 h 1389"/>
                <a:gd name="T34" fmla="*/ 1692 w 3015"/>
                <a:gd name="T35" fmla="*/ 469 h 1389"/>
                <a:gd name="T36" fmla="*/ 1642 w 3015"/>
                <a:gd name="T37" fmla="*/ 573 h 1389"/>
                <a:gd name="T38" fmla="*/ 1713 w 3015"/>
                <a:gd name="T39" fmla="*/ 1017 h 1389"/>
                <a:gd name="T40" fmla="*/ 2038 w 3015"/>
                <a:gd name="T41" fmla="*/ 1 h 1389"/>
                <a:gd name="T42" fmla="*/ 2072 w 3015"/>
                <a:gd name="T43" fmla="*/ 21 h 1389"/>
                <a:gd name="T44" fmla="*/ 2144 w 3015"/>
                <a:gd name="T45" fmla="*/ 62 h 1389"/>
                <a:gd name="T46" fmla="*/ 2250 w 3015"/>
                <a:gd name="T47" fmla="*/ 119 h 1389"/>
                <a:gd name="T48" fmla="*/ 2391 w 3015"/>
                <a:gd name="T49" fmla="*/ 185 h 1389"/>
                <a:gd name="T50" fmla="*/ 2563 w 3015"/>
                <a:gd name="T51" fmla="*/ 259 h 1389"/>
                <a:gd name="T52" fmla="*/ 2731 w 3015"/>
                <a:gd name="T53" fmla="*/ 330 h 1389"/>
                <a:gd name="T54" fmla="*/ 2849 w 3015"/>
                <a:gd name="T55" fmla="*/ 421 h 1389"/>
                <a:gd name="T56" fmla="*/ 2928 w 3015"/>
                <a:gd name="T57" fmla="*/ 538 h 1389"/>
                <a:gd name="T58" fmla="*/ 2976 w 3015"/>
                <a:gd name="T59" fmla="*/ 682 h 1389"/>
                <a:gd name="T60" fmla="*/ 3001 w 3015"/>
                <a:gd name="T61" fmla="*/ 857 h 1389"/>
                <a:gd name="T62" fmla="*/ 3011 w 3015"/>
                <a:gd name="T63" fmla="*/ 1063 h 1389"/>
                <a:gd name="T64" fmla="*/ 3014 w 3015"/>
                <a:gd name="T65" fmla="*/ 1300 h 1389"/>
                <a:gd name="T66" fmla="*/ 1 w 3015"/>
                <a:gd name="T67" fmla="*/ 1300 h 1389"/>
                <a:gd name="T68" fmla="*/ 4 w 3015"/>
                <a:gd name="T69" fmla="*/ 1063 h 1389"/>
                <a:gd name="T70" fmla="*/ 14 w 3015"/>
                <a:gd name="T71" fmla="*/ 857 h 1389"/>
                <a:gd name="T72" fmla="*/ 39 w 3015"/>
                <a:gd name="T73" fmla="*/ 682 h 1389"/>
                <a:gd name="T74" fmla="*/ 87 w 3015"/>
                <a:gd name="T75" fmla="*/ 538 h 1389"/>
                <a:gd name="T76" fmla="*/ 166 w 3015"/>
                <a:gd name="T77" fmla="*/ 421 h 1389"/>
                <a:gd name="T78" fmla="*/ 284 w 3015"/>
                <a:gd name="T79" fmla="*/ 330 h 1389"/>
                <a:gd name="T80" fmla="*/ 454 w 3015"/>
                <a:gd name="T81" fmla="*/ 259 h 1389"/>
                <a:gd name="T82" fmla="*/ 624 w 3015"/>
                <a:gd name="T83" fmla="*/ 185 h 1389"/>
                <a:gd name="T84" fmla="*/ 765 w 3015"/>
                <a:gd name="T85" fmla="*/ 119 h 1389"/>
                <a:gd name="T86" fmla="*/ 873 w 3015"/>
                <a:gd name="T87" fmla="*/ 62 h 1389"/>
                <a:gd name="T88" fmla="*/ 944 w 3015"/>
                <a:gd name="T89" fmla="*/ 21 h 1389"/>
                <a:gd name="T90" fmla="*/ 977 w 3015"/>
                <a:gd name="T91" fmla="*/ 1 h 1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15" h="1389">
                  <a:moveTo>
                    <a:pt x="980" y="0"/>
                  </a:moveTo>
                  <a:lnTo>
                    <a:pt x="1264" y="895"/>
                  </a:lnTo>
                  <a:lnTo>
                    <a:pt x="1303" y="1017"/>
                  </a:lnTo>
                  <a:lnTo>
                    <a:pt x="1430" y="657"/>
                  </a:lnTo>
                  <a:lnTo>
                    <a:pt x="1400" y="613"/>
                  </a:lnTo>
                  <a:lnTo>
                    <a:pt x="1375" y="573"/>
                  </a:lnTo>
                  <a:lnTo>
                    <a:pt x="1354" y="535"/>
                  </a:lnTo>
                  <a:lnTo>
                    <a:pt x="1337" y="501"/>
                  </a:lnTo>
                  <a:lnTo>
                    <a:pt x="1324" y="469"/>
                  </a:lnTo>
                  <a:lnTo>
                    <a:pt x="1315" y="439"/>
                  </a:lnTo>
                  <a:lnTo>
                    <a:pt x="1310" y="413"/>
                  </a:lnTo>
                  <a:lnTo>
                    <a:pt x="1307" y="388"/>
                  </a:lnTo>
                  <a:lnTo>
                    <a:pt x="1307" y="366"/>
                  </a:lnTo>
                  <a:lnTo>
                    <a:pt x="1311" y="346"/>
                  </a:lnTo>
                  <a:lnTo>
                    <a:pt x="1316" y="328"/>
                  </a:lnTo>
                  <a:lnTo>
                    <a:pt x="1323" y="312"/>
                  </a:lnTo>
                  <a:lnTo>
                    <a:pt x="1333" y="298"/>
                  </a:lnTo>
                  <a:lnTo>
                    <a:pt x="1344" y="285"/>
                  </a:lnTo>
                  <a:lnTo>
                    <a:pt x="1356" y="275"/>
                  </a:lnTo>
                  <a:lnTo>
                    <a:pt x="1369" y="265"/>
                  </a:lnTo>
                  <a:lnTo>
                    <a:pt x="1383" y="258"/>
                  </a:lnTo>
                  <a:lnTo>
                    <a:pt x="1398" y="251"/>
                  </a:lnTo>
                  <a:lnTo>
                    <a:pt x="1412" y="246"/>
                  </a:lnTo>
                  <a:lnTo>
                    <a:pt x="1427" y="241"/>
                  </a:lnTo>
                  <a:lnTo>
                    <a:pt x="1442" y="237"/>
                  </a:lnTo>
                  <a:lnTo>
                    <a:pt x="1456" y="235"/>
                  </a:lnTo>
                  <a:lnTo>
                    <a:pt x="1468" y="233"/>
                  </a:lnTo>
                  <a:lnTo>
                    <a:pt x="1480" y="232"/>
                  </a:lnTo>
                  <a:lnTo>
                    <a:pt x="1491" y="231"/>
                  </a:lnTo>
                  <a:lnTo>
                    <a:pt x="1499" y="231"/>
                  </a:lnTo>
                  <a:lnTo>
                    <a:pt x="1507" y="230"/>
                  </a:lnTo>
                  <a:lnTo>
                    <a:pt x="1510" y="230"/>
                  </a:lnTo>
                  <a:lnTo>
                    <a:pt x="1516" y="231"/>
                  </a:lnTo>
                  <a:lnTo>
                    <a:pt x="1526" y="231"/>
                  </a:lnTo>
                  <a:lnTo>
                    <a:pt x="1537" y="232"/>
                  </a:lnTo>
                  <a:lnTo>
                    <a:pt x="1548" y="233"/>
                  </a:lnTo>
                  <a:lnTo>
                    <a:pt x="1561" y="235"/>
                  </a:lnTo>
                  <a:lnTo>
                    <a:pt x="1575" y="237"/>
                  </a:lnTo>
                  <a:lnTo>
                    <a:pt x="1589" y="241"/>
                  </a:lnTo>
                  <a:lnTo>
                    <a:pt x="1604" y="246"/>
                  </a:lnTo>
                  <a:lnTo>
                    <a:pt x="1619" y="251"/>
                  </a:lnTo>
                  <a:lnTo>
                    <a:pt x="1633" y="258"/>
                  </a:lnTo>
                  <a:lnTo>
                    <a:pt x="1647" y="265"/>
                  </a:lnTo>
                  <a:lnTo>
                    <a:pt x="1660" y="275"/>
                  </a:lnTo>
                  <a:lnTo>
                    <a:pt x="1673" y="285"/>
                  </a:lnTo>
                  <a:lnTo>
                    <a:pt x="1684" y="298"/>
                  </a:lnTo>
                  <a:lnTo>
                    <a:pt x="1692" y="312"/>
                  </a:lnTo>
                  <a:lnTo>
                    <a:pt x="1700" y="328"/>
                  </a:lnTo>
                  <a:lnTo>
                    <a:pt x="1706" y="346"/>
                  </a:lnTo>
                  <a:lnTo>
                    <a:pt x="1708" y="366"/>
                  </a:lnTo>
                  <a:lnTo>
                    <a:pt x="1709" y="388"/>
                  </a:lnTo>
                  <a:lnTo>
                    <a:pt x="1706" y="413"/>
                  </a:lnTo>
                  <a:lnTo>
                    <a:pt x="1701" y="439"/>
                  </a:lnTo>
                  <a:lnTo>
                    <a:pt x="1692" y="469"/>
                  </a:lnTo>
                  <a:lnTo>
                    <a:pt x="1679" y="501"/>
                  </a:lnTo>
                  <a:lnTo>
                    <a:pt x="1662" y="535"/>
                  </a:lnTo>
                  <a:lnTo>
                    <a:pt x="1642" y="573"/>
                  </a:lnTo>
                  <a:lnTo>
                    <a:pt x="1616" y="613"/>
                  </a:lnTo>
                  <a:lnTo>
                    <a:pt x="1587" y="657"/>
                  </a:lnTo>
                  <a:lnTo>
                    <a:pt x="1713" y="1017"/>
                  </a:lnTo>
                  <a:lnTo>
                    <a:pt x="1752" y="895"/>
                  </a:lnTo>
                  <a:lnTo>
                    <a:pt x="2036" y="0"/>
                  </a:lnTo>
                  <a:lnTo>
                    <a:pt x="2038" y="1"/>
                  </a:lnTo>
                  <a:lnTo>
                    <a:pt x="2046" y="5"/>
                  </a:lnTo>
                  <a:lnTo>
                    <a:pt x="2056" y="12"/>
                  </a:lnTo>
                  <a:lnTo>
                    <a:pt x="2072" y="21"/>
                  </a:lnTo>
                  <a:lnTo>
                    <a:pt x="2092" y="33"/>
                  </a:lnTo>
                  <a:lnTo>
                    <a:pt x="2116" y="46"/>
                  </a:lnTo>
                  <a:lnTo>
                    <a:pt x="2144" y="62"/>
                  </a:lnTo>
                  <a:lnTo>
                    <a:pt x="2176" y="79"/>
                  </a:lnTo>
                  <a:lnTo>
                    <a:pt x="2211" y="98"/>
                  </a:lnTo>
                  <a:lnTo>
                    <a:pt x="2250" y="119"/>
                  </a:lnTo>
                  <a:lnTo>
                    <a:pt x="2294" y="140"/>
                  </a:lnTo>
                  <a:lnTo>
                    <a:pt x="2341" y="162"/>
                  </a:lnTo>
                  <a:lnTo>
                    <a:pt x="2391" y="185"/>
                  </a:lnTo>
                  <a:lnTo>
                    <a:pt x="2445" y="210"/>
                  </a:lnTo>
                  <a:lnTo>
                    <a:pt x="2502" y="233"/>
                  </a:lnTo>
                  <a:lnTo>
                    <a:pt x="2563" y="259"/>
                  </a:lnTo>
                  <a:lnTo>
                    <a:pt x="2627" y="283"/>
                  </a:lnTo>
                  <a:lnTo>
                    <a:pt x="2681" y="305"/>
                  </a:lnTo>
                  <a:lnTo>
                    <a:pt x="2731" y="330"/>
                  </a:lnTo>
                  <a:lnTo>
                    <a:pt x="2775" y="357"/>
                  </a:lnTo>
                  <a:lnTo>
                    <a:pt x="2814" y="388"/>
                  </a:lnTo>
                  <a:lnTo>
                    <a:pt x="2849" y="421"/>
                  </a:lnTo>
                  <a:lnTo>
                    <a:pt x="2879" y="457"/>
                  </a:lnTo>
                  <a:lnTo>
                    <a:pt x="2906" y="497"/>
                  </a:lnTo>
                  <a:lnTo>
                    <a:pt x="2928" y="538"/>
                  </a:lnTo>
                  <a:lnTo>
                    <a:pt x="2947" y="583"/>
                  </a:lnTo>
                  <a:lnTo>
                    <a:pt x="2963" y="631"/>
                  </a:lnTo>
                  <a:lnTo>
                    <a:pt x="2976" y="682"/>
                  </a:lnTo>
                  <a:lnTo>
                    <a:pt x="2987" y="738"/>
                  </a:lnTo>
                  <a:lnTo>
                    <a:pt x="2994" y="795"/>
                  </a:lnTo>
                  <a:lnTo>
                    <a:pt x="3001" y="857"/>
                  </a:lnTo>
                  <a:lnTo>
                    <a:pt x="3006" y="921"/>
                  </a:lnTo>
                  <a:lnTo>
                    <a:pt x="3009" y="990"/>
                  </a:lnTo>
                  <a:lnTo>
                    <a:pt x="3011" y="1063"/>
                  </a:lnTo>
                  <a:lnTo>
                    <a:pt x="3012" y="1138"/>
                  </a:lnTo>
                  <a:lnTo>
                    <a:pt x="3013" y="1218"/>
                  </a:lnTo>
                  <a:lnTo>
                    <a:pt x="3014" y="1300"/>
                  </a:lnTo>
                  <a:lnTo>
                    <a:pt x="3015" y="1389"/>
                  </a:lnTo>
                  <a:lnTo>
                    <a:pt x="0" y="1389"/>
                  </a:lnTo>
                  <a:lnTo>
                    <a:pt x="1" y="1300"/>
                  </a:lnTo>
                  <a:lnTo>
                    <a:pt x="2" y="1218"/>
                  </a:lnTo>
                  <a:lnTo>
                    <a:pt x="2" y="1138"/>
                  </a:lnTo>
                  <a:lnTo>
                    <a:pt x="4" y="1063"/>
                  </a:lnTo>
                  <a:lnTo>
                    <a:pt x="6" y="990"/>
                  </a:lnTo>
                  <a:lnTo>
                    <a:pt x="10" y="921"/>
                  </a:lnTo>
                  <a:lnTo>
                    <a:pt x="14" y="857"/>
                  </a:lnTo>
                  <a:lnTo>
                    <a:pt x="20" y="795"/>
                  </a:lnTo>
                  <a:lnTo>
                    <a:pt x="29" y="738"/>
                  </a:lnTo>
                  <a:lnTo>
                    <a:pt x="39" y="682"/>
                  </a:lnTo>
                  <a:lnTo>
                    <a:pt x="52" y="631"/>
                  </a:lnTo>
                  <a:lnTo>
                    <a:pt x="68" y="583"/>
                  </a:lnTo>
                  <a:lnTo>
                    <a:pt x="87" y="538"/>
                  </a:lnTo>
                  <a:lnTo>
                    <a:pt x="110" y="497"/>
                  </a:lnTo>
                  <a:lnTo>
                    <a:pt x="136" y="457"/>
                  </a:lnTo>
                  <a:lnTo>
                    <a:pt x="166" y="421"/>
                  </a:lnTo>
                  <a:lnTo>
                    <a:pt x="201" y="388"/>
                  </a:lnTo>
                  <a:lnTo>
                    <a:pt x="241" y="357"/>
                  </a:lnTo>
                  <a:lnTo>
                    <a:pt x="284" y="330"/>
                  </a:lnTo>
                  <a:lnTo>
                    <a:pt x="335" y="305"/>
                  </a:lnTo>
                  <a:lnTo>
                    <a:pt x="390" y="283"/>
                  </a:lnTo>
                  <a:lnTo>
                    <a:pt x="454" y="259"/>
                  </a:lnTo>
                  <a:lnTo>
                    <a:pt x="514" y="233"/>
                  </a:lnTo>
                  <a:lnTo>
                    <a:pt x="571" y="210"/>
                  </a:lnTo>
                  <a:lnTo>
                    <a:pt x="624" y="185"/>
                  </a:lnTo>
                  <a:lnTo>
                    <a:pt x="676" y="162"/>
                  </a:lnTo>
                  <a:lnTo>
                    <a:pt x="722" y="140"/>
                  </a:lnTo>
                  <a:lnTo>
                    <a:pt x="765" y="119"/>
                  </a:lnTo>
                  <a:lnTo>
                    <a:pt x="804" y="98"/>
                  </a:lnTo>
                  <a:lnTo>
                    <a:pt x="841" y="79"/>
                  </a:lnTo>
                  <a:lnTo>
                    <a:pt x="873" y="62"/>
                  </a:lnTo>
                  <a:lnTo>
                    <a:pt x="900" y="46"/>
                  </a:lnTo>
                  <a:lnTo>
                    <a:pt x="924" y="33"/>
                  </a:lnTo>
                  <a:lnTo>
                    <a:pt x="944" y="21"/>
                  </a:lnTo>
                  <a:lnTo>
                    <a:pt x="960" y="12"/>
                  </a:lnTo>
                  <a:lnTo>
                    <a:pt x="971" y="5"/>
                  </a:lnTo>
                  <a:lnTo>
                    <a:pt x="977" y="1"/>
                  </a:lnTo>
                  <a:lnTo>
                    <a:pt x="98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85" name="Freeform 7"/>
            <p:cNvSpPr>
              <a:spLocks/>
            </p:cNvSpPr>
            <p:nvPr/>
          </p:nvSpPr>
          <p:spPr bwMode="auto">
            <a:xfrm>
              <a:off x="2579684" y="523874"/>
              <a:ext cx="115888" cy="115888"/>
            </a:xfrm>
            <a:custGeom>
              <a:avLst/>
              <a:gdLst>
                <a:gd name="T0" fmla="*/ 612 w 1162"/>
                <a:gd name="T1" fmla="*/ 0 h 1157"/>
                <a:gd name="T2" fmla="*/ 716 w 1162"/>
                <a:gd name="T3" fmla="*/ 15 h 1157"/>
                <a:gd name="T4" fmla="*/ 602 w 1162"/>
                <a:gd name="T5" fmla="*/ 194 h 1157"/>
                <a:gd name="T6" fmla="*/ 524 w 1162"/>
                <a:gd name="T7" fmla="*/ 199 h 1157"/>
                <a:gd name="T8" fmla="*/ 446 w 1162"/>
                <a:gd name="T9" fmla="*/ 219 h 1157"/>
                <a:gd name="T10" fmla="*/ 373 w 1162"/>
                <a:gd name="T11" fmla="*/ 255 h 1157"/>
                <a:gd name="T12" fmla="*/ 308 w 1162"/>
                <a:gd name="T13" fmla="*/ 307 h 1157"/>
                <a:gd name="T14" fmla="*/ 253 w 1162"/>
                <a:gd name="T15" fmla="*/ 376 h 1157"/>
                <a:gd name="T16" fmla="*/ 216 w 1162"/>
                <a:gd name="T17" fmla="*/ 454 h 1157"/>
                <a:gd name="T18" fmla="*/ 196 w 1162"/>
                <a:gd name="T19" fmla="*/ 536 h 1157"/>
                <a:gd name="T20" fmla="*/ 196 w 1162"/>
                <a:gd name="T21" fmla="*/ 621 h 1157"/>
                <a:gd name="T22" fmla="*/ 216 w 1162"/>
                <a:gd name="T23" fmla="*/ 704 h 1157"/>
                <a:gd name="T24" fmla="*/ 253 w 1162"/>
                <a:gd name="T25" fmla="*/ 782 h 1157"/>
                <a:gd name="T26" fmla="*/ 308 w 1162"/>
                <a:gd name="T27" fmla="*/ 851 h 1157"/>
                <a:gd name="T28" fmla="*/ 378 w 1162"/>
                <a:gd name="T29" fmla="*/ 906 h 1157"/>
                <a:gd name="T30" fmla="*/ 455 w 1162"/>
                <a:gd name="T31" fmla="*/ 943 h 1157"/>
                <a:gd name="T32" fmla="*/ 538 w 1162"/>
                <a:gd name="T33" fmla="*/ 961 h 1157"/>
                <a:gd name="T34" fmla="*/ 624 w 1162"/>
                <a:gd name="T35" fmla="*/ 961 h 1157"/>
                <a:gd name="T36" fmla="*/ 706 w 1162"/>
                <a:gd name="T37" fmla="*/ 943 h 1157"/>
                <a:gd name="T38" fmla="*/ 785 w 1162"/>
                <a:gd name="T39" fmla="*/ 906 h 1157"/>
                <a:gd name="T40" fmla="*/ 854 w 1162"/>
                <a:gd name="T41" fmla="*/ 851 h 1157"/>
                <a:gd name="T42" fmla="*/ 906 w 1162"/>
                <a:gd name="T43" fmla="*/ 786 h 1157"/>
                <a:gd name="T44" fmla="*/ 942 w 1162"/>
                <a:gd name="T45" fmla="*/ 714 h 1157"/>
                <a:gd name="T46" fmla="*/ 963 w 1162"/>
                <a:gd name="T47" fmla="*/ 636 h 1157"/>
                <a:gd name="T48" fmla="*/ 967 w 1162"/>
                <a:gd name="T49" fmla="*/ 557 h 1157"/>
                <a:gd name="T50" fmla="*/ 1147 w 1162"/>
                <a:gd name="T51" fmla="*/ 444 h 1157"/>
                <a:gd name="T52" fmla="*/ 1162 w 1162"/>
                <a:gd name="T53" fmla="*/ 548 h 1157"/>
                <a:gd name="T54" fmla="*/ 1158 w 1162"/>
                <a:gd name="T55" fmla="*/ 654 h 1157"/>
                <a:gd name="T56" fmla="*/ 1134 w 1162"/>
                <a:gd name="T57" fmla="*/ 757 h 1157"/>
                <a:gd name="T58" fmla="*/ 1091 w 1162"/>
                <a:gd name="T59" fmla="*/ 856 h 1157"/>
                <a:gd name="T60" fmla="*/ 1031 w 1162"/>
                <a:gd name="T61" fmla="*/ 947 h 1157"/>
                <a:gd name="T62" fmla="*/ 951 w 1162"/>
                <a:gd name="T63" fmla="*/ 1026 h 1157"/>
                <a:gd name="T64" fmla="*/ 860 w 1162"/>
                <a:gd name="T65" fmla="*/ 1087 h 1157"/>
                <a:gd name="T66" fmla="*/ 762 w 1162"/>
                <a:gd name="T67" fmla="*/ 1130 h 1157"/>
                <a:gd name="T68" fmla="*/ 660 w 1162"/>
                <a:gd name="T69" fmla="*/ 1153 h 1157"/>
                <a:gd name="T70" fmla="*/ 554 w 1162"/>
                <a:gd name="T71" fmla="*/ 1157 h 1157"/>
                <a:gd name="T72" fmla="*/ 450 w 1162"/>
                <a:gd name="T73" fmla="*/ 1144 h 1157"/>
                <a:gd name="T74" fmla="*/ 350 w 1162"/>
                <a:gd name="T75" fmla="*/ 1111 h 1157"/>
                <a:gd name="T76" fmla="*/ 255 w 1162"/>
                <a:gd name="T77" fmla="*/ 1059 h 1157"/>
                <a:gd name="T78" fmla="*/ 170 w 1162"/>
                <a:gd name="T79" fmla="*/ 989 h 1157"/>
                <a:gd name="T80" fmla="*/ 99 w 1162"/>
                <a:gd name="T81" fmla="*/ 904 h 1157"/>
                <a:gd name="T82" fmla="*/ 47 w 1162"/>
                <a:gd name="T83" fmla="*/ 809 h 1157"/>
                <a:gd name="T84" fmla="*/ 14 w 1162"/>
                <a:gd name="T85" fmla="*/ 708 h 1157"/>
                <a:gd name="T86" fmla="*/ 0 w 1162"/>
                <a:gd name="T87" fmla="*/ 605 h 1157"/>
                <a:gd name="T88" fmla="*/ 5 w 1162"/>
                <a:gd name="T89" fmla="*/ 500 h 1157"/>
                <a:gd name="T90" fmla="*/ 28 w 1162"/>
                <a:gd name="T91" fmla="*/ 398 h 1157"/>
                <a:gd name="T92" fmla="*/ 71 w 1162"/>
                <a:gd name="T93" fmla="*/ 301 h 1157"/>
                <a:gd name="T94" fmla="*/ 132 w 1162"/>
                <a:gd name="T95" fmla="*/ 210 h 1157"/>
                <a:gd name="T96" fmla="*/ 211 w 1162"/>
                <a:gd name="T97" fmla="*/ 131 h 1157"/>
                <a:gd name="T98" fmla="*/ 303 w 1162"/>
                <a:gd name="T99" fmla="*/ 70 h 1157"/>
                <a:gd name="T100" fmla="*/ 402 w 1162"/>
                <a:gd name="T101" fmla="*/ 28 h 1157"/>
                <a:gd name="T102" fmla="*/ 505 w 1162"/>
                <a:gd name="T103" fmla="*/ 4 h 1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62" h="1157">
                  <a:moveTo>
                    <a:pt x="559" y="0"/>
                  </a:moveTo>
                  <a:lnTo>
                    <a:pt x="612" y="0"/>
                  </a:lnTo>
                  <a:lnTo>
                    <a:pt x="664" y="5"/>
                  </a:lnTo>
                  <a:lnTo>
                    <a:pt x="716" y="15"/>
                  </a:lnTo>
                  <a:lnTo>
                    <a:pt x="769" y="30"/>
                  </a:lnTo>
                  <a:lnTo>
                    <a:pt x="602" y="194"/>
                  </a:lnTo>
                  <a:lnTo>
                    <a:pt x="563" y="194"/>
                  </a:lnTo>
                  <a:lnTo>
                    <a:pt x="524" y="199"/>
                  </a:lnTo>
                  <a:lnTo>
                    <a:pt x="484" y="206"/>
                  </a:lnTo>
                  <a:lnTo>
                    <a:pt x="446" y="219"/>
                  </a:lnTo>
                  <a:lnTo>
                    <a:pt x="408" y="235"/>
                  </a:lnTo>
                  <a:lnTo>
                    <a:pt x="373" y="255"/>
                  </a:lnTo>
                  <a:lnTo>
                    <a:pt x="339" y="278"/>
                  </a:lnTo>
                  <a:lnTo>
                    <a:pt x="308" y="307"/>
                  </a:lnTo>
                  <a:lnTo>
                    <a:pt x="277" y="340"/>
                  </a:lnTo>
                  <a:lnTo>
                    <a:pt x="253" y="376"/>
                  </a:lnTo>
                  <a:lnTo>
                    <a:pt x="232" y="414"/>
                  </a:lnTo>
                  <a:lnTo>
                    <a:pt x="216" y="454"/>
                  </a:lnTo>
                  <a:lnTo>
                    <a:pt x="204" y="495"/>
                  </a:lnTo>
                  <a:lnTo>
                    <a:pt x="196" y="536"/>
                  </a:lnTo>
                  <a:lnTo>
                    <a:pt x="194" y="579"/>
                  </a:lnTo>
                  <a:lnTo>
                    <a:pt x="196" y="621"/>
                  </a:lnTo>
                  <a:lnTo>
                    <a:pt x="204" y="663"/>
                  </a:lnTo>
                  <a:lnTo>
                    <a:pt x="216" y="704"/>
                  </a:lnTo>
                  <a:lnTo>
                    <a:pt x="232" y="743"/>
                  </a:lnTo>
                  <a:lnTo>
                    <a:pt x="253" y="782"/>
                  </a:lnTo>
                  <a:lnTo>
                    <a:pt x="277" y="818"/>
                  </a:lnTo>
                  <a:lnTo>
                    <a:pt x="308" y="851"/>
                  </a:lnTo>
                  <a:lnTo>
                    <a:pt x="341" y="881"/>
                  </a:lnTo>
                  <a:lnTo>
                    <a:pt x="378" y="906"/>
                  </a:lnTo>
                  <a:lnTo>
                    <a:pt x="416" y="927"/>
                  </a:lnTo>
                  <a:lnTo>
                    <a:pt x="455" y="943"/>
                  </a:lnTo>
                  <a:lnTo>
                    <a:pt x="497" y="955"/>
                  </a:lnTo>
                  <a:lnTo>
                    <a:pt x="538" y="961"/>
                  </a:lnTo>
                  <a:lnTo>
                    <a:pt x="581" y="964"/>
                  </a:lnTo>
                  <a:lnTo>
                    <a:pt x="624" y="961"/>
                  </a:lnTo>
                  <a:lnTo>
                    <a:pt x="665" y="955"/>
                  </a:lnTo>
                  <a:lnTo>
                    <a:pt x="706" y="943"/>
                  </a:lnTo>
                  <a:lnTo>
                    <a:pt x="746" y="927"/>
                  </a:lnTo>
                  <a:lnTo>
                    <a:pt x="785" y="906"/>
                  </a:lnTo>
                  <a:lnTo>
                    <a:pt x="821" y="881"/>
                  </a:lnTo>
                  <a:lnTo>
                    <a:pt x="854" y="851"/>
                  </a:lnTo>
                  <a:lnTo>
                    <a:pt x="883" y="820"/>
                  </a:lnTo>
                  <a:lnTo>
                    <a:pt x="906" y="786"/>
                  </a:lnTo>
                  <a:lnTo>
                    <a:pt x="926" y="751"/>
                  </a:lnTo>
                  <a:lnTo>
                    <a:pt x="942" y="714"/>
                  </a:lnTo>
                  <a:lnTo>
                    <a:pt x="955" y="675"/>
                  </a:lnTo>
                  <a:lnTo>
                    <a:pt x="963" y="636"/>
                  </a:lnTo>
                  <a:lnTo>
                    <a:pt x="967" y="597"/>
                  </a:lnTo>
                  <a:lnTo>
                    <a:pt x="967" y="557"/>
                  </a:lnTo>
                  <a:lnTo>
                    <a:pt x="1132" y="392"/>
                  </a:lnTo>
                  <a:lnTo>
                    <a:pt x="1147" y="444"/>
                  </a:lnTo>
                  <a:lnTo>
                    <a:pt x="1156" y="496"/>
                  </a:lnTo>
                  <a:lnTo>
                    <a:pt x="1162" y="548"/>
                  </a:lnTo>
                  <a:lnTo>
                    <a:pt x="1162" y="601"/>
                  </a:lnTo>
                  <a:lnTo>
                    <a:pt x="1158" y="654"/>
                  </a:lnTo>
                  <a:lnTo>
                    <a:pt x="1148" y="706"/>
                  </a:lnTo>
                  <a:lnTo>
                    <a:pt x="1134" y="757"/>
                  </a:lnTo>
                  <a:lnTo>
                    <a:pt x="1116" y="807"/>
                  </a:lnTo>
                  <a:lnTo>
                    <a:pt x="1091" y="856"/>
                  </a:lnTo>
                  <a:lnTo>
                    <a:pt x="1064" y="903"/>
                  </a:lnTo>
                  <a:lnTo>
                    <a:pt x="1031" y="947"/>
                  </a:lnTo>
                  <a:lnTo>
                    <a:pt x="992" y="989"/>
                  </a:lnTo>
                  <a:lnTo>
                    <a:pt x="951" y="1026"/>
                  </a:lnTo>
                  <a:lnTo>
                    <a:pt x="907" y="1059"/>
                  </a:lnTo>
                  <a:lnTo>
                    <a:pt x="860" y="1087"/>
                  </a:lnTo>
                  <a:lnTo>
                    <a:pt x="812" y="1111"/>
                  </a:lnTo>
                  <a:lnTo>
                    <a:pt x="762" y="1130"/>
                  </a:lnTo>
                  <a:lnTo>
                    <a:pt x="711" y="1144"/>
                  </a:lnTo>
                  <a:lnTo>
                    <a:pt x="660" y="1153"/>
                  </a:lnTo>
                  <a:lnTo>
                    <a:pt x="608" y="1157"/>
                  </a:lnTo>
                  <a:lnTo>
                    <a:pt x="554" y="1157"/>
                  </a:lnTo>
                  <a:lnTo>
                    <a:pt x="502" y="1153"/>
                  </a:lnTo>
                  <a:lnTo>
                    <a:pt x="450" y="1144"/>
                  </a:lnTo>
                  <a:lnTo>
                    <a:pt x="400" y="1130"/>
                  </a:lnTo>
                  <a:lnTo>
                    <a:pt x="350" y="1111"/>
                  </a:lnTo>
                  <a:lnTo>
                    <a:pt x="302" y="1087"/>
                  </a:lnTo>
                  <a:lnTo>
                    <a:pt x="255" y="1059"/>
                  </a:lnTo>
                  <a:lnTo>
                    <a:pt x="211" y="1026"/>
                  </a:lnTo>
                  <a:lnTo>
                    <a:pt x="170" y="989"/>
                  </a:lnTo>
                  <a:lnTo>
                    <a:pt x="132" y="947"/>
                  </a:lnTo>
                  <a:lnTo>
                    <a:pt x="99" y="904"/>
                  </a:lnTo>
                  <a:lnTo>
                    <a:pt x="71" y="857"/>
                  </a:lnTo>
                  <a:lnTo>
                    <a:pt x="47" y="809"/>
                  </a:lnTo>
                  <a:lnTo>
                    <a:pt x="28" y="759"/>
                  </a:lnTo>
                  <a:lnTo>
                    <a:pt x="14" y="708"/>
                  </a:lnTo>
                  <a:lnTo>
                    <a:pt x="5" y="657"/>
                  </a:lnTo>
                  <a:lnTo>
                    <a:pt x="0" y="605"/>
                  </a:lnTo>
                  <a:lnTo>
                    <a:pt x="0" y="552"/>
                  </a:lnTo>
                  <a:lnTo>
                    <a:pt x="5" y="500"/>
                  </a:lnTo>
                  <a:lnTo>
                    <a:pt x="14" y="449"/>
                  </a:lnTo>
                  <a:lnTo>
                    <a:pt x="28" y="398"/>
                  </a:lnTo>
                  <a:lnTo>
                    <a:pt x="47" y="348"/>
                  </a:lnTo>
                  <a:lnTo>
                    <a:pt x="71" y="301"/>
                  </a:lnTo>
                  <a:lnTo>
                    <a:pt x="99" y="254"/>
                  </a:lnTo>
                  <a:lnTo>
                    <a:pt x="132" y="210"/>
                  </a:lnTo>
                  <a:lnTo>
                    <a:pt x="170" y="169"/>
                  </a:lnTo>
                  <a:lnTo>
                    <a:pt x="211" y="131"/>
                  </a:lnTo>
                  <a:lnTo>
                    <a:pt x="256" y="98"/>
                  </a:lnTo>
                  <a:lnTo>
                    <a:pt x="303" y="70"/>
                  </a:lnTo>
                  <a:lnTo>
                    <a:pt x="352" y="46"/>
                  </a:lnTo>
                  <a:lnTo>
                    <a:pt x="402" y="28"/>
                  </a:lnTo>
                  <a:lnTo>
                    <a:pt x="453" y="14"/>
                  </a:lnTo>
                  <a:lnTo>
                    <a:pt x="505" y="4"/>
                  </a:lnTo>
                  <a:lnTo>
                    <a:pt x="5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86" name="Freeform 8"/>
            <p:cNvSpPr>
              <a:spLocks/>
            </p:cNvSpPr>
            <p:nvPr/>
          </p:nvSpPr>
          <p:spPr bwMode="auto">
            <a:xfrm>
              <a:off x="2539996" y="484187"/>
              <a:ext cx="195263" cy="195263"/>
            </a:xfrm>
            <a:custGeom>
              <a:avLst/>
              <a:gdLst>
                <a:gd name="T0" fmla="*/ 1135 w 1960"/>
                <a:gd name="T1" fmla="*/ 12 h 1954"/>
                <a:gd name="T2" fmla="*/ 1338 w 1960"/>
                <a:gd name="T3" fmla="*/ 67 h 1954"/>
                <a:gd name="T4" fmla="*/ 1309 w 1960"/>
                <a:gd name="T5" fmla="*/ 285 h 1954"/>
                <a:gd name="T6" fmla="*/ 1131 w 1960"/>
                <a:gd name="T7" fmla="*/ 227 h 1954"/>
                <a:gd name="T8" fmla="*/ 947 w 1960"/>
                <a:gd name="T9" fmla="*/ 212 h 1954"/>
                <a:gd name="T10" fmla="*/ 764 w 1960"/>
                <a:gd name="T11" fmla="*/ 243 h 1954"/>
                <a:gd name="T12" fmla="*/ 591 w 1960"/>
                <a:gd name="T13" fmla="*/ 317 h 1954"/>
                <a:gd name="T14" fmla="*/ 437 w 1960"/>
                <a:gd name="T15" fmla="*/ 436 h 1954"/>
                <a:gd name="T16" fmla="*/ 317 w 1960"/>
                <a:gd name="T17" fmla="*/ 590 h 1954"/>
                <a:gd name="T18" fmla="*/ 243 w 1960"/>
                <a:gd name="T19" fmla="*/ 762 h 1954"/>
                <a:gd name="T20" fmla="*/ 213 w 1960"/>
                <a:gd name="T21" fmla="*/ 946 h 1954"/>
                <a:gd name="T22" fmla="*/ 228 w 1960"/>
                <a:gd name="T23" fmla="*/ 1130 h 1954"/>
                <a:gd name="T24" fmla="*/ 287 w 1960"/>
                <a:gd name="T25" fmla="*/ 1307 h 1954"/>
                <a:gd name="T26" fmla="*/ 392 w 1960"/>
                <a:gd name="T27" fmla="*/ 1468 h 1954"/>
                <a:gd name="T28" fmla="*/ 538 w 1960"/>
                <a:gd name="T29" fmla="*/ 1601 h 1954"/>
                <a:gd name="T30" fmla="*/ 705 w 1960"/>
                <a:gd name="T31" fmla="*/ 1691 h 1954"/>
                <a:gd name="T32" fmla="*/ 886 w 1960"/>
                <a:gd name="T33" fmla="*/ 1736 h 1954"/>
                <a:gd name="T34" fmla="*/ 1073 w 1960"/>
                <a:gd name="T35" fmla="*/ 1736 h 1954"/>
                <a:gd name="T36" fmla="*/ 1254 w 1960"/>
                <a:gd name="T37" fmla="*/ 1691 h 1954"/>
                <a:gd name="T38" fmla="*/ 1421 w 1960"/>
                <a:gd name="T39" fmla="*/ 1601 h 1954"/>
                <a:gd name="T40" fmla="*/ 1567 w 1960"/>
                <a:gd name="T41" fmla="*/ 1468 h 1954"/>
                <a:gd name="T42" fmla="*/ 1671 w 1960"/>
                <a:gd name="T43" fmla="*/ 1308 h 1954"/>
                <a:gd name="T44" fmla="*/ 1730 w 1960"/>
                <a:gd name="T45" fmla="*/ 1132 h 1954"/>
                <a:gd name="T46" fmla="*/ 1746 w 1960"/>
                <a:gd name="T47" fmla="*/ 948 h 1954"/>
                <a:gd name="T48" fmla="*/ 1716 w 1960"/>
                <a:gd name="T49" fmla="*/ 765 h 1954"/>
                <a:gd name="T50" fmla="*/ 1830 w 1960"/>
                <a:gd name="T51" fmla="*/ 490 h 1954"/>
                <a:gd name="T52" fmla="*/ 1916 w 1960"/>
                <a:gd name="T53" fmla="*/ 686 h 1954"/>
                <a:gd name="T54" fmla="*/ 1957 w 1960"/>
                <a:gd name="T55" fmla="*/ 891 h 1954"/>
                <a:gd name="T56" fmla="*/ 1953 w 1960"/>
                <a:gd name="T57" fmla="*/ 1100 h 1954"/>
                <a:gd name="T58" fmla="*/ 1904 w 1960"/>
                <a:gd name="T59" fmla="*/ 1304 h 1954"/>
                <a:gd name="T60" fmla="*/ 1811 w 1960"/>
                <a:gd name="T61" fmla="*/ 1496 h 1954"/>
                <a:gd name="T62" fmla="*/ 1673 w 1960"/>
                <a:gd name="T63" fmla="*/ 1668 h 1954"/>
                <a:gd name="T64" fmla="*/ 1496 w 1960"/>
                <a:gd name="T65" fmla="*/ 1808 h 1954"/>
                <a:gd name="T66" fmla="*/ 1298 w 1960"/>
                <a:gd name="T67" fmla="*/ 1902 h 1954"/>
                <a:gd name="T68" fmla="*/ 1088 w 1960"/>
                <a:gd name="T69" fmla="*/ 1948 h 1954"/>
                <a:gd name="T70" fmla="*/ 872 w 1960"/>
                <a:gd name="T71" fmla="*/ 1948 h 1954"/>
                <a:gd name="T72" fmla="*/ 661 w 1960"/>
                <a:gd name="T73" fmla="*/ 1902 h 1954"/>
                <a:gd name="T74" fmla="*/ 463 w 1960"/>
                <a:gd name="T75" fmla="*/ 1808 h 1954"/>
                <a:gd name="T76" fmla="*/ 286 w 1960"/>
                <a:gd name="T77" fmla="*/ 1668 h 1954"/>
                <a:gd name="T78" fmla="*/ 146 w 1960"/>
                <a:gd name="T79" fmla="*/ 1491 h 1954"/>
                <a:gd name="T80" fmla="*/ 52 w 1960"/>
                <a:gd name="T81" fmla="*/ 1293 h 1954"/>
                <a:gd name="T82" fmla="*/ 5 w 1960"/>
                <a:gd name="T83" fmla="*/ 1083 h 1954"/>
                <a:gd name="T84" fmla="*/ 5 w 1960"/>
                <a:gd name="T85" fmla="*/ 869 h 1954"/>
                <a:gd name="T86" fmla="*/ 52 w 1960"/>
                <a:gd name="T87" fmla="*/ 659 h 1954"/>
                <a:gd name="T88" fmla="*/ 146 w 1960"/>
                <a:gd name="T89" fmla="*/ 462 h 1954"/>
                <a:gd name="T90" fmla="*/ 286 w 1960"/>
                <a:gd name="T91" fmla="*/ 285 h 1954"/>
                <a:gd name="T92" fmla="*/ 459 w 1960"/>
                <a:gd name="T93" fmla="*/ 148 h 1954"/>
                <a:gd name="T94" fmla="*/ 651 w 1960"/>
                <a:gd name="T95" fmla="*/ 55 h 1954"/>
                <a:gd name="T96" fmla="*/ 856 w 1960"/>
                <a:gd name="T97" fmla="*/ 7 h 1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60" h="1954">
                  <a:moveTo>
                    <a:pt x="996" y="0"/>
                  </a:moveTo>
                  <a:lnTo>
                    <a:pt x="1065" y="3"/>
                  </a:lnTo>
                  <a:lnTo>
                    <a:pt x="1135" y="12"/>
                  </a:lnTo>
                  <a:lnTo>
                    <a:pt x="1204" y="25"/>
                  </a:lnTo>
                  <a:lnTo>
                    <a:pt x="1272" y="43"/>
                  </a:lnTo>
                  <a:lnTo>
                    <a:pt x="1338" y="67"/>
                  </a:lnTo>
                  <a:lnTo>
                    <a:pt x="1404" y="95"/>
                  </a:lnTo>
                  <a:lnTo>
                    <a:pt x="1467" y="128"/>
                  </a:lnTo>
                  <a:lnTo>
                    <a:pt x="1309" y="285"/>
                  </a:lnTo>
                  <a:lnTo>
                    <a:pt x="1251" y="261"/>
                  </a:lnTo>
                  <a:lnTo>
                    <a:pt x="1192" y="242"/>
                  </a:lnTo>
                  <a:lnTo>
                    <a:pt x="1131" y="227"/>
                  </a:lnTo>
                  <a:lnTo>
                    <a:pt x="1071" y="218"/>
                  </a:lnTo>
                  <a:lnTo>
                    <a:pt x="1009" y="212"/>
                  </a:lnTo>
                  <a:lnTo>
                    <a:pt x="947" y="212"/>
                  </a:lnTo>
                  <a:lnTo>
                    <a:pt x="885" y="218"/>
                  </a:lnTo>
                  <a:lnTo>
                    <a:pt x="825" y="228"/>
                  </a:lnTo>
                  <a:lnTo>
                    <a:pt x="764" y="243"/>
                  </a:lnTo>
                  <a:lnTo>
                    <a:pt x="705" y="262"/>
                  </a:lnTo>
                  <a:lnTo>
                    <a:pt x="647" y="288"/>
                  </a:lnTo>
                  <a:lnTo>
                    <a:pt x="591" y="317"/>
                  </a:lnTo>
                  <a:lnTo>
                    <a:pt x="537" y="351"/>
                  </a:lnTo>
                  <a:lnTo>
                    <a:pt x="486" y="392"/>
                  </a:lnTo>
                  <a:lnTo>
                    <a:pt x="437" y="436"/>
                  </a:lnTo>
                  <a:lnTo>
                    <a:pt x="392" y="484"/>
                  </a:lnTo>
                  <a:lnTo>
                    <a:pt x="352" y="536"/>
                  </a:lnTo>
                  <a:lnTo>
                    <a:pt x="317" y="590"/>
                  </a:lnTo>
                  <a:lnTo>
                    <a:pt x="287" y="645"/>
                  </a:lnTo>
                  <a:lnTo>
                    <a:pt x="263" y="704"/>
                  </a:lnTo>
                  <a:lnTo>
                    <a:pt x="243" y="762"/>
                  </a:lnTo>
                  <a:lnTo>
                    <a:pt x="228" y="823"/>
                  </a:lnTo>
                  <a:lnTo>
                    <a:pt x="218" y="884"/>
                  </a:lnTo>
                  <a:lnTo>
                    <a:pt x="213" y="946"/>
                  </a:lnTo>
                  <a:lnTo>
                    <a:pt x="213" y="1008"/>
                  </a:lnTo>
                  <a:lnTo>
                    <a:pt x="218" y="1069"/>
                  </a:lnTo>
                  <a:lnTo>
                    <a:pt x="228" y="1130"/>
                  </a:lnTo>
                  <a:lnTo>
                    <a:pt x="243" y="1190"/>
                  </a:lnTo>
                  <a:lnTo>
                    <a:pt x="263" y="1250"/>
                  </a:lnTo>
                  <a:lnTo>
                    <a:pt x="287" y="1307"/>
                  </a:lnTo>
                  <a:lnTo>
                    <a:pt x="317" y="1363"/>
                  </a:lnTo>
                  <a:lnTo>
                    <a:pt x="352" y="1417"/>
                  </a:lnTo>
                  <a:lnTo>
                    <a:pt x="392" y="1468"/>
                  </a:lnTo>
                  <a:lnTo>
                    <a:pt x="437" y="1517"/>
                  </a:lnTo>
                  <a:lnTo>
                    <a:pt x="486" y="1562"/>
                  </a:lnTo>
                  <a:lnTo>
                    <a:pt x="538" y="1601"/>
                  </a:lnTo>
                  <a:lnTo>
                    <a:pt x="591" y="1636"/>
                  </a:lnTo>
                  <a:lnTo>
                    <a:pt x="648" y="1666"/>
                  </a:lnTo>
                  <a:lnTo>
                    <a:pt x="705" y="1691"/>
                  </a:lnTo>
                  <a:lnTo>
                    <a:pt x="765" y="1710"/>
                  </a:lnTo>
                  <a:lnTo>
                    <a:pt x="826" y="1725"/>
                  </a:lnTo>
                  <a:lnTo>
                    <a:pt x="886" y="1736"/>
                  </a:lnTo>
                  <a:lnTo>
                    <a:pt x="948" y="1740"/>
                  </a:lnTo>
                  <a:lnTo>
                    <a:pt x="1011" y="1740"/>
                  </a:lnTo>
                  <a:lnTo>
                    <a:pt x="1073" y="1736"/>
                  </a:lnTo>
                  <a:lnTo>
                    <a:pt x="1134" y="1725"/>
                  </a:lnTo>
                  <a:lnTo>
                    <a:pt x="1194" y="1710"/>
                  </a:lnTo>
                  <a:lnTo>
                    <a:pt x="1254" y="1691"/>
                  </a:lnTo>
                  <a:lnTo>
                    <a:pt x="1311" y="1666"/>
                  </a:lnTo>
                  <a:lnTo>
                    <a:pt x="1368" y="1636"/>
                  </a:lnTo>
                  <a:lnTo>
                    <a:pt x="1421" y="1601"/>
                  </a:lnTo>
                  <a:lnTo>
                    <a:pt x="1473" y="1562"/>
                  </a:lnTo>
                  <a:lnTo>
                    <a:pt x="1522" y="1517"/>
                  </a:lnTo>
                  <a:lnTo>
                    <a:pt x="1567" y="1468"/>
                  </a:lnTo>
                  <a:lnTo>
                    <a:pt x="1607" y="1417"/>
                  </a:lnTo>
                  <a:lnTo>
                    <a:pt x="1641" y="1364"/>
                  </a:lnTo>
                  <a:lnTo>
                    <a:pt x="1671" y="1308"/>
                  </a:lnTo>
                  <a:lnTo>
                    <a:pt x="1696" y="1251"/>
                  </a:lnTo>
                  <a:lnTo>
                    <a:pt x="1715" y="1191"/>
                  </a:lnTo>
                  <a:lnTo>
                    <a:pt x="1730" y="1132"/>
                  </a:lnTo>
                  <a:lnTo>
                    <a:pt x="1741" y="1070"/>
                  </a:lnTo>
                  <a:lnTo>
                    <a:pt x="1746" y="1010"/>
                  </a:lnTo>
                  <a:lnTo>
                    <a:pt x="1746" y="948"/>
                  </a:lnTo>
                  <a:lnTo>
                    <a:pt x="1741" y="886"/>
                  </a:lnTo>
                  <a:lnTo>
                    <a:pt x="1731" y="825"/>
                  </a:lnTo>
                  <a:lnTo>
                    <a:pt x="1716" y="765"/>
                  </a:lnTo>
                  <a:lnTo>
                    <a:pt x="1697" y="706"/>
                  </a:lnTo>
                  <a:lnTo>
                    <a:pt x="1673" y="649"/>
                  </a:lnTo>
                  <a:lnTo>
                    <a:pt x="1830" y="490"/>
                  </a:lnTo>
                  <a:lnTo>
                    <a:pt x="1864" y="554"/>
                  </a:lnTo>
                  <a:lnTo>
                    <a:pt x="1892" y="619"/>
                  </a:lnTo>
                  <a:lnTo>
                    <a:pt x="1916" y="686"/>
                  </a:lnTo>
                  <a:lnTo>
                    <a:pt x="1935" y="753"/>
                  </a:lnTo>
                  <a:lnTo>
                    <a:pt x="1948" y="822"/>
                  </a:lnTo>
                  <a:lnTo>
                    <a:pt x="1957" y="891"/>
                  </a:lnTo>
                  <a:lnTo>
                    <a:pt x="1960" y="961"/>
                  </a:lnTo>
                  <a:lnTo>
                    <a:pt x="1959" y="1030"/>
                  </a:lnTo>
                  <a:lnTo>
                    <a:pt x="1953" y="1100"/>
                  </a:lnTo>
                  <a:lnTo>
                    <a:pt x="1941" y="1169"/>
                  </a:lnTo>
                  <a:lnTo>
                    <a:pt x="1925" y="1237"/>
                  </a:lnTo>
                  <a:lnTo>
                    <a:pt x="1904" y="1304"/>
                  </a:lnTo>
                  <a:lnTo>
                    <a:pt x="1878" y="1370"/>
                  </a:lnTo>
                  <a:lnTo>
                    <a:pt x="1847" y="1433"/>
                  </a:lnTo>
                  <a:lnTo>
                    <a:pt x="1811" y="1496"/>
                  </a:lnTo>
                  <a:lnTo>
                    <a:pt x="1770" y="1555"/>
                  </a:lnTo>
                  <a:lnTo>
                    <a:pt x="1724" y="1613"/>
                  </a:lnTo>
                  <a:lnTo>
                    <a:pt x="1673" y="1668"/>
                  </a:lnTo>
                  <a:lnTo>
                    <a:pt x="1617" y="1720"/>
                  </a:lnTo>
                  <a:lnTo>
                    <a:pt x="1558" y="1767"/>
                  </a:lnTo>
                  <a:lnTo>
                    <a:pt x="1496" y="1808"/>
                  </a:lnTo>
                  <a:lnTo>
                    <a:pt x="1432" y="1844"/>
                  </a:lnTo>
                  <a:lnTo>
                    <a:pt x="1366" y="1875"/>
                  </a:lnTo>
                  <a:lnTo>
                    <a:pt x="1298" y="1902"/>
                  </a:lnTo>
                  <a:lnTo>
                    <a:pt x="1228" y="1922"/>
                  </a:lnTo>
                  <a:lnTo>
                    <a:pt x="1158" y="1938"/>
                  </a:lnTo>
                  <a:lnTo>
                    <a:pt x="1088" y="1948"/>
                  </a:lnTo>
                  <a:lnTo>
                    <a:pt x="1015" y="1954"/>
                  </a:lnTo>
                  <a:lnTo>
                    <a:pt x="944" y="1954"/>
                  </a:lnTo>
                  <a:lnTo>
                    <a:pt x="872" y="1948"/>
                  </a:lnTo>
                  <a:lnTo>
                    <a:pt x="801" y="1938"/>
                  </a:lnTo>
                  <a:lnTo>
                    <a:pt x="731" y="1922"/>
                  </a:lnTo>
                  <a:lnTo>
                    <a:pt x="661" y="1902"/>
                  </a:lnTo>
                  <a:lnTo>
                    <a:pt x="594" y="1875"/>
                  </a:lnTo>
                  <a:lnTo>
                    <a:pt x="528" y="1844"/>
                  </a:lnTo>
                  <a:lnTo>
                    <a:pt x="463" y="1808"/>
                  </a:lnTo>
                  <a:lnTo>
                    <a:pt x="401" y="1767"/>
                  </a:lnTo>
                  <a:lnTo>
                    <a:pt x="343" y="1720"/>
                  </a:lnTo>
                  <a:lnTo>
                    <a:pt x="286" y="1668"/>
                  </a:lnTo>
                  <a:lnTo>
                    <a:pt x="234" y="1612"/>
                  </a:lnTo>
                  <a:lnTo>
                    <a:pt x="187" y="1552"/>
                  </a:lnTo>
                  <a:lnTo>
                    <a:pt x="146" y="1491"/>
                  </a:lnTo>
                  <a:lnTo>
                    <a:pt x="108" y="1427"/>
                  </a:lnTo>
                  <a:lnTo>
                    <a:pt x="78" y="1361"/>
                  </a:lnTo>
                  <a:lnTo>
                    <a:pt x="52" y="1293"/>
                  </a:lnTo>
                  <a:lnTo>
                    <a:pt x="31" y="1224"/>
                  </a:lnTo>
                  <a:lnTo>
                    <a:pt x="15" y="1154"/>
                  </a:lnTo>
                  <a:lnTo>
                    <a:pt x="5" y="1083"/>
                  </a:lnTo>
                  <a:lnTo>
                    <a:pt x="0" y="1012"/>
                  </a:lnTo>
                  <a:lnTo>
                    <a:pt x="0" y="941"/>
                  </a:lnTo>
                  <a:lnTo>
                    <a:pt x="5" y="869"/>
                  </a:lnTo>
                  <a:lnTo>
                    <a:pt x="15" y="798"/>
                  </a:lnTo>
                  <a:lnTo>
                    <a:pt x="31" y="728"/>
                  </a:lnTo>
                  <a:lnTo>
                    <a:pt x="52" y="659"/>
                  </a:lnTo>
                  <a:lnTo>
                    <a:pt x="78" y="591"/>
                  </a:lnTo>
                  <a:lnTo>
                    <a:pt x="108" y="525"/>
                  </a:lnTo>
                  <a:lnTo>
                    <a:pt x="146" y="462"/>
                  </a:lnTo>
                  <a:lnTo>
                    <a:pt x="187" y="400"/>
                  </a:lnTo>
                  <a:lnTo>
                    <a:pt x="234" y="342"/>
                  </a:lnTo>
                  <a:lnTo>
                    <a:pt x="286" y="285"/>
                  </a:lnTo>
                  <a:lnTo>
                    <a:pt x="341" y="235"/>
                  </a:lnTo>
                  <a:lnTo>
                    <a:pt x="398" y="189"/>
                  </a:lnTo>
                  <a:lnTo>
                    <a:pt x="459" y="148"/>
                  </a:lnTo>
                  <a:lnTo>
                    <a:pt x="521" y="112"/>
                  </a:lnTo>
                  <a:lnTo>
                    <a:pt x="585" y="82"/>
                  </a:lnTo>
                  <a:lnTo>
                    <a:pt x="651" y="55"/>
                  </a:lnTo>
                  <a:lnTo>
                    <a:pt x="719" y="34"/>
                  </a:lnTo>
                  <a:lnTo>
                    <a:pt x="787" y="18"/>
                  </a:lnTo>
                  <a:lnTo>
                    <a:pt x="856" y="7"/>
                  </a:lnTo>
                  <a:lnTo>
                    <a:pt x="926" y="1"/>
                  </a:lnTo>
                  <a:lnTo>
                    <a:pt x="9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87" name="Freeform 9"/>
            <p:cNvSpPr>
              <a:spLocks/>
            </p:cNvSpPr>
            <p:nvPr/>
          </p:nvSpPr>
          <p:spPr bwMode="auto">
            <a:xfrm>
              <a:off x="2617784" y="469899"/>
              <a:ext cx="131763" cy="131763"/>
            </a:xfrm>
            <a:custGeom>
              <a:avLst/>
              <a:gdLst>
                <a:gd name="T0" fmla="*/ 1083 w 1326"/>
                <a:gd name="T1" fmla="*/ 0 h 1321"/>
                <a:gd name="T2" fmla="*/ 1112 w 1326"/>
                <a:gd name="T3" fmla="*/ 214 h 1321"/>
                <a:gd name="T4" fmla="*/ 1326 w 1326"/>
                <a:gd name="T5" fmla="*/ 241 h 1321"/>
                <a:gd name="T6" fmla="*/ 1043 w 1326"/>
                <a:gd name="T7" fmla="*/ 524 h 1321"/>
                <a:gd name="T8" fmla="*/ 953 w 1326"/>
                <a:gd name="T9" fmla="*/ 511 h 1321"/>
                <a:gd name="T10" fmla="*/ 394 w 1326"/>
                <a:gd name="T11" fmla="*/ 1069 h 1321"/>
                <a:gd name="T12" fmla="*/ 399 w 1326"/>
                <a:gd name="T13" fmla="*/ 1095 h 1321"/>
                <a:gd name="T14" fmla="*/ 401 w 1326"/>
                <a:gd name="T15" fmla="*/ 1122 h 1321"/>
                <a:gd name="T16" fmla="*/ 398 w 1326"/>
                <a:gd name="T17" fmla="*/ 1158 h 1321"/>
                <a:gd name="T18" fmla="*/ 389 w 1326"/>
                <a:gd name="T19" fmla="*/ 1192 h 1321"/>
                <a:gd name="T20" fmla="*/ 374 w 1326"/>
                <a:gd name="T21" fmla="*/ 1223 h 1321"/>
                <a:gd name="T22" fmla="*/ 353 w 1326"/>
                <a:gd name="T23" fmla="*/ 1251 h 1321"/>
                <a:gd name="T24" fmla="*/ 330 w 1326"/>
                <a:gd name="T25" fmla="*/ 1275 h 1321"/>
                <a:gd name="T26" fmla="*/ 302 w 1326"/>
                <a:gd name="T27" fmla="*/ 1295 h 1321"/>
                <a:gd name="T28" fmla="*/ 270 w 1326"/>
                <a:gd name="T29" fmla="*/ 1310 h 1321"/>
                <a:gd name="T30" fmla="*/ 236 w 1326"/>
                <a:gd name="T31" fmla="*/ 1318 h 1321"/>
                <a:gd name="T32" fmla="*/ 201 w 1326"/>
                <a:gd name="T33" fmla="*/ 1321 h 1321"/>
                <a:gd name="T34" fmla="*/ 165 w 1326"/>
                <a:gd name="T35" fmla="*/ 1318 h 1321"/>
                <a:gd name="T36" fmla="*/ 131 w 1326"/>
                <a:gd name="T37" fmla="*/ 1310 h 1321"/>
                <a:gd name="T38" fmla="*/ 100 w 1326"/>
                <a:gd name="T39" fmla="*/ 1295 h 1321"/>
                <a:gd name="T40" fmla="*/ 71 w 1326"/>
                <a:gd name="T41" fmla="*/ 1275 h 1321"/>
                <a:gd name="T42" fmla="*/ 48 w 1326"/>
                <a:gd name="T43" fmla="*/ 1251 h 1321"/>
                <a:gd name="T44" fmla="*/ 27 w 1326"/>
                <a:gd name="T45" fmla="*/ 1223 h 1321"/>
                <a:gd name="T46" fmla="*/ 12 w 1326"/>
                <a:gd name="T47" fmla="*/ 1192 h 1321"/>
                <a:gd name="T48" fmla="*/ 3 w 1326"/>
                <a:gd name="T49" fmla="*/ 1158 h 1321"/>
                <a:gd name="T50" fmla="*/ 0 w 1326"/>
                <a:gd name="T51" fmla="*/ 1122 h 1321"/>
                <a:gd name="T52" fmla="*/ 3 w 1326"/>
                <a:gd name="T53" fmla="*/ 1087 h 1321"/>
                <a:gd name="T54" fmla="*/ 12 w 1326"/>
                <a:gd name="T55" fmla="*/ 1053 h 1321"/>
                <a:gd name="T56" fmla="*/ 27 w 1326"/>
                <a:gd name="T57" fmla="*/ 1021 h 1321"/>
                <a:gd name="T58" fmla="*/ 48 w 1326"/>
                <a:gd name="T59" fmla="*/ 993 h 1321"/>
                <a:gd name="T60" fmla="*/ 71 w 1326"/>
                <a:gd name="T61" fmla="*/ 969 h 1321"/>
                <a:gd name="T62" fmla="*/ 100 w 1326"/>
                <a:gd name="T63" fmla="*/ 950 h 1321"/>
                <a:gd name="T64" fmla="*/ 131 w 1326"/>
                <a:gd name="T65" fmla="*/ 935 h 1321"/>
                <a:gd name="T66" fmla="*/ 165 w 1326"/>
                <a:gd name="T67" fmla="*/ 925 h 1321"/>
                <a:gd name="T68" fmla="*/ 201 w 1326"/>
                <a:gd name="T69" fmla="*/ 922 h 1321"/>
                <a:gd name="T70" fmla="*/ 228 w 1326"/>
                <a:gd name="T71" fmla="*/ 924 h 1321"/>
                <a:gd name="T72" fmla="*/ 254 w 1326"/>
                <a:gd name="T73" fmla="*/ 930 h 1321"/>
                <a:gd name="T74" fmla="*/ 814 w 1326"/>
                <a:gd name="T75" fmla="*/ 372 h 1321"/>
                <a:gd name="T76" fmla="*/ 801 w 1326"/>
                <a:gd name="T77" fmla="*/ 282 h 1321"/>
                <a:gd name="T78" fmla="*/ 1083 w 1326"/>
                <a:gd name="T79" fmla="*/ 0 h 1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326" h="1321">
                  <a:moveTo>
                    <a:pt x="1083" y="0"/>
                  </a:moveTo>
                  <a:lnTo>
                    <a:pt x="1112" y="214"/>
                  </a:lnTo>
                  <a:lnTo>
                    <a:pt x="1326" y="241"/>
                  </a:lnTo>
                  <a:lnTo>
                    <a:pt x="1043" y="524"/>
                  </a:lnTo>
                  <a:lnTo>
                    <a:pt x="953" y="511"/>
                  </a:lnTo>
                  <a:lnTo>
                    <a:pt x="394" y="1069"/>
                  </a:lnTo>
                  <a:lnTo>
                    <a:pt x="399" y="1095"/>
                  </a:lnTo>
                  <a:lnTo>
                    <a:pt x="401" y="1122"/>
                  </a:lnTo>
                  <a:lnTo>
                    <a:pt x="398" y="1158"/>
                  </a:lnTo>
                  <a:lnTo>
                    <a:pt x="389" y="1192"/>
                  </a:lnTo>
                  <a:lnTo>
                    <a:pt x="374" y="1223"/>
                  </a:lnTo>
                  <a:lnTo>
                    <a:pt x="353" y="1251"/>
                  </a:lnTo>
                  <a:lnTo>
                    <a:pt x="330" y="1275"/>
                  </a:lnTo>
                  <a:lnTo>
                    <a:pt x="302" y="1295"/>
                  </a:lnTo>
                  <a:lnTo>
                    <a:pt x="270" y="1310"/>
                  </a:lnTo>
                  <a:lnTo>
                    <a:pt x="236" y="1318"/>
                  </a:lnTo>
                  <a:lnTo>
                    <a:pt x="201" y="1321"/>
                  </a:lnTo>
                  <a:lnTo>
                    <a:pt x="165" y="1318"/>
                  </a:lnTo>
                  <a:lnTo>
                    <a:pt x="131" y="1310"/>
                  </a:lnTo>
                  <a:lnTo>
                    <a:pt x="100" y="1295"/>
                  </a:lnTo>
                  <a:lnTo>
                    <a:pt x="71" y="1275"/>
                  </a:lnTo>
                  <a:lnTo>
                    <a:pt x="48" y="1251"/>
                  </a:lnTo>
                  <a:lnTo>
                    <a:pt x="27" y="1223"/>
                  </a:lnTo>
                  <a:lnTo>
                    <a:pt x="12" y="1192"/>
                  </a:lnTo>
                  <a:lnTo>
                    <a:pt x="3" y="1158"/>
                  </a:lnTo>
                  <a:lnTo>
                    <a:pt x="0" y="1122"/>
                  </a:lnTo>
                  <a:lnTo>
                    <a:pt x="3" y="1087"/>
                  </a:lnTo>
                  <a:lnTo>
                    <a:pt x="12" y="1053"/>
                  </a:lnTo>
                  <a:lnTo>
                    <a:pt x="27" y="1021"/>
                  </a:lnTo>
                  <a:lnTo>
                    <a:pt x="48" y="993"/>
                  </a:lnTo>
                  <a:lnTo>
                    <a:pt x="71" y="969"/>
                  </a:lnTo>
                  <a:lnTo>
                    <a:pt x="100" y="950"/>
                  </a:lnTo>
                  <a:lnTo>
                    <a:pt x="131" y="935"/>
                  </a:lnTo>
                  <a:lnTo>
                    <a:pt x="165" y="925"/>
                  </a:lnTo>
                  <a:lnTo>
                    <a:pt x="201" y="922"/>
                  </a:lnTo>
                  <a:lnTo>
                    <a:pt x="228" y="924"/>
                  </a:lnTo>
                  <a:lnTo>
                    <a:pt x="254" y="930"/>
                  </a:lnTo>
                  <a:lnTo>
                    <a:pt x="814" y="372"/>
                  </a:lnTo>
                  <a:lnTo>
                    <a:pt x="801" y="282"/>
                  </a:lnTo>
                  <a:lnTo>
                    <a:pt x="10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5760823" y="1677781"/>
            <a:ext cx="436213" cy="500840"/>
            <a:chOff x="4024313" y="469901"/>
            <a:chExt cx="300037" cy="344488"/>
          </a:xfrm>
          <a:solidFill>
            <a:schemeClr val="bg1">
              <a:lumMod val="85000"/>
            </a:schemeClr>
          </a:solidFill>
        </p:grpSpPr>
        <p:sp>
          <p:nvSpPr>
            <p:cNvPr id="189" name="Freeform 14"/>
            <p:cNvSpPr>
              <a:spLocks/>
            </p:cNvSpPr>
            <p:nvPr/>
          </p:nvSpPr>
          <p:spPr bwMode="auto">
            <a:xfrm>
              <a:off x="4024313" y="676276"/>
              <a:ext cx="300037" cy="138113"/>
            </a:xfrm>
            <a:custGeom>
              <a:avLst/>
              <a:gdLst>
                <a:gd name="T0" fmla="*/ 1306 w 3024"/>
                <a:gd name="T1" fmla="*/ 1026 h 1403"/>
                <a:gd name="T2" fmla="*/ 1379 w 3024"/>
                <a:gd name="T3" fmla="*/ 579 h 1403"/>
                <a:gd name="T4" fmla="*/ 1328 w 3024"/>
                <a:gd name="T5" fmla="*/ 475 h 1403"/>
                <a:gd name="T6" fmla="*/ 1311 w 3024"/>
                <a:gd name="T7" fmla="*/ 393 h 1403"/>
                <a:gd name="T8" fmla="*/ 1320 w 3024"/>
                <a:gd name="T9" fmla="*/ 332 h 1403"/>
                <a:gd name="T10" fmla="*/ 1348 w 3024"/>
                <a:gd name="T11" fmla="*/ 290 h 1403"/>
                <a:gd name="T12" fmla="*/ 1387 w 3024"/>
                <a:gd name="T13" fmla="*/ 261 h 1403"/>
                <a:gd name="T14" fmla="*/ 1431 w 3024"/>
                <a:gd name="T15" fmla="*/ 244 h 1403"/>
                <a:gd name="T16" fmla="*/ 1472 w 3024"/>
                <a:gd name="T17" fmla="*/ 237 h 1403"/>
                <a:gd name="T18" fmla="*/ 1504 w 3024"/>
                <a:gd name="T19" fmla="*/ 234 h 1403"/>
                <a:gd name="T20" fmla="*/ 1521 w 3024"/>
                <a:gd name="T21" fmla="*/ 234 h 1403"/>
                <a:gd name="T22" fmla="*/ 1553 w 3024"/>
                <a:gd name="T23" fmla="*/ 237 h 1403"/>
                <a:gd name="T24" fmla="*/ 1594 w 3024"/>
                <a:gd name="T25" fmla="*/ 244 h 1403"/>
                <a:gd name="T26" fmla="*/ 1638 w 3024"/>
                <a:gd name="T27" fmla="*/ 261 h 1403"/>
                <a:gd name="T28" fmla="*/ 1677 w 3024"/>
                <a:gd name="T29" fmla="*/ 290 h 1403"/>
                <a:gd name="T30" fmla="*/ 1705 w 3024"/>
                <a:gd name="T31" fmla="*/ 332 h 1403"/>
                <a:gd name="T32" fmla="*/ 1714 w 3024"/>
                <a:gd name="T33" fmla="*/ 393 h 1403"/>
                <a:gd name="T34" fmla="*/ 1697 w 3024"/>
                <a:gd name="T35" fmla="*/ 475 h 1403"/>
                <a:gd name="T36" fmla="*/ 1646 w 3024"/>
                <a:gd name="T37" fmla="*/ 579 h 1403"/>
                <a:gd name="T38" fmla="*/ 1718 w 3024"/>
                <a:gd name="T39" fmla="*/ 1026 h 1403"/>
                <a:gd name="T40" fmla="*/ 2045 w 3024"/>
                <a:gd name="T41" fmla="*/ 2 h 1403"/>
                <a:gd name="T42" fmla="*/ 2077 w 3024"/>
                <a:gd name="T43" fmla="*/ 23 h 1403"/>
                <a:gd name="T44" fmla="*/ 2149 w 3024"/>
                <a:gd name="T45" fmla="*/ 64 h 1403"/>
                <a:gd name="T46" fmla="*/ 2257 w 3024"/>
                <a:gd name="T47" fmla="*/ 121 h 1403"/>
                <a:gd name="T48" fmla="*/ 2398 w 3024"/>
                <a:gd name="T49" fmla="*/ 189 h 1403"/>
                <a:gd name="T50" fmla="*/ 2570 w 3024"/>
                <a:gd name="T51" fmla="*/ 262 h 1403"/>
                <a:gd name="T52" fmla="*/ 2734 w 3024"/>
                <a:gd name="T53" fmla="*/ 333 h 1403"/>
                <a:gd name="T54" fmla="*/ 2850 w 3024"/>
                <a:gd name="T55" fmla="*/ 419 h 1403"/>
                <a:gd name="T56" fmla="*/ 2929 w 3024"/>
                <a:gd name="T57" fmla="*/ 528 h 1403"/>
                <a:gd name="T58" fmla="*/ 2979 w 3024"/>
                <a:gd name="T59" fmla="*/ 664 h 1403"/>
                <a:gd name="T60" fmla="*/ 3006 w 3024"/>
                <a:gd name="T61" fmla="*/ 826 h 1403"/>
                <a:gd name="T62" fmla="*/ 3018 w 3024"/>
                <a:gd name="T63" fmla="*/ 1017 h 1403"/>
                <a:gd name="T64" fmla="*/ 3022 w 3024"/>
                <a:gd name="T65" fmla="*/ 1238 h 1403"/>
                <a:gd name="T66" fmla="*/ 0 w 3024"/>
                <a:gd name="T67" fmla="*/ 1403 h 1403"/>
                <a:gd name="T68" fmla="*/ 3 w 3024"/>
                <a:gd name="T69" fmla="*/ 1150 h 1403"/>
                <a:gd name="T70" fmla="*/ 9 w 3024"/>
                <a:gd name="T71" fmla="*/ 931 h 1403"/>
                <a:gd name="T72" fmla="*/ 28 w 3024"/>
                <a:gd name="T73" fmla="*/ 745 h 1403"/>
                <a:gd name="T74" fmla="*/ 68 w 3024"/>
                <a:gd name="T75" fmla="*/ 590 h 1403"/>
                <a:gd name="T76" fmla="*/ 136 w 3024"/>
                <a:gd name="T77" fmla="*/ 463 h 1403"/>
                <a:gd name="T78" fmla="*/ 241 w 3024"/>
                <a:gd name="T79" fmla="*/ 362 h 1403"/>
                <a:gd name="T80" fmla="*/ 390 w 3024"/>
                <a:gd name="T81" fmla="*/ 287 h 1403"/>
                <a:gd name="T82" fmla="*/ 572 w 3024"/>
                <a:gd name="T83" fmla="*/ 212 h 1403"/>
                <a:gd name="T84" fmla="*/ 723 w 3024"/>
                <a:gd name="T85" fmla="*/ 143 h 1403"/>
                <a:gd name="T86" fmla="*/ 842 w 3024"/>
                <a:gd name="T87" fmla="*/ 81 h 1403"/>
                <a:gd name="T88" fmla="*/ 926 w 3024"/>
                <a:gd name="T89" fmla="*/ 35 h 1403"/>
                <a:gd name="T90" fmla="*/ 973 w 3024"/>
                <a:gd name="T91" fmla="*/ 6 h 1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24" h="1403">
                  <a:moveTo>
                    <a:pt x="981" y="0"/>
                  </a:moveTo>
                  <a:lnTo>
                    <a:pt x="1266" y="904"/>
                  </a:lnTo>
                  <a:lnTo>
                    <a:pt x="1306" y="1026"/>
                  </a:lnTo>
                  <a:lnTo>
                    <a:pt x="1434" y="664"/>
                  </a:lnTo>
                  <a:lnTo>
                    <a:pt x="1404" y="620"/>
                  </a:lnTo>
                  <a:lnTo>
                    <a:pt x="1379" y="579"/>
                  </a:lnTo>
                  <a:lnTo>
                    <a:pt x="1358" y="541"/>
                  </a:lnTo>
                  <a:lnTo>
                    <a:pt x="1341" y="506"/>
                  </a:lnTo>
                  <a:lnTo>
                    <a:pt x="1328" y="475"/>
                  </a:lnTo>
                  <a:lnTo>
                    <a:pt x="1320" y="445"/>
                  </a:lnTo>
                  <a:lnTo>
                    <a:pt x="1313" y="417"/>
                  </a:lnTo>
                  <a:lnTo>
                    <a:pt x="1311" y="393"/>
                  </a:lnTo>
                  <a:lnTo>
                    <a:pt x="1311" y="370"/>
                  </a:lnTo>
                  <a:lnTo>
                    <a:pt x="1314" y="350"/>
                  </a:lnTo>
                  <a:lnTo>
                    <a:pt x="1320" y="332"/>
                  </a:lnTo>
                  <a:lnTo>
                    <a:pt x="1328" y="316"/>
                  </a:lnTo>
                  <a:lnTo>
                    <a:pt x="1336" y="302"/>
                  </a:lnTo>
                  <a:lnTo>
                    <a:pt x="1348" y="290"/>
                  </a:lnTo>
                  <a:lnTo>
                    <a:pt x="1360" y="279"/>
                  </a:lnTo>
                  <a:lnTo>
                    <a:pt x="1373" y="269"/>
                  </a:lnTo>
                  <a:lnTo>
                    <a:pt x="1387" y="261"/>
                  </a:lnTo>
                  <a:lnTo>
                    <a:pt x="1402" y="255"/>
                  </a:lnTo>
                  <a:lnTo>
                    <a:pt x="1417" y="249"/>
                  </a:lnTo>
                  <a:lnTo>
                    <a:pt x="1431" y="244"/>
                  </a:lnTo>
                  <a:lnTo>
                    <a:pt x="1445" y="241"/>
                  </a:lnTo>
                  <a:lnTo>
                    <a:pt x="1460" y="239"/>
                  </a:lnTo>
                  <a:lnTo>
                    <a:pt x="1472" y="237"/>
                  </a:lnTo>
                  <a:lnTo>
                    <a:pt x="1484" y="236"/>
                  </a:lnTo>
                  <a:lnTo>
                    <a:pt x="1495" y="235"/>
                  </a:lnTo>
                  <a:lnTo>
                    <a:pt x="1504" y="234"/>
                  </a:lnTo>
                  <a:lnTo>
                    <a:pt x="1511" y="234"/>
                  </a:lnTo>
                  <a:lnTo>
                    <a:pt x="1514" y="234"/>
                  </a:lnTo>
                  <a:lnTo>
                    <a:pt x="1521" y="234"/>
                  </a:lnTo>
                  <a:lnTo>
                    <a:pt x="1530" y="235"/>
                  </a:lnTo>
                  <a:lnTo>
                    <a:pt x="1541" y="236"/>
                  </a:lnTo>
                  <a:lnTo>
                    <a:pt x="1553" y="237"/>
                  </a:lnTo>
                  <a:lnTo>
                    <a:pt x="1565" y="239"/>
                  </a:lnTo>
                  <a:lnTo>
                    <a:pt x="1580" y="241"/>
                  </a:lnTo>
                  <a:lnTo>
                    <a:pt x="1594" y="244"/>
                  </a:lnTo>
                  <a:lnTo>
                    <a:pt x="1608" y="249"/>
                  </a:lnTo>
                  <a:lnTo>
                    <a:pt x="1623" y="255"/>
                  </a:lnTo>
                  <a:lnTo>
                    <a:pt x="1638" y="261"/>
                  </a:lnTo>
                  <a:lnTo>
                    <a:pt x="1652" y="269"/>
                  </a:lnTo>
                  <a:lnTo>
                    <a:pt x="1665" y="279"/>
                  </a:lnTo>
                  <a:lnTo>
                    <a:pt x="1677" y="290"/>
                  </a:lnTo>
                  <a:lnTo>
                    <a:pt x="1688" y="302"/>
                  </a:lnTo>
                  <a:lnTo>
                    <a:pt x="1697" y="316"/>
                  </a:lnTo>
                  <a:lnTo>
                    <a:pt x="1705" y="332"/>
                  </a:lnTo>
                  <a:lnTo>
                    <a:pt x="1711" y="350"/>
                  </a:lnTo>
                  <a:lnTo>
                    <a:pt x="1714" y="370"/>
                  </a:lnTo>
                  <a:lnTo>
                    <a:pt x="1714" y="393"/>
                  </a:lnTo>
                  <a:lnTo>
                    <a:pt x="1712" y="417"/>
                  </a:lnTo>
                  <a:lnTo>
                    <a:pt x="1705" y="445"/>
                  </a:lnTo>
                  <a:lnTo>
                    <a:pt x="1697" y="475"/>
                  </a:lnTo>
                  <a:lnTo>
                    <a:pt x="1684" y="506"/>
                  </a:lnTo>
                  <a:lnTo>
                    <a:pt x="1667" y="541"/>
                  </a:lnTo>
                  <a:lnTo>
                    <a:pt x="1646" y="579"/>
                  </a:lnTo>
                  <a:lnTo>
                    <a:pt x="1621" y="620"/>
                  </a:lnTo>
                  <a:lnTo>
                    <a:pt x="1590" y="664"/>
                  </a:lnTo>
                  <a:lnTo>
                    <a:pt x="1718" y="1026"/>
                  </a:lnTo>
                  <a:lnTo>
                    <a:pt x="1757" y="904"/>
                  </a:lnTo>
                  <a:lnTo>
                    <a:pt x="2042" y="0"/>
                  </a:lnTo>
                  <a:lnTo>
                    <a:pt x="2045" y="2"/>
                  </a:lnTo>
                  <a:lnTo>
                    <a:pt x="2051" y="6"/>
                  </a:lnTo>
                  <a:lnTo>
                    <a:pt x="2063" y="14"/>
                  </a:lnTo>
                  <a:lnTo>
                    <a:pt x="2077" y="23"/>
                  </a:lnTo>
                  <a:lnTo>
                    <a:pt x="2097" y="35"/>
                  </a:lnTo>
                  <a:lnTo>
                    <a:pt x="2122" y="49"/>
                  </a:lnTo>
                  <a:lnTo>
                    <a:pt x="2149" y="64"/>
                  </a:lnTo>
                  <a:lnTo>
                    <a:pt x="2182" y="81"/>
                  </a:lnTo>
                  <a:lnTo>
                    <a:pt x="2218" y="100"/>
                  </a:lnTo>
                  <a:lnTo>
                    <a:pt x="2257" y="121"/>
                  </a:lnTo>
                  <a:lnTo>
                    <a:pt x="2300" y="143"/>
                  </a:lnTo>
                  <a:lnTo>
                    <a:pt x="2347" y="166"/>
                  </a:lnTo>
                  <a:lnTo>
                    <a:pt x="2398" y="189"/>
                  </a:lnTo>
                  <a:lnTo>
                    <a:pt x="2452" y="213"/>
                  </a:lnTo>
                  <a:lnTo>
                    <a:pt x="2509" y="238"/>
                  </a:lnTo>
                  <a:lnTo>
                    <a:pt x="2570" y="262"/>
                  </a:lnTo>
                  <a:lnTo>
                    <a:pt x="2633" y="287"/>
                  </a:lnTo>
                  <a:lnTo>
                    <a:pt x="2687" y="309"/>
                  </a:lnTo>
                  <a:lnTo>
                    <a:pt x="2734" y="333"/>
                  </a:lnTo>
                  <a:lnTo>
                    <a:pt x="2777" y="359"/>
                  </a:lnTo>
                  <a:lnTo>
                    <a:pt x="2815" y="388"/>
                  </a:lnTo>
                  <a:lnTo>
                    <a:pt x="2850" y="419"/>
                  </a:lnTo>
                  <a:lnTo>
                    <a:pt x="2880" y="452"/>
                  </a:lnTo>
                  <a:lnTo>
                    <a:pt x="2906" y="489"/>
                  </a:lnTo>
                  <a:lnTo>
                    <a:pt x="2929" y="528"/>
                  </a:lnTo>
                  <a:lnTo>
                    <a:pt x="2948" y="571"/>
                  </a:lnTo>
                  <a:lnTo>
                    <a:pt x="2965" y="616"/>
                  </a:lnTo>
                  <a:lnTo>
                    <a:pt x="2979" y="664"/>
                  </a:lnTo>
                  <a:lnTo>
                    <a:pt x="2989" y="716"/>
                  </a:lnTo>
                  <a:lnTo>
                    <a:pt x="2999" y="769"/>
                  </a:lnTo>
                  <a:lnTo>
                    <a:pt x="3006" y="826"/>
                  </a:lnTo>
                  <a:lnTo>
                    <a:pt x="3011" y="887"/>
                  </a:lnTo>
                  <a:lnTo>
                    <a:pt x="3016" y="950"/>
                  </a:lnTo>
                  <a:lnTo>
                    <a:pt x="3018" y="1017"/>
                  </a:lnTo>
                  <a:lnTo>
                    <a:pt x="3020" y="1087"/>
                  </a:lnTo>
                  <a:lnTo>
                    <a:pt x="3021" y="1160"/>
                  </a:lnTo>
                  <a:lnTo>
                    <a:pt x="3022" y="1238"/>
                  </a:lnTo>
                  <a:lnTo>
                    <a:pt x="3023" y="1318"/>
                  </a:lnTo>
                  <a:lnTo>
                    <a:pt x="3024" y="1403"/>
                  </a:lnTo>
                  <a:lnTo>
                    <a:pt x="0" y="1403"/>
                  </a:lnTo>
                  <a:lnTo>
                    <a:pt x="1" y="1314"/>
                  </a:lnTo>
                  <a:lnTo>
                    <a:pt x="2" y="1230"/>
                  </a:lnTo>
                  <a:lnTo>
                    <a:pt x="3" y="1150"/>
                  </a:lnTo>
                  <a:lnTo>
                    <a:pt x="4" y="1073"/>
                  </a:lnTo>
                  <a:lnTo>
                    <a:pt x="6" y="1001"/>
                  </a:lnTo>
                  <a:lnTo>
                    <a:pt x="9" y="931"/>
                  </a:lnTo>
                  <a:lnTo>
                    <a:pt x="15" y="866"/>
                  </a:lnTo>
                  <a:lnTo>
                    <a:pt x="21" y="804"/>
                  </a:lnTo>
                  <a:lnTo>
                    <a:pt x="28" y="745"/>
                  </a:lnTo>
                  <a:lnTo>
                    <a:pt x="39" y="690"/>
                  </a:lnTo>
                  <a:lnTo>
                    <a:pt x="53" y="638"/>
                  </a:lnTo>
                  <a:lnTo>
                    <a:pt x="68" y="590"/>
                  </a:lnTo>
                  <a:lnTo>
                    <a:pt x="87" y="544"/>
                  </a:lnTo>
                  <a:lnTo>
                    <a:pt x="110" y="502"/>
                  </a:lnTo>
                  <a:lnTo>
                    <a:pt x="136" y="463"/>
                  </a:lnTo>
                  <a:lnTo>
                    <a:pt x="166" y="427"/>
                  </a:lnTo>
                  <a:lnTo>
                    <a:pt x="201" y="393"/>
                  </a:lnTo>
                  <a:lnTo>
                    <a:pt x="241" y="362"/>
                  </a:lnTo>
                  <a:lnTo>
                    <a:pt x="286" y="335"/>
                  </a:lnTo>
                  <a:lnTo>
                    <a:pt x="335" y="310"/>
                  </a:lnTo>
                  <a:lnTo>
                    <a:pt x="390" y="287"/>
                  </a:lnTo>
                  <a:lnTo>
                    <a:pt x="454" y="262"/>
                  </a:lnTo>
                  <a:lnTo>
                    <a:pt x="514" y="238"/>
                  </a:lnTo>
                  <a:lnTo>
                    <a:pt x="572" y="212"/>
                  </a:lnTo>
                  <a:lnTo>
                    <a:pt x="626" y="188"/>
                  </a:lnTo>
                  <a:lnTo>
                    <a:pt x="677" y="165"/>
                  </a:lnTo>
                  <a:lnTo>
                    <a:pt x="723" y="143"/>
                  </a:lnTo>
                  <a:lnTo>
                    <a:pt x="766" y="120"/>
                  </a:lnTo>
                  <a:lnTo>
                    <a:pt x="806" y="100"/>
                  </a:lnTo>
                  <a:lnTo>
                    <a:pt x="842" y="81"/>
                  </a:lnTo>
                  <a:lnTo>
                    <a:pt x="874" y="63"/>
                  </a:lnTo>
                  <a:lnTo>
                    <a:pt x="902" y="49"/>
                  </a:lnTo>
                  <a:lnTo>
                    <a:pt x="926" y="35"/>
                  </a:lnTo>
                  <a:lnTo>
                    <a:pt x="945" y="22"/>
                  </a:lnTo>
                  <a:lnTo>
                    <a:pt x="961" y="14"/>
                  </a:lnTo>
                  <a:lnTo>
                    <a:pt x="973" y="6"/>
                  </a:lnTo>
                  <a:lnTo>
                    <a:pt x="979" y="2"/>
                  </a:lnTo>
                  <a:lnTo>
                    <a:pt x="98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90" name="Freeform 15"/>
            <p:cNvSpPr>
              <a:spLocks noEditPoints="1"/>
            </p:cNvSpPr>
            <p:nvPr/>
          </p:nvSpPr>
          <p:spPr bwMode="auto">
            <a:xfrm>
              <a:off x="4076700" y="469901"/>
              <a:ext cx="192087" cy="192088"/>
            </a:xfrm>
            <a:custGeom>
              <a:avLst/>
              <a:gdLst>
                <a:gd name="T0" fmla="*/ 1314 w 1932"/>
                <a:gd name="T1" fmla="*/ 865 h 1938"/>
                <a:gd name="T2" fmla="*/ 1261 w 1932"/>
                <a:gd name="T3" fmla="*/ 943 h 1938"/>
                <a:gd name="T4" fmla="*/ 1280 w 1932"/>
                <a:gd name="T5" fmla="*/ 1039 h 1938"/>
                <a:gd name="T6" fmla="*/ 1359 w 1932"/>
                <a:gd name="T7" fmla="*/ 1092 h 1938"/>
                <a:gd name="T8" fmla="*/ 1454 w 1932"/>
                <a:gd name="T9" fmla="*/ 1073 h 1938"/>
                <a:gd name="T10" fmla="*/ 1507 w 1932"/>
                <a:gd name="T11" fmla="*/ 994 h 1938"/>
                <a:gd name="T12" fmla="*/ 1488 w 1932"/>
                <a:gd name="T13" fmla="*/ 899 h 1938"/>
                <a:gd name="T14" fmla="*/ 1410 w 1932"/>
                <a:gd name="T15" fmla="*/ 846 h 1938"/>
                <a:gd name="T16" fmla="*/ 919 w 1932"/>
                <a:gd name="T17" fmla="*/ 853 h 1938"/>
                <a:gd name="T18" fmla="*/ 852 w 1932"/>
                <a:gd name="T19" fmla="*/ 920 h 1938"/>
                <a:gd name="T20" fmla="*/ 852 w 1932"/>
                <a:gd name="T21" fmla="*/ 1017 h 1938"/>
                <a:gd name="T22" fmla="*/ 919 w 1932"/>
                <a:gd name="T23" fmla="*/ 1085 h 1938"/>
                <a:gd name="T24" fmla="*/ 1016 w 1932"/>
                <a:gd name="T25" fmla="*/ 1085 h 1938"/>
                <a:gd name="T26" fmla="*/ 1083 w 1932"/>
                <a:gd name="T27" fmla="*/ 1017 h 1938"/>
                <a:gd name="T28" fmla="*/ 1083 w 1932"/>
                <a:gd name="T29" fmla="*/ 920 h 1938"/>
                <a:gd name="T30" fmla="*/ 1016 w 1932"/>
                <a:gd name="T31" fmla="*/ 853 h 1938"/>
                <a:gd name="T32" fmla="*/ 526 w 1932"/>
                <a:gd name="T33" fmla="*/ 846 h 1938"/>
                <a:gd name="T34" fmla="*/ 447 w 1932"/>
                <a:gd name="T35" fmla="*/ 899 h 1938"/>
                <a:gd name="T36" fmla="*/ 428 w 1932"/>
                <a:gd name="T37" fmla="*/ 994 h 1938"/>
                <a:gd name="T38" fmla="*/ 482 w 1932"/>
                <a:gd name="T39" fmla="*/ 1073 h 1938"/>
                <a:gd name="T40" fmla="*/ 577 w 1932"/>
                <a:gd name="T41" fmla="*/ 1092 h 1938"/>
                <a:gd name="T42" fmla="*/ 655 w 1932"/>
                <a:gd name="T43" fmla="*/ 1039 h 1938"/>
                <a:gd name="T44" fmla="*/ 674 w 1932"/>
                <a:gd name="T45" fmla="*/ 943 h 1938"/>
                <a:gd name="T46" fmla="*/ 621 w 1932"/>
                <a:gd name="T47" fmla="*/ 865 h 1938"/>
                <a:gd name="T48" fmla="*/ 932 w 1932"/>
                <a:gd name="T49" fmla="*/ 0 h 1938"/>
                <a:gd name="T50" fmla="*/ 1212 w 1932"/>
                <a:gd name="T51" fmla="*/ 31 h 1938"/>
                <a:gd name="T52" fmla="*/ 1476 w 1932"/>
                <a:gd name="T53" fmla="*/ 144 h 1938"/>
                <a:gd name="T54" fmla="*/ 1702 w 1932"/>
                <a:gd name="T55" fmla="*/ 338 h 1938"/>
                <a:gd name="T56" fmla="*/ 1855 w 1932"/>
                <a:gd name="T57" fmla="*/ 587 h 1938"/>
                <a:gd name="T58" fmla="*/ 1927 w 1932"/>
                <a:gd name="T59" fmla="*/ 863 h 1938"/>
                <a:gd name="T60" fmla="*/ 1918 w 1932"/>
                <a:gd name="T61" fmla="*/ 1145 h 1938"/>
                <a:gd name="T62" fmla="*/ 1825 w 1932"/>
                <a:gd name="T63" fmla="*/ 1416 h 1938"/>
                <a:gd name="T64" fmla="*/ 1650 w 1932"/>
                <a:gd name="T65" fmla="*/ 1653 h 1938"/>
                <a:gd name="T66" fmla="*/ 1417 w 1932"/>
                <a:gd name="T67" fmla="*/ 1827 h 1938"/>
                <a:gd name="T68" fmla="*/ 1152 w 1932"/>
                <a:gd name="T69" fmla="*/ 1920 h 1938"/>
                <a:gd name="T70" fmla="*/ 875 w 1932"/>
                <a:gd name="T71" fmla="*/ 1933 h 1938"/>
                <a:gd name="T72" fmla="*/ 605 w 1932"/>
                <a:gd name="T73" fmla="*/ 1867 h 1938"/>
                <a:gd name="T74" fmla="*/ 426 w 1932"/>
                <a:gd name="T75" fmla="*/ 1836 h 1938"/>
                <a:gd name="T76" fmla="*/ 233 w 1932"/>
                <a:gd name="T77" fmla="*/ 1912 h 1938"/>
                <a:gd name="T78" fmla="*/ 65 w 1932"/>
                <a:gd name="T79" fmla="*/ 1915 h 1938"/>
                <a:gd name="T80" fmla="*/ 33 w 1932"/>
                <a:gd name="T81" fmla="*/ 1884 h 1938"/>
                <a:gd name="T82" fmla="*/ 54 w 1932"/>
                <a:gd name="T83" fmla="*/ 1845 h 1938"/>
                <a:gd name="T84" fmla="*/ 177 w 1932"/>
                <a:gd name="T85" fmla="*/ 1743 h 1938"/>
                <a:gd name="T86" fmla="*/ 253 w 1932"/>
                <a:gd name="T87" fmla="*/ 1618 h 1938"/>
                <a:gd name="T88" fmla="*/ 119 w 1932"/>
                <a:gd name="T89" fmla="*/ 1437 h 1938"/>
                <a:gd name="T90" fmla="*/ 22 w 1932"/>
                <a:gd name="T91" fmla="*/ 1178 h 1938"/>
                <a:gd name="T92" fmla="*/ 1 w 1932"/>
                <a:gd name="T93" fmla="*/ 907 h 1938"/>
                <a:gd name="T94" fmla="*/ 57 w 1932"/>
                <a:gd name="T95" fmla="*/ 639 h 1938"/>
                <a:gd name="T96" fmla="*/ 189 w 1932"/>
                <a:gd name="T97" fmla="*/ 392 h 1938"/>
                <a:gd name="T98" fmla="*/ 397 w 1932"/>
                <a:gd name="T99" fmla="*/ 185 h 1938"/>
                <a:gd name="T100" fmla="*/ 654 w 1932"/>
                <a:gd name="T101" fmla="*/ 51 h 1938"/>
                <a:gd name="T102" fmla="*/ 932 w 1932"/>
                <a:gd name="T103" fmla="*/ 0 h 1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932" h="1938">
                  <a:moveTo>
                    <a:pt x="1384" y="843"/>
                  </a:moveTo>
                  <a:lnTo>
                    <a:pt x="1359" y="846"/>
                  </a:lnTo>
                  <a:lnTo>
                    <a:pt x="1336" y="853"/>
                  </a:lnTo>
                  <a:lnTo>
                    <a:pt x="1314" y="865"/>
                  </a:lnTo>
                  <a:lnTo>
                    <a:pt x="1296" y="880"/>
                  </a:lnTo>
                  <a:lnTo>
                    <a:pt x="1280" y="899"/>
                  </a:lnTo>
                  <a:lnTo>
                    <a:pt x="1268" y="920"/>
                  </a:lnTo>
                  <a:lnTo>
                    <a:pt x="1261" y="943"/>
                  </a:lnTo>
                  <a:lnTo>
                    <a:pt x="1259" y="968"/>
                  </a:lnTo>
                  <a:lnTo>
                    <a:pt x="1261" y="994"/>
                  </a:lnTo>
                  <a:lnTo>
                    <a:pt x="1268" y="1017"/>
                  </a:lnTo>
                  <a:lnTo>
                    <a:pt x="1280" y="1039"/>
                  </a:lnTo>
                  <a:lnTo>
                    <a:pt x="1296" y="1057"/>
                  </a:lnTo>
                  <a:lnTo>
                    <a:pt x="1314" y="1073"/>
                  </a:lnTo>
                  <a:lnTo>
                    <a:pt x="1336" y="1085"/>
                  </a:lnTo>
                  <a:lnTo>
                    <a:pt x="1359" y="1092"/>
                  </a:lnTo>
                  <a:lnTo>
                    <a:pt x="1384" y="1094"/>
                  </a:lnTo>
                  <a:lnTo>
                    <a:pt x="1410" y="1092"/>
                  </a:lnTo>
                  <a:lnTo>
                    <a:pt x="1433" y="1085"/>
                  </a:lnTo>
                  <a:lnTo>
                    <a:pt x="1454" y="1073"/>
                  </a:lnTo>
                  <a:lnTo>
                    <a:pt x="1473" y="1057"/>
                  </a:lnTo>
                  <a:lnTo>
                    <a:pt x="1488" y="1039"/>
                  </a:lnTo>
                  <a:lnTo>
                    <a:pt x="1499" y="1017"/>
                  </a:lnTo>
                  <a:lnTo>
                    <a:pt x="1507" y="994"/>
                  </a:lnTo>
                  <a:lnTo>
                    <a:pt x="1510" y="968"/>
                  </a:lnTo>
                  <a:lnTo>
                    <a:pt x="1507" y="943"/>
                  </a:lnTo>
                  <a:lnTo>
                    <a:pt x="1499" y="920"/>
                  </a:lnTo>
                  <a:lnTo>
                    <a:pt x="1488" y="899"/>
                  </a:lnTo>
                  <a:lnTo>
                    <a:pt x="1473" y="880"/>
                  </a:lnTo>
                  <a:lnTo>
                    <a:pt x="1454" y="865"/>
                  </a:lnTo>
                  <a:lnTo>
                    <a:pt x="1433" y="853"/>
                  </a:lnTo>
                  <a:lnTo>
                    <a:pt x="1410" y="846"/>
                  </a:lnTo>
                  <a:lnTo>
                    <a:pt x="1384" y="843"/>
                  </a:lnTo>
                  <a:close/>
                  <a:moveTo>
                    <a:pt x="968" y="843"/>
                  </a:moveTo>
                  <a:lnTo>
                    <a:pt x="943" y="846"/>
                  </a:lnTo>
                  <a:lnTo>
                    <a:pt x="919" y="853"/>
                  </a:lnTo>
                  <a:lnTo>
                    <a:pt x="897" y="865"/>
                  </a:lnTo>
                  <a:lnTo>
                    <a:pt x="879" y="880"/>
                  </a:lnTo>
                  <a:lnTo>
                    <a:pt x="864" y="899"/>
                  </a:lnTo>
                  <a:lnTo>
                    <a:pt x="852" y="920"/>
                  </a:lnTo>
                  <a:lnTo>
                    <a:pt x="845" y="943"/>
                  </a:lnTo>
                  <a:lnTo>
                    <a:pt x="843" y="968"/>
                  </a:lnTo>
                  <a:lnTo>
                    <a:pt x="845" y="994"/>
                  </a:lnTo>
                  <a:lnTo>
                    <a:pt x="852" y="1017"/>
                  </a:lnTo>
                  <a:lnTo>
                    <a:pt x="864" y="1039"/>
                  </a:lnTo>
                  <a:lnTo>
                    <a:pt x="879" y="1057"/>
                  </a:lnTo>
                  <a:lnTo>
                    <a:pt x="897" y="1073"/>
                  </a:lnTo>
                  <a:lnTo>
                    <a:pt x="919" y="1085"/>
                  </a:lnTo>
                  <a:lnTo>
                    <a:pt x="943" y="1092"/>
                  </a:lnTo>
                  <a:lnTo>
                    <a:pt x="968" y="1094"/>
                  </a:lnTo>
                  <a:lnTo>
                    <a:pt x="993" y="1092"/>
                  </a:lnTo>
                  <a:lnTo>
                    <a:pt x="1016" y="1085"/>
                  </a:lnTo>
                  <a:lnTo>
                    <a:pt x="1037" y="1073"/>
                  </a:lnTo>
                  <a:lnTo>
                    <a:pt x="1056" y="1057"/>
                  </a:lnTo>
                  <a:lnTo>
                    <a:pt x="1071" y="1039"/>
                  </a:lnTo>
                  <a:lnTo>
                    <a:pt x="1083" y="1017"/>
                  </a:lnTo>
                  <a:lnTo>
                    <a:pt x="1090" y="994"/>
                  </a:lnTo>
                  <a:lnTo>
                    <a:pt x="1093" y="968"/>
                  </a:lnTo>
                  <a:lnTo>
                    <a:pt x="1090" y="943"/>
                  </a:lnTo>
                  <a:lnTo>
                    <a:pt x="1083" y="920"/>
                  </a:lnTo>
                  <a:lnTo>
                    <a:pt x="1071" y="899"/>
                  </a:lnTo>
                  <a:lnTo>
                    <a:pt x="1056" y="880"/>
                  </a:lnTo>
                  <a:lnTo>
                    <a:pt x="1037" y="865"/>
                  </a:lnTo>
                  <a:lnTo>
                    <a:pt x="1016" y="853"/>
                  </a:lnTo>
                  <a:lnTo>
                    <a:pt x="993" y="846"/>
                  </a:lnTo>
                  <a:lnTo>
                    <a:pt x="968" y="843"/>
                  </a:lnTo>
                  <a:close/>
                  <a:moveTo>
                    <a:pt x="552" y="843"/>
                  </a:moveTo>
                  <a:lnTo>
                    <a:pt x="526" y="846"/>
                  </a:lnTo>
                  <a:lnTo>
                    <a:pt x="503" y="853"/>
                  </a:lnTo>
                  <a:lnTo>
                    <a:pt x="482" y="865"/>
                  </a:lnTo>
                  <a:lnTo>
                    <a:pt x="463" y="880"/>
                  </a:lnTo>
                  <a:lnTo>
                    <a:pt x="447" y="899"/>
                  </a:lnTo>
                  <a:lnTo>
                    <a:pt x="436" y="920"/>
                  </a:lnTo>
                  <a:lnTo>
                    <a:pt x="428" y="943"/>
                  </a:lnTo>
                  <a:lnTo>
                    <a:pt x="426" y="968"/>
                  </a:lnTo>
                  <a:lnTo>
                    <a:pt x="428" y="994"/>
                  </a:lnTo>
                  <a:lnTo>
                    <a:pt x="436" y="1017"/>
                  </a:lnTo>
                  <a:lnTo>
                    <a:pt x="447" y="1039"/>
                  </a:lnTo>
                  <a:lnTo>
                    <a:pt x="463" y="1057"/>
                  </a:lnTo>
                  <a:lnTo>
                    <a:pt x="482" y="1073"/>
                  </a:lnTo>
                  <a:lnTo>
                    <a:pt x="503" y="1085"/>
                  </a:lnTo>
                  <a:lnTo>
                    <a:pt x="526" y="1092"/>
                  </a:lnTo>
                  <a:lnTo>
                    <a:pt x="552" y="1094"/>
                  </a:lnTo>
                  <a:lnTo>
                    <a:pt x="577" y="1092"/>
                  </a:lnTo>
                  <a:lnTo>
                    <a:pt x="600" y="1085"/>
                  </a:lnTo>
                  <a:lnTo>
                    <a:pt x="621" y="1073"/>
                  </a:lnTo>
                  <a:lnTo>
                    <a:pt x="640" y="1057"/>
                  </a:lnTo>
                  <a:lnTo>
                    <a:pt x="655" y="1039"/>
                  </a:lnTo>
                  <a:lnTo>
                    <a:pt x="666" y="1017"/>
                  </a:lnTo>
                  <a:lnTo>
                    <a:pt x="674" y="994"/>
                  </a:lnTo>
                  <a:lnTo>
                    <a:pt x="677" y="968"/>
                  </a:lnTo>
                  <a:lnTo>
                    <a:pt x="674" y="943"/>
                  </a:lnTo>
                  <a:lnTo>
                    <a:pt x="666" y="920"/>
                  </a:lnTo>
                  <a:lnTo>
                    <a:pt x="655" y="899"/>
                  </a:lnTo>
                  <a:lnTo>
                    <a:pt x="640" y="880"/>
                  </a:lnTo>
                  <a:lnTo>
                    <a:pt x="621" y="865"/>
                  </a:lnTo>
                  <a:lnTo>
                    <a:pt x="600" y="853"/>
                  </a:lnTo>
                  <a:lnTo>
                    <a:pt x="577" y="846"/>
                  </a:lnTo>
                  <a:lnTo>
                    <a:pt x="552" y="843"/>
                  </a:lnTo>
                  <a:close/>
                  <a:moveTo>
                    <a:pt x="932" y="0"/>
                  </a:moveTo>
                  <a:lnTo>
                    <a:pt x="1003" y="0"/>
                  </a:lnTo>
                  <a:lnTo>
                    <a:pt x="1073" y="6"/>
                  </a:lnTo>
                  <a:lnTo>
                    <a:pt x="1143" y="15"/>
                  </a:lnTo>
                  <a:lnTo>
                    <a:pt x="1212" y="31"/>
                  </a:lnTo>
                  <a:lnTo>
                    <a:pt x="1280" y="51"/>
                  </a:lnTo>
                  <a:lnTo>
                    <a:pt x="1347" y="77"/>
                  </a:lnTo>
                  <a:lnTo>
                    <a:pt x="1413" y="108"/>
                  </a:lnTo>
                  <a:lnTo>
                    <a:pt x="1476" y="144"/>
                  </a:lnTo>
                  <a:lnTo>
                    <a:pt x="1536" y="185"/>
                  </a:lnTo>
                  <a:lnTo>
                    <a:pt x="1595" y="232"/>
                  </a:lnTo>
                  <a:lnTo>
                    <a:pt x="1650" y="282"/>
                  </a:lnTo>
                  <a:lnTo>
                    <a:pt x="1702" y="338"/>
                  </a:lnTo>
                  <a:lnTo>
                    <a:pt x="1748" y="398"/>
                  </a:lnTo>
                  <a:lnTo>
                    <a:pt x="1789" y="458"/>
                  </a:lnTo>
                  <a:lnTo>
                    <a:pt x="1825" y="521"/>
                  </a:lnTo>
                  <a:lnTo>
                    <a:pt x="1855" y="587"/>
                  </a:lnTo>
                  <a:lnTo>
                    <a:pt x="1881" y="654"/>
                  </a:lnTo>
                  <a:lnTo>
                    <a:pt x="1902" y="723"/>
                  </a:lnTo>
                  <a:lnTo>
                    <a:pt x="1918" y="792"/>
                  </a:lnTo>
                  <a:lnTo>
                    <a:pt x="1927" y="863"/>
                  </a:lnTo>
                  <a:lnTo>
                    <a:pt x="1932" y="934"/>
                  </a:lnTo>
                  <a:lnTo>
                    <a:pt x="1932" y="1004"/>
                  </a:lnTo>
                  <a:lnTo>
                    <a:pt x="1927" y="1075"/>
                  </a:lnTo>
                  <a:lnTo>
                    <a:pt x="1918" y="1145"/>
                  </a:lnTo>
                  <a:lnTo>
                    <a:pt x="1902" y="1215"/>
                  </a:lnTo>
                  <a:lnTo>
                    <a:pt x="1881" y="1283"/>
                  </a:lnTo>
                  <a:lnTo>
                    <a:pt x="1855" y="1350"/>
                  </a:lnTo>
                  <a:lnTo>
                    <a:pt x="1825" y="1416"/>
                  </a:lnTo>
                  <a:lnTo>
                    <a:pt x="1789" y="1479"/>
                  </a:lnTo>
                  <a:lnTo>
                    <a:pt x="1748" y="1540"/>
                  </a:lnTo>
                  <a:lnTo>
                    <a:pt x="1702" y="1598"/>
                  </a:lnTo>
                  <a:lnTo>
                    <a:pt x="1650" y="1653"/>
                  </a:lnTo>
                  <a:lnTo>
                    <a:pt x="1596" y="1704"/>
                  </a:lnTo>
                  <a:lnTo>
                    <a:pt x="1538" y="1751"/>
                  </a:lnTo>
                  <a:lnTo>
                    <a:pt x="1479" y="1791"/>
                  </a:lnTo>
                  <a:lnTo>
                    <a:pt x="1417" y="1827"/>
                  </a:lnTo>
                  <a:lnTo>
                    <a:pt x="1353" y="1857"/>
                  </a:lnTo>
                  <a:lnTo>
                    <a:pt x="1287" y="1883"/>
                  </a:lnTo>
                  <a:lnTo>
                    <a:pt x="1220" y="1904"/>
                  </a:lnTo>
                  <a:lnTo>
                    <a:pt x="1152" y="1920"/>
                  </a:lnTo>
                  <a:lnTo>
                    <a:pt x="1084" y="1930"/>
                  </a:lnTo>
                  <a:lnTo>
                    <a:pt x="1014" y="1937"/>
                  </a:lnTo>
                  <a:lnTo>
                    <a:pt x="945" y="1938"/>
                  </a:lnTo>
                  <a:lnTo>
                    <a:pt x="875" y="1933"/>
                  </a:lnTo>
                  <a:lnTo>
                    <a:pt x="807" y="1924"/>
                  </a:lnTo>
                  <a:lnTo>
                    <a:pt x="738" y="1910"/>
                  </a:lnTo>
                  <a:lnTo>
                    <a:pt x="671" y="1891"/>
                  </a:lnTo>
                  <a:lnTo>
                    <a:pt x="605" y="1867"/>
                  </a:lnTo>
                  <a:lnTo>
                    <a:pt x="540" y="1838"/>
                  </a:lnTo>
                  <a:lnTo>
                    <a:pt x="478" y="1804"/>
                  </a:lnTo>
                  <a:lnTo>
                    <a:pt x="476" y="1803"/>
                  </a:lnTo>
                  <a:lnTo>
                    <a:pt x="426" y="1836"/>
                  </a:lnTo>
                  <a:lnTo>
                    <a:pt x="378" y="1864"/>
                  </a:lnTo>
                  <a:lnTo>
                    <a:pt x="328" y="1885"/>
                  </a:lnTo>
                  <a:lnTo>
                    <a:pt x="281" y="1901"/>
                  </a:lnTo>
                  <a:lnTo>
                    <a:pt x="233" y="1912"/>
                  </a:lnTo>
                  <a:lnTo>
                    <a:pt x="187" y="1919"/>
                  </a:lnTo>
                  <a:lnTo>
                    <a:pt x="144" y="1921"/>
                  </a:lnTo>
                  <a:lnTo>
                    <a:pt x="103" y="1920"/>
                  </a:lnTo>
                  <a:lnTo>
                    <a:pt x="65" y="1915"/>
                  </a:lnTo>
                  <a:lnTo>
                    <a:pt x="52" y="1911"/>
                  </a:lnTo>
                  <a:lnTo>
                    <a:pt x="44" y="1905"/>
                  </a:lnTo>
                  <a:lnTo>
                    <a:pt x="37" y="1895"/>
                  </a:lnTo>
                  <a:lnTo>
                    <a:pt x="33" y="1884"/>
                  </a:lnTo>
                  <a:lnTo>
                    <a:pt x="33" y="1873"/>
                  </a:lnTo>
                  <a:lnTo>
                    <a:pt x="37" y="1862"/>
                  </a:lnTo>
                  <a:lnTo>
                    <a:pt x="44" y="1852"/>
                  </a:lnTo>
                  <a:lnTo>
                    <a:pt x="54" y="1845"/>
                  </a:lnTo>
                  <a:lnTo>
                    <a:pt x="90" y="1824"/>
                  </a:lnTo>
                  <a:lnTo>
                    <a:pt x="122" y="1799"/>
                  </a:lnTo>
                  <a:lnTo>
                    <a:pt x="151" y="1773"/>
                  </a:lnTo>
                  <a:lnTo>
                    <a:pt x="177" y="1743"/>
                  </a:lnTo>
                  <a:lnTo>
                    <a:pt x="201" y="1713"/>
                  </a:lnTo>
                  <a:lnTo>
                    <a:pt x="221" y="1681"/>
                  </a:lnTo>
                  <a:lnTo>
                    <a:pt x="239" y="1649"/>
                  </a:lnTo>
                  <a:lnTo>
                    <a:pt x="253" y="1618"/>
                  </a:lnTo>
                  <a:lnTo>
                    <a:pt x="243" y="1610"/>
                  </a:lnTo>
                  <a:lnTo>
                    <a:pt x="196" y="1555"/>
                  </a:lnTo>
                  <a:lnTo>
                    <a:pt x="156" y="1497"/>
                  </a:lnTo>
                  <a:lnTo>
                    <a:pt x="119" y="1437"/>
                  </a:lnTo>
                  <a:lnTo>
                    <a:pt x="89" y="1374"/>
                  </a:lnTo>
                  <a:lnTo>
                    <a:pt x="61" y="1310"/>
                  </a:lnTo>
                  <a:lnTo>
                    <a:pt x="39" y="1244"/>
                  </a:lnTo>
                  <a:lnTo>
                    <a:pt x="22" y="1178"/>
                  </a:lnTo>
                  <a:lnTo>
                    <a:pt x="10" y="1111"/>
                  </a:lnTo>
                  <a:lnTo>
                    <a:pt x="2" y="1043"/>
                  </a:lnTo>
                  <a:lnTo>
                    <a:pt x="0" y="975"/>
                  </a:lnTo>
                  <a:lnTo>
                    <a:pt x="1" y="907"/>
                  </a:lnTo>
                  <a:lnTo>
                    <a:pt x="9" y="838"/>
                  </a:lnTo>
                  <a:lnTo>
                    <a:pt x="20" y="771"/>
                  </a:lnTo>
                  <a:lnTo>
                    <a:pt x="36" y="704"/>
                  </a:lnTo>
                  <a:lnTo>
                    <a:pt x="57" y="639"/>
                  </a:lnTo>
                  <a:lnTo>
                    <a:pt x="83" y="575"/>
                  </a:lnTo>
                  <a:lnTo>
                    <a:pt x="113" y="512"/>
                  </a:lnTo>
                  <a:lnTo>
                    <a:pt x="149" y="452"/>
                  </a:lnTo>
                  <a:lnTo>
                    <a:pt x="189" y="392"/>
                  </a:lnTo>
                  <a:lnTo>
                    <a:pt x="233" y="336"/>
                  </a:lnTo>
                  <a:lnTo>
                    <a:pt x="283" y="282"/>
                  </a:lnTo>
                  <a:lnTo>
                    <a:pt x="339" y="232"/>
                  </a:lnTo>
                  <a:lnTo>
                    <a:pt x="397" y="185"/>
                  </a:lnTo>
                  <a:lnTo>
                    <a:pt x="458" y="144"/>
                  </a:lnTo>
                  <a:lnTo>
                    <a:pt x="521" y="108"/>
                  </a:lnTo>
                  <a:lnTo>
                    <a:pt x="586" y="77"/>
                  </a:lnTo>
                  <a:lnTo>
                    <a:pt x="654" y="51"/>
                  </a:lnTo>
                  <a:lnTo>
                    <a:pt x="721" y="31"/>
                  </a:lnTo>
                  <a:lnTo>
                    <a:pt x="791" y="15"/>
                  </a:lnTo>
                  <a:lnTo>
                    <a:pt x="861" y="6"/>
                  </a:lnTo>
                  <a:lnTo>
                    <a:pt x="9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91" name="Group 52"/>
          <p:cNvGrpSpPr>
            <a:grpSpLocks noChangeAspect="1"/>
          </p:cNvGrpSpPr>
          <p:nvPr/>
        </p:nvGrpSpPr>
        <p:grpSpPr bwMode="auto">
          <a:xfrm>
            <a:off x="6905475" y="1670857"/>
            <a:ext cx="408517" cy="514688"/>
            <a:chOff x="1157" y="1352"/>
            <a:chExt cx="177" cy="223"/>
          </a:xfrm>
          <a:solidFill>
            <a:schemeClr val="bg1">
              <a:lumMod val="85000"/>
            </a:schemeClr>
          </a:solidFill>
        </p:grpSpPr>
        <p:sp>
          <p:nvSpPr>
            <p:cNvPr id="192" name="Freeform 54"/>
            <p:cNvSpPr>
              <a:spLocks noEditPoints="1"/>
            </p:cNvSpPr>
            <p:nvPr/>
          </p:nvSpPr>
          <p:spPr bwMode="auto">
            <a:xfrm>
              <a:off x="1219" y="1352"/>
              <a:ext cx="53" cy="53"/>
            </a:xfrm>
            <a:custGeom>
              <a:avLst/>
              <a:gdLst>
                <a:gd name="T0" fmla="*/ 353 w 788"/>
                <a:gd name="T1" fmla="*/ 220 h 789"/>
                <a:gd name="T2" fmla="*/ 280 w 788"/>
                <a:gd name="T3" fmla="*/ 257 h 789"/>
                <a:gd name="T4" fmla="*/ 230 w 788"/>
                <a:gd name="T5" fmla="*/ 325 h 789"/>
                <a:gd name="T6" fmla="*/ 217 w 788"/>
                <a:gd name="T7" fmla="*/ 408 h 789"/>
                <a:gd name="T8" fmla="*/ 242 w 788"/>
                <a:gd name="T9" fmla="*/ 487 h 789"/>
                <a:gd name="T10" fmla="*/ 300 w 788"/>
                <a:gd name="T11" fmla="*/ 546 h 789"/>
                <a:gd name="T12" fmla="*/ 383 w 788"/>
                <a:gd name="T13" fmla="*/ 573 h 789"/>
                <a:gd name="T14" fmla="*/ 464 w 788"/>
                <a:gd name="T15" fmla="*/ 560 h 789"/>
                <a:gd name="T16" fmla="*/ 530 w 788"/>
                <a:gd name="T17" fmla="*/ 512 h 789"/>
                <a:gd name="T18" fmla="*/ 570 w 788"/>
                <a:gd name="T19" fmla="*/ 436 h 789"/>
                <a:gd name="T20" fmla="*/ 570 w 788"/>
                <a:gd name="T21" fmla="*/ 352 h 789"/>
                <a:gd name="T22" fmla="*/ 533 w 788"/>
                <a:gd name="T23" fmla="*/ 279 h 789"/>
                <a:gd name="T24" fmla="*/ 464 w 788"/>
                <a:gd name="T25" fmla="*/ 228 h 789"/>
                <a:gd name="T26" fmla="*/ 274 w 788"/>
                <a:gd name="T27" fmla="*/ 0 h 789"/>
                <a:gd name="T28" fmla="*/ 302 w 788"/>
                <a:gd name="T29" fmla="*/ 12 h 789"/>
                <a:gd name="T30" fmla="*/ 373 w 788"/>
                <a:gd name="T31" fmla="*/ 65 h 789"/>
                <a:gd name="T32" fmla="*/ 483 w 788"/>
                <a:gd name="T33" fmla="*/ 23 h 789"/>
                <a:gd name="T34" fmla="*/ 507 w 788"/>
                <a:gd name="T35" fmla="*/ 2 h 789"/>
                <a:gd name="T36" fmla="*/ 579 w 788"/>
                <a:gd name="T37" fmla="*/ 25 h 789"/>
                <a:gd name="T38" fmla="*/ 599 w 788"/>
                <a:gd name="T39" fmla="*/ 49 h 789"/>
                <a:gd name="T40" fmla="*/ 577 w 788"/>
                <a:gd name="T41" fmla="*/ 120 h 789"/>
                <a:gd name="T42" fmla="*/ 651 w 788"/>
                <a:gd name="T43" fmla="*/ 188 h 789"/>
                <a:gd name="T44" fmla="*/ 731 w 788"/>
                <a:gd name="T45" fmla="*/ 193 h 789"/>
                <a:gd name="T46" fmla="*/ 759 w 788"/>
                <a:gd name="T47" fmla="*/ 204 h 789"/>
                <a:gd name="T48" fmla="*/ 788 w 788"/>
                <a:gd name="T49" fmla="*/ 274 h 789"/>
                <a:gd name="T50" fmla="*/ 776 w 788"/>
                <a:gd name="T51" fmla="*/ 303 h 789"/>
                <a:gd name="T52" fmla="*/ 724 w 788"/>
                <a:gd name="T53" fmla="*/ 373 h 789"/>
                <a:gd name="T54" fmla="*/ 766 w 788"/>
                <a:gd name="T55" fmla="*/ 483 h 789"/>
                <a:gd name="T56" fmla="*/ 786 w 788"/>
                <a:gd name="T57" fmla="*/ 507 h 789"/>
                <a:gd name="T58" fmla="*/ 764 w 788"/>
                <a:gd name="T59" fmla="*/ 578 h 789"/>
                <a:gd name="T60" fmla="*/ 741 w 788"/>
                <a:gd name="T61" fmla="*/ 599 h 789"/>
                <a:gd name="T62" fmla="*/ 671 w 788"/>
                <a:gd name="T63" fmla="*/ 577 h 789"/>
                <a:gd name="T64" fmla="*/ 602 w 788"/>
                <a:gd name="T65" fmla="*/ 654 h 789"/>
                <a:gd name="T66" fmla="*/ 597 w 788"/>
                <a:gd name="T67" fmla="*/ 732 h 789"/>
                <a:gd name="T68" fmla="*/ 585 w 788"/>
                <a:gd name="T69" fmla="*/ 761 h 789"/>
                <a:gd name="T70" fmla="*/ 515 w 788"/>
                <a:gd name="T71" fmla="*/ 789 h 789"/>
                <a:gd name="T72" fmla="*/ 486 w 788"/>
                <a:gd name="T73" fmla="*/ 777 h 789"/>
                <a:gd name="T74" fmla="*/ 417 w 788"/>
                <a:gd name="T75" fmla="*/ 727 h 789"/>
                <a:gd name="T76" fmla="*/ 307 w 788"/>
                <a:gd name="T77" fmla="*/ 768 h 789"/>
                <a:gd name="T78" fmla="*/ 283 w 788"/>
                <a:gd name="T79" fmla="*/ 788 h 789"/>
                <a:gd name="T80" fmla="*/ 211 w 788"/>
                <a:gd name="T81" fmla="*/ 766 h 789"/>
                <a:gd name="T82" fmla="*/ 191 w 788"/>
                <a:gd name="T83" fmla="*/ 741 h 789"/>
                <a:gd name="T84" fmla="*/ 213 w 788"/>
                <a:gd name="T85" fmla="*/ 672 h 789"/>
                <a:gd name="T86" fmla="*/ 137 w 788"/>
                <a:gd name="T87" fmla="*/ 603 h 789"/>
                <a:gd name="T88" fmla="*/ 59 w 788"/>
                <a:gd name="T89" fmla="*/ 598 h 789"/>
                <a:gd name="T90" fmla="*/ 31 w 788"/>
                <a:gd name="T91" fmla="*/ 586 h 789"/>
                <a:gd name="T92" fmla="*/ 1 w 788"/>
                <a:gd name="T93" fmla="*/ 512 h 789"/>
                <a:gd name="T94" fmla="*/ 21 w 788"/>
                <a:gd name="T95" fmla="*/ 481 h 789"/>
                <a:gd name="T96" fmla="*/ 63 w 788"/>
                <a:gd name="T97" fmla="*/ 371 h 789"/>
                <a:gd name="T98" fmla="*/ 13 w 788"/>
                <a:gd name="T99" fmla="*/ 299 h 789"/>
                <a:gd name="T100" fmla="*/ 0 w 788"/>
                <a:gd name="T101" fmla="*/ 271 h 789"/>
                <a:gd name="T102" fmla="*/ 30 w 788"/>
                <a:gd name="T103" fmla="*/ 201 h 789"/>
                <a:gd name="T104" fmla="*/ 59 w 788"/>
                <a:gd name="T105" fmla="*/ 189 h 789"/>
                <a:gd name="T106" fmla="*/ 139 w 788"/>
                <a:gd name="T107" fmla="*/ 184 h 789"/>
                <a:gd name="T108" fmla="*/ 214 w 788"/>
                <a:gd name="T109" fmla="*/ 117 h 789"/>
                <a:gd name="T110" fmla="*/ 193 w 788"/>
                <a:gd name="T111" fmla="*/ 47 h 789"/>
                <a:gd name="T112" fmla="*/ 213 w 788"/>
                <a:gd name="T113" fmla="*/ 24 h 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88" h="789">
                  <a:moveTo>
                    <a:pt x="409" y="215"/>
                  </a:moveTo>
                  <a:lnTo>
                    <a:pt x="381" y="215"/>
                  </a:lnTo>
                  <a:lnTo>
                    <a:pt x="353" y="220"/>
                  </a:lnTo>
                  <a:lnTo>
                    <a:pt x="328" y="228"/>
                  </a:lnTo>
                  <a:lnTo>
                    <a:pt x="302" y="240"/>
                  </a:lnTo>
                  <a:lnTo>
                    <a:pt x="280" y="257"/>
                  </a:lnTo>
                  <a:lnTo>
                    <a:pt x="261" y="276"/>
                  </a:lnTo>
                  <a:lnTo>
                    <a:pt x="243" y="299"/>
                  </a:lnTo>
                  <a:lnTo>
                    <a:pt x="230" y="325"/>
                  </a:lnTo>
                  <a:lnTo>
                    <a:pt x="221" y="352"/>
                  </a:lnTo>
                  <a:lnTo>
                    <a:pt x="217" y="381"/>
                  </a:lnTo>
                  <a:lnTo>
                    <a:pt x="217" y="408"/>
                  </a:lnTo>
                  <a:lnTo>
                    <a:pt x="221" y="436"/>
                  </a:lnTo>
                  <a:lnTo>
                    <a:pt x="230" y="462"/>
                  </a:lnTo>
                  <a:lnTo>
                    <a:pt x="242" y="487"/>
                  </a:lnTo>
                  <a:lnTo>
                    <a:pt x="259" y="509"/>
                  </a:lnTo>
                  <a:lnTo>
                    <a:pt x="278" y="530"/>
                  </a:lnTo>
                  <a:lnTo>
                    <a:pt x="300" y="546"/>
                  </a:lnTo>
                  <a:lnTo>
                    <a:pt x="327" y="560"/>
                  </a:lnTo>
                  <a:lnTo>
                    <a:pt x="354" y="568"/>
                  </a:lnTo>
                  <a:lnTo>
                    <a:pt x="383" y="573"/>
                  </a:lnTo>
                  <a:lnTo>
                    <a:pt x="410" y="573"/>
                  </a:lnTo>
                  <a:lnTo>
                    <a:pt x="438" y="568"/>
                  </a:lnTo>
                  <a:lnTo>
                    <a:pt x="464" y="560"/>
                  </a:lnTo>
                  <a:lnTo>
                    <a:pt x="489" y="548"/>
                  </a:lnTo>
                  <a:lnTo>
                    <a:pt x="511" y="532"/>
                  </a:lnTo>
                  <a:lnTo>
                    <a:pt x="530" y="512"/>
                  </a:lnTo>
                  <a:lnTo>
                    <a:pt x="548" y="489"/>
                  </a:lnTo>
                  <a:lnTo>
                    <a:pt x="561" y="463"/>
                  </a:lnTo>
                  <a:lnTo>
                    <a:pt x="570" y="436"/>
                  </a:lnTo>
                  <a:lnTo>
                    <a:pt x="574" y="407"/>
                  </a:lnTo>
                  <a:lnTo>
                    <a:pt x="574" y="379"/>
                  </a:lnTo>
                  <a:lnTo>
                    <a:pt x="570" y="352"/>
                  </a:lnTo>
                  <a:lnTo>
                    <a:pt x="562" y="326"/>
                  </a:lnTo>
                  <a:lnTo>
                    <a:pt x="550" y="301"/>
                  </a:lnTo>
                  <a:lnTo>
                    <a:pt x="533" y="279"/>
                  </a:lnTo>
                  <a:lnTo>
                    <a:pt x="513" y="259"/>
                  </a:lnTo>
                  <a:lnTo>
                    <a:pt x="491" y="242"/>
                  </a:lnTo>
                  <a:lnTo>
                    <a:pt x="464" y="228"/>
                  </a:lnTo>
                  <a:lnTo>
                    <a:pt x="437" y="219"/>
                  </a:lnTo>
                  <a:lnTo>
                    <a:pt x="409" y="215"/>
                  </a:lnTo>
                  <a:close/>
                  <a:moveTo>
                    <a:pt x="274" y="0"/>
                  </a:moveTo>
                  <a:lnTo>
                    <a:pt x="284" y="1"/>
                  </a:lnTo>
                  <a:lnTo>
                    <a:pt x="294" y="5"/>
                  </a:lnTo>
                  <a:lnTo>
                    <a:pt x="302" y="12"/>
                  </a:lnTo>
                  <a:lnTo>
                    <a:pt x="309" y="23"/>
                  </a:lnTo>
                  <a:lnTo>
                    <a:pt x="329" y="71"/>
                  </a:lnTo>
                  <a:lnTo>
                    <a:pt x="373" y="65"/>
                  </a:lnTo>
                  <a:lnTo>
                    <a:pt x="417" y="65"/>
                  </a:lnTo>
                  <a:lnTo>
                    <a:pt x="462" y="72"/>
                  </a:lnTo>
                  <a:lnTo>
                    <a:pt x="483" y="23"/>
                  </a:lnTo>
                  <a:lnTo>
                    <a:pt x="489" y="13"/>
                  </a:lnTo>
                  <a:lnTo>
                    <a:pt x="498" y="6"/>
                  </a:lnTo>
                  <a:lnTo>
                    <a:pt x="507" y="2"/>
                  </a:lnTo>
                  <a:lnTo>
                    <a:pt x="518" y="1"/>
                  </a:lnTo>
                  <a:lnTo>
                    <a:pt x="529" y="4"/>
                  </a:lnTo>
                  <a:lnTo>
                    <a:pt x="579" y="25"/>
                  </a:lnTo>
                  <a:lnTo>
                    <a:pt x="588" y="31"/>
                  </a:lnTo>
                  <a:lnTo>
                    <a:pt x="595" y="39"/>
                  </a:lnTo>
                  <a:lnTo>
                    <a:pt x="599" y="49"/>
                  </a:lnTo>
                  <a:lnTo>
                    <a:pt x="599" y="60"/>
                  </a:lnTo>
                  <a:lnTo>
                    <a:pt x="597" y="70"/>
                  </a:lnTo>
                  <a:lnTo>
                    <a:pt x="577" y="120"/>
                  </a:lnTo>
                  <a:lnTo>
                    <a:pt x="604" y="141"/>
                  </a:lnTo>
                  <a:lnTo>
                    <a:pt x="629" y="163"/>
                  </a:lnTo>
                  <a:lnTo>
                    <a:pt x="651" y="188"/>
                  </a:lnTo>
                  <a:lnTo>
                    <a:pt x="671" y="215"/>
                  </a:lnTo>
                  <a:lnTo>
                    <a:pt x="720" y="195"/>
                  </a:lnTo>
                  <a:lnTo>
                    <a:pt x="731" y="193"/>
                  </a:lnTo>
                  <a:lnTo>
                    <a:pt x="742" y="194"/>
                  </a:lnTo>
                  <a:lnTo>
                    <a:pt x="751" y="198"/>
                  </a:lnTo>
                  <a:lnTo>
                    <a:pt x="759" y="204"/>
                  </a:lnTo>
                  <a:lnTo>
                    <a:pt x="765" y="214"/>
                  </a:lnTo>
                  <a:lnTo>
                    <a:pt x="785" y="264"/>
                  </a:lnTo>
                  <a:lnTo>
                    <a:pt x="788" y="274"/>
                  </a:lnTo>
                  <a:lnTo>
                    <a:pt x="787" y="285"/>
                  </a:lnTo>
                  <a:lnTo>
                    <a:pt x="782" y="294"/>
                  </a:lnTo>
                  <a:lnTo>
                    <a:pt x="776" y="303"/>
                  </a:lnTo>
                  <a:lnTo>
                    <a:pt x="766" y="309"/>
                  </a:lnTo>
                  <a:lnTo>
                    <a:pt x="718" y="328"/>
                  </a:lnTo>
                  <a:lnTo>
                    <a:pt x="724" y="373"/>
                  </a:lnTo>
                  <a:lnTo>
                    <a:pt x="724" y="418"/>
                  </a:lnTo>
                  <a:lnTo>
                    <a:pt x="718" y="463"/>
                  </a:lnTo>
                  <a:lnTo>
                    <a:pt x="766" y="483"/>
                  </a:lnTo>
                  <a:lnTo>
                    <a:pt x="776" y="489"/>
                  </a:lnTo>
                  <a:lnTo>
                    <a:pt x="782" y="497"/>
                  </a:lnTo>
                  <a:lnTo>
                    <a:pt x="786" y="507"/>
                  </a:lnTo>
                  <a:lnTo>
                    <a:pt x="787" y="518"/>
                  </a:lnTo>
                  <a:lnTo>
                    <a:pt x="785" y="529"/>
                  </a:lnTo>
                  <a:lnTo>
                    <a:pt x="764" y="578"/>
                  </a:lnTo>
                  <a:lnTo>
                    <a:pt x="759" y="589"/>
                  </a:lnTo>
                  <a:lnTo>
                    <a:pt x="750" y="595"/>
                  </a:lnTo>
                  <a:lnTo>
                    <a:pt x="741" y="599"/>
                  </a:lnTo>
                  <a:lnTo>
                    <a:pt x="730" y="600"/>
                  </a:lnTo>
                  <a:lnTo>
                    <a:pt x="718" y="597"/>
                  </a:lnTo>
                  <a:lnTo>
                    <a:pt x="671" y="577"/>
                  </a:lnTo>
                  <a:lnTo>
                    <a:pt x="650" y="605"/>
                  </a:lnTo>
                  <a:lnTo>
                    <a:pt x="628" y="630"/>
                  </a:lnTo>
                  <a:lnTo>
                    <a:pt x="602" y="654"/>
                  </a:lnTo>
                  <a:lnTo>
                    <a:pt x="575" y="673"/>
                  </a:lnTo>
                  <a:lnTo>
                    <a:pt x="595" y="721"/>
                  </a:lnTo>
                  <a:lnTo>
                    <a:pt x="597" y="732"/>
                  </a:lnTo>
                  <a:lnTo>
                    <a:pt x="596" y="742"/>
                  </a:lnTo>
                  <a:lnTo>
                    <a:pt x="592" y="753"/>
                  </a:lnTo>
                  <a:lnTo>
                    <a:pt x="585" y="761"/>
                  </a:lnTo>
                  <a:lnTo>
                    <a:pt x="576" y="766"/>
                  </a:lnTo>
                  <a:lnTo>
                    <a:pt x="526" y="787"/>
                  </a:lnTo>
                  <a:lnTo>
                    <a:pt x="515" y="789"/>
                  </a:lnTo>
                  <a:lnTo>
                    <a:pt x="505" y="788"/>
                  </a:lnTo>
                  <a:lnTo>
                    <a:pt x="495" y="784"/>
                  </a:lnTo>
                  <a:lnTo>
                    <a:pt x="486" y="777"/>
                  </a:lnTo>
                  <a:lnTo>
                    <a:pt x="481" y="768"/>
                  </a:lnTo>
                  <a:lnTo>
                    <a:pt x="462" y="720"/>
                  </a:lnTo>
                  <a:lnTo>
                    <a:pt x="417" y="727"/>
                  </a:lnTo>
                  <a:lnTo>
                    <a:pt x="373" y="727"/>
                  </a:lnTo>
                  <a:lnTo>
                    <a:pt x="327" y="720"/>
                  </a:lnTo>
                  <a:lnTo>
                    <a:pt x="307" y="768"/>
                  </a:lnTo>
                  <a:lnTo>
                    <a:pt x="300" y="777"/>
                  </a:lnTo>
                  <a:lnTo>
                    <a:pt x="292" y="784"/>
                  </a:lnTo>
                  <a:lnTo>
                    <a:pt x="283" y="788"/>
                  </a:lnTo>
                  <a:lnTo>
                    <a:pt x="272" y="789"/>
                  </a:lnTo>
                  <a:lnTo>
                    <a:pt x="261" y="786"/>
                  </a:lnTo>
                  <a:lnTo>
                    <a:pt x="211" y="766"/>
                  </a:lnTo>
                  <a:lnTo>
                    <a:pt x="202" y="760"/>
                  </a:lnTo>
                  <a:lnTo>
                    <a:pt x="195" y="752"/>
                  </a:lnTo>
                  <a:lnTo>
                    <a:pt x="191" y="741"/>
                  </a:lnTo>
                  <a:lnTo>
                    <a:pt x="190" y="730"/>
                  </a:lnTo>
                  <a:lnTo>
                    <a:pt x="193" y="720"/>
                  </a:lnTo>
                  <a:lnTo>
                    <a:pt x="213" y="672"/>
                  </a:lnTo>
                  <a:lnTo>
                    <a:pt x="184" y="652"/>
                  </a:lnTo>
                  <a:lnTo>
                    <a:pt x="159" y="628"/>
                  </a:lnTo>
                  <a:lnTo>
                    <a:pt x="137" y="603"/>
                  </a:lnTo>
                  <a:lnTo>
                    <a:pt x="117" y="576"/>
                  </a:lnTo>
                  <a:lnTo>
                    <a:pt x="70" y="595"/>
                  </a:lnTo>
                  <a:lnTo>
                    <a:pt x="59" y="598"/>
                  </a:lnTo>
                  <a:lnTo>
                    <a:pt x="48" y="597"/>
                  </a:lnTo>
                  <a:lnTo>
                    <a:pt x="39" y="593"/>
                  </a:lnTo>
                  <a:lnTo>
                    <a:pt x="31" y="586"/>
                  </a:lnTo>
                  <a:lnTo>
                    <a:pt x="25" y="576"/>
                  </a:lnTo>
                  <a:lnTo>
                    <a:pt x="5" y="527"/>
                  </a:lnTo>
                  <a:lnTo>
                    <a:pt x="1" y="512"/>
                  </a:lnTo>
                  <a:lnTo>
                    <a:pt x="5" y="499"/>
                  </a:lnTo>
                  <a:lnTo>
                    <a:pt x="11" y="489"/>
                  </a:lnTo>
                  <a:lnTo>
                    <a:pt x="21" y="481"/>
                  </a:lnTo>
                  <a:lnTo>
                    <a:pt x="70" y="461"/>
                  </a:lnTo>
                  <a:lnTo>
                    <a:pt x="63" y="417"/>
                  </a:lnTo>
                  <a:lnTo>
                    <a:pt x="63" y="371"/>
                  </a:lnTo>
                  <a:lnTo>
                    <a:pt x="70" y="326"/>
                  </a:lnTo>
                  <a:lnTo>
                    <a:pt x="22" y="306"/>
                  </a:lnTo>
                  <a:lnTo>
                    <a:pt x="13" y="299"/>
                  </a:lnTo>
                  <a:lnTo>
                    <a:pt x="6" y="291"/>
                  </a:lnTo>
                  <a:lnTo>
                    <a:pt x="1" y="282"/>
                  </a:lnTo>
                  <a:lnTo>
                    <a:pt x="0" y="271"/>
                  </a:lnTo>
                  <a:lnTo>
                    <a:pt x="3" y="260"/>
                  </a:lnTo>
                  <a:lnTo>
                    <a:pt x="24" y="210"/>
                  </a:lnTo>
                  <a:lnTo>
                    <a:pt x="30" y="201"/>
                  </a:lnTo>
                  <a:lnTo>
                    <a:pt x="38" y="194"/>
                  </a:lnTo>
                  <a:lnTo>
                    <a:pt x="48" y="189"/>
                  </a:lnTo>
                  <a:lnTo>
                    <a:pt x="59" y="189"/>
                  </a:lnTo>
                  <a:lnTo>
                    <a:pt x="70" y="192"/>
                  </a:lnTo>
                  <a:lnTo>
                    <a:pt x="118" y="212"/>
                  </a:lnTo>
                  <a:lnTo>
                    <a:pt x="139" y="184"/>
                  </a:lnTo>
                  <a:lnTo>
                    <a:pt x="161" y="159"/>
                  </a:lnTo>
                  <a:lnTo>
                    <a:pt x="187" y="137"/>
                  </a:lnTo>
                  <a:lnTo>
                    <a:pt x="214" y="117"/>
                  </a:lnTo>
                  <a:lnTo>
                    <a:pt x="194" y="68"/>
                  </a:lnTo>
                  <a:lnTo>
                    <a:pt x="192" y="58"/>
                  </a:lnTo>
                  <a:lnTo>
                    <a:pt x="193" y="47"/>
                  </a:lnTo>
                  <a:lnTo>
                    <a:pt x="197" y="38"/>
                  </a:lnTo>
                  <a:lnTo>
                    <a:pt x="204" y="30"/>
                  </a:lnTo>
                  <a:lnTo>
                    <a:pt x="213" y="24"/>
                  </a:lnTo>
                  <a:lnTo>
                    <a:pt x="263" y="3"/>
                  </a:lnTo>
                  <a:lnTo>
                    <a:pt x="2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93" name="Freeform 55"/>
            <p:cNvSpPr>
              <a:spLocks noEditPoints="1"/>
            </p:cNvSpPr>
            <p:nvPr/>
          </p:nvSpPr>
          <p:spPr bwMode="auto">
            <a:xfrm>
              <a:off x="1280" y="1365"/>
              <a:ext cx="46" cy="46"/>
            </a:xfrm>
            <a:custGeom>
              <a:avLst/>
              <a:gdLst>
                <a:gd name="T0" fmla="*/ 299 w 695"/>
                <a:gd name="T1" fmla="*/ 197 h 695"/>
                <a:gd name="T2" fmla="*/ 231 w 695"/>
                <a:gd name="T3" fmla="*/ 240 h 695"/>
                <a:gd name="T4" fmla="*/ 193 w 695"/>
                <a:gd name="T5" fmla="*/ 314 h 695"/>
                <a:gd name="T6" fmla="*/ 197 w 695"/>
                <a:gd name="T7" fmla="*/ 396 h 695"/>
                <a:gd name="T8" fmla="*/ 239 w 695"/>
                <a:gd name="T9" fmla="*/ 464 h 695"/>
                <a:gd name="T10" fmla="*/ 314 w 695"/>
                <a:gd name="T11" fmla="*/ 503 h 695"/>
                <a:gd name="T12" fmla="*/ 395 w 695"/>
                <a:gd name="T13" fmla="*/ 499 h 695"/>
                <a:gd name="T14" fmla="*/ 463 w 695"/>
                <a:gd name="T15" fmla="*/ 457 h 695"/>
                <a:gd name="T16" fmla="*/ 503 w 695"/>
                <a:gd name="T17" fmla="*/ 381 h 695"/>
                <a:gd name="T18" fmla="*/ 499 w 695"/>
                <a:gd name="T19" fmla="*/ 301 h 695"/>
                <a:gd name="T20" fmla="*/ 456 w 695"/>
                <a:gd name="T21" fmla="*/ 232 h 695"/>
                <a:gd name="T22" fmla="*/ 381 w 695"/>
                <a:gd name="T23" fmla="*/ 193 h 695"/>
                <a:gd name="T24" fmla="*/ 256 w 695"/>
                <a:gd name="T25" fmla="*/ 3 h 695"/>
                <a:gd name="T26" fmla="*/ 289 w 695"/>
                <a:gd name="T27" fmla="*/ 63 h 695"/>
                <a:gd name="T28" fmla="*/ 407 w 695"/>
                <a:gd name="T29" fmla="*/ 63 h 695"/>
                <a:gd name="T30" fmla="*/ 442 w 695"/>
                <a:gd name="T31" fmla="*/ 4 h 695"/>
                <a:gd name="T32" fmla="*/ 510 w 695"/>
                <a:gd name="T33" fmla="*/ 22 h 695"/>
                <a:gd name="T34" fmla="*/ 528 w 695"/>
                <a:gd name="T35" fmla="*/ 50 h 695"/>
                <a:gd name="T36" fmla="*/ 539 w 695"/>
                <a:gd name="T37" fmla="*/ 130 h 695"/>
                <a:gd name="T38" fmla="*/ 634 w 695"/>
                <a:gd name="T39" fmla="*/ 171 h 695"/>
                <a:gd name="T40" fmla="*/ 669 w 695"/>
                <a:gd name="T41" fmla="*/ 178 h 695"/>
                <a:gd name="T42" fmla="*/ 695 w 695"/>
                <a:gd name="T43" fmla="*/ 243 h 695"/>
                <a:gd name="T44" fmla="*/ 676 w 695"/>
                <a:gd name="T45" fmla="*/ 271 h 695"/>
                <a:gd name="T46" fmla="*/ 639 w 695"/>
                <a:gd name="T47" fmla="*/ 368 h 695"/>
                <a:gd name="T48" fmla="*/ 686 w 695"/>
                <a:gd name="T49" fmla="*/ 433 h 695"/>
                <a:gd name="T50" fmla="*/ 692 w 695"/>
                <a:gd name="T51" fmla="*/ 467 h 695"/>
                <a:gd name="T52" fmla="*/ 656 w 695"/>
                <a:gd name="T53" fmla="*/ 527 h 695"/>
                <a:gd name="T54" fmla="*/ 591 w 695"/>
                <a:gd name="T55" fmla="*/ 509 h 695"/>
                <a:gd name="T56" fmla="*/ 530 w 695"/>
                <a:gd name="T57" fmla="*/ 576 h 695"/>
                <a:gd name="T58" fmla="*/ 526 w 695"/>
                <a:gd name="T59" fmla="*/ 647 h 695"/>
                <a:gd name="T60" fmla="*/ 508 w 695"/>
                <a:gd name="T61" fmla="*/ 675 h 695"/>
                <a:gd name="T62" fmla="*/ 440 w 695"/>
                <a:gd name="T63" fmla="*/ 693 h 695"/>
                <a:gd name="T64" fmla="*/ 406 w 695"/>
                <a:gd name="T65" fmla="*/ 635 h 695"/>
                <a:gd name="T66" fmla="*/ 287 w 695"/>
                <a:gd name="T67" fmla="*/ 635 h 695"/>
                <a:gd name="T68" fmla="*/ 253 w 695"/>
                <a:gd name="T69" fmla="*/ 693 h 695"/>
                <a:gd name="T70" fmla="*/ 186 w 695"/>
                <a:gd name="T71" fmla="*/ 675 h 695"/>
                <a:gd name="T72" fmla="*/ 167 w 695"/>
                <a:gd name="T73" fmla="*/ 646 h 695"/>
                <a:gd name="T74" fmla="*/ 162 w 695"/>
                <a:gd name="T75" fmla="*/ 574 h 695"/>
                <a:gd name="T76" fmla="*/ 102 w 695"/>
                <a:gd name="T77" fmla="*/ 508 h 695"/>
                <a:gd name="T78" fmla="*/ 37 w 695"/>
                <a:gd name="T79" fmla="*/ 525 h 695"/>
                <a:gd name="T80" fmla="*/ 3 w 695"/>
                <a:gd name="T81" fmla="*/ 465 h 695"/>
                <a:gd name="T82" fmla="*/ 10 w 695"/>
                <a:gd name="T83" fmla="*/ 431 h 695"/>
                <a:gd name="T84" fmla="*/ 57 w 695"/>
                <a:gd name="T85" fmla="*/ 368 h 695"/>
                <a:gd name="T86" fmla="*/ 21 w 695"/>
                <a:gd name="T87" fmla="*/ 270 h 695"/>
                <a:gd name="T88" fmla="*/ 2 w 695"/>
                <a:gd name="T89" fmla="*/ 242 h 695"/>
                <a:gd name="T90" fmla="*/ 29 w 695"/>
                <a:gd name="T91" fmla="*/ 176 h 695"/>
                <a:gd name="T92" fmla="*/ 63 w 695"/>
                <a:gd name="T93" fmla="*/ 170 h 695"/>
                <a:gd name="T94" fmla="*/ 143 w 695"/>
                <a:gd name="T95" fmla="*/ 141 h 695"/>
                <a:gd name="T96" fmla="*/ 171 w 695"/>
                <a:gd name="T97" fmla="*/ 61 h 695"/>
                <a:gd name="T98" fmla="*/ 177 w 695"/>
                <a:gd name="T99" fmla="*/ 27 h 695"/>
                <a:gd name="T100" fmla="*/ 244 w 695"/>
                <a:gd name="T101" fmla="*/ 0 h 6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5" h="695">
                  <a:moveTo>
                    <a:pt x="353" y="190"/>
                  </a:moveTo>
                  <a:lnTo>
                    <a:pt x="326" y="191"/>
                  </a:lnTo>
                  <a:lnTo>
                    <a:pt x="299" y="197"/>
                  </a:lnTo>
                  <a:lnTo>
                    <a:pt x="275" y="207"/>
                  </a:lnTo>
                  <a:lnTo>
                    <a:pt x="252" y="221"/>
                  </a:lnTo>
                  <a:lnTo>
                    <a:pt x="231" y="240"/>
                  </a:lnTo>
                  <a:lnTo>
                    <a:pt x="215" y="262"/>
                  </a:lnTo>
                  <a:lnTo>
                    <a:pt x="202" y="288"/>
                  </a:lnTo>
                  <a:lnTo>
                    <a:pt x="193" y="314"/>
                  </a:lnTo>
                  <a:lnTo>
                    <a:pt x="190" y="342"/>
                  </a:lnTo>
                  <a:lnTo>
                    <a:pt x="191" y="369"/>
                  </a:lnTo>
                  <a:lnTo>
                    <a:pt x="197" y="396"/>
                  </a:lnTo>
                  <a:lnTo>
                    <a:pt x="207" y="421"/>
                  </a:lnTo>
                  <a:lnTo>
                    <a:pt x="221" y="443"/>
                  </a:lnTo>
                  <a:lnTo>
                    <a:pt x="239" y="464"/>
                  </a:lnTo>
                  <a:lnTo>
                    <a:pt x="262" y="481"/>
                  </a:lnTo>
                  <a:lnTo>
                    <a:pt x="287" y="494"/>
                  </a:lnTo>
                  <a:lnTo>
                    <a:pt x="314" y="503"/>
                  </a:lnTo>
                  <a:lnTo>
                    <a:pt x="341" y="507"/>
                  </a:lnTo>
                  <a:lnTo>
                    <a:pt x="369" y="506"/>
                  </a:lnTo>
                  <a:lnTo>
                    <a:pt x="395" y="499"/>
                  </a:lnTo>
                  <a:lnTo>
                    <a:pt x="420" y="489"/>
                  </a:lnTo>
                  <a:lnTo>
                    <a:pt x="443" y="474"/>
                  </a:lnTo>
                  <a:lnTo>
                    <a:pt x="463" y="457"/>
                  </a:lnTo>
                  <a:lnTo>
                    <a:pt x="480" y="434"/>
                  </a:lnTo>
                  <a:lnTo>
                    <a:pt x="494" y="409"/>
                  </a:lnTo>
                  <a:lnTo>
                    <a:pt x="503" y="381"/>
                  </a:lnTo>
                  <a:lnTo>
                    <a:pt x="506" y="354"/>
                  </a:lnTo>
                  <a:lnTo>
                    <a:pt x="505" y="326"/>
                  </a:lnTo>
                  <a:lnTo>
                    <a:pt x="499" y="301"/>
                  </a:lnTo>
                  <a:lnTo>
                    <a:pt x="489" y="275"/>
                  </a:lnTo>
                  <a:lnTo>
                    <a:pt x="473" y="252"/>
                  </a:lnTo>
                  <a:lnTo>
                    <a:pt x="456" y="232"/>
                  </a:lnTo>
                  <a:lnTo>
                    <a:pt x="434" y="215"/>
                  </a:lnTo>
                  <a:lnTo>
                    <a:pt x="408" y="202"/>
                  </a:lnTo>
                  <a:lnTo>
                    <a:pt x="381" y="193"/>
                  </a:lnTo>
                  <a:lnTo>
                    <a:pt x="353" y="190"/>
                  </a:lnTo>
                  <a:close/>
                  <a:moveTo>
                    <a:pt x="244" y="0"/>
                  </a:moveTo>
                  <a:lnTo>
                    <a:pt x="256" y="3"/>
                  </a:lnTo>
                  <a:lnTo>
                    <a:pt x="265" y="9"/>
                  </a:lnTo>
                  <a:lnTo>
                    <a:pt x="272" y="19"/>
                  </a:lnTo>
                  <a:lnTo>
                    <a:pt x="289" y="63"/>
                  </a:lnTo>
                  <a:lnTo>
                    <a:pt x="328" y="58"/>
                  </a:lnTo>
                  <a:lnTo>
                    <a:pt x="368" y="58"/>
                  </a:lnTo>
                  <a:lnTo>
                    <a:pt x="407" y="63"/>
                  </a:lnTo>
                  <a:lnTo>
                    <a:pt x="426" y="20"/>
                  </a:lnTo>
                  <a:lnTo>
                    <a:pt x="433" y="10"/>
                  </a:lnTo>
                  <a:lnTo>
                    <a:pt x="442" y="4"/>
                  </a:lnTo>
                  <a:lnTo>
                    <a:pt x="454" y="0"/>
                  </a:lnTo>
                  <a:lnTo>
                    <a:pt x="466" y="4"/>
                  </a:lnTo>
                  <a:lnTo>
                    <a:pt x="510" y="22"/>
                  </a:lnTo>
                  <a:lnTo>
                    <a:pt x="520" y="29"/>
                  </a:lnTo>
                  <a:lnTo>
                    <a:pt x="526" y="38"/>
                  </a:lnTo>
                  <a:lnTo>
                    <a:pt x="528" y="50"/>
                  </a:lnTo>
                  <a:lnTo>
                    <a:pt x="526" y="63"/>
                  </a:lnTo>
                  <a:lnTo>
                    <a:pt x="508" y="105"/>
                  </a:lnTo>
                  <a:lnTo>
                    <a:pt x="539" y="130"/>
                  </a:lnTo>
                  <a:lnTo>
                    <a:pt x="568" y="157"/>
                  </a:lnTo>
                  <a:lnTo>
                    <a:pt x="591" y="189"/>
                  </a:lnTo>
                  <a:lnTo>
                    <a:pt x="634" y="171"/>
                  </a:lnTo>
                  <a:lnTo>
                    <a:pt x="646" y="168"/>
                  </a:lnTo>
                  <a:lnTo>
                    <a:pt x="658" y="171"/>
                  </a:lnTo>
                  <a:lnTo>
                    <a:pt x="669" y="178"/>
                  </a:lnTo>
                  <a:lnTo>
                    <a:pt x="675" y="188"/>
                  </a:lnTo>
                  <a:lnTo>
                    <a:pt x="693" y="232"/>
                  </a:lnTo>
                  <a:lnTo>
                    <a:pt x="695" y="243"/>
                  </a:lnTo>
                  <a:lnTo>
                    <a:pt x="693" y="255"/>
                  </a:lnTo>
                  <a:lnTo>
                    <a:pt x="686" y="265"/>
                  </a:lnTo>
                  <a:lnTo>
                    <a:pt x="676" y="271"/>
                  </a:lnTo>
                  <a:lnTo>
                    <a:pt x="633" y="290"/>
                  </a:lnTo>
                  <a:lnTo>
                    <a:pt x="639" y="328"/>
                  </a:lnTo>
                  <a:lnTo>
                    <a:pt x="639" y="368"/>
                  </a:lnTo>
                  <a:lnTo>
                    <a:pt x="633" y="408"/>
                  </a:lnTo>
                  <a:lnTo>
                    <a:pt x="676" y="426"/>
                  </a:lnTo>
                  <a:lnTo>
                    <a:pt x="686" y="433"/>
                  </a:lnTo>
                  <a:lnTo>
                    <a:pt x="692" y="442"/>
                  </a:lnTo>
                  <a:lnTo>
                    <a:pt x="694" y="455"/>
                  </a:lnTo>
                  <a:lnTo>
                    <a:pt x="692" y="467"/>
                  </a:lnTo>
                  <a:lnTo>
                    <a:pt x="674" y="511"/>
                  </a:lnTo>
                  <a:lnTo>
                    <a:pt x="667" y="521"/>
                  </a:lnTo>
                  <a:lnTo>
                    <a:pt x="656" y="527"/>
                  </a:lnTo>
                  <a:lnTo>
                    <a:pt x="645" y="529"/>
                  </a:lnTo>
                  <a:lnTo>
                    <a:pt x="633" y="527"/>
                  </a:lnTo>
                  <a:lnTo>
                    <a:pt x="591" y="509"/>
                  </a:lnTo>
                  <a:lnTo>
                    <a:pt x="573" y="533"/>
                  </a:lnTo>
                  <a:lnTo>
                    <a:pt x="553" y="555"/>
                  </a:lnTo>
                  <a:lnTo>
                    <a:pt x="530" y="576"/>
                  </a:lnTo>
                  <a:lnTo>
                    <a:pt x="507" y="593"/>
                  </a:lnTo>
                  <a:lnTo>
                    <a:pt x="524" y="635"/>
                  </a:lnTo>
                  <a:lnTo>
                    <a:pt x="526" y="647"/>
                  </a:lnTo>
                  <a:lnTo>
                    <a:pt x="524" y="658"/>
                  </a:lnTo>
                  <a:lnTo>
                    <a:pt x="518" y="668"/>
                  </a:lnTo>
                  <a:lnTo>
                    <a:pt x="508" y="675"/>
                  </a:lnTo>
                  <a:lnTo>
                    <a:pt x="464" y="693"/>
                  </a:lnTo>
                  <a:lnTo>
                    <a:pt x="452" y="695"/>
                  </a:lnTo>
                  <a:lnTo>
                    <a:pt x="440" y="693"/>
                  </a:lnTo>
                  <a:lnTo>
                    <a:pt x="430" y="687"/>
                  </a:lnTo>
                  <a:lnTo>
                    <a:pt x="423" y="677"/>
                  </a:lnTo>
                  <a:lnTo>
                    <a:pt x="406" y="635"/>
                  </a:lnTo>
                  <a:lnTo>
                    <a:pt x="367" y="640"/>
                  </a:lnTo>
                  <a:lnTo>
                    <a:pt x="327" y="640"/>
                  </a:lnTo>
                  <a:lnTo>
                    <a:pt x="287" y="635"/>
                  </a:lnTo>
                  <a:lnTo>
                    <a:pt x="270" y="677"/>
                  </a:lnTo>
                  <a:lnTo>
                    <a:pt x="263" y="687"/>
                  </a:lnTo>
                  <a:lnTo>
                    <a:pt x="253" y="693"/>
                  </a:lnTo>
                  <a:lnTo>
                    <a:pt x="241" y="695"/>
                  </a:lnTo>
                  <a:lnTo>
                    <a:pt x="229" y="693"/>
                  </a:lnTo>
                  <a:lnTo>
                    <a:pt x="186" y="675"/>
                  </a:lnTo>
                  <a:lnTo>
                    <a:pt x="175" y="667"/>
                  </a:lnTo>
                  <a:lnTo>
                    <a:pt x="169" y="657"/>
                  </a:lnTo>
                  <a:lnTo>
                    <a:pt x="167" y="646"/>
                  </a:lnTo>
                  <a:lnTo>
                    <a:pt x="169" y="634"/>
                  </a:lnTo>
                  <a:lnTo>
                    <a:pt x="187" y="592"/>
                  </a:lnTo>
                  <a:lnTo>
                    <a:pt x="162" y="574"/>
                  </a:lnTo>
                  <a:lnTo>
                    <a:pt x="140" y="554"/>
                  </a:lnTo>
                  <a:lnTo>
                    <a:pt x="119" y="532"/>
                  </a:lnTo>
                  <a:lnTo>
                    <a:pt x="102" y="508"/>
                  </a:lnTo>
                  <a:lnTo>
                    <a:pt x="60" y="525"/>
                  </a:lnTo>
                  <a:lnTo>
                    <a:pt x="48" y="527"/>
                  </a:lnTo>
                  <a:lnTo>
                    <a:pt x="37" y="525"/>
                  </a:lnTo>
                  <a:lnTo>
                    <a:pt x="27" y="519"/>
                  </a:lnTo>
                  <a:lnTo>
                    <a:pt x="21" y="509"/>
                  </a:lnTo>
                  <a:lnTo>
                    <a:pt x="3" y="465"/>
                  </a:lnTo>
                  <a:lnTo>
                    <a:pt x="0" y="453"/>
                  </a:lnTo>
                  <a:lnTo>
                    <a:pt x="3" y="440"/>
                  </a:lnTo>
                  <a:lnTo>
                    <a:pt x="10" y="431"/>
                  </a:lnTo>
                  <a:lnTo>
                    <a:pt x="21" y="424"/>
                  </a:lnTo>
                  <a:lnTo>
                    <a:pt x="63" y="407"/>
                  </a:lnTo>
                  <a:lnTo>
                    <a:pt x="57" y="368"/>
                  </a:lnTo>
                  <a:lnTo>
                    <a:pt x="57" y="328"/>
                  </a:lnTo>
                  <a:lnTo>
                    <a:pt x="63" y="288"/>
                  </a:lnTo>
                  <a:lnTo>
                    <a:pt x="21" y="270"/>
                  </a:lnTo>
                  <a:lnTo>
                    <a:pt x="11" y="263"/>
                  </a:lnTo>
                  <a:lnTo>
                    <a:pt x="4" y="253"/>
                  </a:lnTo>
                  <a:lnTo>
                    <a:pt x="2" y="242"/>
                  </a:lnTo>
                  <a:lnTo>
                    <a:pt x="4" y="230"/>
                  </a:lnTo>
                  <a:lnTo>
                    <a:pt x="23" y="186"/>
                  </a:lnTo>
                  <a:lnTo>
                    <a:pt x="29" y="176"/>
                  </a:lnTo>
                  <a:lnTo>
                    <a:pt x="39" y="170"/>
                  </a:lnTo>
                  <a:lnTo>
                    <a:pt x="50" y="167"/>
                  </a:lnTo>
                  <a:lnTo>
                    <a:pt x="63" y="170"/>
                  </a:lnTo>
                  <a:lnTo>
                    <a:pt x="105" y="188"/>
                  </a:lnTo>
                  <a:lnTo>
                    <a:pt x="124" y="162"/>
                  </a:lnTo>
                  <a:lnTo>
                    <a:pt x="143" y="141"/>
                  </a:lnTo>
                  <a:lnTo>
                    <a:pt x="165" y="121"/>
                  </a:lnTo>
                  <a:lnTo>
                    <a:pt x="189" y="104"/>
                  </a:lnTo>
                  <a:lnTo>
                    <a:pt x="171" y="61"/>
                  </a:lnTo>
                  <a:lnTo>
                    <a:pt x="169" y="48"/>
                  </a:lnTo>
                  <a:lnTo>
                    <a:pt x="171" y="37"/>
                  </a:lnTo>
                  <a:lnTo>
                    <a:pt x="177" y="27"/>
                  </a:lnTo>
                  <a:lnTo>
                    <a:pt x="188" y="21"/>
                  </a:lnTo>
                  <a:lnTo>
                    <a:pt x="231" y="3"/>
                  </a:lnTo>
                  <a:lnTo>
                    <a:pt x="2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94" name="Freeform 56"/>
            <p:cNvSpPr>
              <a:spLocks/>
            </p:cNvSpPr>
            <p:nvPr/>
          </p:nvSpPr>
          <p:spPr bwMode="auto">
            <a:xfrm>
              <a:off x="1157" y="1408"/>
              <a:ext cx="177" cy="167"/>
            </a:xfrm>
            <a:custGeom>
              <a:avLst/>
              <a:gdLst>
                <a:gd name="T0" fmla="*/ 1262 w 2653"/>
                <a:gd name="T1" fmla="*/ 87 h 2511"/>
                <a:gd name="T2" fmla="*/ 1270 w 2653"/>
                <a:gd name="T3" fmla="*/ 17 h 2511"/>
                <a:gd name="T4" fmla="*/ 1317 w 2653"/>
                <a:gd name="T5" fmla="*/ 1 h 2511"/>
                <a:gd name="T6" fmla="*/ 1350 w 2653"/>
                <a:gd name="T7" fmla="*/ 3 h 2511"/>
                <a:gd name="T8" fmla="*/ 1394 w 2653"/>
                <a:gd name="T9" fmla="*/ 33 h 2511"/>
                <a:gd name="T10" fmla="*/ 1371 w 2653"/>
                <a:gd name="T11" fmla="*/ 127 h 2511"/>
                <a:gd name="T12" fmla="*/ 1535 w 2653"/>
                <a:gd name="T13" fmla="*/ 10 h 2511"/>
                <a:gd name="T14" fmla="*/ 1670 w 2653"/>
                <a:gd name="T15" fmla="*/ 78 h 2511"/>
                <a:gd name="T16" fmla="*/ 1792 w 2653"/>
                <a:gd name="T17" fmla="*/ 165 h 2511"/>
                <a:gd name="T18" fmla="*/ 1875 w 2653"/>
                <a:gd name="T19" fmla="*/ 165 h 2511"/>
                <a:gd name="T20" fmla="*/ 2000 w 2653"/>
                <a:gd name="T21" fmla="*/ 100 h 2511"/>
                <a:gd name="T22" fmla="*/ 2148 w 2653"/>
                <a:gd name="T23" fmla="*/ 202 h 2511"/>
                <a:gd name="T24" fmla="*/ 2129 w 2653"/>
                <a:gd name="T25" fmla="*/ 116 h 2511"/>
                <a:gd name="T26" fmla="*/ 2172 w 2653"/>
                <a:gd name="T27" fmla="*/ 93 h 2511"/>
                <a:gd name="T28" fmla="*/ 2202 w 2653"/>
                <a:gd name="T29" fmla="*/ 93 h 2511"/>
                <a:gd name="T30" fmla="*/ 2244 w 2653"/>
                <a:gd name="T31" fmla="*/ 116 h 2511"/>
                <a:gd name="T32" fmla="*/ 2227 w 2653"/>
                <a:gd name="T33" fmla="*/ 202 h 2511"/>
                <a:gd name="T34" fmla="*/ 2375 w 2653"/>
                <a:gd name="T35" fmla="*/ 101 h 2511"/>
                <a:gd name="T36" fmla="*/ 2511 w 2653"/>
                <a:gd name="T37" fmla="*/ 172 h 2511"/>
                <a:gd name="T38" fmla="*/ 2621 w 2653"/>
                <a:gd name="T39" fmla="*/ 260 h 2511"/>
                <a:gd name="T40" fmla="*/ 2652 w 2653"/>
                <a:gd name="T41" fmla="*/ 401 h 2511"/>
                <a:gd name="T42" fmla="*/ 2642 w 2653"/>
                <a:gd name="T43" fmla="*/ 615 h 2511"/>
                <a:gd name="T44" fmla="*/ 2605 w 2653"/>
                <a:gd name="T45" fmla="*/ 778 h 2511"/>
                <a:gd name="T46" fmla="*/ 2539 w 2653"/>
                <a:gd name="T47" fmla="*/ 928 h 2511"/>
                <a:gd name="T48" fmla="*/ 2501 w 2653"/>
                <a:gd name="T49" fmla="*/ 999 h 2511"/>
                <a:gd name="T50" fmla="*/ 2344 w 2653"/>
                <a:gd name="T51" fmla="*/ 2275 h 2511"/>
                <a:gd name="T52" fmla="*/ 2072 w 2653"/>
                <a:gd name="T53" fmla="*/ 2303 h 2511"/>
                <a:gd name="T54" fmla="*/ 1907 w 2653"/>
                <a:gd name="T55" fmla="*/ 1127 h 2511"/>
                <a:gd name="T56" fmla="*/ 1864 w 2653"/>
                <a:gd name="T57" fmla="*/ 981 h 2511"/>
                <a:gd name="T58" fmla="*/ 1807 w 2653"/>
                <a:gd name="T59" fmla="*/ 868 h 2511"/>
                <a:gd name="T60" fmla="*/ 1737 w 2653"/>
                <a:gd name="T61" fmla="*/ 929 h 2511"/>
                <a:gd name="T62" fmla="*/ 1686 w 2653"/>
                <a:gd name="T63" fmla="*/ 1026 h 2511"/>
                <a:gd name="T64" fmla="*/ 1513 w 2653"/>
                <a:gd name="T65" fmla="*/ 2459 h 2511"/>
                <a:gd name="T66" fmla="*/ 1215 w 2653"/>
                <a:gd name="T67" fmla="*/ 2511 h 2511"/>
                <a:gd name="T68" fmla="*/ 1137 w 2653"/>
                <a:gd name="T69" fmla="*/ 2440 h 2511"/>
                <a:gd name="T70" fmla="*/ 964 w 2653"/>
                <a:gd name="T71" fmla="*/ 1019 h 2511"/>
                <a:gd name="T72" fmla="*/ 906 w 2653"/>
                <a:gd name="T73" fmla="*/ 903 h 2511"/>
                <a:gd name="T74" fmla="*/ 836 w 2653"/>
                <a:gd name="T75" fmla="*/ 891 h 2511"/>
                <a:gd name="T76" fmla="*/ 786 w 2653"/>
                <a:gd name="T77" fmla="*/ 991 h 2511"/>
                <a:gd name="T78" fmla="*/ 634 w 2653"/>
                <a:gd name="T79" fmla="*/ 2243 h 2511"/>
                <a:gd name="T80" fmla="*/ 565 w 2653"/>
                <a:gd name="T81" fmla="*/ 2305 h 2511"/>
                <a:gd name="T82" fmla="*/ 303 w 2653"/>
                <a:gd name="T83" fmla="*/ 2260 h 2511"/>
                <a:gd name="T84" fmla="*/ 151 w 2653"/>
                <a:gd name="T85" fmla="*/ 997 h 2511"/>
                <a:gd name="T86" fmla="*/ 105 w 2653"/>
                <a:gd name="T87" fmla="*/ 905 h 2511"/>
                <a:gd name="T88" fmla="*/ 40 w 2653"/>
                <a:gd name="T89" fmla="*/ 752 h 2511"/>
                <a:gd name="T90" fmla="*/ 8 w 2653"/>
                <a:gd name="T91" fmla="*/ 580 h 2511"/>
                <a:gd name="T92" fmla="*/ 2 w 2653"/>
                <a:gd name="T93" fmla="*/ 369 h 2511"/>
                <a:gd name="T94" fmla="*/ 47 w 2653"/>
                <a:gd name="T95" fmla="*/ 244 h 2511"/>
                <a:gd name="T96" fmla="*/ 170 w 2653"/>
                <a:gd name="T97" fmla="*/ 157 h 2511"/>
                <a:gd name="T98" fmla="*/ 290 w 2653"/>
                <a:gd name="T99" fmla="*/ 96 h 2511"/>
                <a:gd name="T100" fmla="*/ 416 w 2653"/>
                <a:gd name="T101" fmla="*/ 181 h 2511"/>
                <a:gd name="T102" fmla="*/ 414 w 2653"/>
                <a:gd name="T103" fmla="*/ 109 h 2511"/>
                <a:gd name="T104" fmla="*/ 458 w 2653"/>
                <a:gd name="T105" fmla="*/ 92 h 2511"/>
                <a:gd name="T106" fmla="*/ 489 w 2653"/>
                <a:gd name="T107" fmla="*/ 94 h 2511"/>
                <a:gd name="T108" fmla="*/ 528 w 2653"/>
                <a:gd name="T109" fmla="*/ 125 h 2511"/>
                <a:gd name="T110" fmla="*/ 491 w 2653"/>
                <a:gd name="T111" fmla="*/ 225 h 2511"/>
                <a:gd name="T112" fmla="*/ 668 w 2653"/>
                <a:gd name="T113" fmla="*/ 107 h 2511"/>
                <a:gd name="T114" fmla="*/ 803 w 2653"/>
                <a:gd name="T115" fmla="*/ 181 h 2511"/>
                <a:gd name="T116" fmla="*/ 871 w 2653"/>
                <a:gd name="T117" fmla="*/ 155 h 2511"/>
                <a:gd name="T118" fmla="*/ 1010 w 2653"/>
                <a:gd name="T119" fmla="*/ 63 h 2511"/>
                <a:gd name="T120" fmla="*/ 1129 w 2653"/>
                <a:gd name="T121" fmla="*/ 4 h 2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53" h="2511">
                  <a:moveTo>
                    <a:pt x="1139" y="0"/>
                  </a:moveTo>
                  <a:lnTo>
                    <a:pt x="1240" y="319"/>
                  </a:lnTo>
                  <a:lnTo>
                    <a:pt x="1299" y="152"/>
                  </a:lnTo>
                  <a:lnTo>
                    <a:pt x="1282" y="127"/>
                  </a:lnTo>
                  <a:lnTo>
                    <a:pt x="1270" y="105"/>
                  </a:lnTo>
                  <a:lnTo>
                    <a:pt x="1262" y="87"/>
                  </a:lnTo>
                  <a:lnTo>
                    <a:pt x="1257" y="69"/>
                  </a:lnTo>
                  <a:lnTo>
                    <a:pt x="1255" y="55"/>
                  </a:lnTo>
                  <a:lnTo>
                    <a:pt x="1256" y="43"/>
                  </a:lnTo>
                  <a:lnTo>
                    <a:pt x="1259" y="33"/>
                  </a:lnTo>
                  <a:lnTo>
                    <a:pt x="1264" y="24"/>
                  </a:lnTo>
                  <a:lnTo>
                    <a:pt x="1270" y="17"/>
                  </a:lnTo>
                  <a:lnTo>
                    <a:pt x="1278" y="12"/>
                  </a:lnTo>
                  <a:lnTo>
                    <a:pt x="1286" y="8"/>
                  </a:lnTo>
                  <a:lnTo>
                    <a:pt x="1294" y="5"/>
                  </a:lnTo>
                  <a:lnTo>
                    <a:pt x="1303" y="3"/>
                  </a:lnTo>
                  <a:lnTo>
                    <a:pt x="1311" y="1"/>
                  </a:lnTo>
                  <a:lnTo>
                    <a:pt x="1317" y="1"/>
                  </a:lnTo>
                  <a:lnTo>
                    <a:pt x="1323" y="0"/>
                  </a:lnTo>
                  <a:lnTo>
                    <a:pt x="1326" y="0"/>
                  </a:lnTo>
                  <a:lnTo>
                    <a:pt x="1330" y="0"/>
                  </a:lnTo>
                  <a:lnTo>
                    <a:pt x="1335" y="1"/>
                  </a:lnTo>
                  <a:lnTo>
                    <a:pt x="1342" y="1"/>
                  </a:lnTo>
                  <a:lnTo>
                    <a:pt x="1350" y="3"/>
                  </a:lnTo>
                  <a:lnTo>
                    <a:pt x="1358" y="5"/>
                  </a:lnTo>
                  <a:lnTo>
                    <a:pt x="1367" y="8"/>
                  </a:lnTo>
                  <a:lnTo>
                    <a:pt x="1375" y="12"/>
                  </a:lnTo>
                  <a:lnTo>
                    <a:pt x="1382" y="17"/>
                  </a:lnTo>
                  <a:lnTo>
                    <a:pt x="1389" y="24"/>
                  </a:lnTo>
                  <a:lnTo>
                    <a:pt x="1394" y="33"/>
                  </a:lnTo>
                  <a:lnTo>
                    <a:pt x="1397" y="43"/>
                  </a:lnTo>
                  <a:lnTo>
                    <a:pt x="1397" y="55"/>
                  </a:lnTo>
                  <a:lnTo>
                    <a:pt x="1396" y="69"/>
                  </a:lnTo>
                  <a:lnTo>
                    <a:pt x="1391" y="87"/>
                  </a:lnTo>
                  <a:lnTo>
                    <a:pt x="1383" y="105"/>
                  </a:lnTo>
                  <a:lnTo>
                    <a:pt x="1371" y="127"/>
                  </a:lnTo>
                  <a:lnTo>
                    <a:pt x="1354" y="152"/>
                  </a:lnTo>
                  <a:lnTo>
                    <a:pt x="1413" y="319"/>
                  </a:lnTo>
                  <a:lnTo>
                    <a:pt x="1513" y="0"/>
                  </a:lnTo>
                  <a:lnTo>
                    <a:pt x="1516" y="1"/>
                  </a:lnTo>
                  <a:lnTo>
                    <a:pt x="1523" y="4"/>
                  </a:lnTo>
                  <a:lnTo>
                    <a:pt x="1535" y="10"/>
                  </a:lnTo>
                  <a:lnTo>
                    <a:pt x="1552" y="17"/>
                  </a:lnTo>
                  <a:lnTo>
                    <a:pt x="1571" y="25"/>
                  </a:lnTo>
                  <a:lnTo>
                    <a:pt x="1592" y="37"/>
                  </a:lnTo>
                  <a:lnTo>
                    <a:pt x="1617" y="49"/>
                  </a:lnTo>
                  <a:lnTo>
                    <a:pt x="1643" y="63"/>
                  </a:lnTo>
                  <a:lnTo>
                    <a:pt x="1670" y="78"/>
                  </a:lnTo>
                  <a:lnTo>
                    <a:pt x="1697" y="95"/>
                  </a:lnTo>
                  <a:lnTo>
                    <a:pt x="1726" y="113"/>
                  </a:lnTo>
                  <a:lnTo>
                    <a:pt x="1752" y="132"/>
                  </a:lnTo>
                  <a:lnTo>
                    <a:pt x="1767" y="144"/>
                  </a:lnTo>
                  <a:lnTo>
                    <a:pt x="1780" y="155"/>
                  </a:lnTo>
                  <a:lnTo>
                    <a:pt x="1792" y="165"/>
                  </a:lnTo>
                  <a:lnTo>
                    <a:pt x="1804" y="176"/>
                  </a:lnTo>
                  <a:lnTo>
                    <a:pt x="1818" y="190"/>
                  </a:lnTo>
                  <a:lnTo>
                    <a:pt x="1821" y="193"/>
                  </a:lnTo>
                  <a:lnTo>
                    <a:pt x="1824" y="198"/>
                  </a:lnTo>
                  <a:lnTo>
                    <a:pt x="1850" y="181"/>
                  </a:lnTo>
                  <a:lnTo>
                    <a:pt x="1875" y="165"/>
                  </a:lnTo>
                  <a:lnTo>
                    <a:pt x="1900" y="151"/>
                  </a:lnTo>
                  <a:lnTo>
                    <a:pt x="1924" y="137"/>
                  </a:lnTo>
                  <a:lnTo>
                    <a:pt x="1947" y="126"/>
                  </a:lnTo>
                  <a:lnTo>
                    <a:pt x="1968" y="116"/>
                  </a:lnTo>
                  <a:lnTo>
                    <a:pt x="1986" y="107"/>
                  </a:lnTo>
                  <a:lnTo>
                    <a:pt x="2000" y="100"/>
                  </a:lnTo>
                  <a:lnTo>
                    <a:pt x="2012" y="96"/>
                  </a:lnTo>
                  <a:lnTo>
                    <a:pt x="2019" y="93"/>
                  </a:lnTo>
                  <a:lnTo>
                    <a:pt x="2021" y="92"/>
                  </a:lnTo>
                  <a:lnTo>
                    <a:pt x="2110" y="372"/>
                  </a:lnTo>
                  <a:lnTo>
                    <a:pt x="2163" y="225"/>
                  </a:lnTo>
                  <a:lnTo>
                    <a:pt x="2148" y="202"/>
                  </a:lnTo>
                  <a:lnTo>
                    <a:pt x="2136" y="181"/>
                  </a:lnTo>
                  <a:lnTo>
                    <a:pt x="2129" y="164"/>
                  </a:lnTo>
                  <a:lnTo>
                    <a:pt x="2125" y="149"/>
                  </a:lnTo>
                  <a:lnTo>
                    <a:pt x="2124" y="136"/>
                  </a:lnTo>
                  <a:lnTo>
                    <a:pt x="2125" y="125"/>
                  </a:lnTo>
                  <a:lnTo>
                    <a:pt x="2129" y="116"/>
                  </a:lnTo>
                  <a:lnTo>
                    <a:pt x="2134" y="109"/>
                  </a:lnTo>
                  <a:lnTo>
                    <a:pt x="2141" y="104"/>
                  </a:lnTo>
                  <a:lnTo>
                    <a:pt x="2149" y="99"/>
                  </a:lnTo>
                  <a:lnTo>
                    <a:pt x="2157" y="96"/>
                  </a:lnTo>
                  <a:lnTo>
                    <a:pt x="2164" y="94"/>
                  </a:lnTo>
                  <a:lnTo>
                    <a:pt x="2172" y="93"/>
                  </a:lnTo>
                  <a:lnTo>
                    <a:pt x="2178" y="92"/>
                  </a:lnTo>
                  <a:lnTo>
                    <a:pt x="2183" y="92"/>
                  </a:lnTo>
                  <a:lnTo>
                    <a:pt x="2187" y="92"/>
                  </a:lnTo>
                  <a:lnTo>
                    <a:pt x="2190" y="92"/>
                  </a:lnTo>
                  <a:lnTo>
                    <a:pt x="2195" y="92"/>
                  </a:lnTo>
                  <a:lnTo>
                    <a:pt x="2202" y="93"/>
                  </a:lnTo>
                  <a:lnTo>
                    <a:pt x="2210" y="94"/>
                  </a:lnTo>
                  <a:lnTo>
                    <a:pt x="2218" y="96"/>
                  </a:lnTo>
                  <a:lnTo>
                    <a:pt x="2225" y="99"/>
                  </a:lnTo>
                  <a:lnTo>
                    <a:pt x="2233" y="104"/>
                  </a:lnTo>
                  <a:lnTo>
                    <a:pt x="2239" y="109"/>
                  </a:lnTo>
                  <a:lnTo>
                    <a:pt x="2244" y="116"/>
                  </a:lnTo>
                  <a:lnTo>
                    <a:pt x="2248" y="125"/>
                  </a:lnTo>
                  <a:lnTo>
                    <a:pt x="2249" y="136"/>
                  </a:lnTo>
                  <a:lnTo>
                    <a:pt x="2249" y="149"/>
                  </a:lnTo>
                  <a:lnTo>
                    <a:pt x="2245" y="164"/>
                  </a:lnTo>
                  <a:lnTo>
                    <a:pt x="2238" y="181"/>
                  </a:lnTo>
                  <a:lnTo>
                    <a:pt x="2227" y="202"/>
                  </a:lnTo>
                  <a:lnTo>
                    <a:pt x="2212" y="225"/>
                  </a:lnTo>
                  <a:lnTo>
                    <a:pt x="2263" y="372"/>
                  </a:lnTo>
                  <a:lnTo>
                    <a:pt x="2352" y="92"/>
                  </a:lnTo>
                  <a:lnTo>
                    <a:pt x="2355" y="93"/>
                  </a:lnTo>
                  <a:lnTo>
                    <a:pt x="2363" y="96"/>
                  </a:lnTo>
                  <a:lnTo>
                    <a:pt x="2375" y="101"/>
                  </a:lnTo>
                  <a:lnTo>
                    <a:pt x="2392" y="109"/>
                  </a:lnTo>
                  <a:lnTo>
                    <a:pt x="2411" y="118"/>
                  </a:lnTo>
                  <a:lnTo>
                    <a:pt x="2433" y="129"/>
                  </a:lnTo>
                  <a:lnTo>
                    <a:pt x="2458" y="143"/>
                  </a:lnTo>
                  <a:lnTo>
                    <a:pt x="2484" y="157"/>
                  </a:lnTo>
                  <a:lnTo>
                    <a:pt x="2511" y="172"/>
                  </a:lnTo>
                  <a:lnTo>
                    <a:pt x="2537" y="189"/>
                  </a:lnTo>
                  <a:lnTo>
                    <a:pt x="2563" y="208"/>
                  </a:lnTo>
                  <a:lnTo>
                    <a:pt x="2580" y="221"/>
                  </a:lnTo>
                  <a:lnTo>
                    <a:pt x="2593" y="232"/>
                  </a:lnTo>
                  <a:lnTo>
                    <a:pt x="2606" y="244"/>
                  </a:lnTo>
                  <a:lnTo>
                    <a:pt x="2621" y="260"/>
                  </a:lnTo>
                  <a:lnTo>
                    <a:pt x="2631" y="272"/>
                  </a:lnTo>
                  <a:lnTo>
                    <a:pt x="2638" y="290"/>
                  </a:lnTo>
                  <a:lnTo>
                    <a:pt x="2644" y="313"/>
                  </a:lnTo>
                  <a:lnTo>
                    <a:pt x="2648" y="339"/>
                  </a:lnTo>
                  <a:lnTo>
                    <a:pt x="2651" y="369"/>
                  </a:lnTo>
                  <a:lnTo>
                    <a:pt x="2652" y="401"/>
                  </a:lnTo>
                  <a:lnTo>
                    <a:pt x="2653" y="436"/>
                  </a:lnTo>
                  <a:lnTo>
                    <a:pt x="2652" y="471"/>
                  </a:lnTo>
                  <a:lnTo>
                    <a:pt x="2651" y="508"/>
                  </a:lnTo>
                  <a:lnTo>
                    <a:pt x="2649" y="545"/>
                  </a:lnTo>
                  <a:lnTo>
                    <a:pt x="2645" y="580"/>
                  </a:lnTo>
                  <a:lnTo>
                    <a:pt x="2642" y="615"/>
                  </a:lnTo>
                  <a:lnTo>
                    <a:pt x="2637" y="648"/>
                  </a:lnTo>
                  <a:lnTo>
                    <a:pt x="2633" y="678"/>
                  </a:lnTo>
                  <a:lnTo>
                    <a:pt x="2627" y="705"/>
                  </a:lnTo>
                  <a:lnTo>
                    <a:pt x="2621" y="728"/>
                  </a:lnTo>
                  <a:lnTo>
                    <a:pt x="2614" y="752"/>
                  </a:lnTo>
                  <a:lnTo>
                    <a:pt x="2605" y="778"/>
                  </a:lnTo>
                  <a:lnTo>
                    <a:pt x="2595" y="804"/>
                  </a:lnTo>
                  <a:lnTo>
                    <a:pt x="2584" y="831"/>
                  </a:lnTo>
                  <a:lnTo>
                    <a:pt x="2573" y="856"/>
                  </a:lnTo>
                  <a:lnTo>
                    <a:pt x="2561" y="882"/>
                  </a:lnTo>
                  <a:lnTo>
                    <a:pt x="2550" y="905"/>
                  </a:lnTo>
                  <a:lnTo>
                    <a:pt x="2539" y="928"/>
                  </a:lnTo>
                  <a:lnTo>
                    <a:pt x="2529" y="947"/>
                  </a:lnTo>
                  <a:lnTo>
                    <a:pt x="2520" y="964"/>
                  </a:lnTo>
                  <a:lnTo>
                    <a:pt x="2513" y="978"/>
                  </a:lnTo>
                  <a:lnTo>
                    <a:pt x="2507" y="990"/>
                  </a:lnTo>
                  <a:lnTo>
                    <a:pt x="2503" y="997"/>
                  </a:lnTo>
                  <a:lnTo>
                    <a:pt x="2501" y="999"/>
                  </a:lnTo>
                  <a:lnTo>
                    <a:pt x="2486" y="1040"/>
                  </a:lnTo>
                  <a:lnTo>
                    <a:pt x="2475" y="1082"/>
                  </a:lnTo>
                  <a:lnTo>
                    <a:pt x="2468" y="1127"/>
                  </a:lnTo>
                  <a:lnTo>
                    <a:pt x="2355" y="2243"/>
                  </a:lnTo>
                  <a:lnTo>
                    <a:pt x="2351" y="2260"/>
                  </a:lnTo>
                  <a:lnTo>
                    <a:pt x="2344" y="2275"/>
                  </a:lnTo>
                  <a:lnTo>
                    <a:pt x="2333" y="2288"/>
                  </a:lnTo>
                  <a:lnTo>
                    <a:pt x="2318" y="2297"/>
                  </a:lnTo>
                  <a:lnTo>
                    <a:pt x="2303" y="2303"/>
                  </a:lnTo>
                  <a:lnTo>
                    <a:pt x="2286" y="2305"/>
                  </a:lnTo>
                  <a:lnTo>
                    <a:pt x="2090" y="2305"/>
                  </a:lnTo>
                  <a:lnTo>
                    <a:pt x="2072" y="2303"/>
                  </a:lnTo>
                  <a:lnTo>
                    <a:pt x="2056" y="2297"/>
                  </a:lnTo>
                  <a:lnTo>
                    <a:pt x="2043" y="2288"/>
                  </a:lnTo>
                  <a:lnTo>
                    <a:pt x="2032" y="2275"/>
                  </a:lnTo>
                  <a:lnTo>
                    <a:pt x="2025" y="2260"/>
                  </a:lnTo>
                  <a:lnTo>
                    <a:pt x="2020" y="2243"/>
                  </a:lnTo>
                  <a:lnTo>
                    <a:pt x="1907" y="1127"/>
                  </a:lnTo>
                  <a:lnTo>
                    <a:pt x="1900" y="1082"/>
                  </a:lnTo>
                  <a:lnTo>
                    <a:pt x="1889" y="1040"/>
                  </a:lnTo>
                  <a:lnTo>
                    <a:pt x="1873" y="999"/>
                  </a:lnTo>
                  <a:lnTo>
                    <a:pt x="1872" y="997"/>
                  </a:lnTo>
                  <a:lnTo>
                    <a:pt x="1869" y="991"/>
                  </a:lnTo>
                  <a:lnTo>
                    <a:pt x="1864" y="981"/>
                  </a:lnTo>
                  <a:lnTo>
                    <a:pt x="1857" y="967"/>
                  </a:lnTo>
                  <a:lnTo>
                    <a:pt x="1849" y="952"/>
                  </a:lnTo>
                  <a:lnTo>
                    <a:pt x="1839" y="934"/>
                  </a:lnTo>
                  <a:lnTo>
                    <a:pt x="1829" y="913"/>
                  </a:lnTo>
                  <a:lnTo>
                    <a:pt x="1818" y="891"/>
                  </a:lnTo>
                  <a:lnTo>
                    <a:pt x="1807" y="868"/>
                  </a:lnTo>
                  <a:lnTo>
                    <a:pt x="1797" y="843"/>
                  </a:lnTo>
                  <a:lnTo>
                    <a:pt x="1786" y="819"/>
                  </a:lnTo>
                  <a:lnTo>
                    <a:pt x="1774" y="847"/>
                  </a:lnTo>
                  <a:lnTo>
                    <a:pt x="1761" y="876"/>
                  </a:lnTo>
                  <a:lnTo>
                    <a:pt x="1749" y="903"/>
                  </a:lnTo>
                  <a:lnTo>
                    <a:pt x="1737" y="929"/>
                  </a:lnTo>
                  <a:lnTo>
                    <a:pt x="1725" y="952"/>
                  </a:lnTo>
                  <a:lnTo>
                    <a:pt x="1713" y="973"/>
                  </a:lnTo>
                  <a:lnTo>
                    <a:pt x="1704" y="993"/>
                  </a:lnTo>
                  <a:lnTo>
                    <a:pt x="1696" y="1008"/>
                  </a:lnTo>
                  <a:lnTo>
                    <a:pt x="1690" y="1019"/>
                  </a:lnTo>
                  <a:lnTo>
                    <a:pt x="1686" y="1026"/>
                  </a:lnTo>
                  <a:lnTo>
                    <a:pt x="1684" y="1029"/>
                  </a:lnTo>
                  <a:lnTo>
                    <a:pt x="1667" y="1076"/>
                  </a:lnTo>
                  <a:lnTo>
                    <a:pt x="1653" y="1124"/>
                  </a:lnTo>
                  <a:lnTo>
                    <a:pt x="1646" y="1174"/>
                  </a:lnTo>
                  <a:lnTo>
                    <a:pt x="1517" y="2440"/>
                  </a:lnTo>
                  <a:lnTo>
                    <a:pt x="1513" y="2459"/>
                  </a:lnTo>
                  <a:lnTo>
                    <a:pt x="1504" y="2475"/>
                  </a:lnTo>
                  <a:lnTo>
                    <a:pt x="1492" y="2490"/>
                  </a:lnTo>
                  <a:lnTo>
                    <a:pt x="1476" y="2501"/>
                  </a:lnTo>
                  <a:lnTo>
                    <a:pt x="1458" y="2508"/>
                  </a:lnTo>
                  <a:lnTo>
                    <a:pt x="1439" y="2511"/>
                  </a:lnTo>
                  <a:lnTo>
                    <a:pt x="1215" y="2511"/>
                  </a:lnTo>
                  <a:lnTo>
                    <a:pt x="1196" y="2508"/>
                  </a:lnTo>
                  <a:lnTo>
                    <a:pt x="1177" y="2501"/>
                  </a:lnTo>
                  <a:lnTo>
                    <a:pt x="1162" y="2490"/>
                  </a:lnTo>
                  <a:lnTo>
                    <a:pt x="1150" y="2475"/>
                  </a:lnTo>
                  <a:lnTo>
                    <a:pt x="1141" y="2459"/>
                  </a:lnTo>
                  <a:lnTo>
                    <a:pt x="1137" y="2440"/>
                  </a:lnTo>
                  <a:lnTo>
                    <a:pt x="1008" y="1174"/>
                  </a:lnTo>
                  <a:lnTo>
                    <a:pt x="1001" y="1124"/>
                  </a:lnTo>
                  <a:lnTo>
                    <a:pt x="987" y="1076"/>
                  </a:lnTo>
                  <a:lnTo>
                    <a:pt x="970" y="1029"/>
                  </a:lnTo>
                  <a:lnTo>
                    <a:pt x="968" y="1026"/>
                  </a:lnTo>
                  <a:lnTo>
                    <a:pt x="964" y="1019"/>
                  </a:lnTo>
                  <a:lnTo>
                    <a:pt x="958" y="1008"/>
                  </a:lnTo>
                  <a:lnTo>
                    <a:pt x="950" y="993"/>
                  </a:lnTo>
                  <a:lnTo>
                    <a:pt x="941" y="974"/>
                  </a:lnTo>
                  <a:lnTo>
                    <a:pt x="929" y="953"/>
                  </a:lnTo>
                  <a:lnTo>
                    <a:pt x="918" y="929"/>
                  </a:lnTo>
                  <a:lnTo>
                    <a:pt x="906" y="903"/>
                  </a:lnTo>
                  <a:lnTo>
                    <a:pt x="893" y="876"/>
                  </a:lnTo>
                  <a:lnTo>
                    <a:pt x="881" y="848"/>
                  </a:lnTo>
                  <a:lnTo>
                    <a:pt x="868" y="819"/>
                  </a:lnTo>
                  <a:lnTo>
                    <a:pt x="858" y="844"/>
                  </a:lnTo>
                  <a:lnTo>
                    <a:pt x="847" y="868"/>
                  </a:lnTo>
                  <a:lnTo>
                    <a:pt x="836" y="891"/>
                  </a:lnTo>
                  <a:lnTo>
                    <a:pt x="826" y="913"/>
                  </a:lnTo>
                  <a:lnTo>
                    <a:pt x="815" y="934"/>
                  </a:lnTo>
                  <a:lnTo>
                    <a:pt x="806" y="952"/>
                  </a:lnTo>
                  <a:lnTo>
                    <a:pt x="798" y="967"/>
                  </a:lnTo>
                  <a:lnTo>
                    <a:pt x="791" y="981"/>
                  </a:lnTo>
                  <a:lnTo>
                    <a:pt x="786" y="991"/>
                  </a:lnTo>
                  <a:lnTo>
                    <a:pt x="782" y="997"/>
                  </a:lnTo>
                  <a:lnTo>
                    <a:pt x="781" y="999"/>
                  </a:lnTo>
                  <a:lnTo>
                    <a:pt x="766" y="1040"/>
                  </a:lnTo>
                  <a:lnTo>
                    <a:pt x="754" y="1082"/>
                  </a:lnTo>
                  <a:lnTo>
                    <a:pt x="747" y="1127"/>
                  </a:lnTo>
                  <a:lnTo>
                    <a:pt x="634" y="2243"/>
                  </a:lnTo>
                  <a:lnTo>
                    <a:pt x="630" y="2260"/>
                  </a:lnTo>
                  <a:lnTo>
                    <a:pt x="622" y="2275"/>
                  </a:lnTo>
                  <a:lnTo>
                    <a:pt x="612" y="2288"/>
                  </a:lnTo>
                  <a:lnTo>
                    <a:pt x="598" y="2297"/>
                  </a:lnTo>
                  <a:lnTo>
                    <a:pt x="583" y="2303"/>
                  </a:lnTo>
                  <a:lnTo>
                    <a:pt x="565" y="2305"/>
                  </a:lnTo>
                  <a:lnTo>
                    <a:pt x="368" y="2305"/>
                  </a:lnTo>
                  <a:lnTo>
                    <a:pt x="352" y="2303"/>
                  </a:lnTo>
                  <a:lnTo>
                    <a:pt x="336" y="2297"/>
                  </a:lnTo>
                  <a:lnTo>
                    <a:pt x="322" y="2288"/>
                  </a:lnTo>
                  <a:lnTo>
                    <a:pt x="311" y="2275"/>
                  </a:lnTo>
                  <a:lnTo>
                    <a:pt x="303" y="2260"/>
                  </a:lnTo>
                  <a:lnTo>
                    <a:pt x="300" y="2243"/>
                  </a:lnTo>
                  <a:lnTo>
                    <a:pt x="186" y="1127"/>
                  </a:lnTo>
                  <a:lnTo>
                    <a:pt x="180" y="1082"/>
                  </a:lnTo>
                  <a:lnTo>
                    <a:pt x="169" y="1040"/>
                  </a:lnTo>
                  <a:lnTo>
                    <a:pt x="153" y="999"/>
                  </a:lnTo>
                  <a:lnTo>
                    <a:pt x="151" y="997"/>
                  </a:lnTo>
                  <a:lnTo>
                    <a:pt x="147" y="990"/>
                  </a:lnTo>
                  <a:lnTo>
                    <a:pt x="142" y="978"/>
                  </a:lnTo>
                  <a:lnTo>
                    <a:pt x="134" y="964"/>
                  </a:lnTo>
                  <a:lnTo>
                    <a:pt x="125" y="947"/>
                  </a:lnTo>
                  <a:lnTo>
                    <a:pt x="115" y="928"/>
                  </a:lnTo>
                  <a:lnTo>
                    <a:pt x="105" y="905"/>
                  </a:lnTo>
                  <a:lnTo>
                    <a:pt x="93" y="882"/>
                  </a:lnTo>
                  <a:lnTo>
                    <a:pt x="81" y="856"/>
                  </a:lnTo>
                  <a:lnTo>
                    <a:pt x="70" y="830"/>
                  </a:lnTo>
                  <a:lnTo>
                    <a:pt x="59" y="804"/>
                  </a:lnTo>
                  <a:lnTo>
                    <a:pt x="49" y="778"/>
                  </a:lnTo>
                  <a:lnTo>
                    <a:pt x="40" y="752"/>
                  </a:lnTo>
                  <a:lnTo>
                    <a:pt x="32" y="727"/>
                  </a:lnTo>
                  <a:lnTo>
                    <a:pt x="26" y="705"/>
                  </a:lnTo>
                  <a:lnTo>
                    <a:pt x="21" y="677"/>
                  </a:lnTo>
                  <a:lnTo>
                    <a:pt x="16" y="648"/>
                  </a:lnTo>
                  <a:lnTo>
                    <a:pt x="12" y="615"/>
                  </a:lnTo>
                  <a:lnTo>
                    <a:pt x="8" y="580"/>
                  </a:lnTo>
                  <a:lnTo>
                    <a:pt x="5" y="544"/>
                  </a:lnTo>
                  <a:lnTo>
                    <a:pt x="2" y="508"/>
                  </a:lnTo>
                  <a:lnTo>
                    <a:pt x="1" y="471"/>
                  </a:lnTo>
                  <a:lnTo>
                    <a:pt x="0" y="436"/>
                  </a:lnTo>
                  <a:lnTo>
                    <a:pt x="1" y="401"/>
                  </a:lnTo>
                  <a:lnTo>
                    <a:pt x="2" y="369"/>
                  </a:lnTo>
                  <a:lnTo>
                    <a:pt x="5" y="339"/>
                  </a:lnTo>
                  <a:lnTo>
                    <a:pt x="10" y="313"/>
                  </a:lnTo>
                  <a:lnTo>
                    <a:pt x="15" y="290"/>
                  </a:lnTo>
                  <a:lnTo>
                    <a:pt x="22" y="272"/>
                  </a:lnTo>
                  <a:lnTo>
                    <a:pt x="32" y="260"/>
                  </a:lnTo>
                  <a:lnTo>
                    <a:pt x="47" y="244"/>
                  </a:lnTo>
                  <a:lnTo>
                    <a:pt x="60" y="232"/>
                  </a:lnTo>
                  <a:lnTo>
                    <a:pt x="73" y="221"/>
                  </a:lnTo>
                  <a:lnTo>
                    <a:pt x="89" y="208"/>
                  </a:lnTo>
                  <a:lnTo>
                    <a:pt x="116" y="189"/>
                  </a:lnTo>
                  <a:lnTo>
                    <a:pt x="143" y="172"/>
                  </a:lnTo>
                  <a:lnTo>
                    <a:pt x="170" y="157"/>
                  </a:lnTo>
                  <a:lnTo>
                    <a:pt x="195" y="143"/>
                  </a:lnTo>
                  <a:lnTo>
                    <a:pt x="220" y="129"/>
                  </a:lnTo>
                  <a:lnTo>
                    <a:pt x="242" y="118"/>
                  </a:lnTo>
                  <a:lnTo>
                    <a:pt x="261" y="109"/>
                  </a:lnTo>
                  <a:lnTo>
                    <a:pt x="278" y="101"/>
                  </a:lnTo>
                  <a:lnTo>
                    <a:pt x="290" y="96"/>
                  </a:lnTo>
                  <a:lnTo>
                    <a:pt x="298" y="93"/>
                  </a:lnTo>
                  <a:lnTo>
                    <a:pt x="301" y="92"/>
                  </a:lnTo>
                  <a:lnTo>
                    <a:pt x="389" y="372"/>
                  </a:lnTo>
                  <a:lnTo>
                    <a:pt x="441" y="225"/>
                  </a:lnTo>
                  <a:lnTo>
                    <a:pt x="426" y="202"/>
                  </a:lnTo>
                  <a:lnTo>
                    <a:pt x="416" y="181"/>
                  </a:lnTo>
                  <a:lnTo>
                    <a:pt x="409" y="164"/>
                  </a:lnTo>
                  <a:lnTo>
                    <a:pt x="405" y="149"/>
                  </a:lnTo>
                  <a:lnTo>
                    <a:pt x="404" y="136"/>
                  </a:lnTo>
                  <a:lnTo>
                    <a:pt x="405" y="125"/>
                  </a:lnTo>
                  <a:lnTo>
                    <a:pt x="409" y="116"/>
                  </a:lnTo>
                  <a:lnTo>
                    <a:pt x="414" y="109"/>
                  </a:lnTo>
                  <a:lnTo>
                    <a:pt x="421" y="104"/>
                  </a:lnTo>
                  <a:lnTo>
                    <a:pt x="428" y="99"/>
                  </a:lnTo>
                  <a:lnTo>
                    <a:pt x="436" y="96"/>
                  </a:lnTo>
                  <a:lnTo>
                    <a:pt x="443" y="94"/>
                  </a:lnTo>
                  <a:lnTo>
                    <a:pt x="450" y="93"/>
                  </a:lnTo>
                  <a:lnTo>
                    <a:pt x="458" y="92"/>
                  </a:lnTo>
                  <a:lnTo>
                    <a:pt x="463" y="92"/>
                  </a:lnTo>
                  <a:lnTo>
                    <a:pt x="467" y="92"/>
                  </a:lnTo>
                  <a:lnTo>
                    <a:pt x="470" y="92"/>
                  </a:lnTo>
                  <a:lnTo>
                    <a:pt x="475" y="92"/>
                  </a:lnTo>
                  <a:lnTo>
                    <a:pt x="482" y="93"/>
                  </a:lnTo>
                  <a:lnTo>
                    <a:pt x="489" y="94"/>
                  </a:lnTo>
                  <a:lnTo>
                    <a:pt x="497" y="96"/>
                  </a:lnTo>
                  <a:lnTo>
                    <a:pt x="504" y="99"/>
                  </a:lnTo>
                  <a:lnTo>
                    <a:pt x="511" y="104"/>
                  </a:lnTo>
                  <a:lnTo>
                    <a:pt x="519" y="109"/>
                  </a:lnTo>
                  <a:lnTo>
                    <a:pt x="524" y="116"/>
                  </a:lnTo>
                  <a:lnTo>
                    <a:pt x="528" y="125"/>
                  </a:lnTo>
                  <a:lnTo>
                    <a:pt x="529" y="136"/>
                  </a:lnTo>
                  <a:lnTo>
                    <a:pt x="528" y="149"/>
                  </a:lnTo>
                  <a:lnTo>
                    <a:pt x="525" y="164"/>
                  </a:lnTo>
                  <a:lnTo>
                    <a:pt x="517" y="181"/>
                  </a:lnTo>
                  <a:lnTo>
                    <a:pt x="506" y="202"/>
                  </a:lnTo>
                  <a:lnTo>
                    <a:pt x="491" y="225"/>
                  </a:lnTo>
                  <a:lnTo>
                    <a:pt x="543" y="372"/>
                  </a:lnTo>
                  <a:lnTo>
                    <a:pt x="631" y="92"/>
                  </a:lnTo>
                  <a:lnTo>
                    <a:pt x="634" y="93"/>
                  </a:lnTo>
                  <a:lnTo>
                    <a:pt x="642" y="96"/>
                  </a:lnTo>
                  <a:lnTo>
                    <a:pt x="653" y="100"/>
                  </a:lnTo>
                  <a:lnTo>
                    <a:pt x="668" y="107"/>
                  </a:lnTo>
                  <a:lnTo>
                    <a:pt x="685" y="116"/>
                  </a:lnTo>
                  <a:lnTo>
                    <a:pt x="706" y="126"/>
                  </a:lnTo>
                  <a:lnTo>
                    <a:pt x="729" y="137"/>
                  </a:lnTo>
                  <a:lnTo>
                    <a:pt x="752" y="151"/>
                  </a:lnTo>
                  <a:lnTo>
                    <a:pt x="778" y="165"/>
                  </a:lnTo>
                  <a:lnTo>
                    <a:pt x="803" y="181"/>
                  </a:lnTo>
                  <a:lnTo>
                    <a:pt x="829" y="198"/>
                  </a:lnTo>
                  <a:lnTo>
                    <a:pt x="832" y="193"/>
                  </a:lnTo>
                  <a:lnTo>
                    <a:pt x="835" y="190"/>
                  </a:lnTo>
                  <a:lnTo>
                    <a:pt x="848" y="176"/>
                  </a:lnTo>
                  <a:lnTo>
                    <a:pt x="860" y="165"/>
                  </a:lnTo>
                  <a:lnTo>
                    <a:pt x="871" y="155"/>
                  </a:lnTo>
                  <a:lnTo>
                    <a:pt x="885" y="144"/>
                  </a:lnTo>
                  <a:lnTo>
                    <a:pt x="900" y="132"/>
                  </a:lnTo>
                  <a:lnTo>
                    <a:pt x="927" y="113"/>
                  </a:lnTo>
                  <a:lnTo>
                    <a:pt x="955" y="95"/>
                  </a:lnTo>
                  <a:lnTo>
                    <a:pt x="982" y="78"/>
                  </a:lnTo>
                  <a:lnTo>
                    <a:pt x="1010" y="63"/>
                  </a:lnTo>
                  <a:lnTo>
                    <a:pt x="1035" y="49"/>
                  </a:lnTo>
                  <a:lnTo>
                    <a:pt x="1060" y="37"/>
                  </a:lnTo>
                  <a:lnTo>
                    <a:pt x="1082" y="26"/>
                  </a:lnTo>
                  <a:lnTo>
                    <a:pt x="1101" y="17"/>
                  </a:lnTo>
                  <a:lnTo>
                    <a:pt x="1116" y="10"/>
                  </a:lnTo>
                  <a:lnTo>
                    <a:pt x="1129" y="4"/>
                  </a:lnTo>
                  <a:lnTo>
                    <a:pt x="1137" y="1"/>
                  </a:lnTo>
                  <a:lnTo>
                    <a:pt x="113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95" name="Freeform 57"/>
            <p:cNvSpPr>
              <a:spLocks noEditPoints="1"/>
            </p:cNvSpPr>
            <p:nvPr/>
          </p:nvSpPr>
          <p:spPr bwMode="auto">
            <a:xfrm>
              <a:off x="1165" y="1365"/>
              <a:ext cx="46" cy="46"/>
            </a:xfrm>
            <a:custGeom>
              <a:avLst/>
              <a:gdLst>
                <a:gd name="T0" fmla="*/ 286 w 694"/>
                <a:gd name="T1" fmla="*/ 202 h 696"/>
                <a:gd name="T2" fmla="*/ 221 w 694"/>
                <a:gd name="T3" fmla="*/ 253 h 696"/>
                <a:gd name="T4" fmla="*/ 190 w 694"/>
                <a:gd name="T5" fmla="*/ 327 h 696"/>
                <a:gd name="T6" fmla="*/ 200 w 694"/>
                <a:gd name="T7" fmla="*/ 410 h 696"/>
                <a:gd name="T8" fmla="*/ 251 w 694"/>
                <a:gd name="T9" fmla="*/ 475 h 696"/>
                <a:gd name="T10" fmla="*/ 325 w 694"/>
                <a:gd name="T11" fmla="*/ 506 h 696"/>
                <a:gd name="T12" fmla="*/ 408 w 694"/>
                <a:gd name="T13" fmla="*/ 495 h 696"/>
                <a:gd name="T14" fmla="*/ 473 w 694"/>
                <a:gd name="T15" fmla="*/ 444 h 696"/>
                <a:gd name="T16" fmla="*/ 503 w 694"/>
                <a:gd name="T17" fmla="*/ 370 h 696"/>
                <a:gd name="T18" fmla="*/ 493 w 694"/>
                <a:gd name="T19" fmla="*/ 288 h 696"/>
                <a:gd name="T20" fmla="*/ 442 w 694"/>
                <a:gd name="T21" fmla="*/ 222 h 696"/>
                <a:gd name="T22" fmla="*/ 368 w 694"/>
                <a:gd name="T23" fmla="*/ 192 h 696"/>
                <a:gd name="T24" fmla="*/ 464 w 694"/>
                <a:gd name="T25" fmla="*/ 3 h 696"/>
                <a:gd name="T26" fmla="*/ 524 w 694"/>
                <a:gd name="T27" fmla="*/ 37 h 696"/>
                <a:gd name="T28" fmla="*/ 507 w 694"/>
                <a:gd name="T29" fmla="*/ 104 h 696"/>
                <a:gd name="T30" fmla="*/ 573 w 694"/>
                <a:gd name="T31" fmla="*/ 163 h 696"/>
                <a:gd name="T32" fmla="*/ 646 w 694"/>
                <a:gd name="T33" fmla="*/ 167 h 696"/>
                <a:gd name="T34" fmla="*/ 674 w 694"/>
                <a:gd name="T35" fmla="*/ 187 h 696"/>
                <a:gd name="T36" fmla="*/ 692 w 694"/>
                <a:gd name="T37" fmla="*/ 254 h 696"/>
                <a:gd name="T38" fmla="*/ 633 w 694"/>
                <a:gd name="T39" fmla="*/ 289 h 696"/>
                <a:gd name="T40" fmla="*/ 635 w 694"/>
                <a:gd name="T41" fmla="*/ 408 h 696"/>
                <a:gd name="T42" fmla="*/ 692 w 694"/>
                <a:gd name="T43" fmla="*/ 441 h 696"/>
                <a:gd name="T44" fmla="*/ 674 w 694"/>
                <a:gd name="T45" fmla="*/ 509 h 696"/>
                <a:gd name="T46" fmla="*/ 646 w 694"/>
                <a:gd name="T47" fmla="*/ 527 h 696"/>
                <a:gd name="T48" fmla="*/ 576 w 694"/>
                <a:gd name="T49" fmla="*/ 532 h 696"/>
                <a:gd name="T50" fmla="*/ 508 w 694"/>
                <a:gd name="T51" fmla="*/ 593 h 696"/>
                <a:gd name="T52" fmla="*/ 526 w 694"/>
                <a:gd name="T53" fmla="*/ 658 h 696"/>
                <a:gd name="T54" fmla="*/ 466 w 694"/>
                <a:gd name="T55" fmla="*/ 694 h 696"/>
                <a:gd name="T56" fmla="*/ 432 w 694"/>
                <a:gd name="T57" fmla="*/ 687 h 696"/>
                <a:gd name="T58" fmla="*/ 368 w 694"/>
                <a:gd name="T59" fmla="*/ 641 h 696"/>
                <a:gd name="T60" fmla="*/ 271 w 694"/>
                <a:gd name="T61" fmla="*/ 677 h 696"/>
                <a:gd name="T62" fmla="*/ 243 w 694"/>
                <a:gd name="T63" fmla="*/ 696 h 696"/>
                <a:gd name="T64" fmla="*/ 178 w 694"/>
                <a:gd name="T65" fmla="*/ 668 h 696"/>
                <a:gd name="T66" fmla="*/ 171 w 694"/>
                <a:gd name="T67" fmla="*/ 636 h 696"/>
                <a:gd name="T68" fmla="*/ 129 w 694"/>
                <a:gd name="T69" fmla="*/ 542 h 696"/>
                <a:gd name="T70" fmla="*/ 50 w 694"/>
                <a:gd name="T71" fmla="*/ 530 h 696"/>
                <a:gd name="T72" fmla="*/ 21 w 694"/>
                <a:gd name="T73" fmla="*/ 511 h 696"/>
                <a:gd name="T74" fmla="*/ 3 w 694"/>
                <a:gd name="T75" fmla="*/ 443 h 696"/>
                <a:gd name="T76" fmla="*/ 62 w 694"/>
                <a:gd name="T77" fmla="*/ 409 h 696"/>
                <a:gd name="T78" fmla="*/ 62 w 694"/>
                <a:gd name="T79" fmla="*/ 290 h 696"/>
                <a:gd name="T80" fmla="*/ 2 w 694"/>
                <a:gd name="T81" fmla="*/ 255 h 696"/>
                <a:gd name="T82" fmla="*/ 20 w 694"/>
                <a:gd name="T83" fmla="*/ 188 h 696"/>
                <a:gd name="T84" fmla="*/ 49 w 694"/>
                <a:gd name="T85" fmla="*/ 168 h 696"/>
                <a:gd name="T86" fmla="*/ 121 w 694"/>
                <a:gd name="T87" fmla="*/ 165 h 696"/>
                <a:gd name="T88" fmla="*/ 187 w 694"/>
                <a:gd name="T89" fmla="*/ 105 h 696"/>
                <a:gd name="T90" fmla="*/ 169 w 694"/>
                <a:gd name="T91" fmla="*/ 38 h 696"/>
                <a:gd name="T92" fmla="*/ 229 w 694"/>
                <a:gd name="T93" fmla="*/ 4 h 696"/>
                <a:gd name="T94" fmla="*/ 262 w 694"/>
                <a:gd name="T95" fmla="*/ 10 h 696"/>
                <a:gd name="T96" fmla="*/ 327 w 694"/>
                <a:gd name="T97" fmla="*/ 58 h 696"/>
                <a:gd name="T98" fmla="*/ 423 w 694"/>
                <a:gd name="T99" fmla="*/ 19 h 696"/>
                <a:gd name="T100" fmla="*/ 451 w 694"/>
                <a:gd name="T101" fmla="*/ 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4" h="696">
                  <a:moveTo>
                    <a:pt x="341" y="190"/>
                  </a:moveTo>
                  <a:lnTo>
                    <a:pt x="313" y="194"/>
                  </a:lnTo>
                  <a:lnTo>
                    <a:pt x="286" y="202"/>
                  </a:lnTo>
                  <a:lnTo>
                    <a:pt x="260" y="215"/>
                  </a:lnTo>
                  <a:lnTo>
                    <a:pt x="239" y="233"/>
                  </a:lnTo>
                  <a:lnTo>
                    <a:pt x="221" y="253"/>
                  </a:lnTo>
                  <a:lnTo>
                    <a:pt x="206" y="275"/>
                  </a:lnTo>
                  <a:lnTo>
                    <a:pt x="195" y="301"/>
                  </a:lnTo>
                  <a:lnTo>
                    <a:pt x="190" y="327"/>
                  </a:lnTo>
                  <a:lnTo>
                    <a:pt x="188" y="355"/>
                  </a:lnTo>
                  <a:lnTo>
                    <a:pt x="192" y="382"/>
                  </a:lnTo>
                  <a:lnTo>
                    <a:pt x="200" y="410"/>
                  </a:lnTo>
                  <a:lnTo>
                    <a:pt x="214" y="435"/>
                  </a:lnTo>
                  <a:lnTo>
                    <a:pt x="231" y="457"/>
                  </a:lnTo>
                  <a:lnTo>
                    <a:pt x="251" y="475"/>
                  </a:lnTo>
                  <a:lnTo>
                    <a:pt x="274" y="489"/>
                  </a:lnTo>
                  <a:lnTo>
                    <a:pt x="299" y="499"/>
                  </a:lnTo>
                  <a:lnTo>
                    <a:pt x="325" y="506"/>
                  </a:lnTo>
                  <a:lnTo>
                    <a:pt x="353" y="508"/>
                  </a:lnTo>
                  <a:lnTo>
                    <a:pt x="380" y="503"/>
                  </a:lnTo>
                  <a:lnTo>
                    <a:pt x="408" y="495"/>
                  </a:lnTo>
                  <a:lnTo>
                    <a:pt x="433" y="482"/>
                  </a:lnTo>
                  <a:lnTo>
                    <a:pt x="455" y="465"/>
                  </a:lnTo>
                  <a:lnTo>
                    <a:pt x="473" y="444"/>
                  </a:lnTo>
                  <a:lnTo>
                    <a:pt x="487" y="421"/>
                  </a:lnTo>
                  <a:lnTo>
                    <a:pt x="497" y="397"/>
                  </a:lnTo>
                  <a:lnTo>
                    <a:pt x="503" y="370"/>
                  </a:lnTo>
                  <a:lnTo>
                    <a:pt x="504" y="343"/>
                  </a:lnTo>
                  <a:lnTo>
                    <a:pt x="501" y="315"/>
                  </a:lnTo>
                  <a:lnTo>
                    <a:pt x="493" y="288"/>
                  </a:lnTo>
                  <a:lnTo>
                    <a:pt x="480" y="262"/>
                  </a:lnTo>
                  <a:lnTo>
                    <a:pt x="463" y="241"/>
                  </a:lnTo>
                  <a:lnTo>
                    <a:pt x="442" y="222"/>
                  </a:lnTo>
                  <a:lnTo>
                    <a:pt x="419" y="208"/>
                  </a:lnTo>
                  <a:lnTo>
                    <a:pt x="395" y="198"/>
                  </a:lnTo>
                  <a:lnTo>
                    <a:pt x="368" y="192"/>
                  </a:lnTo>
                  <a:lnTo>
                    <a:pt x="341" y="190"/>
                  </a:lnTo>
                  <a:close/>
                  <a:moveTo>
                    <a:pt x="451" y="0"/>
                  </a:moveTo>
                  <a:lnTo>
                    <a:pt x="464" y="3"/>
                  </a:lnTo>
                  <a:lnTo>
                    <a:pt x="507" y="21"/>
                  </a:lnTo>
                  <a:lnTo>
                    <a:pt x="517" y="27"/>
                  </a:lnTo>
                  <a:lnTo>
                    <a:pt x="524" y="37"/>
                  </a:lnTo>
                  <a:lnTo>
                    <a:pt x="526" y="48"/>
                  </a:lnTo>
                  <a:lnTo>
                    <a:pt x="524" y="61"/>
                  </a:lnTo>
                  <a:lnTo>
                    <a:pt x="507" y="104"/>
                  </a:lnTo>
                  <a:lnTo>
                    <a:pt x="531" y="122"/>
                  </a:lnTo>
                  <a:lnTo>
                    <a:pt x="553" y="141"/>
                  </a:lnTo>
                  <a:lnTo>
                    <a:pt x="573" y="163"/>
                  </a:lnTo>
                  <a:lnTo>
                    <a:pt x="591" y="188"/>
                  </a:lnTo>
                  <a:lnTo>
                    <a:pt x="633" y="171"/>
                  </a:lnTo>
                  <a:lnTo>
                    <a:pt x="646" y="167"/>
                  </a:lnTo>
                  <a:lnTo>
                    <a:pt x="657" y="170"/>
                  </a:lnTo>
                  <a:lnTo>
                    <a:pt x="667" y="177"/>
                  </a:lnTo>
                  <a:lnTo>
                    <a:pt x="674" y="187"/>
                  </a:lnTo>
                  <a:lnTo>
                    <a:pt x="692" y="231"/>
                  </a:lnTo>
                  <a:lnTo>
                    <a:pt x="694" y="243"/>
                  </a:lnTo>
                  <a:lnTo>
                    <a:pt x="692" y="254"/>
                  </a:lnTo>
                  <a:lnTo>
                    <a:pt x="686" y="264"/>
                  </a:lnTo>
                  <a:lnTo>
                    <a:pt x="676" y="270"/>
                  </a:lnTo>
                  <a:lnTo>
                    <a:pt x="633" y="289"/>
                  </a:lnTo>
                  <a:lnTo>
                    <a:pt x="640" y="328"/>
                  </a:lnTo>
                  <a:lnTo>
                    <a:pt x="640" y="368"/>
                  </a:lnTo>
                  <a:lnTo>
                    <a:pt x="635" y="408"/>
                  </a:lnTo>
                  <a:lnTo>
                    <a:pt x="676" y="425"/>
                  </a:lnTo>
                  <a:lnTo>
                    <a:pt x="685" y="431"/>
                  </a:lnTo>
                  <a:lnTo>
                    <a:pt x="692" y="441"/>
                  </a:lnTo>
                  <a:lnTo>
                    <a:pt x="694" y="453"/>
                  </a:lnTo>
                  <a:lnTo>
                    <a:pt x="692" y="465"/>
                  </a:lnTo>
                  <a:lnTo>
                    <a:pt x="674" y="509"/>
                  </a:lnTo>
                  <a:lnTo>
                    <a:pt x="667" y="519"/>
                  </a:lnTo>
                  <a:lnTo>
                    <a:pt x="658" y="525"/>
                  </a:lnTo>
                  <a:lnTo>
                    <a:pt x="646" y="527"/>
                  </a:lnTo>
                  <a:lnTo>
                    <a:pt x="635" y="525"/>
                  </a:lnTo>
                  <a:lnTo>
                    <a:pt x="593" y="509"/>
                  </a:lnTo>
                  <a:lnTo>
                    <a:pt x="576" y="532"/>
                  </a:lnTo>
                  <a:lnTo>
                    <a:pt x="555" y="554"/>
                  </a:lnTo>
                  <a:lnTo>
                    <a:pt x="533" y="575"/>
                  </a:lnTo>
                  <a:lnTo>
                    <a:pt x="508" y="593"/>
                  </a:lnTo>
                  <a:lnTo>
                    <a:pt x="526" y="635"/>
                  </a:lnTo>
                  <a:lnTo>
                    <a:pt x="528" y="647"/>
                  </a:lnTo>
                  <a:lnTo>
                    <a:pt x="526" y="658"/>
                  </a:lnTo>
                  <a:lnTo>
                    <a:pt x="520" y="668"/>
                  </a:lnTo>
                  <a:lnTo>
                    <a:pt x="509" y="675"/>
                  </a:lnTo>
                  <a:lnTo>
                    <a:pt x="466" y="694"/>
                  </a:lnTo>
                  <a:lnTo>
                    <a:pt x="454" y="696"/>
                  </a:lnTo>
                  <a:lnTo>
                    <a:pt x="442" y="694"/>
                  </a:lnTo>
                  <a:lnTo>
                    <a:pt x="432" y="687"/>
                  </a:lnTo>
                  <a:lnTo>
                    <a:pt x="425" y="677"/>
                  </a:lnTo>
                  <a:lnTo>
                    <a:pt x="408" y="636"/>
                  </a:lnTo>
                  <a:lnTo>
                    <a:pt x="368" y="641"/>
                  </a:lnTo>
                  <a:lnTo>
                    <a:pt x="327" y="641"/>
                  </a:lnTo>
                  <a:lnTo>
                    <a:pt x="289" y="636"/>
                  </a:lnTo>
                  <a:lnTo>
                    <a:pt x="271" y="677"/>
                  </a:lnTo>
                  <a:lnTo>
                    <a:pt x="264" y="687"/>
                  </a:lnTo>
                  <a:lnTo>
                    <a:pt x="254" y="693"/>
                  </a:lnTo>
                  <a:lnTo>
                    <a:pt x="243" y="696"/>
                  </a:lnTo>
                  <a:lnTo>
                    <a:pt x="231" y="694"/>
                  </a:lnTo>
                  <a:lnTo>
                    <a:pt x="187" y="676"/>
                  </a:lnTo>
                  <a:lnTo>
                    <a:pt x="178" y="668"/>
                  </a:lnTo>
                  <a:lnTo>
                    <a:pt x="172" y="659"/>
                  </a:lnTo>
                  <a:lnTo>
                    <a:pt x="169" y="647"/>
                  </a:lnTo>
                  <a:lnTo>
                    <a:pt x="171" y="636"/>
                  </a:lnTo>
                  <a:lnTo>
                    <a:pt x="188" y="594"/>
                  </a:lnTo>
                  <a:lnTo>
                    <a:pt x="157" y="570"/>
                  </a:lnTo>
                  <a:lnTo>
                    <a:pt x="129" y="542"/>
                  </a:lnTo>
                  <a:lnTo>
                    <a:pt x="104" y="510"/>
                  </a:lnTo>
                  <a:lnTo>
                    <a:pt x="62" y="527"/>
                  </a:lnTo>
                  <a:lnTo>
                    <a:pt x="50" y="530"/>
                  </a:lnTo>
                  <a:lnTo>
                    <a:pt x="39" y="528"/>
                  </a:lnTo>
                  <a:lnTo>
                    <a:pt x="28" y="521"/>
                  </a:lnTo>
                  <a:lnTo>
                    <a:pt x="21" y="511"/>
                  </a:lnTo>
                  <a:lnTo>
                    <a:pt x="3" y="467"/>
                  </a:lnTo>
                  <a:lnTo>
                    <a:pt x="1" y="455"/>
                  </a:lnTo>
                  <a:lnTo>
                    <a:pt x="3" y="443"/>
                  </a:lnTo>
                  <a:lnTo>
                    <a:pt x="9" y="433"/>
                  </a:lnTo>
                  <a:lnTo>
                    <a:pt x="19" y="427"/>
                  </a:lnTo>
                  <a:lnTo>
                    <a:pt x="62" y="409"/>
                  </a:lnTo>
                  <a:lnTo>
                    <a:pt x="56" y="369"/>
                  </a:lnTo>
                  <a:lnTo>
                    <a:pt x="56" y="328"/>
                  </a:lnTo>
                  <a:lnTo>
                    <a:pt x="62" y="290"/>
                  </a:lnTo>
                  <a:lnTo>
                    <a:pt x="18" y="272"/>
                  </a:lnTo>
                  <a:lnTo>
                    <a:pt x="8" y="265"/>
                  </a:lnTo>
                  <a:lnTo>
                    <a:pt x="2" y="255"/>
                  </a:lnTo>
                  <a:lnTo>
                    <a:pt x="0" y="244"/>
                  </a:lnTo>
                  <a:lnTo>
                    <a:pt x="2" y="232"/>
                  </a:lnTo>
                  <a:lnTo>
                    <a:pt x="20" y="188"/>
                  </a:lnTo>
                  <a:lnTo>
                    <a:pt x="27" y="178"/>
                  </a:lnTo>
                  <a:lnTo>
                    <a:pt x="37" y="172"/>
                  </a:lnTo>
                  <a:lnTo>
                    <a:pt x="49" y="168"/>
                  </a:lnTo>
                  <a:lnTo>
                    <a:pt x="60" y="171"/>
                  </a:lnTo>
                  <a:lnTo>
                    <a:pt x="104" y="189"/>
                  </a:lnTo>
                  <a:lnTo>
                    <a:pt x="121" y="165"/>
                  </a:lnTo>
                  <a:lnTo>
                    <a:pt x="140" y="143"/>
                  </a:lnTo>
                  <a:lnTo>
                    <a:pt x="163" y="124"/>
                  </a:lnTo>
                  <a:lnTo>
                    <a:pt x="187" y="105"/>
                  </a:lnTo>
                  <a:lnTo>
                    <a:pt x="169" y="63"/>
                  </a:lnTo>
                  <a:lnTo>
                    <a:pt x="167" y="50"/>
                  </a:lnTo>
                  <a:lnTo>
                    <a:pt x="169" y="38"/>
                  </a:lnTo>
                  <a:lnTo>
                    <a:pt x="175" y="29"/>
                  </a:lnTo>
                  <a:lnTo>
                    <a:pt x="185" y="22"/>
                  </a:lnTo>
                  <a:lnTo>
                    <a:pt x="229" y="4"/>
                  </a:lnTo>
                  <a:lnTo>
                    <a:pt x="241" y="0"/>
                  </a:lnTo>
                  <a:lnTo>
                    <a:pt x="252" y="4"/>
                  </a:lnTo>
                  <a:lnTo>
                    <a:pt x="262" y="10"/>
                  </a:lnTo>
                  <a:lnTo>
                    <a:pt x="269" y="20"/>
                  </a:lnTo>
                  <a:lnTo>
                    <a:pt x="287" y="63"/>
                  </a:lnTo>
                  <a:lnTo>
                    <a:pt x="327" y="58"/>
                  </a:lnTo>
                  <a:lnTo>
                    <a:pt x="366" y="58"/>
                  </a:lnTo>
                  <a:lnTo>
                    <a:pt x="406" y="63"/>
                  </a:lnTo>
                  <a:lnTo>
                    <a:pt x="423" y="19"/>
                  </a:lnTo>
                  <a:lnTo>
                    <a:pt x="430" y="10"/>
                  </a:lnTo>
                  <a:lnTo>
                    <a:pt x="440" y="3"/>
                  </a:lnTo>
                  <a:lnTo>
                    <a:pt x="4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96" name="Group 195"/>
          <p:cNvGrpSpPr/>
          <p:nvPr/>
        </p:nvGrpSpPr>
        <p:grpSpPr>
          <a:xfrm>
            <a:off x="4591499" y="1695316"/>
            <a:ext cx="471633" cy="465773"/>
            <a:chOff x="819150" y="-1422400"/>
            <a:chExt cx="766763" cy="757237"/>
          </a:xfrm>
          <a:solidFill>
            <a:schemeClr val="bg1">
              <a:lumMod val="85000"/>
            </a:schemeClr>
          </a:solidFill>
        </p:grpSpPr>
        <p:sp>
          <p:nvSpPr>
            <p:cNvPr id="197" name="Freeform 590"/>
            <p:cNvSpPr>
              <a:spLocks noEditPoints="1"/>
            </p:cNvSpPr>
            <p:nvPr/>
          </p:nvSpPr>
          <p:spPr bwMode="auto">
            <a:xfrm>
              <a:off x="1168400" y="-1077913"/>
              <a:ext cx="417513" cy="412750"/>
            </a:xfrm>
            <a:custGeom>
              <a:avLst/>
              <a:gdLst>
                <a:gd name="T0" fmla="*/ 639 w 1839"/>
                <a:gd name="T1" fmla="*/ 284 h 1819"/>
                <a:gd name="T2" fmla="*/ 497 w 1839"/>
                <a:gd name="T3" fmla="*/ 345 h 1819"/>
                <a:gd name="T4" fmla="*/ 378 w 1839"/>
                <a:gd name="T5" fmla="*/ 451 h 1819"/>
                <a:gd name="T6" fmla="*/ 301 w 1839"/>
                <a:gd name="T7" fmla="*/ 585 h 1819"/>
                <a:gd name="T8" fmla="*/ 270 w 1839"/>
                <a:gd name="T9" fmla="*/ 732 h 1819"/>
                <a:gd name="T10" fmla="*/ 286 w 1839"/>
                <a:gd name="T11" fmla="*/ 881 h 1819"/>
                <a:gd name="T12" fmla="*/ 347 w 1839"/>
                <a:gd name="T13" fmla="*/ 1022 h 1819"/>
                <a:gd name="T14" fmla="*/ 455 w 1839"/>
                <a:gd name="T15" fmla="*/ 1140 h 1819"/>
                <a:gd name="T16" fmla="*/ 591 w 1839"/>
                <a:gd name="T17" fmla="*/ 1216 h 1819"/>
                <a:gd name="T18" fmla="*/ 740 w 1839"/>
                <a:gd name="T19" fmla="*/ 1246 h 1819"/>
                <a:gd name="T20" fmla="*/ 891 w 1839"/>
                <a:gd name="T21" fmla="*/ 1231 h 1819"/>
                <a:gd name="T22" fmla="*/ 1033 w 1839"/>
                <a:gd name="T23" fmla="*/ 1170 h 1819"/>
                <a:gd name="T24" fmla="*/ 1152 w 1839"/>
                <a:gd name="T25" fmla="*/ 1064 h 1819"/>
                <a:gd name="T26" fmla="*/ 1229 w 1839"/>
                <a:gd name="T27" fmla="*/ 930 h 1819"/>
                <a:gd name="T28" fmla="*/ 1260 w 1839"/>
                <a:gd name="T29" fmla="*/ 782 h 1819"/>
                <a:gd name="T30" fmla="*/ 1244 w 1839"/>
                <a:gd name="T31" fmla="*/ 633 h 1819"/>
                <a:gd name="T32" fmla="*/ 1183 w 1839"/>
                <a:gd name="T33" fmla="*/ 493 h 1819"/>
                <a:gd name="T34" fmla="*/ 1076 w 1839"/>
                <a:gd name="T35" fmla="*/ 375 h 1819"/>
                <a:gd name="T36" fmla="*/ 939 w 1839"/>
                <a:gd name="T37" fmla="*/ 299 h 1819"/>
                <a:gd name="T38" fmla="*/ 790 w 1839"/>
                <a:gd name="T39" fmla="*/ 268 h 1819"/>
                <a:gd name="T40" fmla="*/ 858 w 1839"/>
                <a:gd name="T41" fmla="*/ 6 h 1819"/>
                <a:gd name="T42" fmla="*/ 1038 w 1839"/>
                <a:gd name="T43" fmla="*/ 49 h 1819"/>
                <a:gd name="T44" fmla="*/ 1207 w 1839"/>
                <a:gd name="T45" fmla="*/ 138 h 1819"/>
                <a:gd name="T46" fmla="*/ 1350 w 1839"/>
                <a:gd name="T47" fmla="*/ 268 h 1819"/>
                <a:gd name="T48" fmla="*/ 1454 w 1839"/>
                <a:gd name="T49" fmla="*/ 425 h 1819"/>
                <a:gd name="T50" fmla="*/ 1513 w 1839"/>
                <a:gd name="T51" fmla="*/ 598 h 1819"/>
                <a:gd name="T52" fmla="*/ 1530 w 1839"/>
                <a:gd name="T53" fmla="*/ 778 h 1819"/>
                <a:gd name="T54" fmla="*/ 1502 w 1839"/>
                <a:gd name="T55" fmla="*/ 956 h 1819"/>
                <a:gd name="T56" fmla="*/ 1760 w 1839"/>
                <a:gd name="T57" fmla="*/ 1368 h 1819"/>
                <a:gd name="T58" fmla="*/ 1818 w 1839"/>
                <a:gd name="T59" fmla="*/ 1454 h 1819"/>
                <a:gd name="T60" fmla="*/ 1839 w 1839"/>
                <a:gd name="T61" fmla="*/ 1555 h 1819"/>
                <a:gd name="T62" fmla="*/ 1818 w 1839"/>
                <a:gd name="T63" fmla="*/ 1656 h 1819"/>
                <a:gd name="T64" fmla="*/ 1760 w 1839"/>
                <a:gd name="T65" fmla="*/ 1743 h 1819"/>
                <a:gd name="T66" fmla="*/ 1663 w 1839"/>
                <a:gd name="T67" fmla="*/ 1804 h 1819"/>
                <a:gd name="T68" fmla="*/ 1553 w 1839"/>
                <a:gd name="T69" fmla="*/ 1819 h 1819"/>
                <a:gd name="T70" fmla="*/ 1445 w 1839"/>
                <a:gd name="T71" fmla="*/ 1788 h 1819"/>
                <a:gd name="T72" fmla="*/ 1082 w 1839"/>
                <a:gd name="T73" fmla="*/ 1446 h 1819"/>
                <a:gd name="T74" fmla="*/ 907 w 1839"/>
                <a:gd name="T75" fmla="*/ 1501 h 1819"/>
                <a:gd name="T76" fmla="*/ 725 w 1839"/>
                <a:gd name="T77" fmla="*/ 1513 h 1819"/>
                <a:gd name="T78" fmla="*/ 545 w 1839"/>
                <a:gd name="T79" fmla="*/ 1482 h 1819"/>
                <a:gd name="T80" fmla="*/ 375 w 1839"/>
                <a:gd name="T81" fmla="*/ 1409 h 1819"/>
                <a:gd name="T82" fmla="*/ 224 w 1839"/>
                <a:gd name="T83" fmla="*/ 1293 h 1819"/>
                <a:gd name="T84" fmla="*/ 105 w 1839"/>
                <a:gd name="T85" fmla="*/ 1141 h 1819"/>
                <a:gd name="T86" fmla="*/ 30 w 1839"/>
                <a:gd name="T87" fmla="*/ 970 h 1819"/>
                <a:gd name="T88" fmla="*/ 0 w 1839"/>
                <a:gd name="T89" fmla="*/ 787 h 1819"/>
                <a:gd name="T90" fmla="*/ 15 w 1839"/>
                <a:gd name="T91" fmla="*/ 604 h 1819"/>
                <a:gd name="T92" fmla="*/ 74 w 1839"/>
                <a:gd name="T93" fmla="*/ 429 h 1819"/>
                <a:gd name="T94" fmla="*/ 179 w 1839"/>
                <a:gd name="T95" fmla="*/ 270 h 1819"/>
                <a:gd name="T96" fmla="*/ 323 w 1839"/>
                <a:gd name="T97" fmla="*/ 138 h 1819"/>
                <a:gd name="T98" fmla="*/ 491 w 1839"/>
                <a:gd name="T99" fmla="*/ 49 h 1819"/>
                <a:gd name="T100" fmla="*/ 672 w 1839"/>
                <a:gd name="T101" fmla="*/ 6 h 18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39" h="1819">
                  <a:moveTo>
                    <a:pt x="740" y="268"/>
                  </a:moveTo>
                  <a:lnTo>
                    <a:pt x="689" y="273"/>
                  </a:lnTo>
                  <a:lnTo>
                    <a:pt x="639" y="284"/>
                  </a:lnTo>
                  <a:lnTo>
                    <a:pt x="591" y="299"/>
                  </a:lnTo>
                  <a:lnTo>
                    <a:pt x="544" y="319"/>
                  </a:lnTo>
                  <a:lnTo>
                    <a:pt x="497" y="345"/>
                  </a:lnTo>
                  <a:lnTo>
                    <a:pt x="455" y="375"/>
                  </a:lnTo>
                  <a:lnTo>
                    <a:pt x="415" y="410"/>
                  </a:lnTo>
                  <a:lnTo>
                    <a:pt x="378" y="451"/>
                  </a:lnTo>
                  <a:lnTo>
                    <a:pt x="347" y="493"/>
                  </a:lnTo>
                  <a:lnTo>
                    <a:pt x="322" y="538"/>
                  </a:lnTo>
                  <a:lnTo>
                    <a:pt x="301" y="585"/>
                  </a:lnTo>
                  <a:lnTo>
                    <a:pt x="286" y="633"/>
                  </a:lnTo>
                  <a:lnTo>
                    <a:pt x="276" y="682"/>
                  </a:lnTo>
                  <a:lnTo>
                    <a:pt x="270" y="732"/>
                  </a:lnTo>
                  <a:lnTo>
                    <a:pt x="270" y="782"/>
                  </a:lnTo>
                  <a:lnTo>
                    <a:pt x="276" y="832"/>
                  </a:lnTo>
                  <a:lnTo>
                    <a:pt x="286" y="881"/>
                  </a:lnTo>
                  <a:lnTo>
                    <a:pt x="301" y="930"/>
                  </a:lnTo>
                  <a:lnTo>
                    <a:pt x="322" y="977"/>
                  </a:lnTo>
                  <a:lnTo>
                    <a:pt x="347" y="1022"/>
                  </a:lnTo>
                  <a:lnTo>
                    <a:pt x="378" y="1064"/>
                  </a:lnTo>
                  <a:lnTo>
                    <a:pt x="415" y="1104"/>
                  </a:lnTo>
                  <a:lnTo>
                    <a:pt x="455" y="1140"/>
                  </a:lnTo>
                  <a:lnTo>
                    <a:pt x="497" y="1170"/>
                  </a:lnTo>
                  <a:lnTo>
                    <a:pt x="544" y="1195"/>
                  </a:lnTo>
                  <a:lnTo>
                    <a:pt x="591" y="1216"/>
                  </a:lnTo>
                  <a:lnTo>
                    <a:pt x="639" y="1231"/>
                  </a:lnTo>
                  <a:lnTo>
                    <a:pt x="689" y="1241"/>
                  </a:lnTo>
                  <a:lnTo>
                    <a:pt x="740" y="1246"/>
                  </a:lnTo>
                  <a:lnTo>
                    <a:pt x="790" y="1246"/>
                  </a:lnTo>
                  <a:lnTo>
                    <a:pt x="841" y="1241"/>
                  </a:lnTo>
                  <a:lnTo>
                    <a:pt x="891" y="1231"/>
                  </a:lnTo>
                  <a:lnTo>
                    <a:pt x="939" y="1216"/>
                  </a:lnTo>
                  <a:lnTo>
                    <a:pt x="986" y="1195"/>
                  </a:lnTo>
                  <a:lnTo>
                    <a:pt x="1033" y="1170"/>
                  </a:lnTo>
                  <a:lnTo>
                    <a:pt x="1076" y="1140"/>
                  </a:lnTo>
                  <a:lnTo>
                    <a:pt x="1115" y="1104"/>
                  </a:lnTo>
                  <a:lnTo>
                    <a:pt x="1152" y="1064"/>
                  </a:lnTo>
                  <a:lnTo>
                    <a:pt x="1183" y="1022"/>
                  </a:lnTo>
                  <a:lnTo>
                    <a:pt x="1208" y="977"/>
                  </a:lnTo>
                  <a:lnTo>
                    <a:pt x="1229" y="930"/>
                  </a:lnTo>
                  <a:lnTo>
                    <a:pt x="1244" y="881"/>
                  </a:lnTo>
                  <a:lnTo>
                    <a:pt x="1254" y="832"/>
                  </a:lnTo>
                  <a:lnTo>
                    <a:pt x="1260" y="782"/>
                  </a:lnTo>
                  <a:lnTo>
                    <a:pt x="1260" y="732"/>
                  </a:lnTo>
                  <a:lnTo>
                    <a:pt x="1254" y="682"/>
                  </a:lnTo>
                  <a:lnTo>
                    <a:pt x="1244" y="633"/>
                  </a:lnTo>
                  <a:lnTo>
                    <a:pt x="1229" y="585"/>
                  </a:lnTo>
                  <a:lnTo>
                    <a:pt x="1208" y="538"/>
                  </a:lnTo>
                  <a:lnTo>
                    <a:pt x="1183" y="493"/>
                  </a:lnTo>
                  <a:lnTo>
                    <a:pt x="1152" y="451"/>
                  </a:lnTo>
                  <a:lnTo>
                    <a:pt x="1115" y="410"/>
                  </a:lnTo>
                  <a:lnTo>
                    <a:pt x="1076" y="375"/>
                  </a:lnTo>
                  <a:lnTo>
                    <a:pt x="1033" y="345"/>
                  </a:lnTo>
                  <a:lnTo>
                    <a:pt x="986" y="319"/>
                  </a:lnTo>
                  <a:lnTo>
                    <a:pt x="939" y="299"/>
                  </a:lnTo>
                  <a:lnTo>
                    <a:pt x="891" y="284"/>
                  </a:lnTo>
                  <a:lnTo>
                    <a:pt x="841" y="273"/>
                  </a:lnTo>
                  <a:lnTo>
                    <a:pt x="790" y="268"/>
                  </a:lnTo>
                  <a:lnTo>
                    <a:pt x="740" y="268"/>
                  </a:lnTo>
                  <a:close/>
                  <a:moveTo>
                    <a:pt x="796" y="0"/>
                  </a:moveTo>
                  <a:lnTo>
                    <a:pt x="858" y="6"/>
                  </a:lnTo>
                  <a:lnTo>
                    <a:pt x="919" y="16"/>
                  </a:lnTo>
                  <a:lnTo>
                    <a:pt x="980" y="30"/>
                  </a:lnTo>
                  <a:lnTo>
                    <a:pt x="1038" y="49"/>
                  </a:lnTo>
                  <a:lnTo>
                    <a:pt x="1097" y="74"/>
                  </a:lnTo>
                  <a:lnTo>
                    <a:pt x="1153" y="104"/>
                  </a:lnTo>
                  <a:lnTo>
                    <a:pt x="1207" y="138"/>
                  </a:lnTo>
                  <a:lnTo>
                    <a:pt x="1257" y="177"/>
                  </a:lnTo>
                  <a:lnTo>
                    <a:pt x="1306" y="221"/>
                  </a:lnTo>
                  <a:lnTo>
                    <a:pt x="1350" y="268"/>
                  </a:lnTo>
                  <a:lnTo>
                    <a:pt x="1390" y="319"/>
                  </a:lnTo>
                  <a:lnTo>
                    <a:pt x="1424" y="371"/>
                  </a:lnTo>
                  <a:lnTo>
                    <a:pt x="1454" y="425"/>
                  </a:lnTo>
                  <a:lnTo>
                    <a:pt x="1478" y="481"/>
                  </a:lnTo>
                  <a:lnTo>
                    <a:pt x="1498" y="539"/>
                  </a:lnTo>
                  <a:lnTo>
                    <a:pt x="1513" y="598"/>
                  </a:lnTo>
                  <a:lnTo>
                    <a:pt x="1523" y="658"/>
                  </a:lnTo>
                  <a:lnTo>
                    <a:pt x="1528" y="718"/>
                  </a:lnTo>
                  <a:lnTo>
                    <a:pt x="1530" y="778"/>
                  </a:lnTo>
                  <a:lnTo>
                    <a:pt x="1525" y="838"/>
                  </a:lnTo>
                  <a:lnTo>
                    <a:pt x="1516" y="898"/>
                  </a:lnTo>
                  <a:lnTo>
                    <a:pt x="1502" y="956"/>
                  </a:lnTo>
                  <a:lnTo>
                    <a:pt x="1483" y="1014"/>
                  </a:lnTo>
                  <a:lnTo>
                    <a:pt x="1460" y="1071"/>
                  </a:lnTo>
                  <a:lnTo>
                    <a:pt x="1760" y="1368"/>
                  </a:lnTo>
                  <a:lnTo>
                    <a:pt x="1784" y="1394"/>
                  </a:lnTo>
                  <a:lnTo>
                    <a:pt x="1803" y="1423"/>
                  </a:lnTo>
                  <a:lnTo>
                    <a:pt x="1818" y="1454"/>
                  </a:lnTo>
                  <a:lnTo>
                    <a:pt x="1830" y="1486"/>
                  </a:lnTo>
                  <a:lnTo>
                    <a:pt x="1837" y="1520"/>
                  </a:lnTo>
                  <a:lnTo>
                    <a:pt x="1839" y="1555"/>
                  </a:lnTo>
                  <a:lnTo>
                    <a:pt x="1837" y="1590"/>
                  </a:lnTo>
                  <a:lnTo>
                    <a:pt x="1830" y="1624"/>
                  </a:lnTo>
                  <a:lnTo>
                    <a:pt x="1818" y="1656"/>
                  </a:lnTo>
                  <a:lnTo>
                    <a:pt x="1803" y="1687"/>
                  </a:lnTo>
                  <a:lnTo>
                    <a:pt x="1784" y="1716"/>
                  </a:lnTo>
                  <a:lnTo>
                    <a:pt x="1760" y="1743"/>
                  </a:lnTo>
                  <a:lnTo>
                    <a:pt x="1730" y="1768"/>
                  </a:lnTo>
                  <a:lnTo>
                    <a:pt x="1698" y="1788"/>
                  </a:lnTo>
                  <a:lnTo>
                    <a:pt x="1663" y="1804"/>
                  </a:lnTo>
                  <a:lnTo>
                    <a:pt x="1626" y="1815"/>
                  </a:lnTo>
                  <a:lnTo>
                    <a:pt x="1590" y="1819"/>
                  </a:lnTo>
                  <a:lnTo>
                    <a:pt x="1553" y="1819"/>
                  </a:lnTo>
                  <a:lnTo>
                    <a:pt x="1515" y="1815"/>
                  </a:lnTo>
                  <a:lnTo>
                    <a:pt x="1479" y="1804"/>
                  </a:lnTo>
                  <a:lnTo>
                    <a:pt x="1445" y="1788"/>
                  </a:lnTo>
                  <a:lnTo>
                    <a:pt x="1412" y="1768"/>
                  </a:lnTo>
                  <a:lnTo>
                    <a:pt x="1382" y="1743"/>
                  </a:lnTo>
                  <a:lnTo>
                    <a:pt x="1082" y="1446"/>
                  </a:lnTo>
                  <a:lnTo>
                    <a:pt x="1025" y="1469"/>
                  </a:lnTo>
                  <a:lnTo>
                    <a:pt x="967" y="1487"/>
                  </a:lnTo>
                  <a:lnTo>
                    <a:pt x="907" y="1501"/>
                  </a:lnTo>
                  <a:lnTo>
                    <a:pt x="847" y="1509"/>
                  </a:lnTo>
                  <a:lnTo>
                    <a:pt x="786" y="1514"/>
                  </a:lnTo>
                  <a:lnTo>
                    <a:pt x="725" y="1513"/>
                  </a:lnTo>
                  <a:lnTo>
                    <a:pt x="665" y="1508"/>
                  </a:lnTo>
                  <a:lnTo>
                    <a:pt x="604" y="1497"/>
                  </a:lnTo>
                  <a:lnTo>
                    <a:pt x="545" y="1482"/>
                  </a:lnTo>
                  <a:lnTo>
                    <a:pt x="486" y="1462"/>
                  </a:lnTo>
                  <a:lnTo>
                    <a:pt x="430" y="1438"/>
                  </a:lnTo>
                  <a:lnTo>
                    <a:pt x="375" y="1409"/>
                  </a:lnTo>
                  <a:lnTo>
                    <a:pt x="322" y="1375"/>
                  </a:lnTo>
                  <a:lnTo>
                    <a:pt x="271" y="1336"/>
                  </a:lnTo>
                  <a:lnTo>
                    <a:pt x="224" y="1293"/>
                  </a:lnTo>
                  <a:lnTo>
                    <a:pt x="179" y="1244"/>
                  </a:lnTo>
                  <a:lnTo>
                    <a:pt x="139" y="1194"/>
                  </a:lnTo>
                  <a:lnTo>
                    <a:pt x="105" y="1141"/>
                  </a:lnTo>
                  <a:lnTo>
                    <a:pt x="75" y="1085"/>
                  </a:lnTo>
                  <a:lnTo>
                    <a:pt x="50" y="1027"/>
                  </a:lnTo>
                  <a:lnTo>
                    <a:pt x="30" y="970"/>
                  </a:lnTo>
                  <a:lnTo>
                    <a:pt x="15" y="910"/>
                  </a:lnTo>
                  <a:lnTo>
                    <a:pt x="5" y="849"/>
                  </a:lnTo>
                  <a:lnTo>
                    <a:pt x="0" y="787"/>
                  </a:lnTo>
                  <a:lnTo>
                    <a:pt x="0" y="726"/>
                  </a:lnTo>
                  <a:lnTo>
                    <a:pt x="5" y="665"/>
                  </a:lnTo>
                  <a:lnTo>
                    <a:pt x="15" y="604"/>
                  </a:lnTo>
                  <a:lnTo>
                    <a:pt x="30" y="545"/>
                  </a:lnTo>
                  <a:lnTo>
                    <a:pt x="50" y="487"/>
                  </a:lnTo>
                  <a:lnTo>
                    <a:pt x="74" y="429"/>
                  </a:lnTo>
                  <a:lnTo>
                    <a:pt x="104" y="374"/>
                  </a:lnTo>
                  <a:lnTo>
                    <a:pt x="139" y="321"/>
                  </a:lnTo>
                  <a:lnTo>
                    <a:pt x="179" y="270"/>
                  </a:lnTo>
                  <a:lnTo>
                    <a:pt x="223" y="222"/>
                  </a:lnTo>
                  <a:lnTo>
                    <a:pt x="271" y="177"/>
                  </a:lnTo>
                  <a:lnTo>
                    <a:pt x="323" y="138"/>
                  </a:lnTo>
                  <a:lnTo>
                    <a:pt x="377" y="104"/>
                  </a:lnTo>
                  <a:lnTo>
                    <a:pt x="433" y="74"/>
                  </a:lnTo>
                  <a:lnTo>
                    <a:pt x="491" y="49"/>
                  </a:lnTo>
                  <a:lnTo>
                    <a:pt x="550" y="30"/>
                  </a:lnTo>
                  <a:lnTo>
                    <a:pt x="611" y="16"/>
                  </a:lnTo>
                  <a:lnTo>
                    <a:pt x="672" y="6"/>
                  </a:lnTo>
                  <a:lnTo>
                    <a:pt x="734" y="0"/>
                  </a:lnTo>
                  <a:lnTo>
                    <a:pt x="7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98" name="Freeform 591"/>
            <p:cNvSpPr>
              <a:spLocks/>
            </p:cNvSpPr>
            <p:nvPr/>
          </p:nvSpPr>
          <p:spPr bwMode="auto">
            <a:xfrm>
              <a:off x="1204913" y="-1346200"/>
              <a:ext cx="374650" cy="474663"/>
            </a:xfrm>
            <a:custGeom>
              <a:avLst/>
              <a:gdLst>
                <a:gd name="T0" fmla="*/ 503 w 1655"/>
                <a:gd name="T1" fmla="*/ 30 h 2089"/>
                <a:gd name="T2" fmla="*/ 679 w 1655"/>
                <a:gd name="T3" fmla="*/ 255 h 2089"/>
                <a:gd name="T4" fmla="*/ 922 w 1655"/>
                <a:gd name="T5" fmla="*/ 543 h 2089"/>
                <a:gd name="T6" fmla="*/ 1053 w 1655"/>
                <a:gd name="T7" fmla="*/ 442 h 2089"/>
                <a:gd name="T8" fmla="*/ 1370 w 1655"/>
                <a:gd name="T9" fmla="*/ 402 h 2089"/>
                <a:gd name="T10" fmla="*/ 1470 w 1655"/>
                <a:gd name="T11" fmla="*/ 566 h 2089"/>
                <a:gd name="T12" fmla="*/ 1548 w 1655"/>
                <a:gd name="T13" fmla="*/ 743 h 2089"/>
                <a:gd name="T14" fmla="*/ 1606 w 1655"/>
                <a:gd name="T15" fmla="*/ 929 h 2089"/>
                <a:gd name="T16" fmla="*/ 1643 w 1655"/>
                <a:gd name="T17" fmla="*/ 1125 h 2089"/>
                <a:gd name="T18" fmla="*/ 1655 w 1655"/>
                <a:gd name="T19" fmla="*/ 1326 h 2089"/>
                <a:gd name="T20" fmla="*/ 1643 w 1655"/>
                <a:gd name="T21" fmla="*/ 1530 h 2089"/>
                <a:gd name="T22" fmla="*/ 1605 w 1655"/>
                <a:gd name="T23" fmla="*/ 1725 h 2089"/>
                <a:gd name="T24" fmla="*/ 1546 w 1655"/>
                <a:gd name="T25" fmla="*/ 1913 h 2089"/>
                <a:gd name="T26" fmla="*/ 1466 w 1655"/>
                <a:gd name="T27" fmla="*/ 2089 h 2089"/>
                <a:gd name="T28" fmla="*/ 1480 w 1655"/>
                <a:gd name="T29" fmla="*/ 1951 h 2089"/>
                <a:gd name="T30" fmla="*/ 1471 w 1655"/>
                <a:gd name="T31" fmla="*/ 1814 h 2089"/>
                <a:gd name="T32" fmla="*/ 1440 w 1655"/>
                <a:gd name="T33" fmla="*/ 1680 h 2089"/>
                <a:gd name="T34" fmla="*/ 1389 w 1655"/>
                <a:gd name="T35" fmla="*/ 1552 h 2089"/>
                <a:gd name="T36" fmla="*/ 1318 w 1655"/>
                <a:gd name="T37" fmla="*/ 1433 h 2089"/>
                <a:gd name="T38" fmla="*/ 1225 w 1655"/>
                <a:gd name="T39" fmla="*/ 1325 h 2089"/>
                <a:gd name="T40" fmla="*/ 1120 w 1655"/>
                <a:gd name="T41" fmla="*/ 1237 h 2089"/>
                <a:gd name="T42" fmla="*/ 1004 w 1655"/>
                <a:gd name="T43" fmla="*/ 1166 h 2089"/>
                <a:gd name="T44" fmla="*/ 878 w 1655"/>
                <a:gd name="T45" fmla="*/ 1115 h 2089"/>
                <a:gd name="T46" fmla="*/ 746 w 1655"/>
                <a:gd name="T47" fmla="*/ 1083 h 2089"/>
                <a:gd name="T48" fmla="*/ 607 w 1655"/>
                <a:gd name="T49" fmla="*/ 1072 h 2089"/>
                <a:gd name="T50" fmla="*/ 456 w 1655"/>
                <a:gd name="T51" fmla="*/ 1085 h 2089"/>
                <a:gd name="T52" fmla="*/ 311 w 1655"/>
                <a:gd name="T53" fmla="*/ 1123 h 2089"/>
                <a:gd name="T54" fmla="*/ 175 w 1655"/>
                <a:gd name="T55" fmla="*/ 1186 h 2089"/>
                <a:gd name="T56" fmla="*/ 648 w 1655"/>
                <a:gd name="T57" fmla="*/ 815 h 2089"/>
                <a:gd name="T58" fmla="*/ 824 w 1655"/>
                <a:gd name="T59" fmla="*/ 757 h 2089"/>
                <a:gd name="T60" fmla="*/ 549 w 1655"/>
                <a:gd name="T61" fmla="*/ 408 h 2089"/>
                <a:gd name="T62" fmla="*/ 370 w 1655"/>
                <a:gd name="T63" fmla="*/ 368 h 2089"/>
                <a:gd name="T64" fmla="*/ 192 w 1655"/>
                <a:gd name="T65" fmla="*/ 521 h 2089"/>
                <a:gd name="T66" fmla="*/ 0 w 1655"/>
                <a:gd name="T67" fmla="*/ 377 h 2089"/>
                <a:gd name="T68" fmla="*/ 182 w 1655"/>
                <a:gd name="T69" fmla="*/ 152 h 2089"/>
                <a:gd name="T70" fmla="*/ 315 w 1655"/>
                <a:gd name="T71" fmla="*/ 290 h 2089"/>
                <a:gd name="T72" fmla="*/ 488 w 1655"/>
                <a:gd name="T73" fmla="*/ 353 h 2089"/>
                <a:gd name="T74" fmla="*/ 497 w 1655"/>
                <a:gd name="T75" fmla="*/ 221 h 2089"/>
                <a:gd name="T76" fmla="*/ 346 w 1655"/>
                <a:gd name="T77" fmla="*/ 0 h 20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55" h="2089">
                  <a:moveTo>
                    <a:pt x="346" y="0"/>
                  </a:moveTo>
                  <a:lnTo>
                    <a:pt x="503" y="30"/>
                  </a:lnTo>
                  <a:lnTo>
                    <a:pt x="638" y="150"/>
                  </a:lnTo>
                  <a:lnTo>
                    <a:pt x="679" y="255"/>
                  </a:lnTo>
                  <a:lnTo>
                    <a:pt x="709" y="354"/>
                  </a:lnTo>
                  <a:lnTo>
                    <a:pt x="922" y="543"/>
                  </a:lnTo>
                  <a:lnTo>
                    <a:pt x="977" y="561"/>
                  </a:lnTo>
                  <a:lnTo>
                    <a:pt x="1053" y="442"/>
                  </a:lnTo>
                  <a:lnTo>
                    <a:pt x="1321" y="418"/>
                  </a:lnTo>
                  <a:lnTo>
                    <a:pt x="1370" y="402"/>
                  </a:lnTo>
                  <a:lnTo>
                    <a:pt x="1422" y="482"/>
                  </a:lnTo>
                  <a:lnTo>
                    <a:pt x="1470" y="566"/>
                  </a:lnTo>
                  <a:lnTo>
                    <a:pt x="1511" y="654"/>
                  </a:lnTo>
                  <a:lnTo>
                    <a:pt x="1548" y="743"/>
                  </a:lnTo>
                  <a:lnTo>
                    <a:pt x="1580" y="835"/>
                  </a:lnTo>
                  <a:lnTo>
                    <a:pt x="1606" y="929"/>
                  </a:lnTo>
                  <a:lnTo>
                    <a:pt x="1627" y="1025"/>
                  </a:lnTo>
                  <a:lnTo>
                    <a:pt x="1643" y="1125"/>
                  </a:lnTo>
                  <a:lnTo>
                    <a:pt x="1651" y="1225"/>
                  </a:lnTo>
                  <a:lnTo>
                    <a:pt x="1655" y="1326"/>
                  </a:lnTo>
                  <a:lnTo>
                    <a:pt x="1651" y="1429"/>
                  </a:lnTo>
                  <a:lnTo>
                    <a:pt x="1643" y="1530"/>
                  </a:lnTo>
                  <a:lnTo>
                    <a:pt x="1627" y="1628"/>
                  </a:lnTo>
                  <a:lnTo>
                    <a:pt x="1605" y="1725"/>
                  </a:lnTo>
                  <a:lnTo>
                    <a:pt x="1579" y="1820"/>
                  </a:lnTo>
                  <a:lnTo>
                    <a:pt x="1546" y="1913"/>
                  </a:lnTo>
                  <a:lnTo>
                    <a:pt x="1508" y="2002"/>
                  </a:lnTo>
                  <a:lnTo>
                    <a:pt x="1466" y="2089"/>
                  </a:lnTo>
                  <a:lnTo>
                    <a:pt x="1475" y="2021"/>
                  </a:lnTo>
                  <a:lnTo>
                    <a:pt x="1480" y="1951"/>
                  </a:lnTo>
                  <a:lnTo>
                    <a:pt x="1477" y="1882"/>
                  </a:lnTo>
                  <a:lnTo>
                    <a:pt x="1471" y="1814"/>
                  </a:lnTo>
                  <a:lnTo>
                    <a:pt x="1457" y="1746"/>
                  </a:lnTo>
                  <a:lnTo>
                    <a:pt x="1440" y="1680"/>
                  </a:lnTo>
                  <a:lnTo>
                    <a:pt x="1418" y="1615"/>
                  </a:lnTo>
                  <a:lnTo>
                    <a:pt x="1389" y="1552"/>
                  </a:lnTo>
                  <a:lnTo>
                    <a:pt x="1356" y="1491"/>
                  </a:lnTo>
                  <a:lnTo>
                    <a:pt x="1318" y="1433"/>
                  </a:lnTo>
                  <a:lnTo>
                    <a:pt x="1274" y="1378"/>
                  </a:lnTo>
                  <a:lnTo>
                    <a:pt x="1225" y="1325"/>
                  </a:lnTo>
                  <a:lnTo>
                    <a:pt x="1174" y="1279"/>
                  </a:lnTo>
                  <a:lnTo>
                    <a:pt x="1120" y="1237"/>
                  </a:lnTo>
                  <a:lnTo>
                    <a:pt x="1063" y="1199"/>
                  </a:lnTo>
                  <a:lnTo>
                    <a:pt x="1004" y="1166"/>
                  </a:lnTo>
                  <a:lnTo>
                    <a:pt x="942" y="1138"/>
                  </a:lnTo>
                  <a:lnTo>
                    <a:pt x="878" y="1115"/>
                  </a:lnTo>
                  <a:lnTo>
                    <a:pt x="813" y="1096"/>
                  </a:lnTo>
                  <a:lnTo>
                    <a:pt x="746" y="1083"/>
                  </a:lnTo>
                  <a:lnTo>
                    <a:pt x="676" y="1076"/>
                  </a:lnTo>
                  <a:lnTo>
                    <a:pt x="607" y="1072"/>
                  </a:lnTo>
                  <a:lnTo>
                    <a:pt x="531" y="1076"/>
                  </a:lnTo>
                  <a:lnTo>
                    <a:pt x="456" y="1085"/>
                  </a:lnTo>
                  <a:lnTo>
                    <a:pt x="382" y="1102"/>
                  </a:lnTo>
                  <a:lnTo>
                    <a:pt x="311" y="1123"/>
                  </a:lnTo>
                  <a:lnTo>
                    <a:pt x="241" y="1152"/>
                  </a:lnTo>
                  <a:lnTo>
                    <a:pt x="175" y="1186"/>
                  </a:lnTo>
                  <a:lnTo>
                    <a:pt x="370" y="954"/>
                  </a:lnTo>
                  <a:lnTo>
                    <a:pt x="648" y="815"/>
                  </a:lnTo>
                  <a:lnTo>
                    <a:pt x="810" y="836"/>
                  </a:lnTo>
                  <a:lnTo>
                    <a:pt x="824" y="757"/>
                  </a:lnTo>
                  <a:lnTo>
                    <a:pt x="625" y="558"/>
                  </a:lnTo>
                  <a:lnTo>
                    <a:pt x="549" y="408"/>
                  </a:lnTo>
                  <a:lnTo>
                    <a:pt x="438" y="408"/>
                  </a:lnTo>
                  <a:lnTo>
                    <a:pt x="370" y="368"/>
                  </a:lnTo>
                  <a:lnTo>
                    <a:pt x="223" y="346"/>
                  </a:lnTo>
                  <a:lnTo>
                    <a:pt x="192" y="521"/>
                  </a:lnTo>
                  <a:lnTo>
                    <a:pt x="13" y="486"/>
                  </a:lnTo>
                  <a:lnTo>
                    <a:pt x="0" y="377"/>
                  </a:lnTo>
                  <a:lnTo>
                    <a:pt x="137" y="346"/>
                  </a:lnTo>
                  <a:lnTo>
                    <a:pt x="182" y="152"/>
                  </a:lnTo>
                  <a:lnTo>
                    <a:pt x="318" y="208"/>
                  </a:lnTo>
                  <a:lnTo>
                    <a:pt x="315" y="290"/>
                  </a:lnTo>
                  <a:lnTo>
                    <a:pt x="419" y="333"/>
                  </a:lnTo>
                  <a:lnTo>
                    <a:pt x="488" y="353"/>
                  </a:lnTo>
                  <a:lnTo>
                    <a:pt x="573" y="309"/>
                  </a:lnTo>
                  <a:lnTo>
                    <a:pt x="497" y="221"/>
                  </a:lnTo>
                  <a:lnTo>
                    <a:pt x="343" y="71"/>
                  </a:lnTo>
                  <a:lnTo>
                    <a:pt x="34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199" name="Freeform 592"/>
            <p:cNvSpPr>
              <a:spLocks/>
            </p:cNvSpPr>
            <p:nvPr/>
          </p:nvSpPr>
          <p:spPr bwMode="auto">
            <a:xfrm>
              <a:off x="1160463" y="-1065213"/>
              <a:ext cx="52388" cy="44450"/>
            </a:xfrm>
            <a:custGeom>
              <a:avLst/>
              <a:gdLst>
                <a:gd name="T0" fmla="*/ 130 w 229"/>
                <a:gd name="T1" fmla="*/ 0 h 197"/>
                <a:gd name="T2" fmla="*/ 229 w 229"/>
                <a:gd name="T3" fmla="*/ 45 h 197"/>
                <a:gd name="T4" fmla="*/ 205 w 229"/>
                <a:gd name="T5" fmla="*/ 66 h 197"/>
                <a:gd name="T6" fmla="*/ 182 w 229"/>
                <a:gd name="T7" fmla="*/ 89 h 197"/>
                <a:gd name="T8" fmla="*/ 162 w 229"/>
                <a:gd name="T9" fmla="*/ 109 h 197"/>
                <a:gd name="T10" fmla="*/ 143 w 229"/>
                <a:gd name="T11" fmla="*/ 131 h 197"/>
                <a:gd name="T12" fmla="*/ 89 w 229"/>
                <a:gd name="T13" fmla="*/ 132 h 197"/>
                <a:gd name="T14" fmla="*/ 32 w 229"/>
                <a:gd name="T15" fmla="*/ 197 h 197"/>
                <a:gd name="T16" fmla="*/ 0 w 229"/>
                <a:gd name="T17" fmla="*/ 61 h 197"/>
                <a:gd name="T18" fmla="*/ 130 w 229"/>
                <a:gd name="T19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9" h="197">
                  <a:moveTo>
                    <a:pt x="130" y="0"/>
                  </a:moveTo>
                  <a:lnTo>
                    <a:pt x="229" y="45"/>
                  </a:lnTo>
                  <a:lnTo>
                    <a:pt x="205" y="66"/>
                  </a:lnTo>
                  <a:lnTo>
                    <a:pt x="182" y="89"/>
                  </a:lnTo>
                  <a:lnTo>
                    <a:pt x="162" y="109"/>
                  </a:lnTo>
                  <a:lnTo>
                    <a:pt x="143" y="131"/>
                  </a:lnTo>
                  <a:lnTo>
                    <a:pt x="89" y="132"/>
                  </a:lnTo>
                  <a:lnTo>
                    <a:pt x="32" y="197"/>
                  </a:lnTo>
                  <a:lnTo>
                    <a:pt x="0" y="61"/>
                  </a:lnTo>
                  <a:lnTo>
                    <a:pt x="1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200" name="Freeform 593"/>
            <p:cNvSpPr>
              <a:spLocks/>
            </p:cNvSpPr>
            <p:nvPr/>
          </p:nvSpPr>
          <p:spPr bwMode="auto">
            <a:xfrm>
              <a:off x="1289050" y="-714375"/>
              <a:ext cx="92075" cy="34925"/>
            </a:xfrm>
            <a:custGeom>
              <a:avLst/>
              <a:gdLst>
                <a:gd name="T0" fmla="*/ 404 w 404"/>
                <a:gd name="T1" fmla="*/ 0 h 154"/>
                <a:gd name="T2" fmla="*/ 327 w 404"/>
                <a:gd name="T3" fmla="*/ 38 h 154"/>
                <a:gd name="T4" fmla="*/ 249 w 404"/>
                <a:gd name="T5" fmla="*/ 73 h 154"/>
                <a:gd name="T6" fmla="*/ 168 w 404"/>
                <a:gd name="T7" fmla="*/ 105 h 154"/>
                <a:gd name="T8" fmla="*/ 85 w 404"/>
                <a:gd name="T9" fmla="*/ 131 h 154"/>
                <a:gd name="T10" fmla="*/ 0 w 404"/>
                <a:gd name="T11" fmla="*/ 154 h 154"/>
                <a:gd name="T12" fmla="*/ 31 w 404"/>
                <a:gd name="T13" fmla="*/ 44 h 154"/>
                <a:gd name="T14" fmla="*/ 92 w 404"/>
                <a:gd name="T15" fmla="*/ 5 h 154"/>
                <a:gd name="T16" fmla="*/ 163 w 404"/>
                <a:gd name="T17" fmla="*/ 13 h 154"/>
                <a:gd name="T18" fmla="*/ 236 w 404"/>
                <a:gd name="T19" fmla="*/ 17 h 154"/>
                <a:gd name="T20" fmla="*/ 292 w 404"/>
                <a:gd name="T21" fmla="*/ 14 h 154"/>
                <a:gd name="T22" fmla="*/ 348 w 404"/>
                <a:gd name="T23" fmla="*/ 9 h 154"/>
                <a:gd name="T24" fmla="*/ 404 w 404"/>
                <a:gd name="T25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4" h="154">
                  <a:moveTo>
                    <a:pt x="404" y="0"/>
                  </a:moveTo>
                  <a:lnTo>
                    <a:pt x="327" y="38"/>
                  </a:lnTo>
                  <a:lnTo>
                    <a:pt x="249" y="73"/>
                  </a:lnTo>
                  <a:lnTo>
                    <a:pt x="168" y="105"/>
                  </a:lnTo>
                  <a:lnTo>
                    <a:pt x="85" y="131"/>
                  </a:lnTo>
                  <a:lnTo>
                    <a:pt x="0" y="154"/>
                  </a:lnTo>
                  <a:lnTo>
                    <a:pt x="31" y="44"/>
                  </a:lnTo>
                  <a:lnTo>
                    <a:pt x="92" y="5"/>
                  </a:lnTo>
                  <a:lnTo>
                    <a:pt x="163" y="13"/>
                  </a:lnTo>
                  <a:lnTo>
                    <a:pt x="236" y="17"/>
                  </a:lnTo>
                  <a:lnTo>
                    <a:pt x="292" y="14"/>
                  </a:lnTo>
                  <a:lnTo>
                    <a:pt x="348" y="9"/>
                  </a:lnTo>
                  <a:lnTo>
                    <a:pt x="40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201" name="Freeform 594"/>
            <p:cNvSpPr>
              <a:spLocks/>
            </p:cNvSpPr>
            <p:nvPr/>
          </p:nvSpPr>
          <p:spPr bwMode="auto">
            <a:xfrm>
              <a:off x="819150" y="-1241425"/>
              <a:ext cx="428625" cy="573088"/>
            </a:xfrm>
            <a:custGeom>
              <a:avLst/>
              <a:gdLst>
                <a:gd name="T0" fmla="*/ 230 w 1890"/>
                <a:gd name="T1" fmla="*/ 95 h 2526"/>
                <a:gd name="T2" fmla="*/ 513 w 1890"/>
                <a:gd name="T3" fmla="*/ 157 h 2526"/>
                <a:gd name="T4" fmla="*/ 969 w 1890"/>
                <a:gd name="T5" fmla="*/ 390 h 2526"/>
                <a:gd name="T6" fmla="*/ 1211 w 1890"/>
                <a:gd name="T7" fmla="*/ 979 h 2526"/>
                <a:gd name="T8" fmla="*/ 1251 w 1890"/>
                <a:gd name="T9" fmla="*/ 864 h 2526"/>
                <a:gd name="T10" fmla="*/ 1524 w 1890"/>
                <a:gd name="T11" fmla="*/ 1097 h 2526"/>
                <a:gd name="T12" fmla="*/ 1475 w 1890"/>
                <a:gd name="T13" fmla="*/ 1216 h 2526"/>
                <a:gd name="T14" fmla="*/ 1444 w 1890"/>
                <a:gd name="T15" fmla="*/ 1344 h 2526"/>
                <a:gd name="T16" fmla="*/ 1434 w 1890"/>
                <a:gd name="T17" fmla="*/ 1476 h 2526"/>
                <a:gd name="T18" fmla="*/ 1445 w 1890"/>
                <a:gd name="T19" fmla="*/ 1613 h 2526"/>
                <a:gd name="T20" fmla="*/ 1477 w 1890"/>
                <a:gd name="T21" fmla="*/ 1745 h 2526"/>
                <a:gd name="T22" fmla="*/ 1529 w 1890"/>
                <a:gd name="T23" fmla="*/ 1870 h 2526"/>
                <a:gd name="T24" fmla="*/ 1601 w 1890"/>
                <a:gd name="T25" fmla="*/ 1984 h 2526"/>
                <a:gd name="T26" fmla="*/ 1691 w 1890"/>
                <a:gd name="T27" fmla="*/ 2089 h 2526"/>
                <a:gd name="T28" fmla="*/ 1786 w 1890"/>
                <a:gd name="T29" fmla="*/ 2170 h 2526"/>
                <a:gd name="T30" fmla="*/ 1890 w 1890"/>
                <a:gd name="T31" fmla="*/ 2236 h 2526"/>
                <a:gd name="T32" fmla="*/ 1880 w 1890"/>
                <a:gd name="T33" fmla="*/ 2274 h 2526"/>
                <a:gd name="T34" fmla="*/ 1874 w 1890"/>
                <a:gd name="T35" fmla="*/ 2300 h 2526"/>
                <a:gd name="T36" fmla="*/ 1872 w 1890"/>
                <a:gd name="T37" fmla="*/ 2310 h 2526"/>
                <a:gd name="T38" fmla="*/ 1820 w 1890"/>
                <a:gd name="T39" fmla="*/ 2519 h 2526"/>
                <a:gd name="T40" fmla="*/ 1679 w 1890"/>
                <a:gd name="T41" fmla="*/ 2526 h 2526"/>
                <a:gd name="T42" fmla="*/ 1468 w 1890"/>
                <a:gd name="T43" fmla="*/ 2513 h 2526"/>
                <a:gd name="T44" fmla="*/ 1266 w 1890"/>
                <a:gd name="T45" fmla="*/ 2475 h 2526"/>
                <a:gd name="T46" fmla="*/ 1072 w 1890"/>
                <a:gd name="T47" fmla="*/ 2414 h 2526"/>
                <a:gd name="T48" fmla="*/ 889 w 1890"/>
                <a:gd name="T49" fmla="*/ 2331 h 2526"/>
                <a:gd name="T50" fmla="*/ 719 w 1890"/>
                <a:gd name="T51" fmla="*/ 2228 h 2526"/>
                <a:gd name="T52" fmla="*/ 564 w 1890"/>
                <a:gd name="T53" fmla="*/ 2106 h 2526"/>
                <a:gd name="T54" fmla="*/ 424 w 1890"/>
                <a:gd name="T55" fmla="*/ 1968 h 2526"/>
                <a:gd name="T56" fmla="*/ 301 w 1890"/>
                <a:gd name="T57" fmla="*/ 1814 h 2526"/>
                <a:gd name="T58" fmla="*/ 197 w 1890"/>
                <a:gd name="T59" fmla="*/ 1645 h 2526"/>
                <a:gd name="T60" fmla="*/ 113 w 1890"/>
                <a:gd name="T61" fmla="*/ 1465 h 2526"/>
                <a:gd name="T62" fmla="*/ 52 w 1890"/>
                <a:gd name="T63" fmla="*/ 1273 h 2526"/>
                <a:gd name="T64" fmla="*/ 13 w 1890"/>
                <a:gd name="T65" fmla="*/ 1073 h 2526"/>
                <a:gd name="T66" fmla="*/ 0 w 1890"/>
                <a:gd name="T67" fmla="*/ 864 h 2526"/>
                <a:gd name="T68" fmla="*/ 12 w 1890"/>
                <a:gd name="T69" fmla="*/ 664 h 2526"/>
                <a:gd name="T70" fmla="*/ 48 w 1890"/>
                <a:gd name="T71" fmla="*/ 471 h 2526"/>
                <a:gd name="T72" fmla="*/ 106 w 1890"/>
                <a:gd name="T73" fmla="*/ 285 h 2526"/>
                <a:gd name="T74" fmla="*/ 184 w 1890"/>
                <a:gd name="T75" fmla="*/ 111 h 2526"/>
                <a:gd name="T76" fmla="*/ 351 w 1890"/>
                <a:gd name="T77" fmla="*/ 0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90" h="2526">
                  <a:moveTo>
                    <a:pt x="351" y="0"/>
                  </a:moveTo>
                  <a:lnTo>
                    <a:pt x="230" y="95"/>
                  </a:lnTo>
                  <a:lnTo>
                    <a:pt x="325" y="157"/>
                  </a:lnTo>
                  <a:lnTo>
                    <a:pt x="513" y="157"/>
                  </a:lnTo>
                  <a:lnTo>
                    <a:pt x="794" y="107"/>
                  </a:lnTo>
                  <a:lnTo>
                    <a:pt x="969" y="390"/>
                  </a:lnTo>
                  <a:lnTo>
                    <a:pt x="969" y="656"/>
                  </a:lnTo>
                  <a:lnTo>
                    <a:pt x="1211" y="979"/>
                  </a:lnTo>
                  <a:lnTo>
                    <a:pt x="1251" y="979"/>
                  </a:lnTo>
                  <a:lnTo>
                    <a:pt x="1251" y="864"/>
                  </a:lnTo>
                  <a:lnTo>
                    <a:pt x="1344" y="1056"/>
                  </a:lnTo>
                  <a:lnTo>
                    <a:pt x="1524" y="1097"/>
                  </a:lnTo>
                  <a:lnTo>
                    <a:pt x="1497" y="1155"/>
                  </a:lnTo>
                  <a:lnTo>
                    <a:pt x="1475" y="1216"/>
                  </a:lnTo>
                  <a:lnTo>
                    <a:pt x="1457" y="1280"/>
                  </a:lnTo>
                  <a:lnTo>
                    <a:pt x="1444" y="1344"/>
                  </a:lnTo>
                  <a:lnTo>
                    <a:pt x="1436" y="1409"/>
                  </a:lnTo>
                  <a:lnTo>
                    <a:pt x="1434" y="1476"/>
                  </a:lnTo>
                  <a:lnTo>
                    <a:pt x="1436" y="1546"/>
                  </a:lnTo>
                  <a:lnTo>
                    <a:pt x="1445" y="1613"/>
                  </a:lnTo>
                  <a:lnTo>
                    <a:pt x="1459" y="1680"/>
                  </a:lnTo>
                  <a:lnTo>
                    <a:pt x="1477" y="1745"/>
                  </a:lnTo>
                  <a:lnTo>
                    <a:pt x="1500" y="1807"/>
                  </a:lnTo>
                  <a:lnTo>
                    <a:pt x="1529" y="1870"/>
                  </a:lnTo>
                  <a:lnTo>
                    <a:pt x="1562" y="1928"/>
                  </a:lnTo>
                  <a:lnTo>
                    <a:pt x="1601" y="1984"/>
                  </a:lnTo>
                  <a:lnTo>
                    <a:pt x="1644" y="2037"/>
                  </a:lnTo>
                  <a:lnTo>
                    <a:pt x="1691" y="2089"/>
                  </a:lnTo>
                  <a:lnTo>
                    <a:pt x="1737" y="2131"/>
                  </a:lnTo>
                  <a:lnTo>
                    <a:pt x="1786" y="2170"/>
                  </a:lnTo>
                  <a:lnTo>
                    <a:pt x="1837" y="2205"/>
                  </a:lnTo>
                  <a:lnTo>
                    <a:pt x="1890" y="2236"/>
                  </a:lnTo>
                  <a:lnTo>
                    <a:pt x="1885" y="2257"/>
                  </a:lnTo>
                  <a:lnTo>
                    <a:pt x="1880" y="2274"/>
                  </a:lnTo>
                  <a:lnTo>
                    <a:pt x="1877" y="2289"/>
                  </a:lnTo>
                  <a:lnTo>
                    <a:pt x="1874" y="2300"/>
                  </a:lnTo>
                  <a:lnTo>
                    <a:pt x="1872" y="2308"/>
                  </a:lnTo>
                  <a:lnTo>
                    <a:pt x="1872" y="2310"/>
                  </a:lnTo>
                  <a:lnTo>
                    <a:pt x="1889" y="2512"/>
                  </a:lnTo>
                  <a:lnTo>
                    <a:pt x="1820" y="2519"/>
                  </a:lnTo>
                  <a:lnTo>
                    <a:pt x="1749" y="2524"/>
                  </a:lnTo>
                  <a:lnTo>
                    <a:pt x="1679" y="2526"/>
                  </a:lnTo>
                  <a:lnTo>
                    <a:pt x="1572" y="2523"/>
                  </a:lnTo>
                  <a:lnTo>
                    <a:pt x="1468" y="2513"/>
                  </a:lnTo>
                  <a:lnTo>
                    <a:pt x="1366" y="2496"/>
                  </a:lnTo>
                  <a:lnTo>
                    <a:pt x="1266" y="2475"/>
                  </a:lnTo>
                  <a:lnTo>
                    <a:pt x="1168" y="2447"/>
                  </a:lnTo>
                  <a:lnTo>
                    <a:pt x="1072" y="2414"/>
                  </a:lnTo>
                  <a:lnTo>
                    <a:pt x="979" y="2375"/>
                  </a:lnTo>
                  <a:lnTo>
                    <a:pt x="889" y="2331"/>
                  </a:lnTo>
                  <a:lnTo>
                    <a:pt x="803" y="2282"/>
                  </a:lnTo>
                  <a:lnTo>
                    <a:pt x="719" y="2228"/>
                  </a:lnTo>
                  <a:lnTo>
                    <a:pt x="640" y="2169"/>
                  </a:lnTo>
                  <a:lnTo>
                    <a:pt x="564" y="2106"/>
                  </a:lnTo>
                  <a:lnTo>
                    <a:pt x="491" y="2040"/>
                  </a:lnTo>
                  <a:lnTo>
                    <a:pt x="424" y="1968"/>
                  </a:lnTo>
                  <a:lnTo>
                    <a:pt x="360" y="1892"/>
                  </a:lnTo>
                  <a:lnTo>
                    <a:pt x="301" y="1814"/>
                  </a:lnTo>
                  <a:lnTo>
                    <a:pt x="247" y="1731"/>
                  </a:lnTo>
                  <a:lnTo>
                    <a:pt x="197" y="1645"/>
                  </a:lnTo>
                  <a:lnTo>
                    <a:pt x="152" y="1557"/>
                  </a:lnTo>
                  <a:lnTo>
                    <a:pt x="113" y="1465"/>
                  </a:lnTo>
                  <a:lnTo>
                    <a:pt x="79" y="1370"/>
                  </a:lnTo>
                  <a:lnTo>
                    <a:pt x="52" y="1273"/>
                  </a:lnTo>
                  <a:lnTo>
                    <a:pt x="30" y="1174"/>
                  </a:lnTo>
                  <a:lnTo>
                    <a:pt x="13" y="1073"/>
                  </a:lnTo>
                  <a:lnTo>
                    <a:pt x="3" y="970"/>
                  </a:lnTo>
                  <a:lnTo>
                    <a:pt x="0" y="864"/>
                  </a:lnTo>
                  <a:lnTo>
                    <a:pt x="3" y="763"/>
                  </a:lnTo>
                  <a:lnTo>
                    <a:pt x="12" y="664"/>
                  </a:lnTo>
                  <a:lnTo>
                    <a:pt x="27" y="567"/>
                  </a:lnTo>
                  <a:lnTo>
                    <a:pt x="48" y="471"/>
                  </a:lnTo>
                  <a:lnTo>
                    <a:pt x="75" y="377"/>
                  </a:lnTo>
                  <a:lnTo>
                    <a:pt x="106" y="285"/>
                  </a:lnTo>
                  <a:lnTo>
                    <a:pt x="143" y="197"/>
                  </a:lnTo>
                  <a:lnTo>
                    <a:pt x="184" y="111"/>
                  </a:lnTo>
                  <a:lnTo>
                    <a:pt x="230" y="27"/>
                  </a:lnTo>
                  <a:lnTo>
                    <a:pt x="3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202" name="Freeform 595"/>
            <p:cNvSpPr>
              <a:spLocks noEditPoints="1"/>
            </p:cNvSpPr>
            <p:nvPr/>
          </p:nvSpPr>
          <p:spPr bwMode="auto">
            <a:xfrm>
              <a:off x="906463" y="-1422400"/>
              <a:ext cx="455613" cy="138113"/>
            </a:xfrm>
            <a:custGeom>
              <a:avLst/>
              <a:gdLst>
                <a:gd name="T0" fmla="*/ 857 w 2009"/>
                <a:gd name="T1" fmla="*/ 178 h 604"/>
                <a:gd name="T2" fmla="*/ 854 w 2009"/>
                <a:gd name="T3" fmla="*/ 185 h 604"/>
                <a:gd name="T4" fmla="*/ 848 w 2009"/>
                <a:gd name="T5" fmla="*/ 194 h 604"/>
                <a:gd name="T6" fmla="*/ 837 w 2009"/>
                <a:gd name="T7" fmla="*/ 204 h 604"/>
                <a:gd name="T8" fmla="*/ 823 w 2009"/>
                <a:gd name="T9" fmla="*/ 214 h 604"/>
                <a:gd name="T10" fmla="*/ 809 w 2009"/>
                <a:gd name="T11" fmla="*/ 225 h 604"/>
                <a:gd name="T12" fmla="*/ 795 w 2009"/>
                <a:gd name="T13" fmla="*/ 235 h 604"/>
                <a:gd name="T14" fmla="*/ 780 w 2009"/>
                <a:gd name="T15" fmla="*/ 246 h 604"/>
                <a:gd name="T16" fmla="*/ 767 w 2009"/>
                <a:gd name="T17" fmla="*/ 254 h 604"/>
                <a:gd name="T18" fmla="*/ 757 w 2009"/>
                <a:gd name="T19" fmla="*/ 261 h 604"/>
                <a:gd name="T20" fmla="*/ 750 w 2009"/>
                <a:gd name="T21" fmla="*/ 266 h 604"/>
                <a:gd name="T22" fmla="*/ 747 w 2009"/>
                <a:gd name="T23" fmla="*/ 267 h 604"/>
                <a:gd name="T24" fmla="*/ 857 w 2009"/>
                <a:gd name="T25" fmla="*/ 331 h 604"/>
                <a:gd name="T26" fmla="*/ 1087 w 2009"/>
                <a:gd name="T27" fmla="*/ 271 h 604"/>
                <a:gd name="T28" fmla="*/ 1033 w 2009"/>
                <a:gd name="T29" fmla="*/ 178 h 604"/>
                <a:gd name="T30" fmla="*/ 933 w 2009"/>
                <a:gd name="T31" fmla="*/ 210 h 604"/>
                <a:gd name="T32" fmla="*/ 857 w 2009"/>
                <a:gd name="T33" fmla="*/ 178 h 604"/>
                <a:gd name="T34" fmla="*/ 1537 w 2009"/>
                <a:gd name="T35" fmla="*/ 72 h 604"/>
                <a:gd name="T36" fmla="*/ 1365 w 2009"/>
                <a:gd name="T37" fmla="*/ 165 h 604"/>
                <a:gd name="T38" fmla="*/ 1267 w 2009"/>
                <a:gd name="T39" fmla="*/ 226 h 604"/>
                <a:gd name="T40" fmla="*/ 1336 w 2009"/>
                <a:gd name="T41" fmla="*/ 270 h 604"/>
                <a:gd name="T42" fmla="*/ 1488 w 2009"/>
                <a:gd name="T43" fmla="*/ 255 h 604"/>
                <a:gd name="T44" fmla="*/ 1647 w 2009"/>
                <a:gd name="T45" fmla="*/ 135 h 604"/>
                <a:gd name="T46" fmla="*/ 1537 w 2009"/>
                <a:gd name="T47" fmla="*/ 72 h 604"/>
                <a:gd name="T48" fmla="*/ 1295 w 2009"/>
                <a:gd name="T49" fmla="*/ 0 h 604"/>
                <a:gd name="T50" fmla="*/ 1295 w 2009"/>
                <a:gd name="T51" fmla="*/ 0 h 604"/>
                <a:gd name="T52" fmla="*/ 1390 w 2009"/>
                <a:gd name="T53" fmla="*/ 3 h 604"/>
                <a:gd name="T54" fmla="*/ 1483 w 2009"/>
                <a:gd name="T55" fmla="*/ 11 h 604"/>
                <a:gd name="T56" fmla="*/ 1576 w 2009"/>
                <a:gd name="T57" fmla="*/ 24 h 604"/>
                <a:gd name="T58" fmla="*/ 1666 w 2009"/>
                <a:gd name="T59" fmla="*/ 42 h 604"/>
                <a:gd name="T60" fmla="*/ 1755 w 2009"/>
                <a:gd name="T61" fmla="*/ 65 h 604"/>
                <a:gd name="T62" fmla="*/ 1842 w 2009"/>
                <a:gd name="T63" fmla="*/ 92 h 604"/>
                <a:gd name="T64" fmla="*/ 1926 w 2009"/>
                <a:gd name="T65" fmla="*/ 124 h 604"/>
                <a:gd name="T66" fmla="*/ 2009 w 2009"/>
                <a:gd name="T67" fmla="*/ 160 h 604"/>
                <a:gd name="T68" fmla="*/ 1948 w 2009"/>
                <a:gd name="T69" fmla="*/ 169 h 604"/>
                <a:gd name="T70" fmla="*/ 1784 w 2009"/>
                <a:gd name="T71" fmla="*/ 145 h 604"/>
                <a:gd name="T72" fmla="*/ 1668 w 2009"/>
                <a:gd name="T73" fmla="*/ 221 h 604"/>
                <a:gd name="T74" fmla="*/ 1586 w 2009"/>
                <a:gd name="T75" fmla="*/ 311 h 604"/>
                <a:gd name="T76" fmla="*/ 1285 w 2009"/>
                <a:gd name="T77" fmla="*/ 339 h 604"/>
                <a:gd name="T78" fmla="*/ 1162 w 2009"/>
                <a:gd name="T79" fmla="*/ 319 h 604"/>
                <a:gd name="T80" fmla="*/ 1077 w 2009"/>
                <a:gd name="T81" fmla="*/ 450 h 604"/>
                <a:gd name="T82" fmla="*/ 830 w 2009"/>
                <a:gd name="T83" fmla="*/ 464 h 604"/>
                <a:gd name="T84" fmla="*/ 676 w 2009"/>
                <a:gd name="T85" fmla="*/ 421 h 604"/>
                <a:gd name="T86" fmla="*/ 538 w 2009"/>
                <a:gd name="T87" fmla="*/ 495 h 604"/>
                <a:gd name="T88" fmla="*/ 239 w 2009"/>
                <a:gd name="T89" fmla="*/ 536 h 604"/>
                <a:gd name="T90" fmla="*/ 0 w 2009"/>
                <a:gd name="T91" fmla="*/ 604 h 604"/>
                <a:gd name="T92" fmla="*/ 0 w 2009"/>
                <a:gd name="T93" fmla="*/ 604 h 604"/>
                <a:gd name="T94" fmla="*/ 63 w 2009"/>
                <a:gd name="T95" fmla="*/ 532 h 604"/>
                <a:gd name="T96" fmla="*/ 131 w 2009"/>
                <a:gd name="T97" fmla="*/ 464 h 604"/>
                <a:gd name="T98" fmla="*/ 203 w 2009"/>
                <a:gd name="T99" fmla="*/ 400 h 604"/>
                <a:gd name="T100" fmla="*/ 278 w 2009"/>
                <a:gd name="T101" fmla="*/ 339 h 604"/>
                <a:gd name="T102" fmla="*/ 356 w 2009"/>
                <a:gd name="T103" fmla="*/ 283 h 604"/>
                <a:gd name="T104" fmla="*/ 439 w 2009"/>
                <a:gd name="T105" fmla="*/ 232 h 604"/>
                <a:gd name="T106" fmla="*/ 524 w 2009"/>
                <a:gd name="T107" fmla="*/ 185 h 604"/>
                <a:gd name="T108" fmla="*/ 612 w 2009"/>
                <a:gd name="T109" fmla="*/ 144 h 604"/>
                <a:gd name="T110" fmla="*/ 702 w 2009"/>
                <a:gd name="T111" fmla="*/ 107 h 604"/>
                <a:gd name="T112" fmla="*/ 796 w 2009"/>
                <a:gd name="T113" fmla="*/ 75 h 604"/>
                <a:gd name="T114" fmla="*/ 892 w 2009"/>
                <a:gd name="T115" fmla="*/ 49 h 604"/>
                <a:gd name="T116" fmla="*/ 990 w 2009"/>
                <a:gd name="T117" fmla="*/ 27 h 604"/>
                <a:gd name="T118" fmla="*/ 1089 w 2009"/>
                <a:gd name="T119" fmla="*/ 13 h 604"/>
                <a:gd name="T120" fmla="*/ 1191 w 2009"/>
                <a:gd name="T121" fmla="*/ 3 h 604"/>
                <a:gd name="T122" fmla="*/ 1295 w 2009"/>
                <a:gd name="T123" fmla="*/ 0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09" h="604">
                  <a:moveTo>
                    <a:pt x="857" y="178"/>
                  </a:moveTo>
                  <a:lnTo>
                    <a:pt x="854" y="185"/>
                  </a:lnTo>
                  <a:lnTo>
                    <a:pt x="848" y="194"/>
                  </a:lnTo>
                  <a:lnTo>
                    <a:pt x="837" y="204"/>
                  </a:lnTo>
                  <a:lnTo>
                    <a:pt x="823" y="214"/>
                  </a:lnTo>
                  <a:lnTo>
                    <a:pt x="809" y="225"/>
                  </a:lnTo>
                  <a:lnTo>
                    <a:pt x="795" y="235"/>
                  </a:lnTo>
                  <a:lnTo>
                    <a:pt x="780" y="246"/>
                  </a:lnTo>
                  <a:lnTo>
                    <a:pt x="767" y="254"/>
                  </a:lnTo>
                  <a:lnTo>
                    <a:pt x="757" y="261"/>
                  </a:lnTo>
                  <a:lnTo>
                    <a:pt x="750" y="266"/>
                  </a:lnTo>
                  <a:lnTo>
                    <a:pt x="747" y="267"/>
                  </a:lnTo>
                  <a:lnTo>
                    <a:pt x="857" y="331"/>
                  </a:lnTo>
                  <a:lnTo>
                    <a:pt x="1087" y="271"/>
                  </a:lnTo>
                  <a:lnTo>
                    <a:pt x="1033" y="178"/>
                  </a:lnTo>
                  <a:lnTo>
                    <a:pt x="933" y="210"/>
                  </a:lnTo>
                  <a:lnTo>
                    <a:pt x="857" y="178"/>
                  </a:lnTo>
                  <a:close/>
                  <a:moveTo>
                    <a:pt x="1537" y="72"/>
                  </a:moveTo>
                  <a:lnTo>
                    <a:pt x="1365" y="165"/>
                  </a:lnTo>
                  <a:lnTo>
                    <a:pt x="1267" y="226"/>
                  </a:lnTo>
                  <a:lnTo>
                    <a:pt x="1336" y="270"/>
                  </a:lnTo>
                  <a:lnTo>
                    <a:pt x="1488" y="255"/>
                  </a:lnTo>
                  <a:lnTo>
                    <a:pt x="1647" y="135"/>
                  </a:lnTo>
                  <a:lnTo>
                    <a:pt x="1537" y="72"/>
                  </a:lnTo>
                  <a:close/>
                  <a:moveTo>
                    <a:pt x="1295" y="0"/>
                  </a:moveTo>
                  <a:lnTo>
                    <a:pt x="1295" y="0"/>
                  </a:lnTo>
                  <a:lnTo>
                    <a:pt x="1390" y="3"/>
                  </a:lnTo>
                  <a:lnTo>
                    <a:pt x="1483" y="11"/>
                  </a:lnTo>
                  <a:lnTo>
                    <a:pt x="1576" y="24"/>
                  </a:lnTo>
                  <a:lnTo>
                    <a:pt x="1666" y="42"/>
                  </a:lnTo>
                  <a:lnTo>
                    <a:pt x="1755" y="65"/>
                  </a:lnTo>
                  <a:lnTo>
                    <a:pt x="1842" y="92"/>
                  </a:lnTo>
                  <a:lnTo>
                    <a:pt x="1926" y="124"/>
                  </a:lnTo>
                  <a:lnTo>
                    <a:pt x="2009" y="160"/>
                  </a:lnTo>
                  <a:lnTo>
                    <a:pt x="1948" y="169"/>
                  </a:lnTo>
                  <a:lnTo>
                    <a:pt x="1784" y="145"/>
                  </a:lnTo>
                  <a:lnTo>
                    <a:pt x="1668" y="221"/>
                  </a:lnTo>
                  <a:lnTo>
                    <a:pt x="1586" y="311"/>
                  </a:lnTo>
                  <a:lnTo>
                    <a:pt x="1285" y="339"/>
                  </a:lnTo>
                  <a:lnTo>
                    <a:pt x="1162" y="319"/>
                  </a:lnTo>
                  <a:lnTo>
                    <a:pt x="1077" y="450"/>
                  </a:lnTo>
                  <a:lnTo>
                    <a:pt x="830" y="464"/>
                  </a:lnTo>
                  <a:lnTo>
                    <a:pt x="676" y="421"/>
                  </a:lnTo>
                  <a:lnTo>
                    <a:pt x="538" y="495"/>
                  </a:lnTo>
                  <a:lnTo>
                    <a:pt x="239" y="536"/>
                  </a:lnTo>
                  <a:lnTo>
                    <a:pt x="0" y="604"/>
                  </a:lnTo>
                  <a:lnTo>
                    <a:pt x="0" y="604"/>
                  </a:lnTo>
                  <a:lnTo>
                    <a:pt x="63" y="532"/>
                  </a:lnTo>
                  <a:lnTo>
                    <a:pt x="131" y="464"/>
                  </a:lnTo>
                  <a:lnTo>
                    <a:pt x="203" y="400"/>
                  </a:lnTo>
                  <a:lnTo>
                    <a:pt x="278" y="339"/>
                  </a:lnTo>
                  <a:lnTo>
                    <a:pt x="356" y="283"/>
                  </a:lnTo>
                  <a:lnTo>
                    <a:pt x="439" y="232"/>
                  </a:lnTo>
                  <a:lnTo>
                    <a:pt x="524" y="185"/>
                  </a:lnTo>
                  <a:lnTo>
                    <a:pt x="612" y="144"/>
                  </a:lnTo>
                  <a:lnTo>
                    <a:pt x="702" y="107"/>
                  </a:lnTo>
                  <a:lnTo>
                    <a:pt x="796" y="75"/>
                  </a:lnTo>
                  <a:lnTo>
                    <a:pt x="892" y="49"/>
                  </a:lnTo>
                  <a:lnTo>
                    <a:pt x="990" y="27"/>
                  </a:lnTo>
                  <a:lnTo>
                    <a:pt x="1089" y="13"/>
                  </a:lnTo>
                  <a:lnTo>
                    <a:pt x="1191" y="3"/>
                  </a:lnTo>
                  <a:lnTo>
                    <a:pt x="129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203" name="Group 84"/>
          <p:cNvGrpSpPr>
            <a:grpSpLocks noChangeAspect="1"/>
          </p:cNvGrpSpPr>
          <p:nvPr/>
        </p:nvGrpSpPr>
        <p:grpSpPr bwMode="auto">
          <a:xfrm>
            <a:off x="9382607" y="1620081"/>
            <a:ext cx="613932" cy="616240"/>
            <a:chOff x="3036" y="1821"/>
            <a:chExt cx="266" cy="267"/>
          </a:xfrm>
          <a:solidFill>
            <a:schemeClr val="bg1">
              <a:lumMod val="85000"/>
            </a:schemeClr>
          </a:solidFill>
        </p:grpSpPr>
        <p:sp>
          <p:nvSpPr>
            <p:cNvPr id="204" name="Freeform 86"/>
            <p:cNvSpPr>
              <a:spLocks noEditPoints="1"/>
            </p:cNvSpPr>
            <p:nvPr/>
          </p:nvSpPr>
          <p:spPr bwMode="auto">
            <a:xfrm>
              <a:off x="3036" y="1821"/>
              <a:ext cx="197" cy="198"/>
            </a:xfrm>
            <a:custGeom>
              <a:avLst/>
              <a:gdLst>
                <a:gd name="T0" fmla="*/ 1020 w 2557"/>
                <a:gd name="T1" fmla="*/ 195 h 2566"/>
                <a:gd name="T2" fmla="*/ 739 w 2557"/>
                <a:gd name="T3" fmla="*/ 303 h 2566"/>
                <a:gd name="T4" fmla="*/ 490 w 2557"/>
                <a:gd name="T5" fmla="*/ 491 h 2566"/>
                <a:gd name="T6" fmla="*/ 303 w 2557"/>
                <a:gd name="T7" fmla="*/ 741 h 2566"/>
                <a:gd name="T8" fmla="*/ 195 w 2557"/>
                <a:gd name="T9" fmla="*/ 1023 h 2566"/>
                <a:gd name="T10" fmla="*/ 164 w 2557"/>
                <a:gd name="T11" fmla="*/ 1320 h 2566"/>
                <a:gd name="T12" fmla="*/ 214 w 2557"/>
                <a:gd name="T13" fmla="*/ 1615 h 2566"/>
                <a:gd name="T14" fmla="*/ 342 w 2557"/>
                <a:gd name="T15" fmla="*/ 1890 h 2566"/>
                <a:gd name="T16" fmla="*/ 546 w 2557"/>
                <a:gd name="T17" fmla="*/ 2127 h 2566"/>
                <a:gd name="T18" fmla="*/ 792 w 2557"/>
                <a:gd name="T19" fmla="*/ 2290 h 2566"/>
                <a:gd name="T20" fmla="*/ 1066 w 2557"/>
                <a:gd name="T21" fmla="*/ 2381 h 2566"/>
                <a:gd name="T22" fmla="*/ 1350 w 2557"/>
                <a:gd name="T23" fmla="*/ 2399 h 2566"/>
                <a:gd name="T24" fmla="*/ 1631 w 2557"/>
                <a:gd name="T25" fmla="*/ 2344 h 2566"/>
                <a:gd name="T26" fmla="*/ 1892 w 2557"/>
                <a:gd name="T27" fmla="*/ 2217 h 2566"/>
                <a:gd name="T28" fmla="*/ 2122 w 2557"/>
                <a:gd name="T29" fmla="*/ 2016 h 2566"/>
                <a:gd name="T30" fmla="*/ 2289 w 2557"/>
                <a:gd name="T31" fmla="*/ 1756 h 2566"/>
                <a:gd name="T32" fmla="*/ 2378 w 2557"/>
                <a:gd name="T33" fmla="*/ 1469 h 2566"/>
                <a:gd name="T34" fmla="*/ 2388 w 2557"/>
                <a:gd name="T35" fmla="*/ 1171 h 2566"/>
                <a:gd name="T36" fmla="*/ 2319 w 2557"/>
                <a:gd name="T37" fmla="*/ 879 h 2566"/>
                <a:gd name="T38" fmla="*/ 2171 w 2557"/>
                <a:gd name="T39" fmla="*/ 612 h 2566"/>
                <a:gd name="T40" fmla="*/ 1948 w 2557"/>
                <a:gd name="T41" fmla="*/ 388 h 2566"/>
                <a:gd name="T42" fmla="*/ 1681 w 2557"/>
                <a:gd name="T43" fmla="*/ 239 h 2566"/>
                <a:gd name="T44" fmla="*/ 1390 w 2557"/>
                <a:gd name="T45" fmla="*/ 170 h 2566"/>
                <a:gd name="T46" fmla="*/ 1319 w 2557"/>
                <a:gd name="T47" fmla="*/ 0 h 2566"/>
                <a:gd name="T48" fmla="*/ 1629 w 2557"/>
                <a:gd name="T49" fmla="*/ 49 h 2566"/>
                <a:gd name="T50" fmla="*/ 1923 w 2557"/>
                <a:gd name="T51" fmla="*/ 173 h 2566"/>
                <a:gd name="T52" fmla="*/ 2184 w 2557"/>
                <a:gd name="T53" fmla="*/ 375 h 2566"/>
                <a:gd name="T54" fmla="*/ 2385 w 2557"/>
                <a:gd name="T55" fmla="*/ 637 h 2566"/>
                <a:gd name="T56" fmla="*/ 2509 w 2557"/>
                <a:gd name="T57" fmla="*/ 931 h 2566"/>
                <a:gd name="T58" fmla="*/ 2557 w 2557"/>
                <a:gd name="T59" fmla="*/ 1243 h 2566"/>
                <a:gd name="T60" fmla="*/ 2529 w 2557"/>
                <a:gd name="T61" fmla="*/ 1558 h 2566"/>
                <a:gd name="T62" fmla="*/ 2422 w 2557"/>
                <a:gd name="T63" fmla="*/ 1857 h 2566"/>
                <a:gd name="T64" fmla="*/ 2241 w 2557"/>
                <a:gd name="T65" fmla="*/ 2129 h 2566"/>
                <a:gd name="T66" fmla="*/ 1991 w 2557"/>
                <a:gd name="T67" fmla="*/ 2349 h 2566"/>
                <a:gd name="T68" fmla="*/ 1705 w 2557"/>
                <a:gd name="T69" fmla="*/ 2493 h 2566"/>
                <a:gd name="T70" fmla="*/ 1396 w 2557"/>
                <a:gd name="T71" fmla="*/ 2560 h 2566"/>
                <a:gd name="T72" fmla="*/ 1083 w 2557"/>
                <a:gd name="T73" fmla="*/ 2551 h 2566"/>
                <a:gd name="T74" fmla="*/ 779 w 2557"/>
                <a:gd name="T75" fmla="*/ 2464 h 2566"/>
                <a:gd name="T76" fmla="*/ 500 w 2557"/>
                <a:gd name="T77" fmla="*/ 2301 h 2566"/>
                <a:gd name="T78" fmla="*/ 264 w 2557"/>
                <a:gd name="T79" fmla="*/ 2064 h 2566"/>
                <a:gd name="T80" fmla="*/ 101 w 2557"/>
                <a:gd name="T81" fmla="*/ 1785 h 2566"/>
                <a:gd name="T82" fmla="*/ 15 w 2557"/>
                <a:gd name="T83" fmla="*/ 1479 h 2566"/>
                <a:gd name="T84" fmla="*/ 5 w 2557"/>
                <a:gd name="T85" fmla="*/ 1165 h 2566"/>
                <a:gd name="T86" fmla="*/ 73 w 2557"/>
                <a:gd name="T87" fmla="*/ 855 h 2566"/>
                <a:gd name="T88" fmla="*/ 216 w 2557"/>
                <a:gd name="T89" fmla="*/ 568 h 2566"/>
                <a:gd name="T90" fmla="*/ 436 w 2557"/>
                <a:gd name="T91" fmla="*/ 317 h 2566"/>
                <a:gd name="T92" fmla="*/ 706 w 2557"/>
                <a:gd name="T93" fmla="*/ 135 h 2566"/>
                <a:gd name="T94" fmla="*/ 1005 w 2557"/>
                <a:gd name="T95" fmla="*/ 29 h 2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557" h="2566">
                  <a:moveTo>
                    <a:pt x="1242" y="165"/>
                  </a:moveTo>
                  <a:lnTo>
                    <a:pt x="1167" y="170"/>
                  </a:lnTo>
                  <a:lnTo>
                    <a:pt x="1093" y="180"/>
                  </a:lnTo>
                  <a:lnTo>
                    <a:pt x="1020" y="195"/>
                  </a:lnTo>
                  <a:lnTo>
                    <a:pt x="947" y="215"/>
                  </a:lnTo>
                  <a:lnTo>
                    <a:pt x="877" y="239"/>
                  </a:lnTo>
                  <a:lnTo>
                    <a:pt x="807" y="268"/>
                  </a:lnTo>
                  <a:lnTo>
                    <a:pt x="739" y="303"/>
                  </a:lnTo>
                  <a:lnTo>
                    <a:pt x="673" y="343"/>
                  </a:lnTo>
                  <a:lnTo>
                    <a:pt x="609" y="388"/>
                  </a:lnTo>
                  <a:lnTo>
                    <a:pt x="548" y="437"/>
                  </a:lnTo>
                  <a:lnTo>
                    <a:pt x="490" y="491"/>
                  </a:lnTo>
                  <a:lnTo>
                    <a:pt x="436" y="550"/>
                  </a:lnTo>
                  <a:lnTo>
                    <a:pt x="386" y="612"/>
                  </a:lnTo>
                  <a:lnTo>
                    <a:pt x="342" y="675"/>
                  </a:lnTo>
                  <a:lnTo>
                    <a:pt x="303" y="741"/>
                  </a:lnTo>
                  <a:lnTo>
                    <a:pt x="268" y="809"/>
                  </a:lnTo>
                  <a:lnTo>
                    <a:pt x="239" y="879"/>
                  </a:lnTo>
                  <a:lnTo>
                    <a:pt x="214" y="950"/>
                  </a:lnTo>
                  <a:lnTo>
                    <a:pt x="195" y="1023"/>
                  </a:lnTo>
                  <a:lnTo>
                    <a:pt x="180" y="1096"/>
                  </a:lnTo>
                  <a:lnTo>
                    <a:pt x="169" y="1171"/>
                  </a:lnTo>
                  <a:lnTo>
                    <a:pt x="164" y="1245"/>
                  </a:lnTo>
                  <a:lnTo>
                    <a:pt x="164" y="1320"/>
                  </a:lnTo>
                  <a:lnTo>
                    <a:pt x="169" y="1395"/>
                  </a:lnTo>
                  <a:lnTo>
                    <a:pt x="180" y="1469"/>
                  </a:lnTo>
                  <a:lnTo>
                    <a:pt x="195" y="1543"/>
                  </a:lnTo>
                  <a:lnTo>
                    <a:pt x="214" y="1615"/>
                  </a:lnTo>
                  <a:lnTo>
                    <a:pt x="239" y="1686"/>
                  </a:lnTo>
                  <a:lnTo>
                    <a:pt x="268" y="1756"/>
                  </a:lnTo>
                  <a:lnTo>
                    <a:pt x="303" y="1825"/>
                  </a:lnTo>
                  <a:lnTo>
                    <a:pt x="342" y="1890"/>
                  </a:lnTo>
                  <a:lnTo>
                    <a:pt x="386" y="1954"/>
                  </a:lnTo>
                  <a:lnTo>
                    <a:pt x="436" y="2016"/>
                  </a:lnTo>
                  <a:lnTo>
                    <a:pt x="490" y="2074"/>
                  </a:lnTo>
                  <a:lnTo>
                    <a:pt x="546" y="2127"/>
                  </a:lnTo>
                  <a:lnTo>
                    <a:pt x="604" y="2174"/>
                  </a:lnTo>
                  <a:lnTo>
                    <a:pt x="665" y="2217"/>
                  </a:lnTo>
                  <a:lnTo>
                    <a:pt x="728" y="2255"/>
                  </a:lnTo>
                  <a:lnTo>
                    <a:pt x="792" y="2290"/>
                  </a:lnTo>
                  <a:lnTo>
                    <a:pt x="859" y="2320"/>
                  </a:lnTo>
                  <a:lnTo>
                    <a:pt x="927" y="2344"/>
                  </a:lnTo>
                  <a:lnTo>
                    <a:pt x="996" y="2365"/>
                  </a:lnTo>
                  <a:lnTo>
                    <a:pt x="1066" y="2381"/>
                  </a:lnTo>
                  <a:lnTo>
                    <a:pt x="1137" y="2392"/>
                  </a:lnTo>
                  <a:lnTo>
                    <a:pt x="1207" y="2399"/>
                  </a:lnTo>
                  <a:lnTo>
                    <a:pt x="1279" y="2401"/>
                  </a:lnTo>
                  <a:lnTo>
                    <a:pt x="1350" y="2399"/>
                  </a:lnTo>
                  <a:lnTo>
                    <a:pt x="1422" y="2392"/>
                  </a:lnTo>
                  <a:lnTo>
                    <a:pt x="1492" y="2381"/>
                  </a:lnTo>
                  <a:lnTo>
                    <a:pt x="1562" y="2365"/>
                  </a:lnTo>
                  <a:lnTo>
                    <a:pt x="1631" y="2344"/>
                  </a:lnTo>
                  <a:lnTo>
                    <a:pt x="1698" y="2320"/>
                  </a:lnTo>
                  <a:lnTo>
                    <a:pt x="1765" y="2290"/>
                  </a:lnTo>
                  <a:lnTo>
                    <a:pt x="1830" y="2255"/>
                  </a:lnTo>
                  <a:lnTo>
                    <a:pt x="1892" y="2217"/>
                  </a:lnTo>
                  <a:lnTo>
                    <a:pt x="1953" y="2174"/>
                  </a:lnTo>
                  <a:lnTo>
                    <a:pt x="2012" y="2127"/>
                  </a:lnTo>
                  <a:lnTo>
                    <a:pt x="2068" y="2074"/>
                  </a:lnTo>
                  <a:lnTo>
                    <a:pt x="2122" y="2016"/>
                  </a:lnTo>
                  <a:lnTo>
                    <a:pt x="2171" y="1954"/>
                  </a:lnTo>
                  <a:lnTo>
                    <a:pt x="2215" y="1890"/>
                  </a:lnTo>
                  <a:lnTo>
                    <a:pt x="2255" y="1825"/>
                  </a:lnTo>
                  <a:lnTo>
                    <a:pt x="2289" y="1756"/>
                  </a:lnTo>
                  <a:lnTo>
                    <a:pt x="2319" y="1686"/>
                  </a:lnTo>
                  <a:lnTo>
                    <a:pt x="2344" y="1615"/>
                  </a:lnTo>
                  <a:lnTo>
                    <a:pt x="2364" y="1543"/>
                  </a:lnTo>
                  <a:lnTo>
                    <a:pt x="2378" y="1469"/>
                  </a:lnTo>
                  <a:lnTo>
                    <a:pt x="2388" y="1395"/>
                  </a:lnTo>
                  <a:lnTo>
                    <a:pt x="2393" y="1320"/>
                  </a:lnTo>
                  <a:lnTo>
                    <a:pt x="2393" y="1245"/>
                  </a:lnTo>
                  <a:lnTo>
                    <a:pt x="2388" y="1171"/>
                  </a:lnTo>
                  <a:lnTo>
                    <a:pt x="2378" y="1096"/>
                  </a:lnTo>
                  <a:lnTo>
                    <a:pt x="2364" y="1023"/>
                  </a:lnTo>
                  <a:lnTo>
                    <a:pt x="2344" y="950"/>
                  </a:lnTo>
                  <a:lnTo>
                    <a:pt x="2319" y="879"/>
                  </a:lnTo>
                  <a:lnTo>
                    <a:pt x="2289" y="809"/>
                  </a:lnTo>
                  <a:lnTo>
                    <a:pt x="2255" y="741"/>
                  </a:lnTo>
                  <a:lnTo>
                    <a:pt x="2215" y="675"/>
                  </a:lnTo>
                  <a:lnTo>
                    <a:pt x="2171" y="612"/>
                  </a:lnTo>
                  <a:lnTo>
                    <a:pt x="2122" y="550"/>
                  </a:lnTo>
                  <a:lnTo>
                    <a:pt x="2068" y="491"/>
                  </a:lnTo>
                  <a:lnTo>
                    <a:pt x="2009" y="437"/>
                  </a:lnTo>
                  <a:lnTo>
                    <a:pt x="1948" y="388"/>
                  </a:lnTo>
                  <a:lnTo>
                    <a:pt x="1885" y="343"/>
                  </a:lnTo>
                  <a:lnTo>
                    <a:pt x="1818" y="303"/>
                  </a:lnTo>
                  <a:lnTo>
                    <a:pt x="1751" y="268"/>
                  </a:lnTo>
                  <a:lnTo>
                    <a:pt x="1681" y="239"/>
                  </a:lnTo>
                  <a:lnTo>
                    <a:pt x="1610" y="215"/>
                  </a:lnTo>
                  <a:lnTo>
                    <a:pt x="1537" y="195"/>
                  </a:lnTo>
                  <a:lnTo>
                    <a:pt x="1464" y="180"/>
                  </a:lnTo>
                  <a:lnTo>
                    <a:pt x="1390" y="170"/>
                  </a:lnTo>
                  <a:lnTo>
                    <a:pt x="1316" y="165"/>
                  </a:lnTo>
                  <a:lnTo>
                    <a:pt x="1242" y="165"/>
                  </a:lnTo>
                  <a:close/>
                  <a:moveTo>
                    <a:pt x="1240" y="0"/>
                  </a:moveTo>
                  <a:lnTo>
                    <a:pt x="1319" y="0"/>
                  </a:lnTo>
                  <a:lnTo>
                    <a:pt x="1396" y="6"/>
                  </a:lnTo>
                  <a:lnTo>
                    <a:pt x="1474" y="15"/>
                  </a:lnTo>
                  <a:lnTo>
                    <a:pt x="1552" y="29"/>
                  </a:lnTo>
                  <a:lnTo>
                    <a:pt x="1629" y="49"/>
                  </a:lnTo>
                  <a:lnTo>
                    <a:pt x="1705" y="72"/>
                  </a:lnTo>
                  <a:lnTo>
                    <a:pt x="1778" y="102"/>
                  </a:lnTo>
                  <a:lnTo>
                    <a:pt x="1852" y="135"/>
                  </a:lnTo>
                  <a:lnTo>
                    <a:pt x="1923" y="173"/>
                  </a:lnTo>
                  <a:lnTo>
                    <a:pt x="1991" y="217"/>
                  </a:lnTo>
                  <a:lnTo>
                    <a:pt x="2058" y="264"/>
                  </a:lnTo>
                  <a:lnTo>
                    <a:pt x="2123" y="317"/>
                  </a:lnTo>
                  <a:lnTo>
                    <a:pt x="2184" y="375"/>
                  </a:lnTo>
                  <a:lnTo>
                    <a:pt x="2241" y="436"/>
                  </a:lnTo>
                  <a:lnTo>
                    <a:pt x="2294" y="501"/>
                  </a:lnTo>
                  <a:lnTo>
                    <a:pt x="2341" y="568"/>
                  </a:lnTo>
                  <a:lnTo>
                    <a:pt x="2385" y="637"/>
                  </a:lnTo>
                  <a:lnTo>
                    <a:pt x="2422" y="708"/>
                  </a:lnTo>
                  <a:lnTo>
                    <a:pt x="2456" y="782"/>
                  </a:lnTo>
                  <a:lnTo>
                    <a:pt x="2486" y="855"/>
                  </a:lnTo>
                  <a:lnTo>
                    <a:pt x="2509" y="931"/>
                  </a:lnTo>
                  <a:lnTo>
                    <a:pt x="2529" y="1009"/>
                  </a:lnTo>
                  <a:lnTo>
                    <a:pt x="2542" y="1087"/>
                  </a:lnTo>
                  <a:lnTo>
                    <a:pt x="2552" y="1165"/>
                  </a:lnTo>
                  <a:lnTo>
                    <a:pt x="2557" y="1243"/>
                  </a:lnTo>
                  <a:lnTo>
                    <a:pt x="2557" y="1322"/>
                  </a:lnTo>
                  <a:lnTo>
                    <a:pt x="2552" y="1401"/>
                  </a:lnTo>
                  <a:lnTo>
                    <a:pt x="2542" y="1479"/>
                  </a:lnTo>
                  <a:lnTo>
                    <a:pt x="2529" y="1558"/>
                  </a:lnTo>
                  <a:lnTo>
                    <a:pt x="2509" y="1635"/>
                  </a:lnTo>
                  <a:lnTo>
                    <a:pt x="2486" y="1710"/>
                  </a:lnTo>
                  <a:lnTo>
                    <a:pt x="2456" y="1785"/>
                  </a:lnTo>
                  <a:lnTo>
                    <a:pt x="2422" y="1857"/>
                  </a:lnTo>
                  <a:lnTo>
                    <a:pt x="2385" y="1929"/>
                  </a:lnTo>
                  <a:lnTo>
                    <a:pt x="2341" y="1998"/>
                  </a:lnTo>
                  <a:lnTo>
                    <a:pt x="2294" y="2064"/>
                  </a:lnTo>
                  <a:lnTo>
                    <a:pt x="2241" y="2129"/>
                  </a:lnTo>
                  <a:lnTo>
                    <a:pt x="2184" y="2191"/>
                  </a:lnTo>
                  <a:lnTo>
                    <a:pt x="2123" y="2248"/>
                  </a:lnTo>
                  <a:lnTo>
                    <a:pt x="2058" y="2301"/>
                  </a:lnTo>
                  <a:lnTo>
                    <a:pt x="1991" y="2349"/>
                  </a:lnTo>
                  <a:lnTo>
                    <a:pt x="1923" y="2393"/>
                  </a:lnTo>
                  <a:lnTo>
                    <a:pt x="1852" y="2431"/>
                  </a:lnTo>
                  <a:lnTo>
                    <a:pt x="1778" y="2464"/>
                  </a:lnTo>
                  <a:lnTo>
                    <a:pt x="1705" y="2493"/>
                  </a:lnTo>
                  <a:lnTo>
                    <a:pt x="1629" y="2517"/>
                  </a:lnTo>
                  <a:lnTo>
                    <a:pt x="1552" y="2536"/>
                  </a:lnTo>
                  <a:lnTo>
                    <a:pt x="1474" y="2551"/>
                  </a:lnTo>
                  <a:lnTo>
                    <a:pt x="1396" y="2560"/>
                  </a:lnTo>
                  <a:lnTo>
                    <a:pt x="1319" y="2566"/>
                  </a:lnTo>
                  <a:lnTo>
                    <a:pt x="1240" y="2566"/>
                  </a:lnTo>
                  <a:lnTo>
                    <a:pt x="1161" y="2560"/>
                  </a:lnTo>
                  <a:lnTo>
                    <a:pt x="1083" y="2551"/>
                  </a:lnTo>
                  <a:lnTo>
                    <a:pt x="1005" y="2536"/>
                  </a:lnTo>
                  <a:lnTo>
                    <a:pt x="928" y="2517"/>
                  </a:lnTo>
                  <a:lnTo>
                    <a:pt x="853" y="2493"/>
                  </a:lnTo>
                  <a:lnTo>
                    <a:pt x="779" y="2464"/>
                  </a:lnTo>
                  <a:lnTo>
                    <a:pt x="706" y="2431"/>
                  </a:lnTo>
                  <a:lnTo>
                    <a:pt x="635" y="2393"/>
                  </a:lnTo>
                  <a:lnTo>
                    <a:pt x="566" y="2349"/>
                  </a:lnTo>
                  <a:lnTo>
                    <a:pt x="500" y="2301"/>
                  </a:lnTo>
                  <a:lnTo>
                    <a:pt x="436" y="2248"/>
                  </a:lnTo>
                  <a:lnTo>
                    <a:pt x="374" y="2191"/>
                  </a:lnTo>
                  <a:lnTo>
                    <a:pt x="317" y="2129"/>
                  </a:lnTo>
                  <a:lnTo>
                    <a:pt x="264" y="2064"/>
                  </a:lnTo>
                  <a:lnTo>
                    <a:pt x="216" y="1998"/>
                  </a:lnTo>
                  <a:lnTo>
                    <a:pt x="173" y="1929"/>
                  </a:lnTo>
                  <a:lnTo>
                    <a:pt x="135" y="1857"/>
                  </a:lnTo>
                  <a:lnTo>
                    <a:pt x="101" y="1785"/>
                  </a:lnTo>
                  <a:lnTo>
                    <a:pt x="73" y="1710"/>
                  </a:lnTo>
                  <a:lnTo>
                    <a:pt x="48" y="1635"/>
                  </a:lnTo>
                  <a:lnTo>
                    <a:pt x="29" y="1558"/>
                  </a:lnTo>
                  <a:lnTo>
                    <a:pt x="15" y="1479"/>
                  </a:lnTo>
                  <a:lnTo>
                    <a:pt x="5" y="1401"/>
                  </a:lnTo>
                  <a:lnTo>
                    <a:pt x="0" y="1322"/>
                  </a:lnTo>
                  <a:lnTo>
                    <a:pt x="0" y="1243"/>
                  </a:lnTo>
                  <a:lnTo>
                    <a:pt x="5" y="1165"/>
                  </a:lnTo>
                  <a:lnTo>
                    <a:pt x="15" y="1087"/>
                  </a:lnTo>
                  <a:lnTo>
                    <a:pt x="29" y="1009"/>
                  </a:lnTo>
                  <a:lnTo>
                    <a:pt x="48" y="931"/>
                  </a:lnTo>
                  <a:lnTo>
                    <a:pt x="73" y="855"/>
                  </a:lnTo>
                  <a:lnTo>
                    <a:pt x="101" y="782"/>
                  </a:lnTo>
                  <a:lnTo>
                    <a:pt x="135" y="708"/>
                  </a:lnTo>
                  <a:lnTo>
                    <a:pt x="173" y="637"/>
                  </a:lnTo>
                  <a:lnTo>
                    <a:pt x="216" y="568"/>
                  </a:lnTo>
                  <a:lnTo>
                    <a:pt x="264" y="501"/>
                  </a:lnTo>
                  <a:lnTo>
                    <a:pt x="317" y="436"/>
                  </a:lnTo>
                  <a:lnTo>
                    <a:pt x="374" y="375"/>
                  </a:lnTo>
                  <a:lnTo>
                    <a:pt x="436" y="317"/>
                  </a:lnTo>
                  <a:lnTo>
                    <a:pt x="500" y="264"/>
                  </a:lnTo>
                  <a:lnTo>
                    <a:pt x="566" y="217"/>
                  </a:lnTo>
                  <a:lnTo>
                    <a:pt x="635" y="173"/>
                  </a:lnTo>
                  <a:lnTo>
                    <a:pt x="706" y="135"/>
                  </a:lnTo>
                  <a:lnTo>
                    <a:pt x="779" y="102"/>
                  </a:lnTo>
                  <a:lnTo>
                    <a:pt x="853" y="72"/>
                  </a:lnTo>
                  <a:lnTo>
                    <a:pt x="928" y="49"/>
                  </a:lnTo>
                  <a:lnTo>
                    <a:pt x="1005" y="29"/>
                  </a:lnTo>
                  <a:lnTo>
                    <a:pt x="1083" y="15"/>
                  </a:lnTo>
                  <a:lnTo>
                    <a:pt x="1161" y="6"/>
                  </a:lnTo>
                  <a:lnTo>
                    <a:pt x="124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205" name="Freeform 87"/>
            <p:cNvSpPr>
              <a:spLocks/>
            </p:cNvSpPr>
            <p:nvPr/>
          </p:nvSpPr>
          <p:spPr bwMode="auto">
            <a:xfrm>
              <a:off x="3197" y="1983"/>
              <a:ext cx="105" cy="105"/>
            </a:xfrm>
            <a:custGeom>
              <a:avLst/>
              <a:gdLst>
                <a:gd name="T0" fmla="*/ 375 w 1361"/>
                <a:gd name="T1" fmla="*/ 0 h 1365"/>
                <a:gd name="T2" fmla="*/ 376 w 1361"/>
                <a:gd name="T3" fmla="*/ 1 h 1365"/>
                <a:gd name="T4" fmla="*/ 1336 w 1361"/>
                <a:gd name="T5" fmla="*/ 965 h 1365"/>
                <a:gd name="T6" fmla="*/ 1348 w 1361"/>
                <a:gd name="T7" fmla="*/ 980 h 1365"/>
                <a:gd name="T8" fmla="*/ 1356 w 1361"/>
                <a:gd name="T9" fmla="*/ 998 h 1365"/>
                <a:gd name="T10" fmla="*/ 1361 w 1361"/>
                <a:gd name="T11" fmla="*/ 1016 h 1365"/>
                <a:gd name="T12" fmla="*/ 1361 w 1361"/>
                <a:gd name="T13" fmla="*/ 1035 h 1365"/>
                <a:gd name="T14" fmla="*/ 1356 w 1361"/>
                <a:gd name="T15" fmla="*/ 1053 h 1365"/>
                <a:gd name="T16" fmla="*/ 1348 w 1361"/>
                <a:gd name="T17" fmla="*/ 1071 h 1365"/>
                <a:gd name="T18" fmla="*/ 1336 w 1361"/>
                <a:gd name="T19" fmla="*/ 1085 h 1365"/>
                <a:gd name="T20" fmla="*/ 1083 w 1361"/>
                <a:gd name="T21" fmla="*/ 1340 h 1365"/>
                <a:gd name="T22" fmla="*/ 1069 w 1361"/>
                <a:gd name="T23" fmla="*/ 1351 h 1365"/>
                <a:gd name="T24" fmla="*/ 1054 w 1361"/>
                <a:gd name="T25" fmla="*/ 1359 h 1365"/>
                <a:gd name="T26" fmla="*/ 1039 w 1361"/>
                <a:gd name="T27" fmla="*/ 1364 h 1365"/>
                <a:gd name="T28" fmla="*/ 1022 w 1361"/>
                <a:gd name="T29" fmla="*/ 1365 h 1365"/>
                <a:gd name="T30" fmla="*/ 1000 w 1361"/>
                <a:gd name="T31" fmla="*/ 1362 h 1365"/>
                <a:gd name="T32" fmla="*/ 980 w 1361"/>
                <a:gd name="T33" fmla="*/ 1354 h 1365"/>
                <a:gd name="T34" fmla="*/ 962 w 1361"/>
                <a:gd name="T35" fmla="*/ 1340 h 1365"/>
                <a:gd name="T36" fmla="*/ 1 w 1361"/>
                <a:gd name="T37" fmla="*/ 377 h 1365"/>
                <a:gd name="T38" fmla="*/ 0 w 1361"/>
                <a:gd name="T39" fmla="*/ 375 h 1365"/>
                <a:gd name="T40" fmla="*/ 71 w 1361"/>
                <a:gd name="T41" fmla="*/ 323 h 1365"/>
                <a:gd name="T42" fmla="*/ 139 w 1361"/>
                <a:gd name="T43" fmla="*/ 266 h 1365"/>
                <a:gd name="T44" fmla="*/ 204 w 1361"/>
                <a:gd name="T45" fmla="*/ 205 h 1365"/>
                <a:gd name="T46" fmla="*/ 266 w 1361"/>
                <a:gd name="T47" fmla="*/ 139 h 1365"/>
                <a:gd name="T48" fmla="*/ 322 w 1361"/>
                <a:gd name="T49" fmla="*/ 71 h 1365"/>
                <a:gd name="T50" fmla="*/ 375 w 1361"/>
                <a:gd name="T51" fmla="*/ 0 h 1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61" h="1365">
                  <a:moveTo>
                    <a:pt x="375" y="0"/>
                  </a:moveTo>
                  <a:lnTo>
                    <a:pt x="376" y="1"/>
                  </a:lnTo>
                  <a:lnTo>
                    <a:pt x="1336" y="965"/>
                  </a:lnTo>
                  <a:lnTo>
                    <a:pt x="1348" y="980"/>
                  </a:lnTo>
                  <a:lnTo>
                    <a:pt x="1356" y="998"/>
                  </a:lnTo>
                  <a:lnTo>
                    <a:pt x="1361" y="1016"/>
                  </a:lnTo>
                  <a:lnTo>
                    <a:pt x="1361" y="1035"/>
                  </a:lnTo>
                  <a:lnTo>
                    <a:pt x="1356" y="1053"/>
                  </a:lnTo>
                  <a:lnTo>
                    <a:pt x="1348" y="1071"/>
                  </a:lnTo>
                  <a:lnTo>
                    <a:pt x="1336" y="1085"/>
                  </a:lnTo>
                  <a:lnTo>
                    <a:pt x="1083" y="1340"/>
                  </a:lnTo>
                  <a:lnTo>
                    <a:pt x="1069" y="1351"/>
                  </a:lnTo>
                  <a:lnTo>
                    <a:pt x="1054" y="1359"/>
                  </a:lnTo>
                  <a:lnTo>
                    <a:pt x="1039" y="1364"/>
                  </a:lnTo>
                  <a:lnTo>
                    <a:pt x="1022" y="1365"/>
                  </a:lnTo>
                  <a:lnTo>
                    <a:pt x="1000" y="1362"/>
                  </a:lnTo>
                  <a:lnTo>
                    <a:pt x="980" y="1354"/>
                  </a:lnTo>
                  <a:lnTo>
                    <a:pt x="962" y="1340"/>
                  </a:lnTo>
                  <a:lnTo>
                    <a:pt x="1" y="377"/>
                  </a:lnTo>
                  <a:lnTo>
                    <a:pt x="0" y="375"/>
                  </a:lnTo>
                  <a:lnTo>
                    <a:pt x="71" y="323"/>
                  </a:lnTo>
                  <a:lnTo>
                    <a:pt x="139" y="266"/>
                  </a:lnTo>
                  <a:lnTo>
                    <a:pt x="204" y="205"/>
                  </a:lnTo>
                  <a:lnTo>
                    <a:pt x="266" y="139"/>
                  </a:lnTo>
                  <a:lnTo>
                    <a:pt x="322" y="71"/>
                  </a:lnTo>
                  <a:lnTo>
                    <a:pt x="3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206" name="Freeform 88"/>
            <p:cNvSpPr>
              <a:spLocks/>
            </p:cNvSpPr>
            <p:nvPr/>
          </p:nvSpPr>
          <p:spPr bwMode="auto">
            <a:xfrm>
              <a:off x="3096" y="1942"/>
              <a:ext cx="76" cy="52"/>
            </a:xfrm>
            <a:custGeom>
              <a:avLst/>
              <a:gdLst>
                <a:gd name="T0" fmla="*/ 205 w 988"/>
                <a:gd name="T1" fmla="*/ 0 h 679"/>
                <a:gd name="T2" fmla="*/ 455 w 988"/>
                <a:gd name="T3" fmla="*/ 136 h 679"/>
                <a:gd name="T4" fmla="*/ 474 w 988"/>
                <a:gd name="T5" fmla="*/ 144 h 679"/>
                <a:gd name="T6" fmla="*/ 494 w 988"/>
                <a:gd name="T7" fmla="*/ 146 h 679"/>
                <a:gd name="T8" fmla="*/ 514 w 988"/>
                <a:gd name="T9" fmla="*/ 144 h 679"/>
                <a:gd name="T10" fmla="*/ 533 w 988"/>
                <a:gd name="T11" fmla="*/ 136 h 679"/>
                <a:gd name="T12" fmla="*/ 782 w 988"/>
                <a:gd name="T13" fmla="*/ 0 h 679"/>
                <a:gd name="T14" fmla="*/ 850 w 988"/>
                <a:gd name="T15" fmla="*/ 21 h 679"/>
                <a:gd name="T16" fmla="*/ 880 w 988"/>
                <a:gd name="T17" fmla="*/ 34 h 679"/>
                <a:gd name="T18" fmla="*/ 906 w 988"/>
                <a:gd name="T19" fmla="*/ 51 h 679"/>
                <a:gd name="T20" fmla="*/ 930 w 988"/>
                <a:gd name="T21" fmla="*/ 71 h 679"/>
                <a:gd name="T22" fmla="*/ 950 w 988"/>
                <a:gd name="T23" fmla="*/ 95 h 679"/>
                <a:gd name="T24" fmla="*/ 966 w 988"/>
                <a:gd name="T25" fmla="*/ 121 h 679"/>
                <a:gd name="T26" fmla="*/ 978 w 988"/>
                <a:gd name="T27" fmla="*/ 150 h 679"/>
                <a:gd name="T28" fmla="*/ 985 w 988"/>
                <a:gd name="T29" fmla="*/ 182 h 679"/>
                <a:gd name="T30" fmla="*/ 988 w 988"/>
                <a:gd name="T31" fmla="*/ 213 h 679"/>
                <a:gd name="T32" fmla="*/ 988 w 988"/>
                <a:gd name="T33" fmla="*/ 543 h 679"/>
                <a:gd name="T34" fmla="*/ 925 w 988"/>
                <a:gd name="T35" fmla="*/ 578 h 679"/>
                <a:gd name="T36" fmla="*/ 859 w 988"/>
                <a:gd name="T37" fmla="*/ 608 h 679"/>
                <a:gd name="T38" fmla="*/ 790 w 988"/>
                <a:gd name="T39" fmla="*/ 632 h 679"/>
                <a:gd name="T40" fmla="*/ 720 w 988"/>
                <a:gd name="T41" fmla="*/ 653 h 679"/>
                <a:gd name="T42" fmla="*/ 646 w 988"/>
                <a:gd name="T43" fmla="*/ 667 h 679"/>
                <a:gd name="T44" fmla="*/ 571 w 988"/>
                <a:gd name="T45" fmla="*/ 676 h 679"/>
                <a:gd name="T46" fmla="*/ 496 w 988"/>
                <a:gd name="T47" fmla="*/ 679 h 679"/>
                <a:gd name="T48" fmla="*/ 419 w 988"/>
                <a:gd name="T49" fmla="*/ 676 h 679"/>
                <a:gd name="T50" fmla="*/ 343 w 988"/>
                <a:gd name="T51" fmla="*/ 667 h 679"/>
                <a:gd name="T52" fmla="*/ 269 w 988"/>
                <a:gd name="T53" fmla="*/ 653 h 679"/>
                <a:gd name="T54" fmla="*/ 199 w 988"/>
                <a:gd name="T55" fmla="*/ 632 h 679"/>
                <a:gd name="T56" fmla="*/ 129 w 988"/>
                <a:gd name="T57" fmla="*/ 607 h 679"/>
                <a:gd name="T58" fmla="*/ 63 w 988"/>
                <a:gd name="T59" fmla="*/ 577 h 679"/>
                <a:gd name="T60" fmla="*/ 0 w 988"/>
                <a:gd name="T61" fmla="*/ 542 h 679"/>
                <a:gd name="T62" fmla="*/ 0 w 988"/>
                <a:gd name="T63" fmla="*/ 213 h 679"/>
                <a:gd name="T64" fmla="*/ 2 w 988"/>
                <a:gd name="T65" fmla="*/ 182 h 679"/>
                <a:gd name="T66" fmla="*/ 10 w 988"/>
                <a:gd name="T67" fmla="*/ 150 h 679"/>
                <a:gd name="T68" fmla="*/ 21 w 988"/>
                <a:gd name="T69" fmla="*/ 121 h 679"/>
                <a:gd name="T70" fmla="*/ 38 w 988"/>
                <a:gd name="T71" fmla="*/ 95 h 679"/>
                <a:gd name="T72" fmla="*/ 58 w 988"/>
                <a:gd name="T73" fmla="*/ 71 h 679"/>
                <a:gd name="T74" fmla="*/ 81 w 988"/>
                <a:gd name="T75" fmla="*/ 51 h 679"/>
                <a:gd name="T76" fmla="*/ 107 w 988"/>
                <a:gd name="T77" fmla="*/ 34 h 679"/>
                <a:gd name="T78" fmla="*/ 138 w 988"/>
                <a:gd name="T79" fmla="*/ 21 h 679"/>
                <a:gd name="T80" fmla="*/ 205 w 988"/>
                <a:gd name="T81" fmla="*/ 0 h 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988" h="679">
                  <a:moveTo>
                    <a:pt x="205" y="0"/>
                  </a:moveTo>
                  <a:lnTo>
                    <a:pt x="455" y="136"/>
                  </a:lnTo>
                  <a:lnTo>
                    <a:pt x="474" y="144"/>
                  </a:lnTo>
                  <a:lnTo>
                    <a:pt x="494" y="146"/>
                  </a:lnTo>
                  <a:lnTo>
                    <a:pt x="514" y="144"/>
                  </a:lnTo>
                  <a:lnTo>
                    <a:pt x="533" y="136"/>
                  </a:lnTo>
                  <a:lnTo>
                    <a:pt x="782" y="0"/>
                  </a:lnTo>
                  <a:lnTo>
                    <a:pt x="850" y="21"/>
                  </a:lnTo>
                  <a:lnTo>
                    <a:pt x="880" y="34"/>
                  </a:lnTo>
                  <a:lnTo>
                    <a:pt x="906" y="51"/>
                  </a:lnTo>
                  <a:lnTo>
                    <a:pt x="930" y="71"/>
                  </a:lnTo>
                  <a:lnTo>
                    <a:pt x="950" y="95"/>
                  </a:lnTo>
                  <a:lnTo>
                    <a:pt x="966" y="121"/>
                  </a:lnTo>
                  <a:lnTo>
                    <a:pt x="978" y="150"/>
                  </a:lnTo>
                  <a:lnTo>
                    <a:pt x="985" y="182"/>
                  </a:lnTo>
                  <a:lnTo>
                    <a:pt x="988" y="213"/>
                  </a:lnTo>
                  <a:lnTo>
                    <a:pt x="988" y="543"/>
                  </a:lnTo>
                  <a:lnTo>
                    <a:pt x="925" y="578"/>
                  </a:lnTo>
                  <a:lnTo>
                    <a:pt x="859" y="608"/>
                  </a:lnTo>
                  <a:lnTo>
                    <a:pt x="790" y="632"/>
                  </a:lnTo>
                  <a:lnTo>
                    <a:pt x="720" y="653"/>
                  </a:lnTo>
                  <a:lnTo>
                    <a:pt x="646" y="667"/>
                  </a:lnTo>
                  <a:lnTo>
                    <a:pt x="571" y="676"/>
                  </a:lnTo>
                  <a:lnTo>
                    <a:pt x="496" y="679"/>
                  </a:lnTo>
                  <a:lnTo>
                    <a:pt x="419" y="676"/>
                  </a:lnTo>
                  <a:lnTo>
                    <a:pt x="343" y="667"/>
                  </a:lnTo>
                  <a:lnTo>
                    <a:pt x="269" y="653"/>
                  </a:lnTo>
                  <a:lnTo>
                    <a:pt x="199" y="632"/>
                  </a:lnTo>
                  <a:lnTo>
                    <a:pt x="129" y="607"/>
                  </a:lnTo>
                  <a:lnTo>
                    <a:pt x="63" y="577"/>
                  </a:lnTo>
                  <a:lnTo>
                    <a:pt x="0" y="542"/>
                  </a:lnTo>
                  <a:lnTo>
                    <a:pt x="0" y="213"/>
                  </a:lnTo>
                  <a:lnTo>
                    <a:pt x="2" y="182"/>
                  </a:lnTo>
                  <a:lnTo>
                    <a:pt x="10" y="150"/>
                  </a:lnTo>
                  <a:lnTo>
                    <a:pt x="21" y="121"/>
                  </a:lnTo>
                  <a:lnTo>
                    <a:pt x="38" y="95"/>
                  </a:lnTo>
                  <a:lnTo>
                    <a:pt x="58" y="71"/>
                  </a:lnTo>
                  <a:lnTo>
                    <a:pt x="81" y="51"/>
                  </a:lnTo>
                  <a:lnTo>
                    <a:pt x="107" y="34"/>
                  </a:lnTo>
                  <a:lnTo>
                    <a:pt x="138" y="21"/>
                  </a:lnTo>
                  <a:lnTo>
                    <a:pt x="2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207" name="Freeform 89"/>
            <p:cNvSpPr>
              <a:spLocks/>
            </p:cNvSpPr>
            <p:nvPr/>
          </p:nvSpPr>
          <p:spPr bwMode="auto">
            <a:xfrm>
              <a:off x="3118" y="1877"/>
              <a:ext cx="32" cy="32"/>
            </a:xfrm>
            <a:custGeom>
              <a:avLst/>
              <a:gdLst>
                <a:gd name="T0" fmla="*/ 207 w 413"/>
                <a:gd name="T1" fmla="*/ 0 h 414"/>
                <a:gd name="T2" fmla="*/ 240 w 413"/>
                <a:gd name="T3" fmla="*/ 3 h 414"/>
                <a:gd name="T4" fmla="*/ 272 w 413"/>
                <a:gd name="T5" fmla="*/ 10 h 414"/>
                <a:gd name="T6" fmla="*/ 301 w 413"/>
                <a:gd name="T7" fmla="*/ 23 h 414"/>
                <a:gd name="T8" fmla="*/ 329 w 413"/>
                <a:gd name="T9" fmla="*/ 40 h 414"/>
                <a:gd name="T10" fmla="*/ 353 w 413"/>
                <a:gd name="T11" fmla="*/ 61 h 414"/>
                <a:gd name="T12" fmla="*/ 373 w 413"/>
                <a:gd name="T13" fmla="*/ 84 h 414"/>
                <a:gd name="T14" fmla="*/ 390 w 413"/>
                <a:gd name="T15" fmla="*/ 112 h 414"/>
                <a:gd name="T16" fmla="*/ 402 w 413"/>
                <a:gd name="T17" fmla="*/ 141 h 414"/>
                <a:gd name="T18" fmla="*/ 411 w 413"/>
                <a:gd name="T19" fmla="*/ 173 h 414"/>
                <a:gd name="T20" fmla="*/ 413 w 413"/>
                <a:gd name="T21" fmla="*/ 207 h 414"/>
                <a:gd name="T22" fmla="*/ 411 w 413"/>
                <a:gd name="T23" fmla="*/ 240 h 414"/>
                <a:gd name="T24" fmla="*/ 402 w 413"/>
                <a:gd name="T25" fmla="*/ 272 h 414"/>
                <a:gd name="T26" fmla="*/ 390 w 413"/>
                <a:gd name="T27" fmla="*/ 302 h 414"/>
                <a:gd name="T28" fmla="*/ 373 w 413"/>
                <a:gd name="T29" fmla="*/ 329 h 414"/>
                <a:gd name="T30" fmla="*/ 353 w 413"/>
                <a:gd name="T31" fmla="*/ 353 h 414"/>
                <a:gd name="T32" fmla="*/ 329 w 413"/>
                <a:gd name="T33" fmla="*/ 373 h 414"/>
                <a:gd name="T34" fmla="*/ 301 w 413"/>
                <a:gd name="T35" fmla="*/ 390 h 414"/>
                <a:gd name="T36" fmla="*/ 272 w 413"/>
                <a:gd name="T37" fmla="*/ 403 h 414"/>
                <a:gd name="T38" fmla="*/ 240 w 413"/>
                <a:gd name="T39" fmla="*/ 411 h 414"/>
                <a:gd name="T40" fmla="*/ 207 w 413"/>
                <a:gd name="T41" fmla="*/ 414 h 414"/>
                <a:gd name="T42" fmla="*/ 173 w 413"/>
                <a:gd name="T43" fmla="*/ 411 h 414"/>
                <a:gd name="T44" fmla="*/ 141 w 413"/>
                <a:gd name="T45" fmla="*/ 403 h 414"/>
                <a:gd name="T46" fmla="*/ 112 w 413"/>
                <a:gd name="T47" fmla="*/ 390 h 414"/>
                <a:gd name="T48" fmla="*/ 85 w 413"/>
                <a:gd name="T49" fmla="*/ 373 h 414"/>
                <a:gd name="T50" fmla="*/ 61 w 413"/>
                <a:gd name="T51" fmla="*/ 353 h 414"/>
                <a:gd name="T52" fmla="*/ 40 w 413"/>
                <a:gd name="T53" fmla="*/ 329 h 414"/>
                <a:gd name="T54" fmla="*/ 23 w 413"/>
                <a:gd name="T55" fmla="*/ 302 h 414"/>
                <a:gd name="T56" fmla="*/ 11 w 413"/>
                <a:gd name="T57" fmla="*/ 272 h 414"/>
                <a:gd name="T58" fmla="*/ 3 w 413"/>
                <a:gd name="T59" fmla="*/ 240 h 414"/>
                <a:gd name="T60" fmla="*/ 0 w 413"/>
                <a:gd name="T61" fmla="*/ 207 h 414"/>
                <a:gd name="T62" fmla="*/ 3 w 413"/>
                <a:gd name="T63" fmla="*/ 173 h 414"/>
                <a:gd name="T64" fmla="*/ 11 w 413"/>
                <a:gd name="T65" fmla="*/ 141 h 414"/>
                <a:gd name="T66" fmla="*/ 23 w 413"/>
                <a:gd name="T67" fmla="*/ 112 h 414"/>
                <a:gd name="T68" fmla="*/ 40 w 413"/>
                <a:gd name="T69" fmla="*/ 84 h 414"/>
                <a:gd name="T70" fmla="*/ 61 w 413"/>
                <a:gd name="T71" fmla="*/ 61 h 414"/>
                <a:gd name="T72" fmla="*/ 85 w 413"/>
                <a:gd name="T73" fmla="*/ 40 h 414"/>
                <a:gd name="T74" fmla="*/ 112 w 413"/>
                <a:gd name="T75" fmla="*/ 23 h 414"/>
                <a:gd name="T76" fmla="*/ 141 w 413"/>
                <a:gd name="T77" fmla="*/ 10 h 414"/>
                <a:gd name="T78" fmla="*/ 173 w 413"/>
                <a:gd name="T79" fmla="*/ 3 h 414"/>
                <a:gd name="T80" fmla="*/ 207 w 413"/>
                <a:gd name="T81" fmla="*/ 0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13" h="414">
                  <a:moveTo>
                    <a:pt x="207" y="0"/>
                  </a:moveTo>
                  <a:lnTo>
                    <a:pt x="240" y="3"/>
                  </a:lnTo>
                  <a:lnTo>
                    <a:pt x="272" y="10"/>
                  </a:lnTo>
                  <a:lnTo>
                    <a:pt x="301" y="23"/>
                  </a:lnTo>
                  <a:lnTo>
                    <a:pt x="329" y="40"/>
                  </a:lnTo>
                  <a:lnTo>
                    <a:pt x="353" y="61"/>
                  </a:lnTo>
                  <a:lnTo>
                    <a:pt x="373" y="84"/>
                  </a:lnTo>
                  <a:lnTo>
                    <a:pt x="390" y="112"/>
                  </a:lnTo>
                  <a:lnTo>
                    <a:pt x="402" y="141"/>
                  </a:lnTo>
                  <a:lnTo>
                    <a:pt x="411" y="173"/>
                  </a:lnTo>
                  <a:lnTo>
                    <a:pt x="413" y="207"/>
                  </a:lnTo>
                  <a:lnTo>
                    <a:pt x="411" y="240"/>
                  </a:lnTo>
                  <a:lnTo>
                    <a:pt x="402" y="272"/>
                  </a:lnTo>
                  <a:lnTo>
                    <a:pt x="390" y="302"/>
                  </a:lnTo>
                  <a:lnTo>
                    <a:pt x="373" y="329"/>
                  </a:lnTo>
                  <a:lnTo>
                    <a:pt x="353" y="353"/>
                  </a:lnTo>
                  <a:lnTo>
                    <a:pt x="329" y="373"/>
                  </a:lnTo>
                  <a:lnTo>
                    <a:pt x="301" y="390"/>
                  </a:lnTo>
                  <a:lnTo>
                    <a:pt x="272" y="403"/>
                  </a:lnTo>
                  <a:lnTo>
                    <a:pt x="240" y="411"/>
                  </a:lnTo>
                  <a:lnTo>
                    <a:pt x="207" y="414"/>
                  </a:lnTo>
                  <a:lnTo>
                    <a:pt x="173" y="411"/>
                  </a:lnTo>
                  <a:lnTo>
                    <a:pt x="141" y="403"/>
                  </a:lnTo>
                  <a:lnTo>
                    <a:pt x="112" y="390"/>
                  </a:lnTo>
                  <a:lnTo>
                    <a:pt x="85" y="373"/>
                  </a:lnTo>
                  <a:lnTo>
                    <a:pt x="61" y="353"/>
                  </a:lnTo>
                  <a:lnTo>
                    <a:pt x="40" y="329"/>
                  </a:lnTo>
                  <a:lnTo>
                    <a:pt x="23" y="302"/>
                  </a:lnTo>
                  <a:lnTo>
                    <a:pt x="11" y="272"/>
                  </a:lnTo>
                  <a:lnTo>
                    <a:pt x="3" y="240"/>
                  </a:lnTo>
                  <a:lnTo>
                    <a:pt x="0" y="207"/>
                  </a:lnTo>
                  <a:lnTo>
                    <a:pt x="3" y="173"/>
                  </a:lnTo>
                  <a:lnTo>
                    <a:pt x="11" y="141"/>
                  </a:lnTo>
                  <a:lnTo>
                    <a:pt x="23" y="112"/>
                  </a:lnTo>
                  <a:lnTo>
                    <a:pt x="40" y="84"/>
                  </a:lnTo>
                  <a:lnTo>
                    <a:pt x="61" y="61"/>
                  </a:lnTo>
                  <a:lnTo>
                    <a:pt x="85" y="40"/>
                  </a:lnTo>
                  <a:lnTo>
                    <a:pt x="112" y="23"/>
                  </a:lnTo>
                  <a:lnTo>
                    <a:pt x="141" y="10"/>
                  </a:lnTo>
                  <a:lnTo>
                    <a:pt x="173" y="3"/>
                  </a:lnTo>
                  <a:lnTo>
                    <a:pt x="2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  <p:sp>
          <p:nvSpPr>
            <p:cNvPr id="208" name="Freeform 90"/>
            <p:cNvSpPr>
              <a:spLocks noEditPoints="1"/>
            </p:cNvSpPr>
            <p:nvPr/>
          </p:nvSpPr>
          <p:spPr bwMode="auto">
            <a:xfrm>
              <a:off x="3060" y="1846"/>
              <a:ext cx="149" cy="128"/>
            </a:xfrm>
            <a:custGeom>
              <a:avLst/>
              <a:gdLst>
                <a:gd name="T0" fmla="*/ 870 w 1926"/>
                <a:gd name="T1" fmla="*/ 262 h 1673"/>
                <a:gd name="T2" fmla="*/ 750 w 1926"/>
                <a:gd name="T3" fmla="*/ 317 h 1673"/>
                <a:gd name="T4" fmla="*/ 658 w 1926"/>
                <a:gd name="T5" fmla="*/ 410 h 1673"/>
                <a:gd name="T6" fmla="*/ 603 w 1926"/>
                <a:gd name="T7" fmla="*/ 530 h 1673"/>
                <a:gd name="T8" fmla="*/ 594 w 1926"/>
                <a:gd name="T9" fmla="*/ 667 h 1673"/>
                <a:gd name="T10" fmla="*/ 635 w 1926"/>
                <a:gd name="T11" fmla="*/ 795 h 1673"/>
                <a:gd name="T12" fmla="*/ 715 w 1926"/>
                <a:gd name="T13" fmla="*/ 897 h 1673"/>
                <a:gd name="T14" fmla="*/ 828 w 1926"/>
                <a:gd name="T15" fmla="*/ 966 h 1673"/>
                <a:gd name="T16" fmla="*/ 961 w 1926"/>
                <a:gd name="T17" fmla="*/ 991 h 1673"/>
                <a:gd name="T18" fmla="*/ 1094 w 1926"/>
                <a:gd name="T19" fmla="*/ 966 h 1673"/>
                <a:gd name="T20" fmla="*/ 1206 w 1926"/>
                <a:gd name="T21" fmla="*/ 897 h 1673"/>
                <a:gd name="T22" fmla="*/ 1287 w 1926"/>
                <a:gd name="T23" fmla="*/ 795 h 1673"/>
                <a:gd name="T24" fmla="*/ 1327 w 1926"/>
                <a:gd name="T25" fmla="*/ 667 h 1673"/>
                <a:gd name="T26" fmla="*/ 1318 w 1926"/>
                <a:gd name="T27" fmla="*/ 530 h 1673"/>
                <a:gd name="T28" fmla="*/ 1264 w 1926"/>
                <a:gd name="T29" fmla="*/ 410 h 1673"/>
                <a:gd name="T30" fmla="*/ 1171 w 1926"/>
                <a:gd name="T31" fmla="*/ 317 h 1673"/>
                <a:gd name="T32" fmla="*/ 1051 w 1926"/>
                <a:gd name="T33" fmla="*/ 262 h 1673"/>
                <a:gd name="T34" fmla="*/ 963 w 1926"/>
                <a:gd name="T35" fmla="*/ 0 h 1673"/>
                <a:gd name="T36" fmla="*/ 1194 w 1926"/>
                <a:gd name="T37" fmla="*/ 28 h 1673"/>
                <a:gd name="T38" fmla="*/ 1405 w 1926"/>
                <a:gd name="T39" fmla="*/ 108 h 1673"/>
                <a:gd name="T40" fmla="*/ 1589 w 1926"/>
                <a:gd name="T41" fmla="*/ 232 h 1673"/>
                <a:gd name="T42" fmla="*/ 1739 w 1926"/>
                <a:gd name="T43" fmla="*/ 396 h 1673"/>
                <a:gd name="T44" fmla="*/ 1850 w 1926"/>
                <a:gd name="T45" fmla="*/ 590 h 1673"/>
                <a:gd name="T46" fmla="*/ 1913 w 1926"/>
                <a:gd name="T47" fmla="*/ 810 h 1673"/>
                <a:gd name="T48" fmla="*/ 1922 w 1926"/>
                <a:gd name="T49" fmla="*/ 1042 h 1673"/>
                <a:gd name="T50" fmla="*/ 1880 w 1926"/>
                <a:gd name="T51" fmla="*/ 1257 h 1673"/>
                <a:gd name="T52" fmla="*/ 1794 w 1926"/>
                <a:gd name="T53" fmla="*/ 1454 h 1673"/>
                <a:gd name="T54" fmla="*/ 1668 w 1926"/>
                <a:gd name="T55" fmla="*/ 1624 h 1673"/>
                <a:gd name="T56" fmla="*/ 1615 w 1926"/>
                <a:gd name="T57" fmla="*/ 1420 h 1673"/>
                <a:gd name="T58" fmla="*/ 1573 w 1926"/>
                <a:gd name="T59" fmla="*/ 1290 h 1673"/>
                <a:gd name="T60" fmla="*/ 1488 w 1926"/>
                <a:gd name="T61" fmla="*/ 1186 h 1673"/>
                <a:gd name="T62" fmla="*/ 1368 w 1926"/>
                <a:gd name="T63" fmla="*/ 1119 h 1673"/>
                <a:gd name="T64" fmla="*/ 1243 w 1926"/>
                <a:gd name="T65" fmla="*/ 1083 h 1673"/>
                <a:gd name="T66" fmla="*/ 961 w 1926"/>
                <a:gd name="T67" fmla="*/ 1225 h 1673"/>
                <a:gd name="T68" fmla="*/ 679 w 1926"/>
                <a:gd name="T69" fmla="*/ 1083 h 1673"/>
                <a:gd name="T70" fmla="*/ 554 w 1926"/>
                <a:gd name="T71" fmla="*/ 1119 h 1673"/>
                <a:gd name="T72" fmla="*/ 434 w 1926"/>
                <a:gd name="T73" fmla="*/ 1186 h 1673"/>
                <a:gd name="T74" fmla="*/ 349 w 1926"/>
                <a:gd name="T75" fmla="*/ 1290 h 1673"/>
                <a:gd name="T76" fmla="*/ 307 w 1926"/>
                <a:gd name="T77" fmla="*/ 1420 h 1673"/>
                <a:gd name="T78" fmla="*/ 254 w 1926"/>
                <a:gd name="T79" fmla="*/ 1620 h 1673"/>
                <a:gd name="T80" fmla="*/ 130 w 1926"/>
                <a:gd name="T81" fmla="*/ 1452 h 1673"/>
                <a:gd name="T82" fmla="*/ 44 w 1926"/>
                <a:gd name="T83" fmla="*/ 1256 h 1673"/>
                <a:gd name="T84" fmla="*/ 3 w 1926"/>
                <a:gd name="T85" fmla="*/ 1041 h 1673"/>
                <a:gd name="T86" fmla="*/ 12 w 1926"/>
                <a:gd name="T87" fmla="*/ 810 h 1673"/>
                <a:gd name="T88" fmla="*/ 76 w 1926"/>
                <a:gd name="T89" fmla="*/ 590 h 1673"/>
                <a:gd name="T90" fmla="*/ 185 w 1926"/>
                <a:gd name="T91" fmla="*/ 396 h 1673"/>
                <a:gd name="T92" fmla="*/ 336 w 1926"/>
                <a:gd name="T93" fmla="*/ 232 h 1673"/>
                <a:gd name="T94" fmla="*/ 520 w 1926"/>
                <a:gd name="T95" fmla="*/ 108 h 1673"/>
                <a:gd name="T96" fmla="*/ 731 w 1926"/>
                <a:gd name="T97" fmla="*/ 28 h 1673"/>
                <a:gd name="T98" fmla="*/ 963 w 1926"/>
                <a:gd name="T99" fmla="*/ 0 h 1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26" h="1673">
                  <a:moveTo>
                    <a:pt x="961" y="250"/>
                  </a:moveTo>
                  <a:lnTo>
                    <a:pt x="914" y="253"/>
                  </a:lnTo>
                  <a:lnTo>
                    <a:pt x="870" y="262"/>
                  </a:lnTo>
                  <a:lnTo>
                    <a:pt x="828" y="275"/>
                  </a:lnTo>
                  <a:lnTo>
                    <a:pt x="787" y="294"/>
                  </a:lnTo>
                  <a:lnTo>
                    <a:pt x="750" y="317"/>
                  </a:lnTo>
                  <a:lnTo>
                    <a:pt x="715" y="344"/>
                  </a:lnTo>
                  <a:lnTo>
                    <a:pt x="685" y="375"/>
                  </a:lnTo>
                  <a:lnTo>
                    <a:pt x="658" y="410"/>
                  </a:lnTo>
                  <a:lnTo>
                    <a:pt x="635" y="446"/>
                  </a:lnTo>
                  <a:lnTo>
                    <a:pt x="616" y="487"/>
                  </a:lnTo>
                  <a:lnTo>
                    <a:pt x="603" y="530"/>
                  </a:lnTo>
                  <a:lnTo>
                    <a:pt x="594" y="574"/>
                  </a:lnTo>
                  <a:lnTo>
                    <a:pt x="591" y="621"/>
                  </a:lnTo>
                  <a:lnTo>
                    <a:pt x="594" y="667"/>
                  </a:lnTo>
                  <a:lnTo>
                    <a:pt x="603" y="711"/>
                  </a:lnTo>
                  <a:lnTo>
                    <a:pt x="616" y="755"/>
                  </a:lnTo>
                  <a:lnTo>
                    <a:pt x="635" y="795"/>
                  </a:lnTo>
                  <a:lnTo>
                    <a:pt x="658" y="832"/>
                  </a:lnTo>
                  <a:lnTo>
                    <a:pt x="685" y="867"/>
                  </a:lnTo>
                  <a:lnTo>
                    <a:pt x="715" y="897"/>
                  </a:lnTo>
                  <a:lnTo>
                    <a:pt x="750" y="925"/>
                  </a:lnTo>
                  <a:lnTo>
                    <a:pt x="787" y="948"/>
                  </a:lnTo>
                  <a:lnTo>
                    <a:pt x="828" y="966"/>
                  </a:lnTo>
                  <a:lnTo>
                    <a:pt x="870" y="980"/>
                  </a:lnTo>
                  <a:lnTo>
                    <a:pt x="914" y="988"/>
                  </a:lnTo>
                  <a:lnTo>
                    <a:pt x="961" y="991"/>
                  </a:lnTo>
                  <a:lnTo>
                    <a:pt x="1007" y="988"/>
                  </a:lnTo>
                  <a:lnTo>
                    <a:pt x="1051" y="980"/>
                  </a:lnTo>
                  <a:lnTo>
                    <a:pt x="1094" y="966"/>
                  </a:lnTo>
                  <a:lnTo>
                    <a:pt x="1134" y="948"/>
                  </a:lnTo>
                  <a:lnTo>
                    <a:pt x="1171" y="925"/>
                  </a:lnTo>
                  <a:lnTo>
                    <a:pt x="1206" y="897"/>
                  </a:lnTo>
                  <a:lnTo>
                    <a:pt x="1236" y="867"/>
                  </a:lnTo>
                  <a:lnTo>
                    <a:pt x="1264" y="832"/>
                  </a:lnTo>
                  <a:lnTo>
                    <a:pt x="1287" y="795"/>
                  </a:lnTo>
                  <a:lnTo>
                    <a:pt x="1305" y="755"/>
                  </a:lnTo>
                  <a:lnTo>
                    <a:pt x="1318" y="711"/>
                  </a:lnTo>
                  <a:lnTo>
                    <a:pt x="1327" y="667"/>
                  </a:lnTo>
                  <a:lnTo>
                    <a:pt x="1330" y="621"/>
                  </a:lnTo>
                  <a:lnTo>
                    <a:pt x="1327" y="574"/>
                  </a:lnTo>
                  <a:lnTo>
                    <a:pt x="1318" y="530"/>
                  </a:lnTo>
                  <a:lnTo>
                    <a:pt x="1305" y="487"/>
                  </a:lnTo>
                  <a:lnTo>
                    <a:pt x="1287" y="446"/>
                  </a:lnTo>
                  <a:lnTo>
                    <a:pt x="1264" y="410"/>
                  </a:lnTo>
                  <a:lnTo>
                    <a:pt x="1236" y="375"/>
                  </a:lnTo>
                  <a:lnTo>
                    <a:pt x="1206" y="344"/>
                  </a:lnTo>
                  <a:lnTo>
                    <a:pt x="1171" y="317"/>
                  </a:lnTo>
                  <a:lnTo>
                    <a:pt x="1134" y="294"/>
                  </a:lnTo>
                  <a:lnTo>
                    <a:pt x="1094" y="275"/>
                  </a:lnTo>
                  <a:lnTo>
                    <a:pt x="1051" y="262"/>
                  </a:lnTo>
                  <a:lnTo>
                    <a:pt x="1007" y="253"/>
                  </a:lnTo>
                  <a:lnTo>
                    <a:pt x="961" y="250"/>
                  </a:lnTo>
                  <a:close/>
                  <a:moveTo>
                    <a:pt x="963" y="0"/>
                  </a:moveTo>
                  <a:lnTo>
                    <a:pt x="1042" y="3"/>
                  </a:lnTo>
                  <a:lnTo>
                    <a:pt x="1118" y="13"/>
                  </a:lnTo>
                  <a:lnTo>
                    <a:pt x="1194" y="28"/>
                  </a:lnTo>
                  <a:lnTo>
                    <a:pt x="1267" y="50"/>
                  </a:lnTo>
                  <a:lnTo>
                    <a:pt x="1337" y="76"/>
                  </a:lnTo>
                  <a:lnTo>
                    <a:pt x="1405" y="108"/>
                  </a:lnTo>
                  <a:lnTo>
                    <a:pt x="1470" y="145"/>
                  </a:lnTo>
                  <a:lnTo>
                    <a:pt x="1531" y="187"/>
                  </a:lnTo>
                  <a:lnTo>
                    <a:pt x="1589" y="232"/>
                  </a:lnTo>
                  <a:lnTo>
                    <a:pt x="1644" y="283"/>
                  </a:lnTo>
                  <a:lnTo>
                    <a:pt x="1694" y="338"/>
                  </a:lnTo>
                  <a:lnTo>
                    <a:pt x="1739" y="396"/>
                  </a:lnTo>
                  <a:lnTo>
                    <a:pt x="1781" y="457"/>
                  </a:lnTo>
                  <a:lnTo>
                    <a:pt x="1818" y="522"/>
                  </a:lnTo>
                  <a:lnTo>
                    <a:pt x="1850" y="590"/>
                  </a:lnTo>
                  <a:lnTo>
                    <a:pt x="1876" y="661"/>
                  </a:lnTo>
                  <a:lnTo>
                    <a:pt x="1897" y="734"/>
                  </a:lnTo>
                  <a:lnTo>
                    <a:pt x="1913" y="810"/>
                  </a:lnTo>
                  <a:lnTo>
                    <a:pt x="1922" y="887"/>
                  </a:lnTo>
                  <a:lnTo>
                    <a:pt x="1926" y="966"/>
                  </a:lnTo>
                  <a:lnTo>
                    <a:pt x="1922" y="1042"/>
                  </a:lnTo>
                  <a:lnTo>
                    <a:pt x="1914" y="1116"/>
                  </a:lnTo>
                  <a:lnTo>
                    <a:pt x="1900" y="1188"/>
                  </a:lnTo>
                  <a:lnTo>
                    <a:pt x="1880" y="1257"/>
                  </a:lnTo>
                  <a:lnTo>
                    <a:pt x="1856" y="1326"/>
                  </a:lnTo>
                  <a:lnTo>
                    <a:pt x="1828" y="1391"/>
                  </a:lnTo>
                  <a:lnTo>
                    <a:pt x="1794" y="1454"/>
                  </a:lnTo>
                  <a:lnTo>
                    <a:pt x="1756" y="1514"/>
                  </a:lnTo>
                  <a:lnTo>
                    <a:pt x="1713" y="1571"/>
                  </a:lnTo>
                  <a:lnTo>
                    <a:pt x="1668" y="1624"/>
                  </a:lnTo>
                  <a:lnTo>
                    <a:pt x="1617" y="1673"/>
                  </a:lnTo>
                  <a:lnTo>
                    <a:pt x="1617" y="1466"/>
                  </a:lnTo>
                  <a:lnTo>
                    <a:pt x="1615" y="1420"/>
                  </a:lnTo>
                  <a:lnTo>
                    <a:pt x="1606" y="1374"/>
                  </a:lnTo>
                  <a:lnTo>
                    <a:pt x="1592" y="1331"/>
                  </a:lnTo>
                  <a:lnTo>
                    <a:pt x="1573" y="1290"/>
                  </a:lnTo>
                  <a:lnTo>
                    <a:pt x="1549" y="1252"/>
                  </a:lnTo>
                  <a:lnTo>
                    <a:pt x="1520" y="1217"/>
                  </a:lnTo>
                  <a:lnTo>
                    <a:pt x="1488" y="1186"/>
                  </a:lnTo>
                  <a:lnTo>
                    <a:pt x="1451" y="1159"/>
                  </a:lnTo>
                  <a:lnTo>
                    <a:pt x="1411" y="1136"/>
                  </a:lnTo>
                  <a:lnTo>
                    <a:pt x="1368" y="1119"/>
                  </a:lnTo>
                  <a:lnTo>
                    <a:pt x="1366" y="1118"/>
                  </a:lnTo>
                  <a:lnTo>
                    <a:pt x="1265" y="1087"/>
                  </a:lnTo>
                  <a:lnTo>
                    <a:pt x="1243" y="1083"/>
                  </a:lnTo>
                  <a:lnTo>
                    <a:pt x="1222" y="1085"/>
                  </a:lnTo>
                  <a:lnTo>
                    <a:pt x="1202" y="1094"/>
                  </a:lnTo>
                  <a:lnTo>
                    <a:pt x="961" y="1225"/>
                  </a:lnTo>
                  <a:lnTo>
                    <a:pt x="720" y="1094"/>
                  </a:lnTo>
                  <a:lnTo>
                    <a:pt x="700" y="1085"/>
                  </a:lnTo>
                  <a:lnTo>
                    <a:pt x="679" y="1083"/>
                  </a:lnTo>
                  <a:lnTo>
                    <a:pt x="658" y="1087"/>
                  </a:lnTo>
                  <a:lnTo>
                    <a:pt x="555" y="1118"/>
                  </a:lnTo>
                  <a:lnTo>
                    <a:pt x="554" y="1119"/>
                  </a:lnTo>
                  <a:lnTo>
                    <a:pt x="510" y="1136"/>
                  </a:lnTo>
                  <a:lnTo>
                    <a:pt x="470" y="1159"/>
                  </a:lnTo>
                  <a:lnTo>
                    <a:pt x="434" y="1186"/>
                  </a:lnTo>
                  <a:lnTo>
                    <a:pt x="402" y="1217"/>
                  </a:lnTo>
                  <a:lnTo>
                    <a:pt x="373" y="1252"/>
                  </a:lnTo>
                  <a:lnTo>
                    <a:pt x="349" y="1290"/>
                  </a:lnTo>
                  <a:lnTo>
                    <a:pt x="329" y="1331"/>
                  </a:lnTo>
                  <a:lnTo>
                    <a:pt x="316" y="1374"/>
                  </a:lnTo>
                  <a:lnTo>
                    <a:pt x="307" y="1420"/>
                  </a:lnTo>
                  <a:lnTo>
                    <a:pt x="304" y="1466"/>
                  </a:lnTo>
                  <a:lnTo>
                    <a:pt x="304" y="1670"/>
                  </a:lnTo>
                  <a:lnTo>
                    <a:pt x="254" y="1620"/>
                  </a:lnTo>
                  <a:lnTo>
                    <a:pt x="209" y="1568"/>
                  </a:lnTo>
                  <a:lnTo>
                    <a:pt x="167" y="1511"/>
                  </a:lnTo>
                  <a:lnTo>
                    <a:pt x="130" y="1452"/>
                  </a:lnTo>
                  <a:lnTo>
                    <a:pt x="97" y="1388"/>
                  </a:lnTo>
                  <a:lnTo>
                    <a:pt x="68" y="1324"/>
                  </a:lnTo>
                  <a:lnTo>
                    <a:pt x="44" y="1256"/>
                  </a:lnTo>
                  <a:lnTo>
                    <a:pt x="25" y="1187"/>
                  </a:lnTo>
                  <a:lnTo>
                    <a:pt x="11" y="1115"/>
                  </a:lnTo>
                  <a:lnTo>
                    <a:pt x="3" y="1041"/>
                  </a:lnTo>
                  <a:lnTo>
                    <a:pt x="0" y="966"/>
                  </a:lnTo>
                  <a:lnTo>
                    <a:pt x="3" y="887"/>
                  </a:lnTo>
                  <a:lnTo>
                    <a:pt x="12" y="810"/>
                  </a:lnTo>
                  <a:lnTo>
                    <a:pt x="27" y="734"/>
                  </a:lnTo>
                  <a:lnTo>
                    <a:pt x="48" y="661"/>
                  </a:lnTo>
                  <a:lnTo>
                    <a:pt x="76" y="590"/>
                  </a:lnTo>
                  <a:lnTo>
                    <a:pt x="107" y="522"/>
                  </a:lnTo>
                  <a:lnTo>
                    <a:pt x="144" y="457"/>
                  </a:lnTo>
                  <a:lnTo>
                    <a:pt x="185" y="396"/>
                  </a:lnTo>
                  <a:lnTo>
                    <a:pt x="231" y="338"/>
                  </a:lnTo>
                  <a:lnTo>
                    <a:pt x="282" y="283"/>
                  </a:lnTo>
                  <a:lnTo>
                    <a:pt x="336" y="232"/>
                  </a:lnTo>
                  <a:lnTo>
                    <a:pt x="393" y="187"/>
                  </a:lnTo>
                  <a:lnTo>
                    <a:pt x="455" y="145"/>
                  </a:lnTo>
                  <a:lnTo>
                    <a:pt x="520" y="108"/>
                  </a:lnTo>
                  <a:lnTo>
                    <a:pt x="588" y="76"/>
                  </a:lnTo>
                  <a:lnTo>
                    <a:pt x="659" y="50"/>
                  </a:lnTo>
                  <a:lnTo>
                    <a:pt x="731" y="28"/>
                  </a:lnTo>
                  <a:lnTo>
                    <a:pt x="806" y="13"/>
                  </a:lnTo>
                  <a:lnTo>
                    <a:pt x="884" y="3"/>
                  </a:lnTo>
                  <a:lnTo>
                    <a:pt x="9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chemeClr val="bg1"/>
                </a:solidFill>
              </a:endParaRPr>
            </a:p>
          </p:txBody>
        </p:sp>
      </p:grpSp>
      <p:sp>
        <p:nvSpPr>
          <p:cNvPr id="229" name="Rectangle 228"/>
          <p:cNvSpPr/>
          <p:nvPr/>
        </p:nvSpPr>
        <p:spPr>
          <a:xfrm>
            <a:off x="1714192" y="463152"/>
            <a:ext cx="8763618" cy="666786"/>
          </a:xfrm>
          <a:prstGeom prst="rect">
            <a:avLst/>
          </a:prstGeom>
        </p:spPr>
        <p:txBody>
          <a:bodyPr wrap="none" lIns="0" rIns="0">
            <a:spAutoFit/>
          </a:bodyPr>
          <a:lstStyle/>
          <a:p>
            <a:pPr algn="ctr"/>
            <a:r>
              <a:rPr lang="en-US" sz="3733" i="1" dirty="0" smtClean="0">
                <a:solidFill>
                  <a:schemeClr val="bg1"/>
                </a:solidFill>
              </a:rPr>
              <a:t>Vector Icons Ready To Use – Easy To Edit  </a:t>
            </a:r>
            <a:endParaRPr lang="en-US" sz="3733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3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4"/>
          <p:cNvSpPr txBox="1">
            <a:spLocks/>
          </p:cNvSpPr>
          <p:nvPr/>
        </p:nvSpPr>
        <p:spPr>
          <a:xfrm>
            <a:off x="904240" y="3931809"/>
            <a:ext cx="10383520" cy="65665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4267" dirty="0">
                <a:latin typeface="+mn-lt"/>
                <a:cs typeface="Arial" panose="020B0604020202020204" pitchFamily="34" charset="0"/>
              </a:rPr>
              <a:t>Premium Slides And Templates</a:t>
            </a:r>
          </a:p>
        </p:txBody>
      </p:sp>
      <p:sp>
        <p:nvSpPr>
          <p:cNvPr id="3" name="Inhaltsplatzhalter 4"/>
          <p:cNvSpPr txBox="1">
            <a:spLocks/>
          </p:cNvSpPr>
          <p:nvPr/>
        </p:nvSpPr>
        <p:spPr>
          <a:xfrm>
            <a:off x="1255951" y="4808441"/>
            <a:ext cx="9680101" cy="41043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2667" dirty="0">
                <a:latin typeface="+mn-lt"/>
                <a:cs typeface="Arial" panose="020B0604020202020204" pitchFamily="34" charset="0"/>
              </a:rPr>
              <a:t>to boost your presentations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760" y="1639161"/>
            <a:ext cx="6634480" cy="2211493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0" y="6375400"/>
            <a:ext cx="12192000" cy="482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hlinkClick r:id="rId3"/>
              </a:rPr>
              <a:t>https://www.ciloart.com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6383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Theme 24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24116</TotalTime>
  <Words>103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Roboto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Windows User</cp:lastModifiedBy>
  <cp:revision>4492</cp:revision>
  <dcterms:created xsi:type="dcterms:W3CDTF">2015-09-08T18:46:55Z</dcterms:created>
  <dcterms:modified xsi:type="dcterms:W3CDTF">2020-11-10T21:51:30Z</dcterms:modified>
</cp:coreProperties>
</file>