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734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459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Oval 166"/>
          <p:cNvSpPr/>
          <p:nvPr/>
        </p:nvSpPr>
        <p:spPr>
          <a:xfrm>
            <a:off x="5486400" y="6108743"/>
            <a:ext cx="1219200" cy="344415"/>
          </a:xfrm>
          <a:prstGeom prst="ellipse">
            <a:avLst/>
          </a:prstGeom>
          <a:solidFill>
            <a:schemeClr val="bg1">
              <a:lumMod val="95000"/>
              <a:alpha val="6000"/>
            </a:schemeClr>
          </a:solidFill>
          <a:ln>
            <a:noFill/>
          </a:ln>
          <a:effectLst>
            <a:outerShdw blurRad="317500" dist="63500" algn="t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567822" y="1964727"/>
            <a:ext cx="825624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341265" y="2131569"/>
            <a:ext cx="263168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dolor sit amet, consectetur adipiscing elit, sed do eiusmod tempor 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incididunt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646412" y="1808552"/>
            <a:ext cx="2326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standard Lorem Ipsum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2" name="Circle">
            <a:extLst>
              <a:ext uri="{FF2B5EF4-FFF2-40B4-BE49-F238E27FC236}">
                <a16:creationId xmlns:a16="http://schemas.microsoft.com/office/drawing/2014/main" xmlns="" id="{230A9C15-CA60-40DA-93A0-80D920BF250B}"/>
              </a:ext>
            </a:extLst>
          </p:cNvPr>
          <p:cNvSpPr/>
          <p:nvPr/>
        </p:nvSpPr>
        <p:spPr>
          <a:xfrm>
            <a:off x="7432698" y="1866752"/>
            <a:ext cx="195950" cy="19595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cxnSp>
        <p:nvCxnSpPr>
          <p:cNvPr id="84" name="Straight Connector 83"/>
          <p:cNvCxnSpPr/>
          <p:nvPr/>
        </p:nvCxnSpPr>
        <p:spPr>
          <a:xfrm>
            <a:off x="6567822" y="2985659"/>
            <a:ext cx="825624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7341265" y="3152501"/>
            <a:ext cx="263168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dolor sit amet, consectetur adipiscing elit, sed do eiusmod tempor 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incididunt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7646412" y="2829484"/>
            <a:ext cx="2326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standard Lorem Ipsum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7" name="Circle">
            <a:extLst>
              <a:ext uri="{FF2B5EF4-FFF2-40B4-BE49-F238E27FC236}">
                <a16:creationId xmlns:a16="http://schemas.microsoft.com/office/drawing/2014/main" xmlns="" id="{230A9C15-CA60-40DA-93A0-80D920BF250B}"/>
              </a:ext>
            </a:extLst>
          </p:cNvPr>
          <p:cNvSpPr/>
          <p:nvPr/>
        </p:nvSpPr>
        <p:spPr>
          <a:xfrm>
            <a:off x="7432698" y="2887684"/>
            <a:ext cx="195950" cy="195950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5" name="Rectangle 94"/>
          <p:cNvSpPr/>
          <p:nvPr/>
        </p:nvSpPr>
        <p:spPr>
          <a:xfrm flipH="1">
            <a:off x="2219052" y="2645025"/>
            <a:ext cx="263168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dolor sit amet, consectetur adipiscing elit, sed do eiusmod tempor 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incididunt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 flipH="1">
            <a:off x="2219052" y="2322008"/>
            <a:ext cx="2326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standard Lorem Ipsum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" name="Circle">
            <a:extLst>
              <a:ext uri="{FF2B5EF4-FFF2-40B4-BE49-F238E27FC236}">
                <a16:creationId xmlns:a16="http://schemas.microsoft.com/office/drawing/2014/main" xmlns="" id="{230A9C15-CA60-40DA-93A0-80D920BF250B}"/>
              </a:ext>
            </a:extLst>
          </p:cNvPr>
          <p:cNvSpPr/>
          <p:nvPr/>
        </p:nvSpPr>
        <p:spPr>
          <a:xfrm flipH="1">
            <a:off x="4563352" y="2380208"/>
            <a:ext cx="195950" cy="195950"/>
          </a:xfrm>
          <a:prstGeom prst="ellips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r">
              <a:defRPr sz="3000">
                <a:solidFill>
                  <a:srgbClr val="FFFFFF"/>
                </a:solidFill>
              </a:defRPr>
            </a:pPr>
            <a:endParaRPr/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4798554" y="2478183"/>
            <a:ext cx="825624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>
            <a:off x="4798554" y="3520599"/>
            <a:ext cx="825624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 flipH="1">
            <a:off x="2219052" y="3687441"/>
            <a:ext cx="263168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dolor sit amet, consectetur adipiscing elit, sed do eiusmod tempor 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incididunt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 flipH="1">
            <a:off x="2219052" y="3364424"/>
            <a:ext cx="2326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standard Lorem Ipsum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2" name="Circle">
            <a:extLst>
              <a:ext uri="{FF2B5EF4-FFF2-40B4-BE49-F238E27FC236}">
                <a16:creationId xmlns:a16="http://schemas.microsoft.com/office/drawing/2014/main" xmlns="" id="{230A9C15-CA60-40DA-93A0-80D920BF250B}"/>
              </a:ext>
            </a:extLst>
          </p:cNvPr>
          <p:cNvSpPr/>
          <p:nvPr/>
        </p:nvSpPr>
        <p:spPr>
          <a:xfrm flipH="1">
            <a:off x="4563352" y="3422624"/>
            <a:ext cx="195950" cy="195950"/>
          </a:xfrm>
          <a:prstGeom prst="ellipse">
            <a:avLst/>
          </a:prstGeom>
          <a:solidFill>
            <a:schemeClr val="accent5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r">
              <a:defRPr sz="3000">
                <a:solidFill>
                  <a:srgbClr val="FFFFFF"/>
                </a:solidFill>
              </a:defRPr>
            </a:pPr>
            <a:endParaRPr/>
          </a:p>
        </p:txBody>
      </p:sp>
      <p:cxnSp>
        <p:nvCxnSpPr>
          <p:cNvPr id="109" name="Straight Connector 108"/>
          <p:cNvCxnSpPr/>
          <p:nvPr/>
        </p:nvCxnSpPr>
        <p:spPr>
          <a:xfrm>
            <a:off x="6567822" y="3976259"/>
            <a:ext cx="825624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7341265" y="4143101"/>
            <a:ext cx="263168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dolor sit amet, consectetur adipiscing elit, sed do eiusmod tempor 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incididunt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7646412" y="3820084"/>
            <a:ext cx="2326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standard Lorem Ipsum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2" name="Circle">
            <a:extLst>
              <a:ext uri="{FF2B5EF4-FFF2-40B4-BE49-F238E27FC236}">
                <a16:creationId xmlns:a16="http://schemas.microsoft.com/office/drawing/2014/main" xmlns="" id="{230A9C15-CA60-40DA-93A0-80D920BF250B}"/>
              </a:ext>
            </a:extLst>
          </p:cNvPr>
          <p:cNvSpPr/>
          <p:nvPr/>
        </p:nvSpPr>
        <p:spPr>
          <a:xfrm>
            <a:off x="7432698" y="3878284"/>
            <a:ext cx="195950" cy="195950"/>
          </a:xfrm>
          <a:prstGeom prst="ellipse">
            <a:avLst/>
          </a:pr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13" name="Group 112"/>
          <p:cNvGrpSpPr/>
          <p:nvPr/>
        </p:nvGrpSpPr>
        <p:grpSpPr>
          <a:xfrm>
            <a:off x="5509925" y="577049"/>
            <a:ext cx="1204356" cy="5703902"/>
            <a:chOff x="5509925" y="577049"/>
            <a:chExt cx="1204356" cy="5703902"/>
          </a:xfrm>
          <a:effectLst/>
        </p:grpSpPr>
        <p:sp>
          <p:nvSpPr>
            <p:cNvPr id="114" name="Freeform 113"/>
            <p:cNvSpPr>
              <a:spLocks/>
            </p:cNvSpPr>
            <p:nvPr/>
          </p:nvSpPr>
          <p:spPr bwMode="auto">
            <a:xfrm rot="5400000" flipH="1" flipV="1">
              <a:off x="5385416" y="5514163"/>
              <a:ext cx="1453369" cy="80207"/>
            </a:xfrm>
            <a:custGeom>
              <a:avLst/>
              <a:gdLst>
                <a:gd name="connsiteX0" fmla="*/ 809625 w 1693545"/>
                <a:gd name="connsiteY0" fmla="*/ 0 h 96300"/>
                <a:gd name="connsiteX1" fmla="*/ 809625 w 1693545"/>
                <a:gd name="connsiteY1" fmla="*/ 391 h 96300"/>
                <a:gd name="connsiteX2" fmla="*/ 1076325 w 1693545"/>
                <a:gd name="connsiteY2" fmla="*/ 0 h 96300"/>
                <a:gd name="connsiteX3" fmla="*/ 1076325 w 1693545"/>
                <a:gd name="connsiteY3" fmla="*/ 904 h 96300"/>
                <a:gd name="connsiteX4" fmla="*/ 1693545 w 1693545"/>
                <a:gd name="connsiteY4" fmla="*/ 0 h 96300"/>
                <a:gd name="connsiteX5" fmla="*/ 1693545 w 1693545"/>
                <a:gd name="connsiteY5" fmla="*/ 95265 h 96300"/>
                <a:gd name="connsiteX6" fmla="*/ 883920 w 1693545"/>
                <a:gd name="connsiteY6" fmla="*/ 96300 h 96300"/>
                <a:gd name="connsiteX7" fmla="*/ 884770 w 1693545"/>
                <a:gd name="connsiteY7" fmla="*/ 95510 h 96300"/>
                <a:gd name="connsiteX8" fmla="*/ 266700 w 1693545"/>
                <a:gd name="connsiteY8" fmla="*/ 96300 h 96300"/>
                <a:gd name="connsiteX9" fmla="*/ 267067 w 1693545"/>
                <a:gd name="connsiteY9" fmla="*/ 95959 h 96300"/>
                <a:gd name="connsiteX10" fmla="*/ 0 w 1693545"/>
                <a:gd name="connsiteY10" fmla="*/ 96300 h 96300"/>
                <a:gd name="connsiteX11" fmla="*/ 102447 w 1693545"/>
                <a:gd name="connsiteY11" fmla="*/ 1036 h 96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3545" h="96300">
                  <a:moveTo>
                    <a:pt x="809625" y="0"/>
                  </a:moveTo>
                  <a:lnTo>
                    <a:pt x="809625" y="391"/>
                  </a:lnTo>
                  <a:lnTo>
                    <a:pt x="1076325" y="0"/>
                  </a:lnTo>
                  <a:lnTo>
                    <a:pt x="1076325" y="904"/>
                  </a:lnTo>
                  <a:lnTo>
                    <a:pt x="1693545" y="0"/>
                  </a:lnTo>
                  <a:lnTo>
                    <a:pt x="1693545" y="95265"/>
                  </a:lnTo>
                  <a:lnTo>
                    <a:pt x="883920" y="96300"/>
                  </a:lnTo>
                  <a:lnTo>
                    <a:pt x="884770" y="95510"/>
                  </a:lnTo>
                  <a:lnTo>
                    <a:pt x="266700" y="96300"/>
                  </a:lnTo>
                  <a:lnTo>
                    <a:pt x="267067" y="95959"/>
                  </a:lnTo>
                  <a:lnTo>
                    <a:pt x="0" y="96300"/>
                  </a:lnTo>
                  <a:lnTo>
                    <a:pt x="102447" y="103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  <a:shade val="30000"/>
                    <a:satMod val="115000"/>
                  </a:schemeClr>
                </a:gs>
                <a:gs pos="5000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5" name="Round Same Side Corner Rectangle 114"/>
            <p:cNvSpPr/>
            <p:nvPr/>
          </p:nvSpPr>
          <p:spPr>
            <a:xfrm rot="10800000">
              <a:off x="5643202" y="1476579"/>
              <a:ext cx="937798" cy="2877118"/>
            </a:xfrm>
            <a:prstGeom prst="round2SameRect">
              <a:avLst>
                <a:gd name="adj1" fmla="val 12606"/>
                <a:gd name="adj2" fmla="val 0"/>
              </a:avLst>
            </a:prstGeom>
            <a:gradFill flip="none" rotWithShape="1">
              <a:gsLst>
                <a:gs pos="0">
                  <a:schemeClr val="bg1">
                    <a:lumMod val="95000"/>
                    <a:shade val="30000"/>
                    <a:satMod val="115000"/>
                  </a:schemeClr>
                </a:gs>
                <a:gs pos="5000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ounded Rectangle 115"/>
            <p:cNvSpPr/>
            <p:nvPr/>
          </p:nvSpPr>
          <p:spPr>
            <a:xfrm rot="10800000">
              <a:off x="5664357" y="577049"/>
              <a:ext cx="895486" cy="208168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 rot="16200000" flipH="1">
              <a:off x="5973872" y="3519782"/>
              <a:ext cx="276458" cy="726243"/>
            </a:xfrm>
            <a:custGeom>
              <a:avLst/>
              <a:gdLst>
                <a:gd name="connsiteX0" fmla="*/ 78442 w 316169"/>
                <a:gd name="connsiteY0" fmla="*/ 0 h 890246"/>
                <a:gd name="connsiteX1" fmla="*/ 0 w 316169"/>
                <a:gd name="connsiteY1" fmla="*/ 0 h 890246"/>
                <a:gd name="connsiteX2" fmla="*/ 0 w 316169"/>
                <a:gd name="connsiteY2" fmla="*/ 890246 h 890246"/>
                <a:gd name="connsiteX3" fmla="*/ 316169 w 316169"/>
                <a:gd name="connsiteY3" fmla="*/ 890246 h 890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6169" h="890246">
                  <a:moveTo>
                    <a:pt x="78442" y="0"/>
                  </a:moveTo>
                  <a:lnTo>
                    <a:pt x="0" y="0"/>
                  </a:lnTo>
                  <a:lnTo>
                    <a:pt x="0" y="890246"/>
                  </a:lnTo>
                  <a:lnTo>
                    <a:pt x="316169" y="89024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  <a:alpha val="47000"/>
                  </a:schemeClr>
                </a:gs>
                <a:gs pos="30000">
                  <a:schemeClr val="bg1">
                    <a:shade val="67500"/>
                    <a:satMod val="115000"/>
                    <a:alpha val="35000"/>
                  </a:schemeClr>
                </a:gs>
                <a:gs pos="46000">
                  <a:schemeClr val="bg1">
                    <a:shade val="100000"/>
                    <a:satMod val="115000"/>
                    <a:alpha val="0"/>
                  </a:schemeClr>
                </a:gs>
              </a:gsLst>
              <a:lin ang="21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5748978" y="3235506"/>
              <a:ext cx="726243" cy="509176"/>
            </a:xfrm>
            <a:custGeom>
              <a:avLst/>
              <a:gdLst>
                <a:gd name="connsiteX0" fmla="*/ 0 w 815220"/>
                <a:gd name="connsiteY0" fmla="*/ 0 h 571559"/>
                <a:gd name="connsiteX1" fmla="*/ 815220 w 815220"/>
                <a:gd name="connsiteY1" fmla="*/ 0 h 571559"/>
                <a:gd name="connsiteX2" fmla="*/ 815220 w 815220"/>
                <a:gd name="connsiteY2" fmla="*/ 571559 h 571559"/>
                <a:gd name="connsiteX3" fmla="*/ 0 w 815220"/>
                <a:gd name="connsiteY3" fmla="*/ 571559 h 571559"/>
                <a:gd name="connsiteX4" fmla="*/ 0 w 815220"/>
                <a:gd name="connsiteY4" fmla="*/ 0 h 571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5220" h="571559">
                  <a:moveTo>
                    <a:pt x="0" y="0"/>
                  </a:moveTo>
                  <a:lnTo>
                    <a:pt x="815220" y="0"/>
                  </a:lnTo>
                  <a:lnTo>
                    <a:pt x="815220" y="571559"/>
                  </a:lnTo>
                  <a:lnTo>
                    <a:pt x="0" y="57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2000" dirty="0" smtClean="0"/>
                <a:t>04</a:t>
              </a:r>
              <a:endParaRPr lang="en-US" sz="2000" dirty="0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5748978" y="2728487"/>
              <a:ext cx="726243" cy="509176"/>
            </a:xfrm>
            <a:custGeom>
              <a:avLst/>
              <a:gdLst>
                <a:gd name="connsiteX0" fmla="*/ 0 w 815220"/>
                <a:gd name="connsiteY0" fmla="*/ 0 h 571559"/>
                <a:gd name="connsiteX1" fmla="*/ 815220 w 815220"/>
                <a:gd name="connsiteY1" fmla="*/ 0 h 571559"/>
                <a:gd name="connsiteX2" fmla="*/ 815220 w 815220"/>
                <a:gd name="connsiteY2" fmla="*/ 571559 h 571559"/>
                <a:gd name="connsiteX3" fmla="*/ 0 w 815220"/>
                <a:gd name="connsiteY3" fmla="*/ 571559 h 571559"/>
                <a:gd name="connsiteX4" fmla="*/ 0 w 815220"/>
                <a:gd name="connsiteY4" fmla="*/ 0 h 571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5220" h="571559">
                  <a:moveTo>
                    <a:pt x="0" y="0"/>
                  </a:moveTo>
                  <a:lnTo>
                    <a:pt x="815220" y="0"/>
                  </a:lnTo>
                  <a:lnTo>
                    <a:pt x="815220" y="571559"/>
                  </a:lnTo>
                  <a:lnTo>
                    <a:pt x="0" y="57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2000" dirty="0" smtClean="0"/>
                <a:t>03</a:t>
              </a:r>
              <a:endParaRPr lang="en-US" sz="2000" dirty="0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5748978" y="2219312"/>
              <a:ext cx="726243" cy="509176"/>
            </a:xfrm>
            <a:custGeom>
              <a:avLst/>
              <a:gdLst>
                <a:gd name="connsiteX0" fmla="*/ 0 w 815220"/>
                <a:gd name="connsiteY0" fmla="*/ 0 h 571559"/>
                <a:gd name="connsiteX1" fmla="*/ 815220 w 815220"/>
                <a:gd name="connsiteY1" fmla="*/ 0 h 571559"/>
                <a:gd name="connsiteX2" fmla="*/ 815220 w 815220"/>
                <a:gd name="connsiteY2" fmla="*/ 571559 h 571559"/>
                <a:gd name="connsiteX3" fmla="*/ 0 w 815220"/>
                <a:gd name="connsiteY3" fmla="*/ 571559 h 571559"/>
                <a:gd name="connsiteX4" fmla="*/ 0 w 815220"/>
                <a:gd name="connsiteY4" fmla="*/ 0 h 571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5220" h="571559">
                  <a:moveTo>
                    <a:pt x="0" y="0"/>
                  </a:moveTo>
                  <a:lnTo>
                    <a:pt x="815220" y="0"/>
                  </a:lnTo>
                  <a:lnTo>
                    <a:pt x="815220" y="571559"/>
                  </a:lnTo>
                  <a:lnTo>
                    <a:pt x="0" y="57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2000" dirty="0" smtClean="0"/>
                <a:t>02</a:t>
              </a:r>
              <a:endParaRPr lang="en-US" sz="2000" dirty="0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5748978" y="1710139"/>
              <a:ext cx="726243" cy="509176"/>
            </a:xfrm>
            <a:custGeom>
              <a:avLst/>
              <a:gdLst>
                <a:gd name="connsiteX0" fmla="*/ 0 w 815220"/>
                <a:gd name="connsiteY0" fmla="*/ 0 h 571559"/>
                <a:gd name="connsiteX1" fmla="*/ 815220 w 815220"/>
                <a:gd name="connsiteY1" fmla="*/ 0 h 571559"/>
                <a:gd name="connsiteX2" fmla="*/ 815220 w 815220"/>
                <a:gd name="connsiteY2" fmla="*/ 571559 h 571559"/>
                <a:gd name="connsiteX3" fmla="*/ 0 w 815220"/>
                <a:gd name="connsiteY3" fmla="*/ 571559 h 571559"/>
                <a:gd name="connsiteX4" fmla="*/ 0 w 815220"/>
                <a:gd name="connsiteY4" fmla="*/ 0 h 571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5220" h="571559">
                  <a:moveTo>
                    <a:pt x="0" y="0"/>
                  </a:moveTo>
                  <a:lnTo>
                    <a:pt x="815220" y="0"/>
                  </a:lnTo>
                  <a:lnTo>
                    <a:pt x="815220" y="571559"/>
                  </a:lnTo>
                  <a:lnTo>
                    <a:pt x="0" y="57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2000" dirty="0" smtClean="0"/>
                <a:t>01</a:t>
              </a:r>
              <a:endParaRPr lang="en-US" sz="2000" dirty="0"/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5748978" y="3744677"/>
              <a:ext cx="726243" cy="509176"/>
            </a:xfrm>
            <a:custGeom>
              <a:avLst/>
              <a:gdLst>
                <a:gd name="connsiteX0" fmla="*/ 0 w 815220"/>
                <a:gd name="connsiteY0" fmla="*/ 0 h 571559"/>
                <a:gd name="connsiteX1" fmla="*/ 815220 w 815220"/>
                <a:gd name="connsiteY1" fmla="*/ 0 h 571559"/>
                <a:gd name="connsiteX2" fmla="*/ 815220 w 815220"/>
                <a:gd name="connsiteY2" fmla="*/ 571559 h 571559"/>
                <a:gd name="connsiteX3" fmla="*/ 0 w 815220"/>
                <a:gd name="connsiteY3" fmla="*/ 571559 h 571559"/>
                <a:gd name="connsiteX4" fmla="*/ 0 w 815220"/>
                <a:gd name="connsiteY4" fmla="*/ 0 h 571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5220" h="571559">
                  <a:moveTo>
                    <a:pt x="0" y="0"/>
                  </a:moveTo>
                  <a:lnTo>
                    <a:pt x="815220" y="0"/>
                  </a:lnTo>
                  <a:lnTo>
                    <a:pt x="815220" y="571559"/>
                  </a:lnTo>
                  <a:lnTo>
                    <a:pt x="0" y="57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2000" dirty="0" smtClean="0"/>
                <a:t>05</a:t>
              </a:r>
              <a:endParaRPr lang="en-US" sz="2000" dirty="0"/>
            </a:p>
          </p:txBody>
        </p:sp>
        <p:sp>
          <p:nvSpPr>
            <p:cNvPr id="129" name="Freeform 128"/>
            <p:cNvSpPr/>
            <p:nvPr/>
          </p:nvSpPr>
          <p:spPr>
            <a:xfrm rot="16200000" flipH="1">
              <a:off x="5973873" y="3010617"/>
              <a:ext cx="276457" cy="726243"/>
            </a:xfrm>
            <a:custGeom>
              <a:avLst/>
              <a:gdLst>
                <a:gd name="connsiteX0" fmla="*/ 78442 w 316169"/>
                <a:gd name="connsiteY0" fmla="*/ 0 h 890246"/>
                <a:gd name="connsiteX1" fmla="*/ 0 w 316169"/>
                <a:gd name="connsiteY1" fmla="*/ 0 h 890246"/>
                <a:gd name="connsiteX2" fmla="*/ 0 w 316169"/>
                <a:gd name="connsiteY2" fmla="*/ 890246 h 890246"/>
                <a:gd name="connsiteX3" fmla="*/ 316169 w 316169"/>
                <a:gd name="connsiteY3" fmla="*/ 890246 h 890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6169" h="890246">
                  <a:moveTo>
                    <a:pt x="78442" y="0"/>
                  </a:moveTo>
                  <a:lnTo>
                    <a:pt x="0" y="0"/>
                  </a:lnTo>
                  <a:lnTo>
                    <a:pt x="0" y="890246"/>
                  </a:lnTo>
                  <a:lnTo>
                    <a:pt x="316169" y="89024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  <a:alpha val="47000"/>
                  </a:schemeClr>
                </a:gs>
                <a:gs pos="30000">
                  <a:schemeClr val="bg1">
                    <a:shade val="67500"/>
                    <a:satMod val="115000"/>
                    <a:alpha val="35000"/>
                  </a:schemeClr>
                </a:gs>
                <a:gs pos="46000">
                  <a:schemeClr val="bg1">
                    <a:shade val="100000"/>
                    <a:satMod val="115000"/>
                    <a:alpha val="0"/>
                  </a:schemeClr>
                </a:gs>
              </a:gsLst>
              <a:lin ang="21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0" name="Freeform 129"/>
            <p:cNvSpPr/>
            <p:nvPr/>
          </p:nvSpPr>
          <p:spPr>
            <a:xfrm rot="16200000" flipH="1">
              <a:off x="5973873" y="2503599"/>
              <a:ext cx="276457" cy="726243"/>
            </a:xfrm>
            <a:custGeom>
              <a:avLst/>
              <a:gdLst>
                <a:gd name="connsiteX0" fmla="*/ 78442 w 316169"/>
                <a:gd name="connsiteY0" fmla="*/ 0 h 890246"/>
                <a:gd name="connsiteX1" fmla="*/ 0 w 316169"/>
                <a:gd name="connsiteY1" fmla="*/ 0 h 890246"/>
                <a:gd name="connsiteX2" fmla="*/ 0 w 316169"/>
                <a:gd name="connsiteY2" fmla="*/ 890246 h 890246"/>
                <a:gd name="connsiteX3" fmla="*/ 316169 w 316169"/>
                <a:gd name="connsiteY3" fmla="*/ 890246 h 890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6169" h="890246">
                  <a:moveTo>
                    <a:pt x="78442" y="0"/>
                  </a:moveTo>
                  <a:lnTo>
                    <a:pt x="0" y="0"/>
                  </a:lnTo>
                  <a:lnTo>
                    <a:pt x="0" y="890246"/>
                  </a:lnTo>
                  <a:lnTo>
                    <a:pt x="316169" y="89024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  <a:alpha val="47000"/>
                  </a:schemeClr>
                </a:gs>
                <a:gs pos="30000">
                  <a:schemeClr val="bg1">
                    <a:shade val="67500"/>
                    <a:satMod val="115000"/>
                    <a:alpha val="35000"/>
                  </a:schemeClr>
                </a:gs>
                <a:gs pos="46000">
                  <a:schemeClr val="bg1">
                    <a:shade val="100000"/>
                    <a:satMod val="115000"/>
                    <a:alpha val="0"/>
                  </a:schemeClr>
                </a:gs>
              </a:gsLst>
              <a:lin ang="21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1" name="Freeform 130"/>
            <p:cNvSpPr/>
            <p:nvPr/>
          </p:nvSpPr>
          <p:spPr>
            <a:xfrm rot="16200000" flipH="1">
              <a:off x="5973873" y="1994424"/>
              <a:ext cx="276457" cy="726243"/>
            </a:xfrm>
            <a:custGeom>
              <a:avLst/>
              <a:gdLst>
                <a:gd name="connsiteX0" fmla="*/ 78442 w 316169"/>
                <a:gd name="connsiteY0" fmla="*/ 0 h 890246"/>
                <a:gd name="connsiteX1" fmla="*/ 0 w 316169"/>
                <a:gd name="connsiteY1" fmla="*/ 0 h 890246"/>
                <a:gd name="connsiteX2" fmla="*/ 0 w 316169"/>
                <a:gd name="connsiteY2" fmla="*/ 890246 h 890246"/>
                <a:gd name="connsiteX3" fmla="*/ 316169 w 316169"/>
                <a:gd name="connsiteY3" fmla="*/ 890246 h 890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6169" h="890246">
                  <a:moveTo>
                    <a:pt x="78442" y="0"/>
                  </a:moveTo>
                  <a:lnTo>
                    <a:pt x="0" y="0"/>
                  </a:lnTo>
                  <a:lnTo>
                    <a:pt x="0" y="890246"/>
                  </a:lnTo>
                  <a:lnTo>
                    <a:pt x="316169" y="89024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  <a:alpha val="47000"/>
                  </a:schemeClr>
                </a:gs>
                <a:gs pos="30000">
                  <a:schemeClr val="bg1">
                    <a:shade val="67500"/>
                    <a:satMod val="115000"/>
                    <a:alpha val="35000"/>
                  </a:schemeClr>
                </a:gs>
                <a:gs pos="46000">
                  <a:schemeClr val="bg1">
                    <a:shade val="100000"/>
                    <a:satMod val="115000"/>
                    <a:alpha val="0"/>
                  </a:schemeClr>
                </a:gs>
              </a:gsLst>
              <a:lin ang="21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2" name="Freeform 131"/>
            <p:cNvSpPr/>
            <p:nvPr/>
          </p:nvSpPr>
          <p:spPr>
            <a:xfrm rot="16200000" flipH="1">
              <a:off x="5973873" y="1485251"/>
              <a:ext cx="276457" cy="726243"/>
            </a:xfrm>
            <a:custGeom>
              <a:avLst/>
              <a:gdLst>
                <a:gd name="connsiteX0" fmla="*/ 78442 w 316169"/>
                <a:gd name="connsiteY0" fmla="*/ 0 h 890246"/>
                <a:gd name="connsiteX1" fmla="*/ 0 w 316169"/>
                <a:gd name="connsiteY1" fmla="*/ 0 h 890246"/>
                <a:gd name="connsiteX2" fmla="*/ 0 w 316169"/>
                <a:gd name="connsiteY2" fmla="*/ 890246 h 890246"/>
                <a:gd name="connsiteX3" fmla="*/ 316169 w 316169"/>
                <a:gd name="connsiteY3" fmla="*/ 890246 h 890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6169" h="890246">
                  <a:moveTo>
                    <a:pt x="78442" y="0"/>
                  </a:moveTo>
                  <a:lnTo>
                    <a:pt x="0" y="0"/>
                  </a:lnTo>
                  <a:lnTo>
                    <a:pt x="0" y="890246"/>
                  </a:lnTo>
                  <a:lnTo>
                    <a:pt x="316169" y="89024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  <a:alpha val="47000"/>
                  </a:schemeClr>
                </a:gs>
                <a:gs pos="30000">
                  <a:schemeClr val="bg1">
                    <a:shade val="67500"/>
                    <a:satMod val="115000"/>
                    <a:alpha val="35000"/>
                  </a:schemeClr>
                </a:gs>
                <a:gs pos="46000">
                  <a:schemeClr val="bg1">
                    <a:shade val="100000"/>
                    <a:satMod val="115000"/>
                    <a:alpha val="0"/>
                  </a:schemeClr>
                </a:gs>
              </a:gsLst>
              <a:lin ang="21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3" name="Freeform 132"/>
            <p:cNvSpPr/>
            <p:nvPr/>
          </p:nvSpPr>
          <p:spPr>
            <a:xfrm rot="16200000">
              <a:off x="5927287" y="4249945"/>
              <a:ext cx="369629" cy="577129"/>
            </a:xfrm>
            <a:custGeom>
              <a:avLst/>
              <a:gdLst>
                <a:gd name="connsiteX0" fmla="*/ 115129 w 443793"/>
                <a:gd name="connsiteY0" fmla="*/ 0 h 692926"/>
                <a:gd name="connsiteX1" fmla="*/ 443793 w 443793"/>
                <a:gd name="connsiteY1" fmla="*/ 0 h 692926"/>
                <a:gd name="connsiteX2" fmla="*/ 443793 w 443793"/>
                <a:gd name="connsiteY2" fmla="*/ 692926 h 692926"/>
                <a:gd name="connsiteX3" fmla="*/ 115129 w 443793"/>
                <a:gd name="connsiteY3" fmla="*/ 692926 h 692926"/>
                <a:gd name="connsiteX4" fmla="*/ 0 w 443793"/>
                <a:gd name="connsiteY4" fmla="*/ 577797 h 692926"/>
                <a:gd name="connsiteX5" fmla="*/ 0 w 443793"/>
                <a:gd name="connsiteY5" fmla="*/ 115129 h 692926"/>
                <a:gd name="connsiteX6" fmla="*/ 115129 w 443793"/>
                <a:gd name="connsiteY6" fmla="*/ 0 h 692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3793" h="692926">
                  <a:moveTo>
                    <a:pt x="115129" y="0"/>
                  </a:moveTo>
                  <a:lnTo>
                    <a:pt x="443793" y="0"/>
                  </a:lnTo>
                  <a:lnTo>
                    <a:pt x="443793" y="692926"/>
                  </a:lnTo>
                  <a:lnTo>
                    <a:pt x="115129" y="692926"/>
                  </a:lnTo>
                  <a:cubicBezTo>
                    <a:pt x="51545" y="692926"/>
                    <a:pt x="0" y="641381"/>
                    <a:pt x="0" y="577797"/>
                  </a:cubicBezTo>
                  <a:lnTo>
                    <a:pt x="0" y="115129"/>
                  </a:lnTo>
                  <a:cubicBezTo>
                    <a:pt x="0" y="51545"/>
                    <a:pt x="51545" y="0"/>
                    <a:pt x="115129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Freeform 133"/>
            <p:cNvSpPr/>
            <p:nvPr/>
          </p:nvSpPr>
          <p:spPr>
            <a:xfrm rot="16200000">
              <a:off x="6008018" y="912475"/>
              <a:ext cx="208169" cy="1204356"/>
            </a:xfrm>
            <a:custGeom>
              <a:avLst/>
              <a:gdLst>
                <a:gd name="connsiteX0" fmla="*/ 124968 w 249936"/>
                <a:gd name="connsiteY0" fmla="*/ 0 h 1446001"/>
                <a:gd name="connsiteX1" fmla="*/ 249936 w 249936"/>
                <a:gd name="connsiteY1" fmla="*/ 124968 h 1446001"/>
                <a:gd name="connsiteX2" fmla="*/ 249936 w 249936"/>
                <a:gd name="connsiteY2" fmla="*/ 1321033 h 1446001"/>
                <a:gd name="connsiteX3" fmla="*/ 173611 w 249936"/>
                <a:gd name="connsiteY3" fmla="*/ 1436180 h 1446001"/>
                <a:gd name="connsiteX4" fmla="*/ 124968 w 249936"/>
                <a:gd name="connsiteY4" fmla="*/ 1446001 h 1446001"/>
                <a:gd name="connsiteX5" fmla="*/ 76326 w 249936"/>
                <a:gd name="connsiteY5" fmla="*/ 1436180 h 1446001"/>
                <a:gd name="connsiteX6" fmla="*/ 1 w 249936"/>
                <a:gd name="connsiteY6" fmla="*/ 1321033 h 1446001"/>
                <a:gd name="connsiteX7" fmla="*/ 0 w 249936"/>
                <a:gd name="connsiteY7" fmla="*/ 124969 h 1446001"/>
                <a:gd name="connsiteX8" fmla="*/ 124968 w 249936"/>
                <a:gd name="connsiteY8" fmla="*/ 1 h 1446001"/>
                <a:gd name="connsiteX9" fmla="*/ 124968 w 249936"/>
                <a:gd name="connsiteY9" fmla="*/ 0 h 1446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9936" h="1446001">
                  <a:moveTo>
                    <a:pt x="124968" y="0"/>
                  </a:moveTo>
                  <a:cubicBezTo>
                    <a:pt x="193986" y="0"/>
                    <a:pt x="249936" y="55950"/>
                    <a:pt x="249936" y="124968"/>
                  </a:cubicBezTo>
                  <a:lnTo>
                    <a:pt x="249936" y="1321033"/>
                  </a:lnTo>
                  <a:cubicBezTo>
                    <a:pt x="249936" y="1372797"/>
                    <a:pt x="218464" y="1417209"/>
                    <a:pt x="173611" y="1436180"/>
                  </a:cubicBezTo>
                  <a:lnTo>
                    <a:pt x="124968" y="1446001"/>
                  </a:lnTo>
                  <a:lnTo>
                    <a:pt x="76326" y="1436180"/>
                  </a:lnTo>
                  <a:cubicBezTo>
                    <a:pt x="31473" y="1417209"/>
                    <a:pt x="1" y="1372797"/>
                    <a:pt x="1" y="1321033"/>
                  </a:cubicBezTo>
                  <a:lnTo>
                    <a:pt x="0" y="124969"/>
                  </a:lnTo>
                  <a:cubicBezTo>
                    <a:pt x="0" y="55951"/>
                    <a:pt x="55950" y="1"/>
                    <a:pt x="124968" y="1"/>
                  </a:cubicBezTo>
                  <a:lnTo>
                    <a:pt x="124968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Freeform 134"/>
            <p:cNvSpPr/>
            <p:nvPr/>
          </p:nvSpPr>
          <p:spPr>
            <a:xfrm rot="16200000">
              <a:off x="5799425" y="870163"/>
              <a:ext cx="625354" cy="455456"/>
            </a:xfrm>
            <a:custGeom>
              <a:avLst/>
              <a:gdLst>
                <a:gd name="connsiteX0" fmla="*/ 0 w 750828"/>
                <a:gd name="connsiteY0" fmla="*/ 0 h 546840"/>
                <a:gd name="connsiteX1" fmla="*/ 750828 w 750828"/>
                <a:gd name="connsiteY1" fmla="*/ 0 h 546840"/>
                <a:gd name="connsiteX2" fmla="*/ 750828 w 750828"/>
                <a:gd name="connsiteY2" fmla="*/ 546840 h 546840"/>
                <a:gd name="connsiteX3" fmla="*/ 0 w 750828"/>
                <a:gd name="connsiteY3" fmla="*/ 546840 h 546840"/>
                <a:gd name="connsiteX4" fmla="*/ 0 w 750828"/>
                <a:gd name="connsiteY4" fmla="*/ 0 h 546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0828" h="546840">
                  <a:moveTo>
                    <a:pt x="0" y="0"/>
                  </a:moveTo>
                  <a:lnTo>
                    <a:pt x="750828" y="0"/>
                  </a:lnTo>
                  <a:lnTo>
                    <a:pt x="750828" y="546840"/>
                  </a:lnTo>
                  <a:lnTo>
                    <a:pt x="0" y="54684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 135"/>
            <p:cNvSpPr/>
            <p:nvPr/>
          </p:nvSpPr>
          <p:spPr>
            <a:xfrm rot="16200000">
              <a:off x="6031145" y="4666461"/>
              <a:ext cx="161914" cy="275637"/>
            </a:xfrm>
            <a:custGeom>
              <a:avLst/>
              <a:gdLst>
                <a:gd name="connsiteX0" fmla="*/ 97201 w 194401"/>
                <a:gd name="connsiteY0" fmla="*/ 0 h 330941"/>
                <a:gd name="connsiteX1" fmla="*/ 194401 w 194401"/>
                <a:gd name="connsiteY1" fmla="*/ 1 h 330941"/>
                <a:gd name="connsiteX2" fmla="*/ 194401 w 194401"/>
                <a:gd name="connsiteY2" fmla="*/ 330941 h 330941"/>
                <a:gd name="connsiteX3" fmla="*/ 97201 w 194401"/>
                <a:gd name="connsiteY3" fmla="*/ 330941 h 330941"/>
                <a:gd name="connsiteX4" fmla="*/ 0 w 194401"/>
                <a:gd name="connsiteY4" fmla="*/ 233740 h 330941"/>
                <a:gd name="connsiteX5" fmla="*/ 0 w 194401"/>
                <a:gd name="connsiteY5" fmla="*/ 97201 h 330941"/>
                <a:gd name="connsiteX6" fmla="*/ 97201 w 194401"/>
                <a:gd name="connsiteY6" fmla="*/ 0 h 330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401" h="330941">
                  <a:moveTo>
                    <a:pt x="97201" y="0"/>
                  </a:moveTo>
                  <a:cubicBezTo>
                    <a:pt x="129601" y="0"/>
                    <a:pt x="162001" y="1"/>
                    <a:pt x="194401" y="1"/>
                  </a:cubicBezTo>
                  <a:lnTo>
                    <a:pt x="194401" y="330941"/>
                  </a:lnTo>
                  <a:lnTo>
                    <a:pt x="97201" y="330941"/>
                  </a:lnTo>
                  <a:cubicBezTo>
                    <a:pt x="43518" y="330941"/>
                    <a:pt x="0" y="287423"/>
                    <a:pt x="0" y="233740"/>
                  </a:cubicBezTo>
                  <a:lnTo>
                    <a:pt x="0" y="97201"/>
                  </a:lnTo>
                  <a:cubicBezTo>
                    <a:pt x="0" y="43518"/>
                    <a:pt x="43518" y="0"/>
                    <a:pt x="9720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 rot="16200000">
              <a:off x="6397790" y="4092022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 rot="16200000">
              <a:off x="6397790" y="3990587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 rot="16200000">
              <a:off x="6397790" y="3889153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 rot="16200000">
              <a:off x="6397790" y="3787717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 rot="16200000">
              <a:off x="6368903" y="4164570"/>
              <a:ext cx="38080" cy="174558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 rot="16200000">
              <a:off x="6368903" y="3657395"/>
              <a:ext cx="38080" cy="174558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 rot="16200000">
              <a:off x="6397790" y="3584663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 rot="16200000">
              <a:off x="6397790" y="3483044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 rot="16200000">
              <a:off x="6397790" y="3381425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 rot="16200000">
              <a:off x="6397790" y="3279806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 rot="16200000">
              <a:off x="6368903" y="3149299"/>
              <a:ext cx="38080" cy="174558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 rot="16200000">
              <a:off x="6397790" y="3076567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 rot="16200000">
              <a:off x="6397790" y="2974948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 rot="16200000">
              <a:off x="6397790" y="2873329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 rot="16200000">
              <a:off x="6397790" y="2771710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 rot="16200000">
              <a:off x="6368903" y="2641204"/>
              <a:ext cx="38080" cy="174558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 rot="16200000">
              <a:off x="6397790" y="2568471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 rot="16200000">
              <a:off x="6397790" y="2466853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/>
            <p:cNvSpPr/>
            <p:nvPr/>
          </p:nvSpPr>
          <p:spPr>
            <a:xfrm rot="16200000">
              <a:off x="6397790" y="2365234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/>
            <p:nvPr/>
          </p:nvSpPr>
          <p:spPr>
            <a:xfrm rot="16200000">
              <a:off x="6397790" y="2263615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>
            <a:xfrm rot="16200000">
              <a:off x="6368903" y="2133108"/>
              <a:ext cx="38080" cy="174558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/>
            <p:cNvSpPr/>
            <p:nvPr/>
          </p:nvSpPr>
          <p:spPr>
            <a:xfrm rot="16200000">
              <a:off x="6397790" y="2060376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 rot="16200000">
              <a:off x="6397790" y="1958757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 rot="16200000">
              <a:off x="6397790" y="1857139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 rot="16200000">
              <a:off x="6397790" y="1755520"/>
              <a:ext cx="38080" cy="116787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 rot="16200000">
              <a:off x="6368903" y="1625013"/>
              <a:ext cx="38080" cy="174558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8261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64D0DA"/>
      </a:accent1>
      <a:accent2>
        <a:srgbClr val="34B2E4"/>
      </a:accent2>
      <a:accent3>
        <a:srgbClr val="028599"/>
      </a:accent3>
      <a:accent4>
        <a:srgbClr val="8B103E"/>
      </a:accent4>
      <a:accent5>
        <a:srgbClr val="FF3F5E"/>
      </a:accent5>
      <a:accent6>
        <a:srgbClr val="FE912A"/>
      </a:accent6>
      <a:hlink>
        <a:srgbClr val="00C8C3"/>
      </a:hlink>
      <a:folHlink>
        <a:srgbClr val="A116E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19</cp:revision>
  <dcterms:created xsi:type="dcterms:W3CDTF">2020-11-07T12:30:29Z</dcterms:created>
  <dcterms:modified xsi:type="dcterms:W3CDTF">2020-12-02T21:15:40Z</dcterms:modified>
</cp:coreProperties>
</file>