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852"/>
    <a:srgbClr val="657281"/>
    <a:srgbClr val="919CA9"/>
    <a:srgbClr val="F4F5F6"/>
    <a:srgbClr val="2D2E2D"/>
    <a:srgbClr val="FDC010"/>
    <a:srgbClr val="F0F2F4"/>
    <a:srgbClr val="CED3D9"/>
    <a:srgbClr val="FFE79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41" autoAdjust="0"/>
    <p:restoredTop sz="93216" autoAdjust="0"/>
  </p:normalViewPr>
  <p:slideViewPr>
    <p:cSldViewPr>
      <p:cViewPr varScale="1">
        <p:scale>
          <a:sx n="80" d="100"/>
          <a:sy n="80" d="100"/>
        </p:scale>
        <p:origin x="638" y="53"/>
      </p:cViewPr>
      <p:guideLst/>
    </p:cSldViewPr>
  </p:slideViewPr>
  <p:outlineViewPr>
    <p:cViewPr>
      <p:scale>
        <a:sx n="33" d="100"/>
        <a:sy n="33" d="100"/>
      </p:scale>
      <p:origin x="0" y="-1507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28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11/30/2020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D2F9E-D167-4ED3-83EC-AE46EA34BEC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965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LENDAR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/>
          <p:cNvSpPr>
            <a:spLocks noGrp="1"/>
          </p:cNvSpPr>
          <p:nvPr>
            <p:ph type="pic" sz="quarter" idx="25" hasCustomPrompt="1"/>
          </p:nvPr>
        </p:nvSpPr>
        <p:spPr>
          <a:xfrm>
            <a:off x="0" y="1"/>
            <a:ext cx="12192000" cy="2612100"/>
          </a:xfrm>
          <a:custGeom>
            <a:avLst/>
            <a:gdLst>
              <a:gd name="connsiteX0" fmla="*/ 0 w 9149084"/>
              <a:gd name="connsiteY0" fmla="*/ 0 h 3345845"/>
              <a:gd name="connsiteX1" fmla="*/ 9149084 w 9149084"/>
              <a:gd name="connsiteY1" fmla="*/ 0 h 3345845"/>
              <a:gd name="connsiteX2" fmla="*/ 9149084 w 9149084"/>
              <a:gd name="connsiteY2" fmla="*/ 3345845 h 3345845"/>
              <a:gd name="connsiteX3" fmla="*/ 3702623 w 9149084"/>
              <a:gd name="connsiteY3" fmla="*/ 3345845 h 3345845"/>
              <a:gd name="connsiteX4" fmla="*/ 654623 w 9149084"/>
              <a:gd name="connsiteY4" fmla="*/ 3345845 h 3345845"/>
              <a:gd name="connsiteX5" fmla="*/ 0 w 9149084"/>
              <a:gd name="connsiteY5" fmla="*/ 3345845 h 3345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9084" h="3345845">
                <a:moveTo>
                  <a:pt x="0" y="0"/>
                </a:moveTo>
                <a:lnTo>
                  <a:pt x="9149084" y="0"/>
                </a:lnTo>
                <a:lnTo>
                  <a:pt x="9149084" y="3345845"/>
                </a:lnTo>
                <a:lnTo>
                  <a:pt x="3702623" y="3345845"/>
                </a:lnTo>
                <a:lnTo>
                  <a:pt x="654623" y="3345845"/>
                </a:lnTo>
                <a:lnTo>
                  <a:pt x="0" y="3345845"/>
                </a:lnTo>
                <a:close/>
              </a:path>
            </a:pathLst>
          </a:cu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wrap="square" bIns="457200" anchor="b">
            <a:noAutofit/>
          </a:bodyPr>
          <a:lstStyle>
            <a:lvl1pPr algn="ctr" rtl="0">
              <a:buNone/>
              <a:defRPr sz="146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Image Holder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057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75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2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56" b="17856"/>
          <a:stretch>
            <a:fillRect/>
          </a:stretch>
        </p:blipFill>
        <p:spPr/>
      </p:pic>
      <p:sp>
        <p:nvSpPr>
          <p:cNvPr id="75" name="Rectangle 74"/>
          <p:cNvSpPr/>
          <p:nvPr/>
        </p:nvSpPr>
        <p:spPr bwMode="auto">
          <a:xfrm>
            <a:off x="0" y="1"/>
            <a:ext cx="2938041" cy="26121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/>
          </a:p>
        </p:txBody>
      </p:sp>
      <p:sp>
        <p:nvSpPr>
          <p:cNvPr id="76" name="Rectangle 75"/>
          <p:cNvSpPr/>
          <p:nvPr/>
        </p:nvSpPr>
        <p:spPr bwMode="auto">
          <a:xfrm>
            <a:off x="0" y="2395567"/>
            <a:ext cx="2938041" cy="216534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602827" y="3321433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02827" y="3918841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02827" y="4516249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02827" y="5113657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02827" y="5711065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01888" y="661618"/>
            <a:ext cx="6350232" cy="5621012"/>
            <a:chOff x="5401888" y="661618"/>
            <a:chExt cx="6350232" cy="5621012"/>
          </a:xfrm>
        </p:grpSpPr>
        <p:grpSp>
          <p:nvGrpSpPr>
            <p:cNvPr id="62" name="Group 61"/>
            <p:cNvGrpSpPr/>
            <p:nvPr/>
          </p:nvGrpSpPr>
          <p:grpSpPr>
            <a:xfrm>
              <a:off x="5406697" y="661618"/>
              <a:ext cx="6345423" cy="1950483"/>
              <a:chOff x="5406697" y="1881155"/>
              <a:chExt cx="6345423" cy="730946"/>
            </a:xfrm>
          </p:grpSpPr>
          <p:sp>
            <p:nvSpPr>
              <p:cNvPr id="63" name="Rectangle 62"/>
              <p:cNvSpPr>
                <a:spLocks noChangeArrowheads="1"/>
              </p:cNvSpPr>
              <p:nvPr/>
            </p:nvSpPr>
            <p:spPr bwMode="auto">
              <a:xfrm>
                <a:off x="5406697" y="1881155"/>
                <a:ext cx="905460" cy="730946"/>
              </a:xfrm>
              <a:prstGeom prst="rect">
                <a:avLst/>
              </a:prstGeom>
              <a:solidFill>
                <a:schemeClr val="accent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S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4" name="Rectangle 63"/>
              <p:cNvSpPr>
                <a:spLocks noChangeArrowheads="1"/>
              </p:cNvSpPr>
              <p:nvPr/>
            </p:nvSpPr>
            <p:spPr bwMode="auto">
              <a:xfrm>
                <a:off x="6312157" y="1881155"/>
                <a:ext cx="907863" cy="730946"/>
              </a:xfrm>
              <a:prstGeom prst="rect">
                <a:avLst/>
              </a:prstGeom>
              <a:solidFill>
                <a:schemeClr val="accent2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M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5" name="Rectangle 64"/>
              <p:cNvSpPr>
                <a:spLocks noChangeArrowheads="1"/>
              </p:cNvSpPr>
              <p:nvPr/>
            </p:nvSpPr>
            <p:spPr bwMode="auto">
              <a:xfrm>
                <a:off x="7220017" y="1881155"/>
                <a:ext cx="905460" cy="730946"/>
              </a:xfrm>
              <a:prstGeom prst="rect">
                <a:avLst/>
              </a:prstGeom>
              <a:solidFill>
                <a:schemeClr val="accent3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T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8125474" y="1881155"/>
                <a:ext cx="907863" cy="730946"/>
              </a:xfrm>
              <a:prstGeom prst="rect">
                <a:avLst/>
              </a:prstGeom>
              <a:solidFill>
                <a:schemeClr val="accent4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W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Rectangle 66"/>
              <p:cNvSpPr>
                <a:spLocks noChangeArrowheads="1"/>
              </p:cNvSpPr>
              <p:nvPr/>
            </p:nvSpPr>
            <p:spPr bwMode="auto">
              <a:xfrm>
                <a:off x="9033337" y="1881155"/>
                <a:ext cx="905460" cy="730946"/>
              </a:xfrm>
              <a:prstGeom prst="rect">
                <a:avLst/>
              </a:prstGeom>
              <a:solidFill>
                <a:schemeClr val="accent5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T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8" name="Rectangle 67"/>
              <p:cNvSpPr>
                <a:spLocks noChangeArrowheads="1"/>
              </p:cNvSpPr>
              <p:nvPr/>
            </p:nvSpPr>
            <p:spPr bwMode="auto">
              <a:xfrm>
                <a:off x="9938797" y="1881155"/>
                <a:ext cx="907863" cy="730946"/>
              </a:xfrm>
              <a:prstGeom prst="rect">
                <a:avLst/>
              </a:prstGeom>
              <a:solidFill>
                <a:schemeClr val="accent6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F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Rectangle 68"/>
              <p:cNvSpPr>
                <a:spLocks noChangeArrowheads="1"/>
              </p:cNvSpPr>
              <p:nvPr/>
            </p:nvSpPr>
            <p:spPr bwMode="auto">
              <a:xfrm>
                <a:off x="10846660" y="1881155"/>
                <a:ext cx="905460" cy="73094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S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5401888" y="2625030"/>
              <a:ext cx="6350232" cy="3657600"/>
              <a:chOff x="-8030763" y="2625030"/>
              <a:chExt cx="6350232" cy="3657600"/>
            </a:xfrm>
          </p:grpSpPr>
          <p:sp>
            <p:nvSpPr>
              <p:cNvPr id="78" name="Rectangle 24"/>
              <p:cNvSpPr>
                <a:spLocks noChangeArrowheads="1"/>
              </p:cNvSpPr>
              <p:nvPr/>
            </p:nvSpPr>
            <p:spPr bwMode="auto">
              <a:xfrm>
                <a:off x="-5311986" y="321147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6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79" name="Rectangle 25"/>
              <p:cNvSpPr>
                <a:spLocks noChangeArrowheads="1"/>
              </p:cNvSpPr>
              <p:nvPr/>
            </p:nvSpPr>
            <p:spPr bwMode="auto">
              <a:xfrm>
                <a:off x="-4404123" y="321147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7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0" name="Rectangle 26"/>
              <p:cNvSpPr>
                <a:spLocks noChangeArrowheads="1"/>
              </p:cNvSpPr>
              <p:nvPr/>
            </p:nvSpPr>
            <p:spPr bwMode="auto">
              <a:xfrm>
                <a:off x="-3498663" y="321147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8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1" name="Rectangle 27"/>
              <p:cNvSpPr>
                <a:spLocks noChangeArrowheads="1"/>
              </p:cNvSpPr>
              <p:nvPr/>
            </p:nvSpPr>
            <p:spPr bwMode="auto">
              <a:xfrm>
                <a:off x="-2590800" y="321147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9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2" name="Rectangle 31"/>
              <p:cNvSpPr>
                <a:spLocks noChangeArrowheads="1"/>
              </p:cNvSpPr>
              <p:nvPr/>
            </p:nvSpPr>
            <p:spPr bwMode="auto">
              <a:xfrm>
                <a:off x="-5311986" y="3797917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13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3" name="Rectangle 33"/>
              <p:cNvSpPr>
                <a:spLocks noChangeArrowheads="1"/>
              </p:cNvSpPr>
              <p:nvPr/>
            </p:nvSpPr>
            <p:spPr bwMode="auto">
              <a:xfrm>
                <a:off x="-3498663" y="3797917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15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4" name="Rectangle 14"/>
              <p:cNvSpPr>
                <a:spLocks noChangeArrowheads="1"/>
              </p:cNvSpPr>
              <p:nvPr/>
            </p:nvSpPr>
            <p:spPr bwMode="auto">
              <a:xfrm>
                <a:off x="-8030763" y="2625030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5" name="Rectangle 15"/>
              <p:cNvSpPr>
                <a:spLocks noChangeArrowheads="1"/>
              </p:cNvSpPr>
              <p:nvPr/>
            </p:nvSpPr>
            <p:spPr bwMode="auto">
              <a:xfrm>
                <a:off x="-7125303" y="2625030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6" name="Rectangle 16"/>
              <p:cNvSpPr>
                <a:spLocks noChangeArrowheads="1"/>
              </p:cNvSpPr>
              <p:nvPr/>
            </p:nvSpPr>
            <p:spPr bwMode="auto">
              <a:xfrm>
                <a:off x="-6217443" y="2625030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7" name="Rectangle 17"/>
              <p:cNvSpPr>
                <a:spLocks noChangeArrowheads="1"/>
              </p:cNvSpPr>
              <p:nvPr/>
            </p:nvSpPr>
            <p:spPr bwMode="auto">
              <a:xfrm>
                <a:off x="-5311986" y="2625030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8" name="Rectangle 18"/>
              <p:cNvSpPr>
                <a:spLocks noChangeArrowheads="1"/>
              </p:cNvSpPr>
              <p:nvPr/>
            </p:nvSpPr>
            <p:spPr bwMode="auto">
              <a:xfrm>
                <a:off x="-4404123" y="2625030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9" name="Rectangle 19"/>
              <p:cNvSpPr>
                <a:spLocks noChangeArrowheads="1"/>
              </p:cNvSpPr>
              <p:nvPr/>
            </p:nvSpPr>
            <p:spPr bwMode="auto">
              <a:xfrm>
                <a:off x="-3498663" y="2625030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0" name="Rectangle 20"/>
              <p:cNvSpPr>
                <a:spLocks noChangeArrowheads="1"/>
              </p:cNvSpPr>
              <p:nvPr/>
            </p:nvSpPr>
            <p:spPr bwMode="auto">
              <a:xfrm>
                <a:off x="-2590800" y="2625030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1" name="Rectangle 21"/>
              <p:cNvSpPr>
                <a:spLocks noChangeArrowheads="1"/>
              </p:cNvSpPr>
              <p:nvPr/>
            </p:nvSpPr>
            <p:spPr bwMode="auto">
              <a:xfrm>
                <a:off x="-8030763" y="321147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3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2" name="Rectangle 23"/>
              <p:cNvSpPr>
                <a:spLocks noChangeArrowheads="1"/>
              </p:cNvSpPr>
              <p:nvPr/>
            </p:nvSpPr>
            <p:spPr bwMode="auto">
              <a:xfrm>
                <a:off x="-6217443" y="321147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5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3" name="Rectangle 28"/>
              <p:cNvSpPr>
                <a:spLocks noChangeArrowheads="1"/>
              </p:cNvSpPr>
              <p:nvPr/>
            </p:nvSpPr>
            <p:spPr bwMode="auto">
              <a:xfrm>
                <a:off x="-8030763" y="3797917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10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4" name="Rectangle 29"/>
              <p:cNvSpPr>
                <a:spLocks noChangeArrowheads="1"/>
              </p:cNvSpPr>
              <p:nvPr/>
            </p:nvSpPr>
            <p:spPr bwMode="auto">
              <a:xfrm>
                <a:off x="-7125303" y="3797917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11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5" name="Rectangle 30"/>
              <p:cNvSpPr>
                <a:spLocks noChangeArrowheads="1"/>
              </p:cNvSpPr>
              <p:nvPr/>
            </p:nvSpPr>
            <p:spPr bwMode="auto">
              <a:xfrm>
                <a:off x="-6217443" y="3797917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12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6" name="Rectangle 32"/>
              <p:cNvSpPr>
                <a:spLocks noChangeArrowheads="1"/>
              </p:cNvSpPr>
              <p:nvPr/>
            </p:nvSpPr>
            <p:spPr bwMode="auto">
              <a:xfrm>
                <a:off x="-4404123" y="3797917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 cap="sq">
                <a:noFill/>
                <a:miter lim="800000"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14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7" name="Rectangle 34"/>
              <p:cNvSpPr>
                <a:spLocks noChangeArrowheads="1"/>
              </p:cNvSpPr>
              <p:nvPr/>
            </p:nvSpPr>
            <p:spPr bwMode="auto">
              <a:xfrm>
                <a:off x="-2590800" y="3797917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 cap="sq">
                <a:noFill/>
                <a:miter lim="800000"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16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8" name="Rectangle 22"/>
              <p:cNvSpPr>
                <a:spLocks noChangeArrowheads="1"/>
              </p:cNvSpPr>
              <p:nvPr/>
            </p:nvSpPr>
            <p:spPr bwMode="auto">
              <a:xfrm>
                <a:off x="-7125303" y="321147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 cap="sq">
                <a:noFill/>
                <a:miter lim="800000"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4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9" name="Rectangle 38"/>
              <p:cNvSpPr>
                <a:spLocks noChangeArrowheads="1"/>
              </p:cNvSpPr>
              <p:nvPr/>
            </p:nvSpPr>
            <p:spPr bwMode="auto">
              <a:xfrm>
                <a:off x="-5311986" y="438436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20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0" name="Rectangle 39"/>
              <p:cNvSpPr>
                <a:spLocks noChangeArrowheads="1"/>
              </p:cNvSpPr>
              <p:nvPr/>
            </p:nvSpPr>
            <p:spPr bwMode="auto">
              <a:xfrm>
                <a:off x="-4404123" y="438436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21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1" name="Rectangle 40"/>
              <p:cNvSpPr>
                <a:spLocks noChangeArrowheads="1"/>
              </p:cNvSpPr>
              <p:nvPr/>
            </p:nvSpPr>
            <p:spPr bwMode="auto">
              <a:xfrm>
                <a:off x="-3498663" y="438436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22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2" name="Rectangle 41"/>
              <p:cNvSpPr>
                <a:spLocks noChangeArrowheads="1"/>
              </p:cNvSpPr>
              <p:nvPr/>
            </p:nvSpPr>
            <p:spPr bwMode="auto">
              <a:xfrm>
                <a:off x="-2590800" y="438436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23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3" name="Rectangle 45"/>
              <p:cNvSpPr>
                <a:spLocks noChangeArrowheads="1"/>
              </p:cNvSpPr>
              <p:nvPr/>
            </p:nvSpPr>
            <p:spPr bwMode="auto">
              <a:xfrm>
                <a:off x="-5311986" y="4970806"/>
                <a:ext cx="907863" cy="584442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27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4" name="Rectangle 47"/>
              <p:cNvSpPr>
                <a:spLocks noChangeArrowheads="1"/>
              </p:cNvSpPr>
              <p:nvPr/>
            </p:nvSpPr>
            <p:spPr bwMode="auto">
              <a:xfrm>
                <a:off x="-3498663" y="4970806"/>
                <a:ext cx="907863" cy="584442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29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5" name="Rectangle 52"/>
              <p:cNvSpPr>
                <a:spLocks noChangeArrowheads="1"/>
              </p:cNvSpPr>
              <p:nvPr/>
            </p:nvSpPr>
            <p:spPr bwMode="auto">
              <a:xfrm>
                <a:off x="-5311986" y="5555249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6" name="Rectangle 53"/>
              <p:cNvSpPr>
                <a:spLocks noChangeArrowheads="1"/>
              </p:cNvSpPr>
              <p:nvPr/>
            </p:nvSpPr>
            <p:spPr bwMode="auto">
              <a:xfrm>
                <a:off x="-4404123" y="5555249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7" name="Rectangle 54"/>
              <p:cNvSpPr>
                <a:spLocks noChangeArrowheads="1"/>
              </p:cNvSpPr>
              <p:nvPr/>
            </p:nvSpPr>
            <p:spPr bwMode="auto">
              <a:xfrm>
                <a:off x="-3498663" y="5555249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8" name="Rectangle 55"/>
              <p:cNvSpPr>
                <a:spLocks noChangeArrowheads="1"/>
              </p:cNvSpPr>
              <p:nvPr/>
            </p:nvSpPr>
            <p:spPr bwMode="auto">
              <a:xfrm>
                <a:off x="-2590800" y="5555249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9" name="Rectangle 35"/>
              <p:cNvSpPr>
                <a:spLocks noChangeArrowheads="1"/>
              </p:cNvSpPr>
              <p:nvPr/>
            </p:nvSpPr>
            <p:spPr bwMode="auto">
              <a:xfrm>
                <a:off x="-8030763" y="438436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17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0" name="Rectangle 36"/>
              <p:cNvSpPr>
                <a:spLocks noChangeArrowheads="1"/>
              </p:cNvSpPr>
              <p:nvPr/>
            </p:nvSpPr>
            <p:spPr bwMode="auto">
              <a:xfrm>
                <a:off x="-7125303" y="438436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18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1" name="Rectangle 37"/>
              <p:cNvSpPr>
                <a:spLocks noChangeArrowheads="1"/>
              </p:cNvSpPr>
              <p:nvPr/>
            </p:nvSpPr>
            <p:spPr bwMode="auto">
              <a:xfrm>
                <a:off x="-6217443" y="438436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19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2" name="Rectangle 111"/>
              <p:cNvSpPr>
                <a:spLocks noChangeArrowheads="1"/>
              </p:cNvSpPr>
              <p:nvPr/>
            </p:nvSpPr>
            <p:spPr bwMode="auto">
              <a:xfrm>
                <a:off x="-8030763" y="4970806"/>
                <a:ext cx="906660" cy="584442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24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3" name="Rectangle 44"/>
              <p:cNvSpPr>
                <a:spLocks noChangeArrowheads="1"/>
              </p:cNvSpPr>
              <p:nvPr/>
            </p:nvSpPr>
            <p:spPr bwMode="auto">
              <a:xfrm>
                <a:off x="-6217443" y="4970806"/>
                <a:ext cx="905460" cy="584442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26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4" name="Rectangle 49"/>
              <p:cNvSpPr>
                <a:spLocks noChangeArrowheads="1"/>
              </p:cNvSpPr>
              <p:nvPr/>
            </p:nvSpPr>
            <p:spPr bwMode="auto">
              <a:xfrm>
                <a:off x="-8030763" y="5555249"/>
                <a:ext cx="9066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31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5" name="Rectangle 50"/>
              <p:cNvSpPr>
                <a:spLocks noChangeArrowheads="1"/>
              </p:cNvSpPr>
              <p:nvPr/>
            </p:nvSpPr>
            <p:spPr bwMode="auto">
              <a:xfrm>
                <a:off x="-7124103" y="5555249"/>
                <a:ext cx="9066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6" name="Rectangle 51"/>
              <p:cNvSpPr>
                <a:spLocks noChangeArrowheads="1"/>
              </p:cNvSpPr>
              <p:nvPr/>
            </p:nvSpPr>
            <p:spPr bwMode="auto">
              <a:xfrm>
                <a:off x="-6217443" y="5555249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7" name="Rectangle 46"/>
              <p:cNvSpPr>
                <a:spLocks noChangeArrowheads="1"/>
              </p:cNvSpPr>
              <p:nvPr/>
            </p:nvSpPr>
            <p:spPr bwMode="auto">
              <a:xfrm>
                <a:off x="-4404123" y="4970806"/>
                <a:ext cx="905460" cy="584442"/>
              </a:xfrm>
              <a:prstGeom prst="rect">
                <a:avLst/>
              </a:prstGeom>
              <a:solidFill>
                <a:schemeClr val="bg1"/>
              </a:solidFill>
              <a:ln w="3175" cap="sq">
                <a:noFill/>
                <a:miter lim="800000"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28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8" name="Rectangle 43"/>
              <p:cNvSpPr>
                <a:spLocks noChangeArrowheads="1"/>
              </p:cNvSpPr>
              <p:nvPr/>
            </p:nvSpPr>
            <p:spPr bwMode="auto">
              <a:xfrm>
                <a:off x="-7124103" y="4970806"/>
                <a:ext cx="906660" cy="584442"/>
              </a:xfrm>
              <a:prstGeom prst="rect">
                <a:avLst/>
              </a:prstGeom>
              <a:solidFill>
                <a:schemeClr val="bg1"/>
              </a:solidFill>
              <a:ln w="3175" cap="sq">
                <a:noFill/>
                <a:miter lim="800000"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25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9" name="Rectangle 47"/>
              <p:cNvSpPr>
                <a:spLocks noChangeArrowheads="1"/>
              </p:cNvSpPr>
              <p:nvPr/>
            </p:nvSpPr>
            <p:spPr bwMode="auto">
              <a:xfrm>
                <a:off x="-2593203" y="4970806"/>
                <a:ext cx="907863" cy="584442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30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20" name="Rectangle 6"/>
              <p:cNvSpPr>
                <a:spLocks noChangeArrowheads="1"/>
              </p:cNvSpPr>
              <p:nvPr/>
            </p:nvSpPr>
            <p:spPr bwMode="auto">
              <a:xfrm>
                <a:off x="-8030763" y="6139688"/>
                <a:ext cx="6350232" cy="142942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77" name="Rectangle 76"/>
          <p:cNvSpPr/>
          <p:nvPr/>
        </p:nvSpPr>
        <p:spPr>
          <a:xfrm>
            <a:off x="412814" y="956645"/>
            <a:ext cx="2112412" cy="18466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200" dirty="0" smtClean="0"/>
              <a:t>2021 </a:t>
            </a:r>
            <a:r>
              <a:rPr lang="en-US" sz="1200" dirty="0"/>
              <a:t>CALENDAR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412814" y="1224571"/>
            <a:ext cx="2112412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2800" b="1" dirty="0" smtClean="0"/>
              <a:t>OCTOBER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19692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64D0DA"/>
      </a:accent1>
      <a:accent2>
        <a:srgbClr val="34B2E4"/>
      </a:accent2>
      <a:accent3>
        <a:srgbClr val="028599"/>
      </a:accent3>
      <a:accent4>
        <a:srgbClr val="8B103E"/>
      </a:accent4>
      <a:accent5>
        <a:srgbClr val="FF3F5E"/>
      </a:accent5>
      <a:accent6>
        <a:srgbClr val="FE912A"/>
      </a:accent6>
      <a:hlink>
        <a:srgbClr val="00C8C3"/>
      </a:hlink>
      <a:folHlink>
        <a:srgbClr val="A116E0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25391</TotalTime>
  <Words>42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Default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Windows User</cp:lastModifiedBy>
  <cp:revision>4725</cp:revision>
  <dcterms:created xsi:type="dcterms:W3CDTF">2015-09-08T18:46:55Z</dcterms:created>
  <dcterms:modified xsi:type="dcterms:W3CDTF">2020-11-30T10:27:53Z</dcterms:modified>
</cp:coreProperties>
</file>