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438" r:id="rId2"/>
  </p:sldIdLst>
  <p:sldSz cx="14141450" cy="7954963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7978"/>
    <a:srgbClr val="8D9999"/>
    <a:srgbClr val="6B7576"/>
    <a:srgbClr val="53585B"/>
    <a:srgbClr val="A7B4BD"/>
    <a:srgbClr val="D7DCE2"/>
    <a:srgbClr val="028599"/>
    <a:srgbClr val="01B59C"/>
    <a:srgbClr val="FF3F5F"/>
    <a:srgbClr val="0040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95226" autoAdjust="0"/>
  </p:normalViewPr>
  <p:slideViewPr>
    <p:cSldViewPr>
      <p:cViewPr>
        <p:scale>
          <a:sx n="66" d="100"/>
          <a:sy n="66" d="100"/>
        </p:scale>
        <p:origin x="984" y="173"/>
      </p:cViewPr>
      <p:guideLst/>
    </p:cSldViewPr>
  </p:slideViewPr>
  <p:outlineViewPr>
    <p:cViewPr>
      <p:scale>
        <a:sx n="33" d="100"/>
        <a:sy n="33" d="100"/>
      </p:scale>
      <p:origin x="0" y="-3437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12/29/2020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20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754" userDrawn="1">
          <p15:clr>
            <a:srgbClr val="F26B43"/>
          </p15:clr>
        </p15:guide>
        <p15:guide id="2" pos="44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176"/>
          <p:cNvSpPr/>
          <p:nvPr/>
        </p:nvSpPr>
        <p:spPr>
          <a:xfrm>
            <a:off x="0" y="1"/>
            <a:ext cx="14141449" cy="91327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76" name="Rectangle 175"/>
          <p:cNvSpPr/>
          <p:nvPr/>
        </p:nvSpPr>
        <p:spPr>
          <a:xfrm rot="10800000">
            <a:off x="-1" y="7017546"/>
            <a:ext cx="14141449" cy="93741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3" name="Rounded Rectangle 52"/>
          <p:cNvSpPr/>
          <p:nvPr/>
        </p:nvSpPr>
        <p:spPr>
          <a:xfrm>
            <a:off x="3184525" y="957259"/>
            <a:ext cx="3027776" cy="1345096"/>
          </a:xfrm>
          <a:prstGeom prst="roundRect">
            <a:avLst>
              <a:gd name="adj" fmla="val 50000"/>
            </a:avLst>
          </a:prstGeom>
          <a:solidFill>
            <a:schemeClr val="accent6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8" name="Freeform 117"/>
          <p:cNvSpPr/>
          <p:nvPr/>
        </p:nvSpPr>
        <p:spPr>
          <a:xfrm>
            <a:off x="5476449" y="957260"/>
            <a:ext cx="1745019" cy="3248053"/>
          </a:xfrm>
          <a:custGeom>
            <a:avLst/>
            <a:gdLst>
              <a:gd name="connsiteX0" fmla="*/ 0 w 1432848"/>
              <a:gd name="connsiteY0" fmla="*/ 0 h 2667000"/>
              <a:gd name="connsiteX1" fmla="*/ 51980 w 1432848"/>
              <a:gd name="connsiteY1" fmla="*/ 0 h 2667000"/>
              <a:gd name="connsiteX2" fmla="*/ 560817 w 1432848"/>
              <a:gd name="connsiteY2" fmla="*/ 337280 h 2667000"/>
              <a:gd name="connsiteX3" fmla="*/ 583499 w 1432848"/>
              <a:gd name="connsiteY3" fmla="*/ 410350 h 2667000"/>
              <a:gd name="connsiteX4" fmla="*/ 728145 w 1432848"/>
              <a:gd name="connsiteY4" fmla="*/ 410350 h 2667000"/>
              <a:gd name="connsiteX5" fmla="*/ 728145 w 1432848"/>
              <a:gd name="connsiteY5" fmla="*/ 410710 h 2667000"/>
              <a:gd name="connsiteX6" fmla="*/ 791430 w 1432848"/>
              <a:gd name="connsiteY6" fmla="*/ 413037 h 2667000"/>
              <a:gd name="connsiteX7" fmla="*/ 1061887 w 1432848"/>
              <a:gd name="connsiteY7" fmla="*/ 497299 h 2667000"/>
              <a:gd name="connsiteX8" fmla="*/ 1425549 w 1432848"/>
              <a:gd name="connsiteY8" fmla="*/ 1021820 h 2667000"/>
              <a:gd name="connsiteX9" fmla="*/ 1431821 w 1432848"/>
              <a:gd name="connsiteY9" fmla="*/ 1104468 h 2667000"/>
              <a:gd name="connsiteX10" fmla="*/ 1432848 w 1432848"/>
              <a:gd name="connsiteY10" fmla="*/ 1104468 h 2667000"/>
              <a:gd name="connsiteX11" fmla="*/ 1432848 w 1432848"/>
              <a:gd name="connsiteY11" fmla="*/ 2667000 h 2667000"/>
              <a:gd name="connsiteX12" fmla="*/ 1191084 w 1432848"/>
              <a:gd name="connsiteY12" fmla="*/ 2667000 h 2667000"/>
              <a:gd name="connsiteX13" fmla="*/ 1191084 w 1432848"/>
              <a:gd name="connsiteY13" fmla="*/ 1107352 h 2667000"/>
              <a:gd name="connsiteX14" fmla="*/ 1187201 w 1432848"/>
              <a:gd name="connsiteY14" fmla="*/ 1056184 h 2667000"/>
              <a:gd name="connsiteX15" fmla="*/ 946108 w 1432848"/>
              <a:gd name="connsiteY15" fmla="*/ 708447 h 2667000"/>
              <a:gd name="connsiteX16" fmla="*/ 766806 w 1432848"/>
              <a:gd name="connsiteY16" fmla="*/ 652585 h 2667000"/>
              <a:gd name="connsiteX17" fmla="*/ 728145 w 1432848"/>
              <a:gd name="connsiteY17" fmla="*/ 651163 h 2667000"/>
              <a:gd name="connsiteX18" fmla="*/ 728145 w 1432848"/>
              <a:gd name="connsiteY18" fmla="*/ 652114 h 2667000"/>
              <a:gd name="connsiteX19" fmla="*/ 594146 w 1432848"/>
              <a:gd name="connsiteY19" fmla="*/ 652114 h 2667000"/>
              <a:gd name="connsiteX20" fmla="*/ 592995 w 1432848"/>
              <a:gd name="connsiteY20" fmla="*/ 663528 h 2667000"/>
              <a:gd name="connsiteX21" fmla="*/ 51980 w 1432848"/>
              <a:gd name="connsiteY21" fmla="*/ 1104468 h 2667000"/>
              <a:gd name="connsiteX22" fmla="*/ 0 w 1432848"/>
              <a:gd name="connsiteY22" fmla="*/ 1104468 h 266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32848" h="2667000">
                <a:moveTo>
                  <a:pt x="0" y="0"/>
                </a:moveTo>
                <a:lnTo>
                  <a:pt x="51980" y="0"/>
                </a:lnTo>
                <a:cubicBezTo>
                  <a:pt x="280723" y="0"/>
                  <a:pt x="476983" y="139075"/>
                  <a:pt x="560817" y="337280"/>
                </a:cubicBezTo>
                <a:lnTo>
                  <a:pt x="583499" y="410350"/>
                </a:lnTo>
                <a:lnTo>
                  <a:pt x="728145" y="410350"/>
                </a:lnTo>
                <a:lnTo>
                  <a:pt x="728145" y="410710"/>
                </a:lnTo>
                <a:lnTo>
                  <a:pt x="791430" y="413037"/>
                </a:lnTo>
                <a:cubicBezTo>
                  <a:pt x="884800" y="422623"/>
                  <a:pt x="976825" y="450657"/>
                  <a:pt x="1061887" y="497299"/>
                </a:cubicBezTo>
                <a:cubicBezTo>
                  <a:pt x="1260366" y="606132"/>
                  <a:pt x="1393803" y="801403"/>
                  <a:pt x="1425549" y="1021820"/>
                </a:cubicBezTo>
                <a:lnTo>
                  <a:pt x="1431821" y="1104468"/>
                </a:lnTo>
                <a:lnTo>
                  <a:pt x="1432848" y="1104468"/>
                </a:lnTo>
                <a:lnTo>
                  <a:pt x="1432848" y="2667000"/>
                </a:lnTo>
                <a:lnTo>
                  <a:pt x="1191084" y="2667000"/>
                </a:lnTo>
                <a:lnTo>
                  <a:pt x="1191084" y="1107352"/>
                </a:lnTo>
                <a:lnTo>
                  <a:pt x="1187201" y="1056184"/>
                </a:lnTo>
                <a:cubicBezTo>
                  <a:pt x="1166155" y="910056"/>
                  <a:pt x="1077692" y="780599"/>
                  <a:pt x="946108" y="708447"/>
                </a:cubicBezTo>
                <a:cubicBezTo>
                  <a:pt x="889715" y="677525"/>
                  <a:pt x="828706" y="658940"/>
                  <a:pt x="766806" y="652585"/>
                </a:cubicBezTo>
                <a:lnTo>
                  <a:pt x="728145" y="651163"/>
                </a:lnTo>
                <a:lnTo>
                  <a:pt x="728145" y="652114"/>
                </a:lnTo>
                <a:lnTo>
                  <a:pt x="594146" y="652114"/>
                </a:lnTo>
                <a:lnTo>
                  <a:pt x="592995" y="663528"/>
                </a:lnTo>
                <a:cubicBezTo>
                  <a:pt x="541501" y="915172"/>
                  <a:pt x="318847" y="1104468"/>
                  <a:pt x="51980" y="1104468"/>
                </a:cubicBezTo>
                <a:lnTo>
                  <a:pt x="0" y="1104468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 flipH="1">
            <a:off x="7936261" y="1894671"/>
            <a:ext cx="3027776" cy="1345096"/>
          </a:xfrm>
          <a:prstGeom prst="roundRect">
            <a:avLst>
              <a:gd name="adj" fmla="val 50000"/>
            </a:avLst>
          </a:prstGeom>
          <a:solidFill>
            <a:schemeClr val="accent5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Freeform 113"/>
          <p:cNvSpPr/>
          <p:nvPr/>
        </p:nvSpPr>
        <p:spPr>
          <a:xfrm flipH="1">
            <a:off x="6927095" y="1894672"/>
            <a:ext cx="1732565" cy="3248053"/>
          </a:xfrm>
          <a:custGeom>
            <a:avLst/>
            <a:gdLst>
              <a:gd name="connsiteX0" fmla="*/ 41754 w 1422622"/>
              <a:gd name="connsiteY0" fmla="*/ 0 h 2667000"/>
              <a:gd name="connsiteX1" fmla="*/ 0 w 1422622"/>
              <a:gd name="connsiteY1" fmla="*/ 0 h 2667000"/>
              <a:gd name="connsiteX2" fmla="*/ 0 w 1422622"/>
              <a:gd name="connsiteY2" fmla="*/ 1104468 h 2667000"/>
              <a:gd name="connsiteX3" fmla="*/ 41754 w 1422622"/>
              <a:gd name="connsiteY3" fmla="*/ 1104468 h 2667000"/>
              <a:gd name="connsiteX4" fmla="*/ 582769 w 1422622"/>
              <a:gd name="connsiteY4" fmla="*/ 663528 h 2667000"/>
              <a:gd name="connsiteX5" fmla="*/ 583920 w 1422622"/>
              <a:gd name="connsiteY5" fmla="*/ 652114 h 2667000"/>
              <a:gd name="connsiteX6" fmla="*/ 717919 w 1422622"/>
              <a:gd name="connsiteY6" fmla="*/ 652114 h 2667000"/>
              <a:gd name="connsiteX7" fmla="*/ 717919 w 1422622"/>
              <a:gd name="connsiteY7" fmla="*/ 651163 h 2667000"/>
              <a:gd name="connsiteX8" fmla="*/ 756580 w 1422622"/>
              <a:gd name="connsiteY8" fmla="*/ 652585 h 2667000"/>
              <a:gd name="connsiteX9" fmla="*/ 935882 w 1422622"/>
              <a:gd name="connsiteY9" fmla="*/ 708447 h 2667000"/>
              <a:gd name="connsiteX10" fmla="*/ 1176975 w 1422622"/>
              <a:gd name="connsiteY10" fmla="*/ 1056184 h 2667000"/>
              <a:gd name="connsiteX11" fmla="*/ 1180858 w 1422622"/>
              <a:gd name="connsiteY11" fmla="*/ 1107352 h 2667000"/>
              <a:gd name="connsiteX12" fmla="*/ 1180858 w 1422622"/>
              <a:gd name="connsiteY12" fmla="*/ 2667000 h 2667000"/>
              <a:gd name="connsiteX13" fmla="*/ 1422622 w 1422622"/>
              <a:gd name="connsiteY13" fmla="*/ 2667000 h 2667000"/>
              <a:gd name="connsiteX14" fmla="*/ 1422622 w 1422622"/>
              <a:gd name="connsiteY14" fmla="*/ 1104468 h 2667000"/>
              <a:gd name="connsiteX15" fmla="*/ 1421595 w 1422622"/>
              <a:gd name="connsiteY15" fmla="*/ 1104468 h 2667000"/>
              <a:gd name="connsiteX16" fmla="*/ 1415323 w 1422622"/>
              <a:gd name="connsiteY16" fmla="*/ 1021820 h 2667000"/>
              <a:gd name="connsiteX17" fmla="*/ 1051661 w 1422622"/>
              <a:gd name="connsiteY17" fmla="*/ 497299 h 2667000"/>
              <a:gd name="connsiteX18" fmla="*/ 781204 w 1422622"/>
              <a:gd name="connsiteY18" fmla="*/ 413037 h 2667000"/>
              <a:gd name="connsiteX19" fmla="*/ 717919 w 1422622"/>
              <a:gd name="connsiteY19" fmla="*/ 410710 h 2667000"/>
              <a:gd name="connsiteX20" fmla="*/ 717919 w 1422622"/>
              <a:gd name="connsiteY20" fmla="*/ 410350 h 2667000"/>
              <a:gd name="connsiteX21" fmla="*/ 573273 w 1422622"/>
              <a:gd name="connsiteY21" fmla="*/ 410350 h 2667000"/>
              <a:gd name="connsiteX22" fmla="*/ 550591 w 1422622"/>
              <a:gd name="connsiteY22" fmla="*/ 337280 h 2667000"/>
              <a:gd name="connsiteX23" fmla="*/ 41754 w 1422622"/>
              <a:gd name="connsiteY23" fmla="*/ 0 h 266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2622" h="2667000">
                <a:moveTo>
                  <a:pt x="41754" y="0"/>
                </a:moveTo>
                <a:lnTo>
                  <a:pt x="0" y="0"/>
                </a:lnTo>
                <a:lnTo>
                  <a:pt x="0" y="1104468"/>
                </a:lnTo>
                <a:lnTo>
                  <a:pt x="41754" y="1104468"/>
                </a:lnTo>
                <a:cubicBezTo>
                  <a:pt x="308620" y="1104468"/>
                  <a:pt x="531275" y="915172"/>
                  <a:pt x="582769" y="663528"/>
                </a:cubicBezTo>
                <a:lnTo>
                  <a:pt x="583920" y="652114"/>
                </a:lnTo>
                <a:lnTo>
                  <a:pt x="717919" y="652114"/>
                </a:lnTo>
                <a:lnTo>
                  <a:pt x="717919" y="651163"/>
                </a:lnTo>
                <a:lnTo>
                  <a:pt x="756580" y="652585"/>
                </a:lnTo>
                <a:cubicBezTo>
                  <a:pt x="818480" y="658940"/>
                  <a:pt x="879489" y="677526"/>
                  <a:pt x="935882" y="708447"/>
                </a:cubicBezTo>
                <a:cubicBezTo>
                  <a:pt x="1067466" y="780599"/>
                  <a:pt x="1155929" y="910056"/>
                  <a:pt x="1176975" y="1056184"/>
                </a:cubicBezTo>
                <a:lnTo>
                  <a:pt x="1180858" y="1107352"/>
                </a:lnTo>
                <a:lnTo>
                  <a:pt x="1180858" y="2667000"/>
                </a:lnTo>
                <a:lnTo>
                  <a:pt x="1422622" y="2667000"/>
                </a:lnTo>
                <a:lnTo>
                  <a:pt x="1422622" y="1104468"/>
                </a:lnTo>
                <a:lnTo>
                  <a:pt x="1421595" y="1104468"/>
                </a:lnTo>
                <a:lnTo>
                  <a:pt x="1415323" y="1021820"/>
                </a:lnTo>
                <a:cubicBezTo>
                  <a:pt x="1383577" y="801403"/>
                  <a:pt x="1250140" y="606132"/>
                  <a:pt x="1051661" y="497299"/>
                </a:cubicBezTo>
                <a:cubicBezTo>
                  <a:pt x="966599" y="450657"/>
                  <a:pt x="874574" y="422623"/>
                  <a:pt x="781204" y="413037"/>
                </a:cubicBezTo>
                <a:lnTo>
                  <a:pt x="717919" y="410710"/>
                </a:lnTo>
                <a:lnTo>
                  <a:pt x="717919" y="410350"/>
                </a:lnTo>
                <a:lnTo>
                  <a:pt x="573273" y="410350"/>
                </a:lnTo>
                <a:lnTo>
                  <a:pt x="550591" y="337280"/>
                </a:lnTo>
                <a:cubicBezTo>
                  <a:pt x="466757" y="139075"/>
                  <a:pt x="270497" y="0"/>
                  <a:pt x="4175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3184525" y="2832083"/>
            <a:ext cx="3027776" cy="1345096"/>
          </a:xfrm>
          <a:prstGeom prst="roundRect">
            <a:avLst>
              <a:gd name="adj" fmla="val 50000"/>
            </a:avLst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0" name="Freeform 119"/>
          <p:cNvSpPr/>
          <p:nvPr/>
        </p:nvSpPr>
        <p:spPr>
          <a:xfrm>
            <a:off x="5476449" y="2832084"/>
            <a:ext cx="1745019" cy="3248053"/>
          </a:xfrm>
          <a:custGeom>
            <a:avLst/>
            <a:gdLst>
              <a:gd name="connsiteX0" fmla="*/ 0 w 1432848"/>
              <a:gd name="connsiteY0" fmla="*/ 0 h 2667000"/>
              <a:gd name="connsiteX1" fmla="*/ 51980 w 1432848"/>
              <a:gd name="connsiteY1" fmla="*/ 0 h 2667000"/>
              <a:gd name="connsiteX2" fmla="*/ 560817 w 1432848"/>
              <a:gd name="connsiteY2" fmla="*/ 337280 h 2667000"/>
              <a:gd name="connsiteX3" fmla="*/ 583499 w 1432848"/>
              <a:gd name="connsiteY3" fmla="*/ 410350 h 2667000"/>
              <a:gd name="connsiteX4" fmla="*/ 728145 w 1432848"/>
              <a:gd name="connsiteY4" fmla="*/ 410350 h 2667000"/>
              <a:gd name="connsiteX5" fmla="*/ 728145 w 1432848"/>
              <a:gd name="connsiteY5" fmla="*/ 410710 h 2667000"/>
              <a:gd name="connsiteX6" fmla="*/ 791430 w 1432848"/>
              <a:gd name="connsiteY6" fmla="*/ 413037 h 2667000"/>
              <a:gd name="connsiteX7" fmla="*/ 1061887 w 1432848"/>
              <a:gd name="connsiteY7" fmla="*/ 497299 h 2667000"/>
              <a:gd name="connsiteX8" fmla="*/ 1425549 w 1432848"/>
              <a:gd name="connsiteY8" fmla="*/ 1021820 h 2667000"/>
              <a:gd name="connsiteX9" fmla="*/ 1431821 w 1432848"/>
              <a:gd name="connsiteY9" fmla="*/ 1104468 h 2667000"/>
              <a:gd name="connsiteX10" fmla="*/ 1432848 w 1432848"/>
              <a:gd name="connsiteY10" fmla="*/ 1104468 h 2667000"/>
              <a:gd name="connsiteX11" fmla="*/ 1432848 w 1432848"/>
              <a:gd name="connsiteY11" fmla="*/ 2667000 h 2667000"/>
              <a:gd name="connsiteX12" fmla="*/ 1191084 w 1432848"/>
              <a:gd name="connsiteY12" fmla="*/ 2667000 h 2667000"/>
              <a:gd name="connsiteX13" fmla="*/ 1191084 w 1432848"/>
              <a:gd name="connsiteY13" fmla="*/ 1107352 h 2667000"/>
              <a:gd name="connsiteX14" fmla="*/ 1187201 w 1432848"/>
              <a:gd name="connsiteY14" fmla="*/ 1056184 h 2667000"/>
              <a:gd name="connsiteX15" fmla="*/ 946108 w 1432848"/>
              <a:gd name="connsiteY15" fmla="*/ 708447 h 2667000"/>
              <a:gd name="connsiteX16" fmla="*/ 766806 w 1432848"/>
              <a:gd name="connsiteY16" fmla="*/ 652585 h 2667000"/>
              <a:gd name="connsiteX17" fmla="*/ 728145 w 1432848"/>
              <a:gd name="connsiteY17" fmla="*/ 651163 h 2667000"/>
              <a:gd name="connsiteX18" fmla="*/ 728145 w 1432848"/>
              <a:gd name="connsiteY18" fmla="*/ 652114 h 2667000"/>
              <a:gd name="connsiteX19" fmla="*/ 594146 w 1432848"/>
              <a:gd name="connsiteY19" fmla="*/ 652114 h 2667000"/>
              <a:gd name="connsiteX20" fmla="*/ 592995 w 1432848"/>
              <a:gd name="connsiteY20" fmla="*/ 663528 h 2667000"/>
              <a:gd name="connsiteX21" fmla="*/ 51980 w 1432848"/>
              <a:gd name="connsiteY21" fmla="*/ 1104468 h 2667000"/>
              <a:gd name="connsiteX22" fmla="*/ 0 w 1432848"/>
              <a:gd name="connsiteY22" fmla="*/ 1104468 h 266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32848" h="2667000">
                <a:moveTo>
                  <a:pt x="0" y="0"/>
                </a:moveTo>
                <a:lnTo>
                  <a:pt x="51980" y="0"/>
                </a:lnTo>
                <a:cubicBezTo>
                  <a:pt x="280723" y="0"/>
                  <a:pt x="476983" y="139075"/>
                  <a:pt x="560817" y="337280"/>
                </a:cubicBezTo>
                <a:lnTo>
                  <a:pt x="583499" y="410350"/>
                </a:lnTo>
                <a:lnTo>
                  <a:pt x="728145" y="410350"/>
                </a:lnTo>
                <a:lnTo>
                  <a:pt x="728145" y="410710"/>
                </a:lnTo>
                <a:lnTo>
                  <a:pt x="791430" y="413037"/>
                </a:lnTo>
                <a:cubicBezTo>
                  <a:pt x="884800" y="422624"/>
                  <a:pt x="976825" y="450657"/>
                  <a:pt x="1061887" y="497299"/>
                </a:cubicBezTo>
                <a:cubicBezTo>
                  <a:pt x="1260366" y="606132"/>
                  <a:pt x="1393803" y="801403"/>
                  <a:pt x="1425549" y="1021820"/>
                </a:cubicBezTo>
                <a:lnTo>
                  <a:pt x="1431821" y="1104468"/>
                </a:lnTo>
                <a:lnTo>
                  <a:pt x="1432848" y="1104468"/>
                </a:lnTo>
                <a:lnTo>
                  <a:pt x="1432848" y="2667000"/>
                </a:lnTo>
                <a:lnTo>
                  <a:pt x="1191084" y="2667000"/>
                </a:lnTo>
                <a:lnTo>
                  <a:pt x="1191084" y="1107352"/>
                </a:lnTo>
                <a:lnTo>
                  <a:pt x="1187201" y="1056184"/>
                </a:lnTo>
                <a:cubicBezTo>
                  <a:pt x="1166155" y="910056"/>
                  <a:pt x="1077692" y="780599"/>
                  <a:pt x="946108" y="708447"/>
                </a:cubicBezTo>
                <a:cubicBezTo>
                  <a:pt x="889715" y="677526"/>
                  <a:pt x="828706" y="658940"/>
                  <a:pt x="766806" y="652585"/>
                </a:cubicBezTo>
                <a:lnTo>
                  <a:pt x="728145" y="651163"/>
                </a:lnTo>
                <a:lnTo>
                  <a:pt x="728145" y="652114"/>
                </a:lnTo>
                <a:lnTo>
                  <a:pt x="594146" y="652114"/>
                </a:lnTo>
                <a:lnTo>
                  <a:pt x="592995" y="663528"/>
                </a:lnTo>
                <a:cubicBezTo>
                  <a:pt x="541501" y="915172"/>
                  <a:pt x="318847" y="1104468"/>
                  <a:pt x="51980" y="1104468"/>
                </a:cubicBezTo>
                <a:lnTo>
                  <a:pt x="0" y="110446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3184525" y="4706910"/>
            <a:ext cx="3027776" cy="1345096"/>
          </a:xfrm>
          <a:prstGeom prst="roundRect">
            <a:avLst>
              <a:gd name="adj" fmla="val 50000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 flipH="1">
            <a:off x="7936261" y="3769496"/>
            <a:ext cx="3027776" cy="1345096"/>
          </a:xfrm>
          <a:prstGeom prst="roundRect">
            <a:avLst>
              <a:gd name="adj" fmla="val 50000"/>
            </a:avLst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" name="Freeform 115"/>
          <p:cNvSpPr/>
          <p:nvPr/>
        </p:nvSpPr>
        <p:spPr>
          <a:xfrm>
            <a:off x="6927095" y="3769497"/>
            <a:ext cx="1732565" cy="3248053"/>
          </a:xfrm>
          <a:custGeom>
            <a:avLst/>
            <a:gdLst>
              <a:gd name="connsiteX0" fmla="*/ 1380868 w 1422622"/>
              <a:gd name="connsiteY0" fmla="*/ 0 h 2667000"/>
              <a:gd name="connsiteX1" fmla="*/ 1422622 w 1422622"/>
              <a:gd name="connsiteY1" fmla="*/ 0 h 2667000"/>
              <a:gd name="connsiteX2" fmla="*/ 1422622 w 1422622"/>
              <a:gd name="connsiteY2" fmla="*/ 1104468 h 2667000"/>
              <a:gd name="connsiteX3" fmla="*/ 1380868 w 1422622"/>
              <a:gd name="connsiteY3" fmla="*/ 1104468 h 2667000"/>
              <a:gd name="connsiteX4" fmla="*/ 839854 w 1422622"/>
              <a:gd name="connsiteY4" fmla="*/ 663528 h 2667000"/>
              <a:gd name="connsiteX5" fmla="*/ 838703 w 1422622"/>
              <a:gd name="connsiteY5" fmla="*/ 652113 h 2667000"/>
              <a:gd name="connsiteX6" fmla="*/ 704704 w 1422622"/>
              <a:gd name="connsiteY6" fmla="*/ 652113 h 2667000"/>
              <a:gd name="connsiteX7" fmla="*/ 704704 w 1422622"/>
              <a:gd name="connsiteY7" fmla="*/ 651163 h 2667000"/>
              <a:gd name="connsiteX8" fmla="*/ 666043 w 1422622"/>
              <a:gd name="connsiteY8" fmla="*/ 652585 h 2667000"/>
              <a:gd name="connsiteX9" fmla="*/ 486740 w 1422622"/>
              <a:gd name="connsiteY9" fmla="*/ 708447 h 2667000"/>
              <a:gd name="connsiteX10" fmla="*/ 245647 w 1422622"/>
              <a:gd name="connsiteY10" fmla="*/ 1056183 h 2667000"/>
              <a:gd name="connsiteX11" fmla="*/ 241764 w 1422622"/>
              <a:gd name="connsiteY11" fmla="*/ 1107352 h 2667000"/>
              <a:gd name="connsiteX12" fmla="*/ 241764 w 1422622"/>
              <a:gd name="connsiteY12" fmla="*/ 2667000 h 2667000"/>
              <a:gd name="connsiteX13" fmla="*/ 0 w 1422622"/>
              <a:gd name="connsiteY13" fmla="*/ 2667000 h 2667000"/>
              <a:gd name="connsiteX14" fmla="*/ 0 w 1422622"/>
              <a:gd name="connsiteY14" fmla="*/ 1104468 h 2667000"/>
              <a:gd name="connsiteX15" fmla="*/ 1027 w 1422622"/>
              <a:gd name="connsiteY15" fmla="*/ 1104468 h 2667000"/>
              <a:gd name="connsiteX16" fmla="*/ 7300 w 1422622"/>
              <a:gd name="connsiteY16" fmla="*/ 1021820 h 2667000"/>
              <a:gd name="connsiteX17" fmla="*/ 370961 w 1422622"/>
              <a:gd name="connsiteY17" fmla="*/ 497299 h 2667000"/>
              <a:gd name="connsiteX18" fmla="*/ 641418 w 1422622"/>
              <a:gd name="connsiteY18" fmla="*/ 413037 h 2667000"/>
              <a:gd name="connsiteX19" fmla="*/ 704704 w 1422622"/>
              <a:gd name="connsiteY19" fmla="*/ 410710 h 2667000"/>
              <a:gd name="connsiteX20" fmla="*/ 704704 w 1422622"/>
              <a:gd name="connsiteY20" fmla="*/ 410349 h 2667000"/>
              <a:gd name="connsiteX21" fmla="*/ 849349 w 1422622"/>
              <a:gd name="connsiteY21" fmla="*/ 410349 h 2667000"/>
              <a:gd name="connsiteX22" fmla="*/ 872032 w 1422622"/>
              <a:gd name="connsiteY22" fmla="*/ 337280 h 2667000"/>
              <a:gd name="connsiteX23" fmla="*/ 1380868 w 1422622"/>
              <a:gd name="connsiteY23" fmla="*/ 0 h 266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2622" h="2667000">
                <a:moveTo>
                  <a:pt x="1380868" y="0"/>
                </a:moveTo>
                <a:lnTo>
                  <a:pt x="1422622" y="0"/>
                </a:lnTo>
                <a:lnTo>
                  <a:pt x="1422622" y="1104468"/>
                </a:lnTo>
                <a:lnTo>
                  <a:pt x="1380868" y="1104468"/>
                </a:lnTo>
                <a:cubicBezTo>
                  <a:pt x="1114002" y="1104468"/>
                  <a:pt x="891348" y="915172"/>
                  <a:pt x="839854" y="663528"/>
                </a:cubicBezTo>
                <a:lnTo>
                  <a:pt x="838703" y="652113"/>
                </a:lnTo>
                <a:lnTo>
                  <a:pt x="704704" y="652113"/>
                </a:lnTo>
                <a:lnTo>
                  <a:pt x="704704" y="651163"/>
                </a:lnTo>
                <a:lnTo>
                  <a:pt x="666043" y="652585"/>
                </a:lnTo>
                <a:cubicBezTo>
                  <a:pt x="604143" y="658940"/>
                  <a:pt x="543133" y="677525"/>
                  <a:pt x="486740" y="708447"/>
                </a:cubicBezTo>
                <a:cubicBezTo>
                  <a:pt x="355157" y="780599"/>
                  <a:pt x="266693" y="910056"/>
                  <a:pt x="245647" y="1056183"/>
                </a:cubicBezTo>
                <a:lnTo>
                  <a:pt x="241764" y="1107352"/>
                </a:lnTo>
                <a:lnTo>
                  <a:pt x="241764" y="2667000"/>
                </a:lnTo>
                <a:lnTo>
                  <a:pt x="0" y="2667000"/>
                </a:lnTo>
                <a:lnTo>
                  <a:pt x="0" y="1104468"/>
                </a:lnTo>
                <a:lnTo>
                  <a:pt x="1027" y="1104468"/>
                </a:lnTo>
                <a:lnTo>
                  <a:pt x="7300" y="1021820"/>
                </a:lnTo>
                <a:cubicBezTo>
                  <a:pt x="39045" y="801403"/>
                  <a:pt x="172482" y="606132"/>
                  <a:pt x="370961" y="497299"/>
                </a:cubicBezTo>
                <a:cubicBezTo>
                  <a:pt x="456023" y="450657"/>
                  <a:pt x="548049" y="422623"/>
                  <a:pt x="641418" y="413037"/>
                </a:cubicBezTo>
                <a:lnTo>
                  <a:pt x="704704" y="410710"/>
                </a:lnTo>
                <a:lnTo>
                  <a:pt x="704704" y="410349"/>
                </a:lnTo>
                <a:lnTo>
                  <a:pt x="849349" y="410349"/>
                </a:lnTo>
                <a:lnTo>
                  <a:pt x="872032" y="337280"/>
                </a:lnTo>
                <a:cubicBezTo>
                  <a:pt x="955865" y="139075"/>
                  <a:pt x="1152126" y="0"/>
                  <a:pt x="138086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2" name="Freeform 121"/>
          <p:cNvSpPr/>
          <p:nvPr/>
        </p:nvSpPr>
        <p:spPr>
          <a:xfrm flipH="1">
            <a:off x="5476449" y="4706911"/>
            <a:ext cx="1745019" cy="3248053"/>
          </a:xfrm>
          <a:custGeom>
            <a:avLst/>
            <a:gdLst>
              <a:gd name="connsiteX0" fmla="*/ 1432848 w 1432848"/>
              <a:gd name="connsiteY0" fmla="*/ 0 h 2667000"/>
              <a:gd name="connsiteX1" fmla="*/ 1380868 w 1432848"/>
              <a:gd name="connsiteY1" fmla="*/ 0 h 2667000"/>
              <a:gd name="connsiteX2" fmla="*/ 872032 w 1432848"/>
              <a:gd name="connsiteY2" fmla="*/ 337280 h 2667000"/>
              <a:gd name="connsiteX3" fmla="*/ 849349 w 1432848"/>
              <a:gd name="connsiteY3" fmla="*/ 410349 h 2667000"/>
              <a:gd name="connsiteX4" fmla="*/ 704704 w 1432848"/>
              <a:gd name="connsiteY4" fmla="*/ 410349 h 2667000"/>
              <a:gd name="connsiteX5" fmla="*/ 704704 w 1432848"/>
              <a:gd name="connsiteY5" fmla="*/ 410709 h 2667000"/>
              <a:gd name="connsiteX6" fmla="*/ 641418 w 1432848"/>
              <a:gd name="connsiteY6" fmla="*/ 413037 h 2667000"/>
              <a:gd name="connsiteX7" fmla="*/ 370961 w 1432848"/>
              <a:gd name="connsiteY7" fmla="*/ 497299 h 2667000"/>
              <a:gd name="connsiteX8" fmla="*/ 7300 w 1432848"/>
              <a:gd name="connsiteY8" fmla="*/ 1021819 h 2667000"/>
              <a:gd name="connsiteX9" fmla="*/ 1027 w 1432848"/>
              <a:gd name="connsiteY9" fmla="*/ 1104468 h 2667000"/>
              <a:gd name="connsiteX10" fmla="*/ 0 w 1432848"/>
              <a:gd name="connsiteY10" fmla="*/ 1104468 h 2667000"/>
              <a:gd name="connsiteX11" fmla="*/ 0 w 1432848"/>
              <a:gd name="connsiteY11" fmla="*/ 2667000 h 2667000"/>
              <a:gd name="connsiteX12" fmla="*/ 241764 w 1432848"/>
              <a:gd name="connsiteY12" fmla="*/ 2667000 h 2667000"/>
              <a:gd name="connsiteX13" fmla="*/ 241764 w 1432848"/>
              <a:gd name="connsiteY13" fmla="*/ 1107352 h 2667000"/>
              <a:gd name="connsiteX14" fmla="*/ 245647 w 1432848"/>
              <a:gd name="connsiteY14" fmla="*/ 1056183 h 2667000"/>
              <a:gd name="connsiteX15" fmla="*/ 486740 w 1432848"/>
              <a:gd name="connsiteY15" fmla="*/ 708447 h 2667000"/>
              <a:gd name="connsiteX16" fmla="*/ 666043 w 1432848"/>
              <a:gd name="connsiteY16" fmla="*/ 652585 h 2667000"/>
              <a:gd name="connsiteX17" fmla="*/ 704704 w 1432848"/>
              <a:gd name="connsiteY17" fmla="*/ 651162 h 2667000"/>
              <a:gd name="connsiteX18" fmla="*/ 704704 w 1432848"/>
              <a:gd name="connsiteY18" fmla="*/ 652113 h 2667000"/>
              <a:gd name="connsiteX19" fmla="*/ 838703 w 1432848"/>
              <a:gd name="connsiteY19" fmla="*/ 652113 h 2667000"/>
              <a:gd name="connsiteX20" fmla="*/ 839854 w 1432848"/>
              <a:gd name="connsiteY20" fmla="*/ 663528 h 2667000"/>
              <a:gd name="connsiteX21" fmla="*/ 1380868 w 1432848"/>
              <a:gd name="connsiteY21" fmla="*/ 1104468 h 2667000"/>
              <a:gd name="connsiteX22" fmla="*/ 1432848 w 1432848"/>
              <a:gd name="connsiteY22" fmla="*/ 1104468 h 266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32848" h="2667000">
                <a:moveTo>
                  <a:pt x="1432848" y="0"/>
                </a:moveTo>
                <a:lnTo>
                  <a:pt x="1380868" y="0"/>
                </a:lnTo>
                <a:cubicBezTo>
                  <a:pt x="1152126" y="0"/>
                  <a:pt x="955865" y="139075"/>
                  <a:pt x="872032" y="337280"/>
                </a:cubicBezTo>
                <a:lnTo>
                  <a:pt x="849349" y="410349"/>
                </a:lnTo>
                <a:lnTo>
                  <a:pt x="704704" y="410349"/>
                </a:lnTo>
                <a:lnTo>
                  <a:pt x="704704" y="410709"/>
                </a:lnTo>
                <a:lnTo>
                  <a:pt x="641418" y="413037"/>
                </a:lnTo>
                <a:cubicBezTo>
                  <a:pt x="548049" y="422623"/>
                  <a:pt x="456023" y="450657"/>
                  <a:pt x="370961" y="497299"/>
                </a:cubicBezTo>
                <a:cubicBezTo>
                  <a:pt x="172482" y="606131"/>
                  <a:pt x="39045" y="801402"/>
                  <a:pt x="7300" y="1021819"/>
                </a:cubicBezTo>
                <a:lnTo>
                  <a:pt x="1027" y="1104468"/>
                </a:lnTo>
                <a:lnTo>
                  <a:pt x="0" y="1104468"/>
                </a:lnTo>
                <a:lnTo>
                  <a:pt x="0" y="2667000"/>
                </a:lnTo>
                <a:lnTo>
                  <a:pt x="241764" y="2667000"/>
                </a:lnTo>
                <a:lnTo>
                  <a:pt x="241764" y="1107352"/>
                </a:lnTo>
                <a:lnTo>
                  <a:pt x="245647" y="1056183"/>
                </a:lnTo>
                <a:cubicBezTo>
                  <a:pt x="266693" y="910056"/>
                  <a:pt x="355157" y="780598"/>
                  <a:pt x="486740" y="708447"/>
                </a:cubicBezTo>
                <a:cubicBezTo>
                  <a:pt x="543133" y="677525"/>
                  <a:pt x="604143" y="658940"/>
                  <a:pt x="666043" y="652585"/>
                </a:cubicBezTo>
                <a:lnTo>
                  <a:pt x="704704" y="651162"/>
                </a:lnTo>
                <a:lnTo>
                  <a:pt x="704704" y="652113"/>
                </a:lnTo>
                <a:lnTo>
                  <a:pt x="838703" y="652113"/>
                </a:lnTo>
                <a:lnTo>
                  <a:pt x="839854" y="663528"/>
                </a:lnTo>
                <a:cubicBezTo>
                  <a:pt x="891348" y="915172"/>
                  <a:pt x="1114002" y="1104468"/>
                  <a:pt x="1380868" y="1104468"/>
                </a:cubicBezTo>
                <a:lnTo>
                  <a:pt x="1432848" y="1104468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4968140" y="1109043"/>
            <a:ext cx="1041528" cy="1041528"/>
          </a:xfrm>
          <a:prstGeom prst="ellipse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/>
                </a:gs>
                <a:gs pos="52000">
                  <a:schemeClr val="bg1">
                    <a:lumMod val="9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</a:ln>
          <a:effectLst>
            <a:outerShdw blurRad="127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4968140" y="2983867"/>
            <a:ext cx="1041528" cy="1041528"/>
          </a:xfrm>
          <a:prstGeom prst="ellipse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/>
                </a:gs>
                <a:gs pos="52000">
                  <a:schemeClr val="bg1">
                    <a:lumMod val="9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</a:ln>
          <a:effectLst>
            <a:outerShdw blurRad="127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4968140" y="4858694"/>
            <a:ext cx="1041528" cy="1041528"/>
          </a:xfrm>
          <a:prstGeom prst="ellipse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/>
                </a:gs>
                <a:gs pos="52000">
                  <a:schemeClr val="bg1">
                    <a:lumMod val="9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</a:ln>
          <a:effectLst>
            <a:outerShdw blurRad="127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8138896" y="2046455"/>
            <a:ext cx="1041528" cy="1041528"/>
          </a:xfrm>
          <a:prstGeom prst="ellipse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/>
                </a:gs>
                <a:gs pos="52000">
                  <a:schemeClr val="bg1">
                    <a:lumMod val="9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</a:ln>
          <a:effectLst>
            <a:outerShdw blurRad="127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8138896" y="3921280"/>
            <a:ext cx="1041528" cy="1041528"/>
          </a:xfrm>
          <a:prstGeom prst="ellipse">
            <a:avLst/>
          </a:prstGeom>
          <a:solidFill>
            <a:schemeClr val="bg1"/>
          </a:solidFill>
          <a:ln w="38100">
            <a:gradFill>
              <a:gsLst>
                <a:gs pos="0">
                  <a:schemeClr val="bg1"/>
                </a:gs>
                <a:gs pos="52000">
                  <a:schemeClr val="bg1">
                    <a:lumMod val="95000"/>
                  </a:schemeClr>
                </a:gs>
                <a:gs pos="8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</a:ln>
          <a:effectLst>
            <a:outerShdw blurRad="1270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Footer Text"/>
          <p:cNvSpPr txBox="1"/>
          <p:nvPr/>
        </p:nvSpPr>
        <p:spPr>
          <a:xfrm>
            <a:off x="9302154" y="2197887"/>
            <a:ext cx="126238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09" name="Footer Text"/>
          <p:cNvSpPr txBox="1"/>
          <p:nvPr/>
        </p:nvSpPr>
        <p:spPr>
          <a:xfrm>
            <a:off x="9302154" y="4072712"/>
            <a:ext cx="126238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10" name="Footer Text"/>
          <p:cNvSpPr txBox="1"/>
          <p:nvPr/>
        </p:nvSpPr>
        <p:spPr>
          <a:xfrm>
            <a:off x="3584027" y="1260475"/>
            <a:ext cx="126238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11" name="Footer Text"/>
          <p:cNvSpPr txBox="1"/>
          <p:nvPr/>
        </p:nvSpPr>
        <p:spPr>
          <a:xfrm>
            <a:off x="3584027" y="3135299"/>
            <a:ext cx="126238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 ut labore et dolore magna aliqua. </a:t>
            </a:r>
          </a:p>
        </p:txBody>
      </p:sp>
      <p:sp>
        <p:nvSpPr>
          <p:cNvPr id="112" name="Footer Text"/>
          <p:cNvSpPr txBox="1"/>
          <p:nvPr/>
        </p:nvSpPr>
        <p:spPr>
          <a:xfrm>
            <a:off x="3584027" y="5010126"/>
            <a:ext cx="1262383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amet, consectetur adipiscing elit, sed do eiusmod tempor incididunt ut labore et dolore magna aliqua. </a:t>
            </a:r>
          </a:p>
        </p:txBody>
      </p:sp>
      <p:grpSp>
        <p:nvGrpSpPr>
          <p:cNvPr id="123" name="Group 122"/>
          <p:cNvGrpSpPr/>
          <p:nvPr/>
        </p:nvGrpSpPr>
        <p:grpSpPr>
          <a:xfrm>
            <a:off x="5302857" y="5193828"/>
            <a:ext cx="372095" cy="371260"/>
            <a:chOff x="7904163" y="5878513"/>
            <a:chExt cx="709612" cy="708025"/>
          </a:xfrm>
          <a:solidFill>
            <a:schemeClr val="accent1"/>
          </a:solidFill>
        </p:grpSpPr>
        <p:sp>
          <p:nvSpPr>
            <p:cNvPr id="124" name="Freeform 156"/>
            <p:cNvSpPr>
              <a:spLocks noEditPoints="1"/>
            </p:cNvSpPr>
            <p:nvPr/>
          </p:nvSpPr>
          <p:spPr bwMode="auto">
            <a:xfrm>
              <a:off x="7904163" y="5878513"/>
              <a:ext cx="709612" cy="708025"/>
            </a:xfrm>
            <a:custGeom>
              <a:avLst/>
              <a:gdLst>
                <a:gd name="T0" fmla="*/ 1877 w 2382"/>
                <a:gd name="T1" fmla="*/ 336 h 2385"/>
                <a:gd name="T2" fmla="*/ 1677 w 2382"/>
                <a:gd name="T3" fmla="*/ 353 h 2385"/>
                <a:gd name="T4" fmla="*/ 1515 w 2382"/>
                <a:gd name="T5" fmla="*/ 66 h 2385"/>
                <a:gd name="T6" fmla="*/ 1350 w 2382"/>
                <a:gd name="T7" fmla="*/ 180 h 2385"/>
                <a:gd name="T8" fmla="*/ 1066 w 2382"/>
                <a:gd name="T9" fmla="*/ 13 h 2385"/>
                <a:gd name="T10" fmla="*/ 980 w 2382"/>
                <a:gd name="T11" fmla="*/ 194 h 2385"/>
                <a:gd name="T12" fmla="*/ 651 w 2382"/>
                <a:gd name="T13" fmla="*/ 191 h 2385"/>
                <a:gd name="T14" fmla="*/ 667 w 2382"/>
                <a:gd name="T15" fmla="*/ 391 h 2385"/>
                <a:gd name="T16" fmla="*/ 487 w 2382"/>
                <a:gd name="T17" fmla="*/ 361 h 2385"/>
                <a:gd name="T18" fmla="*/ 0 w 2382"/>
                <a:gd name="T19" fmla="*/ 1869 h 2385"/>
                <a:gd name="T20" fmla="*/ 834 w 2382"/>
                <a:gd name="T21" fmla="*/ 2146 h 2385"/>
                <a:gd name="T22" fmla="*/ 516 w 2382"/>
                <a:gd name="T23" fmla="*/ 2345 h 2385"/>
                <a:gd name="T24" fmla="*/ 1866 w 2382"/>
                <a:gd name="T25" fmla="*/ 2345 h 2385"/>
                <a:gd name="T26" fmla="*/ 1548 w 2382"/>
                <a:gd name="T27" fmla="*/ 2146 h 2385"/>
                <a:gd name="T28" fmla="*/ 2382 w 2382"/>
                <a:gd name="T29" fmla="*/ 1869 h 2385"/>
                <a:gd name="T30" fmla="*/ 547 w 2382"/>
                <a:gd name="T31" fmla="*/ 413 h 2385"/>
                <a:gd name="T32" fmla="*/ 782 w 2382"/>
                <a:gd name="T33" fmla="*/ 391 h 2385"/>
                <a:gd name="T34" fmla="*/ 865 w 2382"/>
                <a:gd name="T35" fmla="*/ 153 h 2385"/>
                <a:gd name="T36" fmla="*/ 1079 w 2382"/>
                <a:gd name="T37" fmla="*/ 252 h 2385"/>
                <a:gd name="T38" fmla="*/ 1270 w 2382"/>
                <a:gd name="T39" fmla="*/ 87 h 2385"/>
                <a:gd name="T40" fmla="*/ 1407 w 2382"/>
                <a:gd name="T41" fmla="*/ 279 h 2385"/>
                <a:gd name="T42" fmla="*/ 1655 w 2382"/>
                <a:gd name="T43" fmla="*/ 232 h 2385"/>
                <a:gd name="T44" fmla="*/ 1676 w 2382"/>
                <a:gd name="T45" fmla="*/ 467 h 2385"/>
                <a:gd name="T46" fmla="*/ 1915 w 2382"/>
                <a:gd name="T47" fmla="*/ 550 h 2385"/>
                <a:gd name="T48" fmla="*/ 1816 w 2382"/>
                <a:gd name="T49" fmla="*/ 764 h 2385"/>
                <a:gd name="T50" fmla="*/ 1983 w 2382"/>
                <a:gd name="T51" fmla="*/ 837 h 2385"/>
                <a:gd name="T52" fmla="*/ 637 w 2382"/>
                <a:gd name="T53" fmla="*/ 837 h 2385"/>
                <a:gd name="T54" fmla="*/ 527 w 2382"/>
                <a:gd name="T55" fmla="*/ 797 h 2385"/>
                <a:gd name="T56" fmla="*/ 576 w 2382"/>
                <a:gd name="T57" fmla="*/ 613 h 2385"/>
                <a:gd name="T58" fmla="*/ 1665 w 2382"/>
                <a:gd name="T59" fmla="*/ 837 h 2385"/>
                <a:gd name="T60" fmla="*/ 1665 w 2382"/>
                <a:gd name="T61" fmla="*/ 837 h 2385"/>
                <a:gd name="T62" fmla="*/ 596 w 2382"/>
                <a:gd name="T63" fmla="*/ 2305 h 2385"/>
                <a:gd name="T64" fmla="*/ 913 w 2382"/>
                <a:gd name="T65" fmla="*/ 2146 h 2385"/>
                <a:gd name="T66" fmla="*/ 1469 w 2382"/>
                <a:gd name="T67" fmla="*/ 2146 h 2385"/>
                <a:gd name="T68" fmla="*/ 2183 w 2382"/>
                <a:gd name="T69" fmla="*/ 1988 h 2385"/>
                <a:gd name="T70" fmla="*/ 80 w 2382"/>
                <a:gd name="T71" fmla="*/ 1750 h 2385"/>
                <a:gd name="T72" fmla="*/ 2302 w 2382"/>
                <a:gd name="T73" fmla="*/ 1670 h 2385"/>
                <a:gd name="T74" fmla="*/ 199 w 2382"/>
                <a:gd name="T75" fmla="*/ 440 h 2385"/>
                <a:gd name="T76" fmla="*/ 397 w 2382"/>
                <a:gd name="T77" fmla="*/ 601 h 2385"/>
                <a:gd name="T78" fmla="*/ 366 w 2382"/>
                <a:gd name="T79" fmla="*/ 718 h 2385"/>
                <a:gd name="T80" fmla="*/ 278 w 2382"/>
                <a:gd name="T81" fmla="*/ 837 h 2385"/>
                <a:gd name="T82" fmla="*/ 2104 w 2382"/>
                <a:gd name="T83" fmla="*/ 916 h 2385"/>
                <a:gd name="T84" fmla="*/ 2063 w 2382"/>
                <a:gd name="T85" fmla="*/ 837 h 2385"/>
                <a:gd name="T86" fmla="*/ 1888 w 2382"/>
                <a:gd name="T87" fmla="*/ 718 h 2385"/>
                <a:gd name="T88" fmla="*/ 2002 w 2382"/>
                <a:gd name="T89" fmla="*/ 552 h 2385"/>
                <a:gd name="T90" fmla="*/ 2302 w 2382"/>
                <a:gd name="T91" fmla="*/ 559 h 2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382" h="2385">
                  <a:moveTo>
                    <a:pt x="2183" y="361"/>
                  </a:moveTo>
                  <a:cubicBezTo>
                    <a:pt x="1895" y="361"/>
                    <a:pt x="1895" y="361"/>
                    <a:pt x="1895" y="361"/>
                  </a:cubicBezTo>
                  <a:cubicBezTo>
                    <a:pt x="1889" y="352"/>
                    <a:pt x="1883" y="344"/>
                    <a:pt x="1877" y="336"/>
                  </a:cubicBezTo>
                  <a:cubicBezTo>
                    <a:pt x="1865" y="321"/>
                    <a:pt x="1843" y="317"/>
                    <a:pt x="1826" y="327"/>
                  </a:cubicBezTo>
                  <a:cubicBezTo>
                    <a:pt x="1715" y="391"/>
                    <a:pt x="1715" y="391"/>
                    <a:pt x="1715" y="391"/>
                  </a:cubicBezTo>
                  <a:cubicBezTo>
                    <a:pt x="1703" y="378"/>
                    <a:pt x="1690" y="365"/>
                    <a:pt x="1677" y="353"/>
                  </a:cubicBezTo>
                  <a:cubicBezTo>
                    <a:pt x="1741" y="242"/>
                    <a:pt x="1741" y="242"/>
                    <a:pt x="1741" y="242"/>
                  </a:cubicBezTo>
                  <a:cubicBezTo>
                    <a:pt x="1751" y="225"/>
                    <a:pt x="1747" y="203"/>
                    <a:pt x="1731" y="191"/>
                  </a:cubicBezTo>
                  <a:cubicBezTo>
                    <a:pt x="1666" y="139"/>
                    <a:pt x="1593" y="97"/>
                    <a:pt x="1515" y="66"/>
                  </a:cubicBezTo>
                  <a:cubicBezTo>
                    <a:pt x="1497" y="58"/>
                    <a:pt x="1476" y="66"/>
                    <a:pt x="1466" y="83"/>
                  </a:cubicBezTo>
                  <a:cubicBezTo>
                    <a:pt x="1402" y="194"/>
                    <a:pt x="1402" y="194"/>
                    <a:pt x="1402" y="194"/>
                  </a:cubicBezTo>
                  <a:cubicBezTo>
                    <a:pt x="1385" y="188"/>
                    <a:pt x="1367" y="184"/>
                    <a:pt x="1350" y="180"/>
                  </a:cubicBezTo>
                  <a:cubicBezTo>
                    <a:pt x="1350" y="52"/>
                    <a:pt x="1350" y="52"/>
                    <a:pt x="1350" y="52"/>
                  </a:cubicBezTo>
                  <a:cubicBezTo>
                    <a:pt x="1350" y="32"/>
                    <a:pt x="1335" y="16"/>
                    <a:pt x="1316" y="13"/>
                  </a:cubicBezTo>
                  <a:cubicBezTo>
                    <a:pt x="1233" y="0"/>
                    <a:pt x="1149" y="0"/>
                    <a:pt x="1066" y="13"/>
                  </a:cubicBezTo>
                  <a:cubicBezTo>
                    <a:pt x="1047" y="16"/>
                    <a:pt x="1032" y="32"/>
                    <a:pt x="1032" y="52"/>
                  </a:cubicBezTo>
                  <a:cubicBezTo>
                    <a:pt x="1032" y="180"/>
                    <a:pt x="1032" y="180"/>
                    <a:pt x="1032" y="180"/>
                  </a:cubicBezTo>
                  <a:cubicBezTo>
                    <a:pt x="1015" y="184"/>
                    <a:pt x="997" y="188"/>
                    <a:pt x="980" y="194"/>
                  </a:cubicBezTo>
                  <a:cubicBezTo>
                    <a:pt x="916" y="83"/>
                    <a:pt x="916" y="83"/>
                    <a:pt x="916" y="83"/>
                  </a:cubicBezTo>
                  <a:cubicBezTo>
                    <a:pt x="906" y="66"/>
                    <a:pt x="885" y="58"/>
                    <a:pt x="867" y="66"/>
                  </a:cubicBezTo>
                  <a:cubicBezTo>
                    <a:pt x="789" y="97"/>
                    <a:pt x="716" y="139"/>
                    <a:pt x="651" y="191"/>
                  </a:cubicBezTo>
                  <a:cubicBezTo>
                    <a:pt x="635" y="203"/>
                    <a:pt x="631" y="225"/>
                    <a:pt x="641" y="242"/>
                  </a:cubicBezTo>
                  <a:cubicBezTo>
                    <a:pt x="705" y="353"/>
                    <a:pt x="705" y="353"/>
                    <a:pt x="705" y="353"/>
                  </a:cubicBezTo>
                  <a:cubicBezTo>
                    <a:pt x="692" y="365"/>
                    <a:pt x="679" y="378"/>
                    <a:pt x="667" y="391"/>
                  </a:cubicBezTo>
                  <a:cubicBezTo>
                    <a:pt x="556" y="327"/>
                    <a:pt x="556" y="327"/>
                    <a:pt x="556" y="327"/>
                  </a:cubicBezTo>
                  <a:cubicBezTo>
                    <a:pt x="539" y="317"/>
                    <a:pt x="517" y="321"/>
                    <a:pt x="505" y="336"/>
                  </a:cubicBezTo>
                  <a:cubicBezTo>
                    <a:pt x="499" y="344"/>
                    <a:pt x="493" y="352"/>
                    <a:pt x="487" y="361"/>
                  </a:cubicBezTo>
                  <a:cubicBezTo>
                    <a:pt x="199" y="361"/>
                    <a:pt x="199" y="361"/>
                    <a:pt x="199" y="361"/>
                  </a:cubicBezTo>
                  <a:cubicBezTo>
                    <a:pt x="89" y="361"/>
                    <a:pt x="1" y="449"/>
                    <a:pt x="0" y="559"/>
                  </a:cubicBezTo>
                  <a:cubicBezTo>
                    <a:pt x="0" y="1869"/>
                    <a:pt x="0" y="1869"/>
                    <a:pt x="0" y="1869"/>
                  </a:cubicBezTo>
                  <a:cubicBezTo>
                    <a:pt x="1" y="1978"/>
                    <a:pt x="89" y="2067"/>
                    <a:pt x="199" y="2067"/>
                  </a:cubicBezTo>
                  <a:cubicBezTo>
                    <a:pt x="834" y="2067"/>
                    <a:pt x="834" y="2067"/>
                    <a:pt x="834" y="2067"/>
                  </a:cubicBezTo>
                  <a:cubicBezTo>
                    <a:pt x="834" y="2146"/>
                    <a:pt x="834" y="2146"/>
                    <a:pt x="834" y="2146"/>
                  </a:cubicBezTo>
                  <a:cubicBezTo>
                    <a:pt x="556" y="2146"/>
                    <a:pt x="556" y="2146"/>
                    <a:pt x="556" y="2146"/>
                  </a:cubicBezTo>
                  <a:cubicBezTo>
                    <a:pt x="534" y="2146"/>
                    <a:pt x="516" y="2164"/>
                    <a:pt x="516" y="2186"/>
                  </a:cubicBezTo>
                  <a:cubicBezTo>
                    <a:pt x="516" y="2345"/>
                    <a:pt x="516" y="2345"/>
                    <a:pt x="516" y="2345"/>
                  </a:cubicBezTo>
                  <a:cubicBezTo>
                    <a:pt x="516" y="2367"/>
                    <a:pt x="534" y="2385"/>
                    <a:pt x="556" y="2385"/>
                  </a:cubicBezTo>
                  <a:cubicBezTo>
                    <a:pt x="1826" y="2385"/>
                    <a:pt x="1826" y="2385"/>
                    <a:pt x="1826" y="2385"/>
                  </a:cubicBezTo>
                  <a:cubicBezTo>
                    <a:pt x="1848" y="2385"/>
                    <a:pt x="1866" y="2367"/>
                    <a:pt x="1866" y="2345"/>
                  </a:cubicBezTo>
                  <a:cubicBezTo>
                    <a:pt x="1866" y="2186"/>
                    <a:pt x="1866" y="2186"/>
                    <a:pt x="1866" y="2186"/>
                  </a:cubicBezTo>
                  <a:cubicBezTo>
                    <a:pt x="1866" y="2164"/>
                    <a:pt x="1848" y="2146"/>
                    <a:pt x="1826" y="2146"/>
                  </a:cubicBezTo>
                  <a:cubicBezTo>
                    <a:pt x="1548" y="2146"/>
                    <a:pt x="1548" y="2146"/>
                    <a:pt x="1548" y="2146"/>
                  </a:cubicBezTo>
                  <a:cubicBezTo>
                    <a:pt x="1548" y="2067"/>
                    <a:pt x="1548" y="2067"/>
                    <a:pt x="1548" y="2067"/>
                  </a:cubicBezTo>
                  <a:cubicBezTo>
                    <a:pt x="2183" y="2067"/>
                    <a:pt x="2183" y="2067"/>
                    <a:pt x="2183" y="2067"/>
                  </a:cubicBezTo>
                  <a:cubicBezTo>
                    <a:pt x="2293" y="2067"/>
                    <a:pt x="2381" y="1978"/>
                    <a:pt x="2382" y="1869"/>
                  </a:cubicBezTo>
                  <a:cubicBezTo>
                    <a:pt x="2382" y="559"/>
                    <a:pt x="2382" y="559"/>
                    <a:pt x="2382" y="559"/>
                  </a:cubicBezTo>
                  <a:cubicBezTo>
                    <a:pt x="2381" y="449"/>
                    <a:pt x="2293" y="361"/>
                    <a:pt x="2183" y="361"/>
                  </a:cubicBezTo>
                  <a:close/>
                  <a:moveTo>
                    <a:pt x="547" y="413"/>
                  </a:moveTo>
                  <a:cubicBezTo>
                    <a:pt x="656" y="476"/>
                    <a:pt x="656" y="476"/>
                    <a:pt x="656" y="476"/>
                  </a:cubicBezTo>
                  <a:cubicBezTo>
                    <a:pt x="672" y="486"/>
                    <a:pt x="694" y="482"/>
                    <a:pt x="706" y="467"/>
                  </a:cubicBezTo>
                  <a:cubicBezTo>
                    <a:pt x="729" y="440"/>
                    <a:pt x="754" y="414"/>
                    <a:pt x="782" y="391"/>
                  </a:cubicBezTo>
                  <a:cubicBezTo>
                    <a:pt x="796" y="379"/>
                    <a:pt x="800" y="358"/>
                    <a:pt x="790" y="341"/>
                  </a:cubicBezTo>
                  <a:cubicBezTo>
                    <a:pt x="727" y="232"/>
                    <a:pt x="727" y="232"/>
                    <a:pt x="727" y="232"/>
                  </a:cubicBezTo>
                  <a:cubicBezTo>
                    <a:pt x="770" y="201"/>
                    <a:pt x="816" y="174"/>
                    <a:pt x="865" y="153"/>
                  </a:cubicBezTo>
                  <a:cubicBezTo>
                    <a:pt x="928" y="261"/>
                    <a:pt x="928" y="261"/>
                    <a:pt x="928" y="261"/>
                  </a:cubicBezTo>
                  <a:cubicBezTo>
                    <a:pt x="937" y="278"/>
                    <a:pt x="957" y="285"/>
                    <a:pt x="975" y="279"/>
                  </a:cubicBezTo>
                  <a:cubicBezTo>
                    <a:pt x="1009" y="267"/>
                    <a:pt x="1043" y="258"/>
                    <a:pt x="1079" y="252"/>
                  </a:cubicBezTo>
                  <a:cubicBezTo>
                    <a:pt x="1098" y="248"/>
                    <a:pt x="1112" y="232"/>
                    <a:pt x="1112" y="213"/>
                  </a:cubicBezTo>
                  <a:cubicBezTo>
                    <a:pt x="1112" y="87"/>
                    <a:pt x="1112" y="87"/>
                    <a:pt x="1112" y="87"/>
                  </a:cubicBezTo>
                  <a:cubicBezTo>
                    <a:pt x="1164" y="81"/>
                    <a:pt x="1218" y="81"/>
                    <a:pt x="1270" y="87"/>
                  </a:cubicBezTo>
                  <a:cubicBezTo>
                    <a:pt x="1270" y="213"/>
                    <a:pt x="1270" y="213"/>
                    <a:pt x="1270" y="213"/>
                  </a:cubicBezTo>
                  <a:cubicBezTo>
                    <a:pt x="1270" y="232"/>
                    <a:pt x="1284" y="248"/>
                    <a:pt x="1303" y="252"/>
                  </a:cubicBezTo>
                  <a:cubicBezTo>
                    <a:pt x="1339" y="258"/>
                    <a:pt x="1373" y="267"/>
                    <a:pt x="1407" y="279"/>
                  </a:cubicBezTo>
                  <a:cubicBezTo>
                    <a:pt x="1425" y="285"/>
                    <a:pt x="1445" y="278"/>
                    <a:pt x="1454" y="261"/>
                  </a:cubicBezTo>
                  <a:cubicBezTo>
                    <a:pt x="1517" y="153"/>
                    <a:pt x="1517" y="153"/>
                    <a:pt x="1517" y="153"/>
                  </a:cubicBezTo>
                  <a:cubicBezTo>
                    <a:pt x="1566" y="174"/>
                    <a:pt x="1612" y="201"/>
                    <a:pt x="1655" y="232"/>
                  </a:cubicBezTo>
                  <a:cubicBezTo>
                    <a:pt x="1592" y="341"/>
                    <a:pt x="1592" y="341"/>
                    <a:pt x="1592" y="341"/>
                  </a:cubicBezTo>
                  <a:cubicBezTo>
                    <a:pt x="1582" y="358"/>
                    <a:pt x="1586" y="379"/>
                    <a:pt x="1600" y="391"/>
                  </a:cubicBezTo>
                  <a:cubicBezTo>
                    <a:pt x="1628" y="414"/>
                    <a:pt x="1653" y="440"/>
                    <a:pt x="1676" y="467"/>
                  </a:cubicBezTo>
                  <a:cubicBezTo>
                    <a:pt x="1688" y="482"/>
                    <a:pt x="1710" y="486"/>
                    <a:pt x="1726" y="476"/>
                  </a:cubicBezTo>
                  <a:cubicBezTo>
                    <a:pt x="1835" y="413"/>
                    <a:pt x="1835" y="413"/>
                    <a:pt x="1835" y="413"/>
                  </a:cubicBezTo>
                  <a:cubicBezTo>
                    <a:pt x="1866" y="456"/>
                    <a:pt x="1893" y="502"/>
                    <a:pt x="1915" y="550"/>
                  </a:cubicBezTo>
                  <a:cubicBezTo>
                    <a:pt x="1806" y="613"/>
                    <a:pt x="1806" y="613"/>
                    <a:pt x="1806" y="613"/>
                  </a:cubicBezTo>
                  <a:cubicBezTo>
                    <a:pt x="1789" y="623"/>
                    <a:pt x="1782" y="643"/>
                    <a:pt x="1789" y="661"/>
                  </a:cubicBezTo>
                  <a:cubicBezTo>
                    <a:pt x="1801" y="694"/>
                    <a:pt x="1810" y="729"/>
                    <a:pt x="1816" y="764"/>
                  </a:cubicBezTo>
                  <a:cubicBezTo>
                    <a:pt x="1819" y="783"/>
                    <a:pt x="1836" y="797"/>
                    <a:pt x="1855" y="797"/>
                  </a:cubicBezTo>
                  <a:cubicBezTo>
                    <a:pt x="1981" y="797"/>
                    <a:pt x="1981" y="797"/>
                    <a:pt x="1981" y="797"/>
                  </a:cubicBezTo>
                  <a:cubicBezTo>
                    <a:pt x="1982" y="810"/>
                    <a:pt x="1982" y="824"/>
                    <a:pt x="1983" y="837"/>
                  </a:cubicBezTo>
                  <a:cubicBezTo>
                    <a:pt x="1745" y="837"/>
                    <a:pt x="1745" y="837"/>
                    <a:pt x="1745" y="837"/>
                  </a:cubicBezTo>
                  <a:cubicBezTo>
                    <a:pt x="1724" y="546"/>
                    <a:pt x="1482" y="321"/>
                    <a:pt x="1191" y="321"/>
                  </a:cubicBezTo>
                  <a:cubicBezTo>
                    <a:pt x="900" y="321"/>
                    <a:pt x="658" y="546"/>
                    <a:pt x="637" y="837"/>
                  </a:cubicBezTo>
                  <a:cubicBezTo>
                    <a:pt x="399" y="837"/>
                    <a:pt x="399" y="837"/>
                    <a:pt x="399" y="837"/>
                  </a:cubicBezTo>
                  <a:cubicBezTo>
                    <a:pt x="400" y="824"/>
                    <a:pt x="400" y="810"/>
                    <a:pt x="401" y="797"/>
                  </a:cubicBezTo>
                  <a:cubicBezTo>
                    <a:pt x="527" y="797"/>
                    <a:pt x="527" y="797"/>
                    <a:pt x="527" y="797"/>
                  </a:cubicBezTo>
                  <a:cubicBezTo>
                    <a:pt x="546" y="797"/>
                    <a:pt x="563" y="783"/>
                    <a:pt x="566" y="764"/>
                  </a:cubicBezTo>
                  <a:cubicBezTo>
                    <a:pt x="572" y="729"/>
                    <a:pt x="581" y="694"/>
                    <a:pt x="593" y="661"/>
                  </a:cubicBezTo>
                  <a:cubicBezTo>
                    <a:pt x="600" y="643"/>
                    <a:pt x="593" y="623"/>
                    <a:pt x="576" y="613"/>
                  </a:cubicBezTo>
                  <a:cubicBezTo>
                    <a:pt x="467" y="550"/>
                    <a:pt x="467" y="550"/>
                    <a:pt x="467" y="550"/>
                  </a:cubicBezTo>
                  <a:cubicBezTo>
                    <a:pt x="489" y="502"/>
                    <a:pt x="516" y="456"/>
                    <a:pt x="547" y="413"/>
                  </a:cubicBezTo>
                  <a:close/>
                  <a:moveTo>
                    <a:pt x="1665" y="837"/>
                  </a:moveTo>
                  <a:cubicBezTo>
                    <a:pt x="717" y="837"/>
                    <a:pt x="717" y="837"/>
                    <a:pt x="717" y="837"/>
                  </a:cubicBezTo>
                  <a:cubicBezTo>
                    <a:pt x="737" y="590"/>
                    <a:pt x="943" y="400"/>
                    <a:pt x="1191" y="400"/>
                  </a:cubicBezTo>
                  <a:cubicBezTo>
                    <a:pt x="1439" y="400"/>
                    <a:pt x="1645" y="590"/>
                    <a:pt x="1665" y="837"/>
                  </a:cubicBezTo>
                  <a:close/>
                  <a:moveTo>
                    <a:pt x="1786" y="2226"/>
                  </a:moveTo>
                  <a:cubicBezTo>
                    <a:pt x="1786" y="2305"/>
                    <a:pt x="1786" y="2305"/>
                    <a:pt x="1786" y="2305"/>
                  </a:cubicBezTo>
                  <a:cubicBezTo>
                    <a:pt x="596" y="2305"/>
                    <a:pt x="596" y="2305"/>
                    <a:pt x="596" y="2305"/>
                  </a:cubicBezTo>
                  <a:cubicBezTo>
                    <a:pt x="596" y="2226"/>
                    <a:pt x="596" y="2226"/>
                    <a:pt x="596" y="2226"/>
                  </a:cubicBezTo>
                  <a:lnTo>
                    <a:pt x="1786" y="2226"/>
                  </a:lnTo>
                  <a:close/>
                  <a:moveTo>
                    <a:pt x="913" y="2146"/>
                  </a:moveTo>
                  <a:cubicBezTo>
                    <a:pt x="913" y="2067"/>
                    <a:pt x="913" y="2067"/>
                    <a:pt x="913" y="2067"/>
                  </a:cubicBezTo>
                  <a:cubicBezTo>
                    <a:pt x="1469" y="2067"/>
                    <a:pt x="1469" y="2067"/>
                    <a:pt x="1469" y="2067"/>
                  </a:cubicBezTo>
                  <a:cubicBezTo>
                    <a:pt x="1469" y="2146"/>
                    <a:pt x="1469" y="2146"/>
                    <a:pt x="1469" y="2146"/>
                  </a:cubicBezTo>
                  <a:lnTo>
                    <a:pt x="913" y="2146"/>
                  </a:lnTo>
                  <a:close/>
                  <a:moveTo>
                    <a:pt x="2302" y="1869"/>
                  </a:moveTo>
                  <a:cubicBezTo>
                    <a:pt x="2302" y="1934"/>
                    <a:pt x="2249" y="1988"/>
                    <a:pt x="2183" y="1988"/>
                  </a:cubicBezTo>
                  <a:cubicBezTo>
                    <a:pt x="199" y="1988"/>
                    <a:pt x="199" y="1988"/>
                    <a:pt x="199" y="1988"/>
                  </a:cubicBezTo>
                  <a:cubicBezTo>
                    <a:pt x="133" y="1988"/>
                    <a:pt x="80" y="1934"/>
                    <a:pt x="80" y="1869"/>
                  </a:cubicBezTo>
                  <a:cubicBezTo>
                    <a:pt x="80" y="1750"/>
                    <a:pt x="80" y="1750"/>
                    <a:pt x="80" y="1750"/>
                  </a:cubicBezTo>
                  <a:cubicBezTo>
                    <a:pt x="2302" y="1750"/>
                    <a:pt x="2302" y="1750"/>
                    <a:pt x="2302" y="1750"/>
                  </a:cubicBezTo>
                  <a:cubicBezTo>
                    <a:pt x="2302" y="1869"/>
                    <a:pt x="2302" y="1869"/>
                    <a:pt x="2302" y="1869"/>
                  </a:cubicBezTo>
                  <a:close/>
                  <a:moveTo>
                    <a:pt x="2302" y="1670"/>
                  </a:moveTo>
                  <a:cubicBezTo>
                    <a:pt x="80" y="1670"/>
                    <a:pt x="80" y="1670"/>
                    <a:pt x="80" y="1670"/>
                  </a:cubicBezTo>
                  <a:cubicBezTo>
                    <a:pt x="80" y="559"/>
                    <a:pt x="80" y="559"/>
                    <a:pt x="80" y="559"/>
                  </a:cubicBezTo>
                  <a:cubicBezTo>
                    <a:pt x="80" y="493"/>
                    <a:pt x="133" y="440"/>
                    <a:pt x="199" y="440"/>
                  </a:cubicBezTo>
                  <a:cubicBezTo>
                    <a:pt x="435" y="440"/>
                    <a:pt x="435" y="440"/>
                    <a:pt x="435" y="440"/>
                  </a:cubicBezTo>
                  <a:cubicBezTo>
                    <a:pt x="414" y="476"/>
                    <a:pt x="396" y="514"/>
                    <a:pt x="380" y="552"/>
                  </a:cubicBezTo>
                  <a:cubicBezTo>
                    <a:pt x="373" y="571"/>
                    <a:pt x="380" y="591"/>
                    <a:pt x="397" y="601"/>
                  </a:cubicBezTo>
                  <a:cubicBezTo>
                    <a:pt x="508" y="666"/>
                    <a:pt x="508" y="666"/>
                    <a:pt x="508" y="666"/>
                  </a:cubicBezTo>
                  <a:cubicBezTo>
                    <a:pt x="503" y="683"/>
                    <a:pt x="498" y="700"/>
                    <a:pt x="494" y="718"/>
                  </a:cubicBezTo>
                  <a:cubicBezTo>
                    <a:pt x="366" y="718"/>
                    <a:pt x="366" y="718"/>
                    <a:pt x="366" y="718"/>
                  </a:cubicBezTo>
                  <a:cubicBezTo>
                    <a:pt x="347" y="718"/>
                    <a:pt x="330" y="732"/>
                    <a:pt x="327" y="751"/>
                  </a:cubicBezTo>
                  <a:cubicBezTo>
                    <a:pt x="323" y="780"/>
                    <a:pt x="320" y="808"/>
                    <a:pt x="319" y="837"/>
                  </a:cubicBezTo>
                  <a:cubicBezTo>
                    <a:pt x="278" y="837"/>
                    <a:pt x="278" y="837"/>
                    <a:pt x="278" y="837"/>
                  </a:cubicBezTo>
                  <a:cubicBezTo>
                    <a:pt x="256" y="837"/>
                    <a:pt x="239" y="855"/>
                    <a:pt x="239" y="876"/>
                  </a:cubicBezTo>
                  <a:cubicBezTo>
                    <a:pt x="239" y="898"/>
                    <a:pt x="256" y="916"/>
                    <a:pt x="278" y="916"/>
                  </a:cubicBezTo>
                  <a:cubicBezTo>
                    <a:pt x="2104" y="916"/>
                    <a:pt x="2104" y="916"/>
                    <a:pt x="2104" y="916"/>
                  </a:cubicBezTo>
                  <a:cubicBezTo>
                    <a:pt x="2126" y="916"/>
                    <a:pt x="2143" y="898"/>
                    <a:pt x="2143" y="876"/>
                  </a:cubicBezTo>
                  <a:cubicBezTo>
                    <a:pt x="2143" y="855"/>
                    <a:pt x="2126" y="837"/>
                    <a:pt x="2104" y="837"/>
                  </a:cubicBezTo>
                  <a:cubicBezTo>
                    <a:pt x="2063" y="837"/>
                    <a:pt x="2063" y="837"/>
                    <a:pt x="2063" y="837"/>
                  </a:cubicBezTo>
                  <a:cubicBezTo>
                    <a:pt x="2062" y="808"/>
                    <a:pt x="2059" y="780"/>
                    <a:pt x="2055" y="751"/>
                  </a:cubicBezTo>
                  <a:cubicBezTo>
                    <a:pt x="2052" y="732"/>
                    <a:pt x="2035" y="718"/>
                    <a:pt x="2016" y="718"/>
                  </a:cubicBezTo>
                  <a:cubicBezTo>
                    <a:pt x="1888" y="718"/>
                    <a:pt x="1888" y="718"/>
                    <a:pt x="1888" y="718"/>
                  </a:cubicBezTo>
                  <a:cubicBezTo>
                    <a:pt x="1884" y="700"/>
                    <a:pt x="1879" y="683"/>
                    <a:pt x="1874" y="666"/>
                  </a:cubicBezTo>
                  <a:cubicBezTo>
                    <a:pt x="1985" y="601"/>
                    <a:pt x="1985" y="601"/>
                    <a:pt x="1985" y="601"/>
                  </a:cubicBezTo>
                  <a:cubicBezTo>
                    <a:pt x="2002" y="591"/>
                    <a:pt x="2009" y="571"/>
                    <a:pt x="2002" y="552"/>
                  </a:cubicBezTo>
                  <a:cubicBezTo>
                    <a:pt x="1986" y="514"/>
                    <a:pt x="1968" y="476"/>
                    <a:pt x="1947" y="440"/>
                  </a:cubicBezTo>
                  <a:cubicBezTo>
                    <a:pt x="2183" y="440"/>
                    <a:pt x="2183" y="440"/>
                    <a:pt x="2183" y="440"/>
                  </a:cubicBezTo>
                  <a:cubicBezTo>
                    <a:pt x="2249" y="440"/>
                    <a:pt x="2302" y="493"/>
                    <a:pt x="2302" y="559"/>
                  </a:cubicBezTo>
                  <a:cubicBezTo>
                    <a:pt x="2302" y="1670"/>
                    <a:pt x="2302" y="1670"/>
                    <a:pt x="2302" y="16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57"/>
            <p:cNvSpPr>
              <a:spLocks noEditPoints="1"/>
            </p:cNvSpPr>
            <p:nvPr/>
          </p:nvSpPr>
          <p:spPr bwMode="auto">
            <a:xfrm>
              <a:off x="7967663" y="6183313"/>
              <a:ext cx="177800" cy="173038"/>
            </a:xfrm>
            <a:custGeom>
              <a:avLst/>
              <a:gdLst>
                <a:gd name="T0" fmla="*/ 578 w 597"/>
                <a:gd name="T1" fmla="*/ 242 h 582"/>
                <a:gd name="T2" fmla="*/ 578 w 597"/>
                <a:gd name="T3" fmla="*/ 242 h 582"/>
                <a:gd name="T4" fmla="*/ 328 w 597"/>
                <a:gd name="T5" fmla="*/ 11 h 582"/>
                <a:gd name="T6" fmla="*/ 42 w 597"/>
                <a:gd name="T7" fmla="*/ 196 h 582"/>
                <a:gd name="T8" fmla="*/ 150 w 597"/>
                <a:gd name="T9" fmla="*/ 519 h 582"/>
                <a:gd name="T10" fmla="*/ 150 w 597"/>
                <a:gd name="T11" fmla="*/ 519 h 582"/>
                <a:gd name="T12" fmla="*/ 151 w 597"/>
                <a:gd name="T13" fmla="*/ 520 h 582"/>
                <a:gd name="T14" fmla="*/ 456 w 597"/>
                <a:gd name="T15" fmla="*/ 522 h 582"/>
                <a:gd name="T16" fmla="*/ 578 w 597"/>
                <a:gd name="T17" fmla="*/ 242 h 582"/>
                <a:gd name="T18" fmla="*/ 578 w 597"/>
                <a:gd name="T19" fmla="*/ 242 h 582"/>
                <a:gd name="T20" fmla="*/ 344 w 597"/>
                <a:gd name="T21" fmla="*/ 94 h 582"/>
                <a:gd name="T22" fmla="*/ 489 w 597"/>
                <a:gd name="T23" fmla="*/ 217 h 582"/>
                <a:gd name="T24" fmla="*/ 344 w 597"/>
                <a:gd name="T25" fmla="*/ 241 h 582"/>
                <a:gd name="T26" fmla="*/ 344 w 597"/>
                <a:gd name="T27" fmla="*/ 94 h 582"/>
                <a:gd name="T28" fmla="*/ 114 w 597"/>
                <a:gd name="T29" fmla="*/ 230 h 582"/>
                <a:gd name="T30" fmla="*/ 265 w 597"/>
                <a:gd name="T31" fmla="*/ 94 h 582"/>
                <a:gd name="T32" fmla="*/ 265 w 597"/>
                <a:gd name="T33" fmla="*/ 276 h 582"/>
                <a:gd name="T34" fmla="*/ 164 w 597"/>
                <a:gd name="T35" fmla="*/ 428 h 582"/>
                <a:gd name="T36" fmla="*/ 114 w 597"/>
                <a:gd name="T37" fmla="*/ 230 h 582"/>
                <a:gd name="T38" fmla="*/ 304 w 597"/>
                <a:gd name="T39" fmla="*/ 486 h 582"/>
                <a:gd name="T40" fmla="*/ 230 w 597"/>
                <a:gd name="T41" fmla="*/ 472 h 582"/>
                <a:gd name="T42" fmla="*/ 328 w 597"/>
                <a:gd name="T43" fmla="*/ 324 h 582"/>
                <a:gd name="T44" fmla="*/ 502 w 597"/>
                <a:gd name="T45" fmla="*/ 295 h 582"/>
                <a:gd name="T46" fmla="*/ 304 w 597"/>
                <a:gd name="T47" fmla="*/ 486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97" h="582">
                  <a:moveTo>
                    <a:pt x="578" y="242"/>
                  </a:moveTo>
                  <a:cubicBezTo>
                    <a:pt x="578" y="242"/>
                    <a:pt x="578" y="242"/>
                    <a:pt x="578" y="242"/>
                  </a:cubicBezTo>
                  <a:cubicBezTo>
                    <a:pt x="557" y="117"/>
                    <a:pt x="454" y="22"/>
                    <a:pt x="328" y="11"/>
                  </a:cubicBezTo>
                  <a:cubicBezTo>
                    <a:pt x="202" y="0"/>
                    <a:pt x="84" y="76"/>
                    <a:pt x="42" y="196"/>
                  </a:cubicBezTo>
                  <a:cubicBezTo>
                    <a:pt x="0" y="315"/>
                    <a:pt x="45" y="448"/>
                    <a:pt x="150" y="519"/>
                  </a:cubicBezTo>
                  <a:cubicBezTo>
                    <a:pt x="150" y="519"/>
                    <a:pt x="150" y="519"/>
                    <a:pt x="150" y="519"/>
                  </a:cubicBezTo>
                  <a:cubicBezTo>
                    <a:pt x="150" y="519"/>
                    <a:pt x="151" y="519"/>
                    <a:pt x="151" y="520"/>
                  </a:cubicBezTo>
                  <a:cubicBezTo>
                    <a:pt x="243" y="581"/>
                    <a:pt x="363" y="582"/>
                    <a:pt x="456" y="522"/>
                  </a:cubicBezTo>
                  <a:cubicBezTo>
                    <a:pt x="549" y="461"/>
                    <a:pt x="597" y="351"/>
                    <a:pt x="578" y="242"/>
                  </a:cubicBezTo>
                  <a:cubicBezTo>
                    <a:pt x="578" y="242"/>
                    <a:pt x="578" y="242"/>
                    <a:pt x="578" y="242"/>
                  </a:cubicBezTo>
                  <a:close/>
                  <a:moveTo>
                    <a:pt x="344" y="94"/>
                  </a:moveTo>
                  <a:cubicBezTo>
                    <a:pt x="410" y="107"/>
                    <a:pt x="465" y="154"/>
                    <a:pt x="489" y="217"/>
                  </a:cubicBezTo>
                  <a:cubicBezTo>
                    <a:pt x="344" y="241"/>
                    <a:pt x="344" y="241"/>
                    <a:pt x="344" y="241"/>
                  </a:cubicBezTo>
                  <a:cubicBezTo>
                    <a:pt x="344" y="94"/>
                    <a:pt x="344" y="94"/>
                    <a:pt x="344" y="94"/>
                  </a:cubicBezTo>
                  <a:close/>
                  <a:moveTo>
                    <a:pt x="114" y="230"/>
                  </a:moveTo>
                  <a:cubicBezTo>
                    <a:pt x="136" y="161"/>
                    <a:pt x="193" y="108"/>
                    <a:pt x="265" y="94"/>
                  </a:cubicBezTo>
                  <a:cubicBezTo>
                    <a:pt x="265" y="276"/>
                    <a:pt x="265" y="276"/>
                    <a:pt x="265" y="276"/>
                  </a:cubicBezTo>
                  <a:cubicBezTo>
                    <a:pt x="164" y="428"/>
                    <a:pt x="164" y="428"/>
                    <a:pt x="164" y="428"/>
                  </a:cubicBezTo>
                  <a:cubicBezTo>
                    <a:pt x="112" y="376"/>
                    <a:pt x="93" y="300"/>
                    <a:pt x="114" y="230"/>
                  </a:cubicBezTo>
                  <a:close/>
                  <a:moveTo>
                    <a:pt x="304" y="486"/>
                  </a:moveTo>
                  <a:cubicBezTo>
                    <a:pt x="279" y="486"/>
                    <a:pt x="253" y="481"/>
                    <a:pt x="230" y="472"/>
                  </a:cubicBezTo>
                  <a:cubicBezTo>
                    <a:pt x="328" y="324"/>
                    <a:pt x="328" y="324"/>
                    <a:pt x="328" y="324"/>
                  </a:cubicBezTo>
                  <a:cubicBezTo>
                    <a:pt x="502" y="295"/>
                    <a:pt x="502" y="295"/>
                    <a:pt x="502" y="295"/>
                  </a:cubicBezTo>
                  <a:cubicBezTo>
                    <a:pt x="498" y="402"/>
                    <a:pt x="411" y="486"/>
                    <a:pt x="304" y="4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58"/>
            <p:cNvSpPr>
              <a:spLocks noEditPoints="1"/>
            </p:cNvSpPr>
            <p:nvPr/>
          </p:nvSpPr>
          <p:spPr bwMode="auto">
            <a:xfrm>
              <a:off x="8175625" y="6184901"/>
              <a:ext cx="366712" cy="166688"/>
            </a:xfrm>
            <a:custGeom>
              <a:avLst/>
              <a:gdLst>
                <a:gd name="T0" fmla="*/ 1191 w 1230"/>
                <a:gd name="T1" fmla="*/ 0 h 556"/>
                <a:gd name="T2" fmla="*/ 40 w 1230"/>
                <a:gd name="T3" fmla="*/ 0 h 556"/>
                <a:gd name="T4" fmla="*/ 0 w 1230"/>
                <a:gd name="T5" fmla="*/ 40 h 556"/>
                <a:gd name="T6" fmla="*/ 0 w 1230"/>
                <a:gd name="T7" fmla="*/ 516 h 556"/>
                <a:gd name="T8" fmla="*/ 40 w 1230"/>
                <a:gd name="T9" fmla="*/ 556 h 556"/>
                <a:gd name="T10" fmla="*/ 1191 w 1230"/>
                <a:gd name="T11" fmla="*/ 556 h 556"/>
                <a:gd name="T12" fmla="*/ 1230 w 1230"/>
                <a:gd name="T13" fmla="*/ 516 h 556"/>
                <a:gd name="T14" fmla="*/ 1230 w 1230"/>
                <a:gd name="T15" fmla="*/ 40 h 556"/>
                <a:gd name="T16" fmla="*/ 1191 w 1230"/>
                <a:gd name="T17" fmla="*/ 0 h 556"/>
                <a:gd name="T18" fmla="*/ 278 w 1230"/>
                <a:gd name="T19" fmla="*/ 476 h 556"/>
                <a:gd name="T20" fmla="*/ 80 w 1230"/>
                <a:gd name="T21" fmla="*/ 476 h 556"/>
                <a:gd name="T22" fmla="*/ 80 w 1230"/>
                <a:gd name="T23" fmla="*/ 238 h 556"/>
                <a:gd name="T24" fmla="*/ 278 w 1230"/>
                <a:gd name="T25" fmla="*/ 238 h 556"/>
                <a:gd name="T26" fmla="*/ 278 w 1230"/>
                <a:gd name="T27" fmla="*/ 476 h 556"/>
                <a:gd name="T28" fmla="*/ 278 w 1230"/>
                <a:gd name="T29" fmla="*/ 159 h 556"/>
                <a:gd name="T30" fmla="*/ 80 w 1230"/>
                <a:gd name="T31" fmla="*/ 159 h 556"/>
                <a:gd name="T32" fmla="*/ 80 w 1230"/>
                <a:gd name="T33" fmla="*/ 80 h 556"/>
                <a:gd name="T34" fmla="*/ 278 w 1230"/>
                <a:gd name="T35" fmla="*/ 80 h 556"/>
                <a:gd name="T36" fmla="*/ 278 w 1230"/>
                <a:gd name="T37" fmla="*/ 159 h 556"/>
                <a:gd name="T38" fmla="*/ 1151 w 1230"/>
                <a:gd name="T39" fmla="*/ 476 h 556"/>
                <a:gd name="T40" fmla="*/ 357 w 1230"/>
                <a:gd name="T41" fmla="*/ 476 h 556"/>
                <a:gd name="T42" fmla="*/ 357 w 1230"/>
                <a:gd name="T43" fmla="*/ 238 h 556"/>
                <a:gd name="T44" fmla="*/ 1151 w 1230"/>
                <a:gd name="T45" fmla="*/ 238 h 556"/>
                <a:gd name="T46" fmla="*/ 1151 w 1230"/>
                <a:gd name="T47" fmla="*/ 476 h 556"/>
                <a:gd name="T48" fmla="*/ 1151 w 1230"/>
                <a:gd name="T49" fmla="*/ 159 h 556"/>
                <a:gd name="T50" fmla="*/ 357 w 1230"/>
                <a:gd name="T51" fmla="*/ 159 h 556"/>
                <a:gd name="T52" fmla="*/ 357 w 1230"/>
                <a:gd name="T53" fmla="*/ 80 h 556"/>
                <a:gd name="T54" fmla="*/ 1151 w 1230"/>
                <a:gd name="T55" fmla="*/ 80 h 556"/>
                <a:gd name="T56" fmla="*/ 1151 w 1230"/>
                <a:gd name="T57" fmla="*/ 159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30" h="556">
                  <a:moveTo>
                    <a:pt x="1191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8" y="0"/>
                    <a:pt x="0" y="18"/>
                    <a:pt x="0" y="40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0" y="538"/>
                    <a:pt x="18" y="556"/>
                    <a:pt x="40" y="556"/>
                  </a:cubicBezTo>
                  <a:cubicBezTo>
                    <a:pt x="1191" y="556"/>
                    <a:pt x="1191" y="556"/>
                    <a:pt x="1191" y="556"/>
                  </a:cubicBezTo>
                  <a:cubicBezTo>
                    <a:pt x="1213" y="556"/>
                    <a:pt x="1230" y="538"/>
                    <a:pt x="1230" y="516"/>
                  </a:cubicBezTo>
                  <a:cubicBezTo>
                    <a:pt x="1230" y="40"/>
                    <a:pt x="1230" y="40"/>
                    <a:pt x="1230" y="40"/>
                  </a:cubicBezTo>
                  <a:cubicBezTo>
                    <a:pt x="1230" y="18"/>
                    <a:pt x="1213" y="0"/>
                    <a:pt x="1191" y="0"/>
                  </a:cubicBezTo>
                  <a:close/>
                  <a:moveTo>
                    <a:pt x="278" y="476"/>
                  </a:moveTo>
                  <a:cubicBezTo>
                    <a:pt x="80" y="476"/>
                    <a:pt x="80" y="476"/>
                    <a:pt x="80" y="476"/>
                  </a:cubicBezTo>
                  <a:cubicBezTo>
                    <a:pt x="80" y="238"/>
                    <a:pt x="80" y="238"/>
                    <a:pt x="80" y="238"/>
                  </a:cubicBezTo>
                  <a:cubicBezTo>
                    <a:pt x="278" y="238"/>
                    <a:pt x="278" y="238"/>
                    <a:pt x="278" y="238"/>
                  </a:cubicBezTo>
                  <a:lnTo>
                    <a:pt x="278" y="476"/>
                  </a:lnTo>
                  <a:close/>
                  <a:moveTo>
                    <a:pt x="278" y="159"/>
                  </a:moveTo>
                  <a:cubicBezTo>
                    <a:pt x="80" y="159"/>
                    <a:pt x="80" y="159"/>
                    <a:pt x="80" y="159"/>
                  </a:cubicBezTo>
                  <a:cubicBezTo>
                    <a:pt x="80" y="80"/>
                    <a:pt x="80" y="80"/>
                    <a:pt x="80" y="80"/>
                  </a:cubicBezTo>
                  <a:cubicBezTo>
                    <a:pt x="278" y="80"/>
                    <a:pt x="278" y="80"/>
                    <a:pt x="278" y="80"/>
                  </a:cubicBezTo>
                  <a:lnTo>
                    <a:pt x="278" y="159"/>
                  </a:lnTo>
                  <a:close/>
                  <a:moveTo>
                    <a:pt x="1151" y="476"/>
                  </a:moveTo>
                  <a:cubicBezTo>
                    <a:pt x="357" y="476"/>
                    <a:pt x="357" y="476"/>
                    <a:pt x="357" y="476"/>
                  </a:cubicBezTo>
                  <a:cubicBezTo>
                    <a:pt x="357" y="238"/>
                    <a:pt x="357" y="238"/>
                    <a:pt x="357" y="238"/>
                  </a:cubicBezTo>
                  <a:cubicBezTo>
                    <a:pt x="1151" y="238"/>
                    <a:pt x="1151" y="238"/>
                    <a:pt x="1151" y="238"/>
                  </a:cubicBezTo>
                  <a:cubicBezTo>
                    <a:pt x="1151" y="476"/>
                    <a:pt x="1151" y="476"/>
                    <a:pt x="1151" y="476"/>
                  </a:cubicBezTo>
                  <a:close/>
                  <a:moveTo>
                    <a:pt x="1151" y="159"/>
                  </a:moveTo>
                  <a:cubicBezTo>
                    <a:pt x="357" y="159"/>
                    <a:pt x="357" y="159"/>
                    <a:pt x="357" y="159"/>
                  </a:cubicBezTo>
                  <a:cubicBezTo>
                    <a:pt x="357" y="80"/>
                    <a:pt x="357" y="80"/>
                    <a:pt x="357" y="80"/>
                  </a:cubicBezTo>
                  <a:cubicBezTo>
                    <a:pt x="1151" y="80"/>
                    <a:pt x="1151" y="80"/>
                    <a:pt x="1151" y="80"/>
                  </a:cubicBezTo>
                  <a:cubicBezTo>
                    <a:pt x="1151" y="159"/>
                    <a:pt x="1151" y="159"/>
                    <a:pt x="1151" y="15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59"/>
            <p:cNvSpPr>
              <a:spLocks/>
            </p:cNvSpPr>
            <p:nvPr/>
          </p:nvSpPr>
          <p:spPr bwMode="auto">
            <a:xfrm>
              <a:off x="8305800" y="6280151"/>
              <a:ext cx="47625" cy="23813"/>
            </a:xfrm>
            <a:custGeom>
              <a:avLst/>
              <a:gdLst>
                <a:gd name="T0" fmla="*/ 39 w 158"/>
                <a:gd name="T1" fmla="*/ 79 h 79"/>
                <a:gd name="T2" fmla="*/ 119 w 158"/>
                <a:gd name="T3" fmla="*/ 79 h 79"/>
                <a:gd name="T4" fmla="*/ 158 w 158"/>
                <a:gd name="T5" fmla="*/ 39 h 79"/>
                <a:gd name="T6" fmla="*/ 119 w 158"/>
                <a:gd name="T7" fmla="*/ 0 h 79"/>
                <a:gd name="T8" fmla="*/ 39 w 158"/>
                <a:gd name="T9" fmla="*/ 0 h 79"/>
                <a:gd name="T10" fmla="*/ 0 w 158"/>
                <a:gd name="T11" fmla="*/ 39 h 79"/>
                <a:gd name="T12" fmla="*/ 39 w 158"/>
                <a:gd name="T1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8" h="79">
                  <a:moveTo>
                    <a:pt x="39" y="79"/>
                  </a:moveTo>
                  <a:cubicBezTo>
                    <a:pt x="119" y="79"/>
                    <a:pt x="119" y="79"/>
                    <a:pt x="119" y="79"/>
                  </a:cubicBezTo>
                  <a:cubicBezTo>
                    <a:pt x="141" y="79"/>
                    <a:pt x="158" y="61"/>
                    <a:pt x="158" y="39"/>
                  </a:cubicBezTo>
                  <a:cubicBezTo>
                    <a:pt x="158" y="17"/>
                    <a:pt x="141" y="0"/>
                    <a:pt x="119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18" y="0"/>
                    <a:pt x="0" y="17"/>
                    <a:pt x="0" y="39"/>
                  </a:cubicBezTo>
                  <a:cubicBezTo>
                    <a:pt x="0" y="61"/>
                    <a:pt x="18" y="79"/>
                    <a:pt x="39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60"/>
            <p:cNvSpPr>
              <a:spLocks/>
            </p:cNvSpPr>
            <p:nvPr/>
          </p:nvSpPr>
          <p:spPr bwMode="auto">
            <a:xfrm>
              <a:off x="8377238" y="6280151"/>
              <a:ext cx="47625" cy="23813"/>
            </a:xfrm>
            <a:custGeom>
              <a:avLst/>
              <a:gdLst>
                <a:gd name="T0" fmla="*/ 40 w 159"/>
                <a:gd name="T1" fmla="*/ 79 h 79"/>
                <a:gd name="T2" fmla="*/ 119 w 159"/>
                <a:gd name="T3" fmla="*/ 79 h 79"/>
                <a:gd name="T4" fmla="*/ 159 w 159"/>
                <a:gd name="T5" fmla="*/ 39 h 79"/>
                <a:gd name="T6" fmla="*/ 119 w 159"/>
                <a:gd name="T7" fmla="*/ 0 h 79"/>
                <a:gd name="T8" fmla="*/ 40 w 159"/>
                <a:gd name="T9" fmla="*/ 0 h 79"/>
                <a:gd name="T10" fmla="*/ 0 w 159"/>
                <a:gd name="T11" fmla="*/ 39 h 79"/>
                <a:gd name="T12" fmla="*/ 40 w 159"/>
                <a:gd name="T1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" h="79">
                  <a:moveTo>
                    <a:pt x="40" y="79"/>
                  </a:moveTo>
                  <a:cubicBezTo>
                    <a:pt x="119" y="79"/>
                    <a:pt x="119" y="79"/>
                    <a:pt x="119" y="79"/>
                  </a:cubicBezTo>
                  <a:cubicBezTo>
                    <a:pt x="141" y="79"/>
                    <a:pt x="159" y="61"/>
                    <a:pt x="159" y="39"/>
                  </a:cubicBezTo>
                  <a:cubicBezTo>
                    <a:pt x="159" y="17"/>
                    <a:pt x="141" y="0"/>
                    <a:pt x="119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18" y="0"/>
                    <a:pt x="0" y="17"/>
                    <a:pt x="0" y="39"/>
                  </a:cubicBezTo>
                  <a:cubicBezTo>
                    <a:pt x="0" y="61"/>
                    <a:pt x="18" y="79"/>
                    <a:pt x="4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61"/>
            <p:cNvSpPr>
              <a:spLocks/>
            </p:cNvSpPr>
            <p:nvPr/>
          </p:nvSpPr>
          <p:spPr bwMode="auto">
            <a:xfrm>
              <a:off x="8447088" y="6280151"/>
              <a:ext cx="47625" cy="23813"/>
            </a:xfrm>
            <a:custGeom>
              <a:avLst/>
              <a:gdLst>
                <a:gd name="T0" fmla="*/ 40 w 159"/>
                <a:gd name="T1" fmla="*/ 79 h 79"/>
                <a:gd name="T2" fmla="*/ 119 w 159"/>
                <a:gd name="T3" fmla="*/ 79 h 79"/>
                <a:gd name="T4" fmla="*/ 159 w 159"/>
                <a:gd name="T5" fmla="*/ 39 h 79"/>
                <a:gd name="T6" fmla="*/ 119 w 159"/>
                <a:gd name="T7" fmla="*/ 0 h 79"/>
                <a:gd name="T8" fmla="*/ 40 w 159"/>
                <a:gd name="T9" fmla="*/ 0 h 79"/>
                <a:gd name="T10" fmla="*/ 0 w 159"/>
                <a:gd name="T11" fmla="*/ 39 h 79"/>
                <a:gd name="T12" fmla="*/ 40 w 159"/>
                <a:gd name="T1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" h="79">
                  <a:moveTo>
                    <a:pt x="40" y="79"/>
                  </a:moveTo>
                  <a:cubicBezTo>
                    <a:pt x="119" y="79"/>
                    <a:pt x="119" y="79"/>
                    <a:pt x="119" y="79"/>
                  </a:cubicBezTo>
                  <a:cubicBezTo>
                    <a:pt x="141" y="79"/>
                    <a:pt x="159" y="61"/>
                    <a:pt x="159" y="39"/>
                  </a:cubicBezTo>
                  <a:cubicBezTo>
                    <a:pt x="159" y="17"/>
                    <a:pt x="141" y="0"/>
                    <a:pt x="119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18" y="0"/>
                    <a:pt x="0" y="17"/>
                    <a:pt x="0" y="39"/>
                  </a:cubicBezTo>
                  <a:cubicBezTo>
                    <a:pt x="0" y="61"/>
                    <a:pt x="18" y="79"/>
                    <a:pt x="4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5277171" y="1418074"/>
            <a:ext cx="423467" cy="423467"/>
            <a:chOff x="9993313" y="5878513"/>
            <a:chExt cx="708025" cy="708026"/>
          </a:xfrm>
          <a:solidFill>
            <a:schemeClr val="accent6"/>
          </a:solidFill>
        </p:grpSpPr>
        <p:sp>
          <p:nvSpPr>
            <p:cNvPr id="131" name="Freeform 173"/>
            <p:cNvSpPr>
              <a:spLocks noEditPoints="1"/>
            </p:cNvSpPr>
            <p:nvPr/>
          </p:nvSpPr>
          <p:spPr bwMode="auto">
            <a:xfrm>
              <a:off x="10093326" y="5886451"/>
              <a:ext cx="504825" cy="700088"/>
            </a:xfrm>
            <a:custGeom>
              <a:avLst/>
              <a:gdLst>
                <a:gd name="T0" fmla="*/ 1087 w 1699"/>
                <a:gd name="T1" fmla="*/ 7 h 2356"/>
                <a:gd name="T2" fmla="*/ 1061 w 1699"/>
                <a:gd name="T3" fmla="*/ 97 h 2356"/>
                <a:gd name="T4" fmla="*/ 1373 w 1699"/>
                <a:gd name="T5" fmla="*/ 1366 h 2356"/>
                <a:gd name="T6" fmla="*/ 1170 w 1699"/>
                <a:gd name="T7" fmla="*/ 1848 h 2356"/>
                <a:gd name="T8" fmla="*/ 1120 w 1699"/>
                <a:gd name="T9" fmla="*/ 1891 h 2356"/>
                <a:gd name="T10" fmla="*/ 1073 w 1699"/>
                <a:gd name="T11" fmla="*/ 1324 h 2356"/>
                <a:gd name="T12" fmla="*/ 1238 w 1699"/>
                <a:gd name="T13" fmla="*/ 1191 h 2356"/>
                <a:gd name="T14" fmla="*/ 1005 w 1699"/>
                <a:gd name="T15" fmla="*/ 551 h 2356"/>
                <a:gd name="T16" fmla="*/ 1038 w 1699"/>
                <a:gd name="T17" fmla="*/ 411 h 2356"/>
                <a:gd name="T18" fmla="*/ 668 w 1699"/>
                <a:gd name="T19" fmla="*/ 411 h 2356"/>
                <a:gd name="T20" fmla="*/ 701 w 1699"/>
                <a:gd name="T21" fmla="*/ 551 h 2356"/>
                <a:gd name="T22" fmla="*/ 468 w 1699"/>
                <a:gd name="T23" fmla="*/ 1191 h 2356"/>
                <a:gd name="T24" fmla="*/ 634 w 1699"/>
                <a:gd name="T25" fmla="*/ 1324 h 2356"/>
                <a:gd name="T26" fmla="*/ 586 w 1699"/>
                <a:gd name="T27" fmla="*/ 1891 h 2356"/>
                <a:gd name="T28" fmla="*/ 537 w 1699"/>
                <a:gd name="T29" fmla="*/ 1848 h 2356"/>
                <a:gd name="T30" fmla="*/ 100 w 1699"/>
                <a:gd name="T31" fmla="*/ 834 h 2356"/>
                <a:gd name="T32" fmla="*/ 670 w 1699"/>
                <a:gd name="T33" fmla="*/ 41 h 2356"/>
                <a:gd name="T34" fmla="*/ 7 w 1699"/>
                <a:gd name="T35" fmla="*/ 836 h 2356"/>
                <a:gd name="T36" fmla="*/ 444 w 1699"/>
                <a:gd name="T37" fmla="*/ 1848 h 2356"/>
                <a:gd name="T38" fmla="*/ 539 w 1699"/>
                <a:gd name="T39" fmla="*/ 2200 h 2356"/>
                <a:gd name="T40" fmla="*/ 1011 w 1699"/>
                <a:gd name="T41" fmla="*/ 2356 h 2356"/>
                <a:gd name="T42" fmla="*/ 1167 w 1699"/>
                <a:gd name="T43" fmla="*/ 1978 h 2356"/>
                <a:gd name="T44" fmla="*/ 1263 w 1699"/>
                <a:gd name="T45" fmla="*/ 1847 h 2356"/>
                <a:gd name="T46" fmla="*/ 1699 w 1699"/>
                <a:gd name="T47" fmla="*/ 821 h 2356"/>
                <a:gd name="T48" fmla="*/ 761 w 1699"/>
                <a:gd name="T49" fmla="*/ 411 h 2356"/>
                <a:gd name="T50" fmla="*/ 945 w 1699"/>
                <a:gd name="T51" fmla="*/ 411 h 2356"/>
                <a:gd name="T52" fmla="*/ 853 w 1699"/>
                <a:gd name="T53" fmla="*/ 538 h 2356"/>
                <a:gd name="T54" fmla="*/ 761 w 1699"/>
                <a:gd name="T55" fmla="*/ 411 h 2356"/>
                <a:gd name="T56" fmla="*/ 634 w 1699"/>
                <a:gd name="T57" fmla="*/ 1231 h 2356"/>
                <a:gd name="T58" fmla="*/ 561 w 1699"/>
                <a:gd name="T59" fmla="*/ 1191 h 2356"/>
                <a:gd name="T60" fmla="*/ 792 w 1699"/>
                <a:gd name="T61" fmla="*/ 631 h 2356"/>
                <a:gd name="T62" fmla="*/ 1145 w 1699"/>
                <a:gd name="T63" fmla="*/ 862 h 2356"/>
                <a:gd name="T64" fmla="*/ 1104 w 1699"/>
                <a:gd name="T65" fmla="*/ 1231 h 2356"/>
                <a:gd name="T66" fmla="*/ 1073 w 1699"/>
                <a:gd name="T67" fmla="*/ 1052 h 2356"/>
                <a:gd name="T68" fmla="*/ 980 w 1699"/>
                <a:gd name="T69" fmla="*/ 1052 h 2356"/>
                <a:gd name="T70" fmla="*/ 727 w 1699"/>
                <a:gd name="T71" fmla="*/ 1085 h 2356"/>
                <a:gd name="T72" fmla="*/ 680 w 1699"/>
                <a:gd name="T73" fmla="*/ 832 h 2356"/>
                <a:gd name="T74" fmla="*/ 854 w 1699"/>
                <a:gd name="T75" fmla="*/ 1258 h 2356"/>
                <a:gd name="T76" fmla="*/ 807 w 1699"/>
                <a:gd name="T77" fmla="*/ 1408 h 2356"/>
                <a:gd name="T78" fmla="*/ 727 w 1699"/>
                <a:gd name="T79" fmla="*/ 1891 h 2356"/>
                <a:gd name="T80" fmla="*/ 980 w 1699"/>
                <a:gd name="T81" fmla="*/ 1178 h 2356"/>
                <a:gd name="T82" fmla="*/ 900 w 1699"/>
                <a:gd name="T83" fmla="*/ 1891 h 2356"/>
                <a:gd name="T84" fmla="*/ 900 w 1699"/>
                <a:gd name="T85" fmla="*/ 1304 h 2356"/>
                <a:gd name="T86" fmla="*/ 1074 w 1699"/>
                <a:gd name="T87" fmla="*/ 2200 h 2356"/>
                <a:gd name="T88" fmla="*/ 695 w 1699"/>
                <a:gd name="T89" fmla="*/ 2263 h 2356"/>
                <a:gd name="T90" fmla="*/ 632 w 1699"/>
                <a:gd name="T91" fmla="*/ 2170 h 2356"/>
                <a:gd name="T92" fmla="*/ 923 w 1699"/>
                <a:gd name="T93" fmla="*/ 2123 h 2356"/>
                <a:gd name="T94" fmla="*/ 632 w 1699"/>
                <a:gd name="T95" fmla="*/ 2077 h 2356"/>
                <a:gd name="T96" fmla="*/ 1074 w 1699"/>
                <a:gd name="T97" fmla="*/ 1984 h 2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699" h="2356">
                  <a:moveTo>
                    <a:pt x="1526" y="307"/>
                  </a:moveTo>
                  <a:cubicBezTo>
                    <a:pt x="1416" y="163"/>
                    <a:pt x="1260" y="57"/>
                    <a:pt x="1087" y="7"/>
                  </a:cubicBezTo>
                  <a:cubicBezTo>
                    <a:pt x="1062" y="0"/>
                    <a:pt x="1037" y="14"/>
                    <a:pt x="1029" y="39"/>
                  </a:cubicBezTo>
                  <a:cubicBezTo>
                    <a:pt x="1022" y="64"/>
                    <a:pt x="1037" y="90"/>
                    <a:pt x="1061" y="97"/>
                  </a:cubicBezTo>
                  <a:cubicBezTo>
                    <a:pt x="1382" y="189"/>
                    <a:pt x="1606" y="487"/>
                    <a:pt x="1606" y="821"/>
                  </a:cubicBezTo>
                  <a:cubicBezTo>
                    <a:pt x="1606" y="1029"/>
                    <a:pt x="1524" y="1222"/>
                    <a:pt x="1373" y="1366"/>
                  </a:cubicBezTo>
                  <a:cubicBezTo>
                    <a:pt x="1244" y="1489"/>
                    <a:pt x="1170" y="1664"/>
                    <a:pt x="1170" y="1847"/>
                  </a:cubicBezTo>
                  <a:cubicBezTo>
                    <a:pt x="1170" y="1848"/>
                    <a:pt x="1170" y="1848"/>
                    <a:pt x="1170" y="1848"/>
                  </a:cubicBezTo>
                  <a:cubicBezTo>
                    <a:pt x="1170" y="1871"/>
                    <a:pt x="1151" y="1891"/>
                    <a:pt x="1127" y="1891"/>
                  </a:cubicBezTo>
                  <a:cubicBezTo>
                    <a:pt x="1120" y="1891"/>
                    <a:pt x="1120" y="1891"/>
                    <a:pt x="1120" y="1891"/>
                  </a:cubicBezTo>
                  <a:cubicBezTo>
                    <a:pt x="1073" y="1891"/>
                    <a:pt x="1073" y="1891"/>
                    <a:pt x="1073" y="1891"/>
                  </a:cubicBezTo>
                  <a:cubicBezTo>
                    <a:pt x="1073" y="1324"/>
                    <a:pt x="1073" y="1324"/>
                    <a:pt x="1073" y="1324"/>
                  </a:cubicBezTo>
                  <a:cubicBezTo>
                    <a:pt x="1104" y="1324"/>
                    <a:pt x="1104" y="1324"/>
                    <a:pt x="1104" y="1324"/>
                  </a:cubicBezTo>
                  <a:cubicBezTo>
                    <a:pt x="1178" y="1324"/>
                    <a:pt x="1238" y="1265"/>
                    <a:pt x="1238" y="1191"/>
                  </a:cubicBezTo>
                  <a:cubicBezTo>
                    <a:pt x="1238" y="862"/>
                    <a:pt x="1238" y="862"/>
                    <a:pt x="1238" y="862"/>
                  </a:cubicBezTo>
                  <a:cubicBezTo>
                    <a:pt x="1238" y="715"/>
                    <a:pt x="1139" y="590"/>
                    <a:pt x="1005" y="551"/>
                  </a:cubicBezTo>
                  <a:cubicBezTo>
                    <a:pt x="1026" y="521"/>
                    <a:pt x="1038" y="485"/>
                    <a:pt x="1038" y="445"/>
                  </a:cubicBezTo>
                  <a:cubicBezTo>
                    <a:pt x="1038" y="411"/>
                    <a:pt x="1038" y="411"/>
                    <a:pt x="1038" y="411"/>
                  </a:cubicBezTo>
                  <a:cubicBezTo>
                    <a:pt x="1038" y="309"/>
                    <a:pt x="955" y="226"/>
                    <a:pt x="853" y="226"/>
                  </a:cubicBezTo>
                  <a:cubicBezTo>
                    <a:pt x="751" y="226"/>
                    <a:pt x="668" y="309"/>
                    <a:pt x="668" y="411"/>
                  </a:cubicBezTo>
                  <a:cubicBezTo>
                    <a:pt x="668" y="445"/>
                    <a:pt x="668" y="445"/>
                    <a:pt x="668" y="445"/>
                  </a:cubicBezTo>
                  <a:cubicBezTo>
                    <a:pt x="668" y="485"/>
                    <a:pt x="680" y="521"/>
                    <a:pt x="701" y="551"/>
                  </a:cubicBezTo>
                  <a:cubicBezTo>
                    <a:pt x="567" y="590"/>
                    <a:pt x="468" y="715"/>
                    <a:pt x="468" y="862"/>
                  </a:cubicBezTo>
                  <a:cubicBezTo>
                    <a:pt x="468" y="1191"/>
                    <a:pt x="468" y="1191"/>
                    <a:pt x="468" y="1191"/>
                  </a:cubicBezTo>
                  <a:cubicBezTo>
                    <a:pt x="468" y="1265"/>
                    <a:pt x="528" y="1324"/>
                    <a:pt x="602" y="1324"/>
                  </a:cubicBezTo>
                  <a:cubicBezTo>
                    <a:pt x="634" y="1324"/>
                    <a:pt x="634" y="1324"/>
                    <a:pt x="634" y="1324"/>
                  </a:cubicBezTo>
                  <a:cubicBezTo>
                    <a:pt x="634" y="1891"/>
                    <a:pt x="634" y="1891"/>
                    <a:pt x="634" y="1891"/>
                  </a:cubicBezTo>
                  <a:cubicBezTo>
                    <a:pt x="586" y="1891"/>
                    <a:pt x="586" y="1891"/>
                    <a:pt x="586" y="1891"/>
                  </a:cubicBezTo>
                  <a:cubicBezTo>
                    <a:pt x="580" y="1891"/>
                    <a:pt x="580" y="1891"/>
                    <a:pt x="580" y="1891"/>
                  </a:cubicBezTo>
                  <a:cubicBezTo>
                    <a:pt x="557" y="1891"/>
                    <a:pt x="537" y="1871"/>
                    <a:pt x="537" y="1848"/>
                  </a:cubicBezTo>
                  <a:cubicBezTo>
                    <a:pt x="537" y="1666"/>
                    <a:pt x="463" y="1490"/>
                    <a:pt x="333" y="1366"/>
                  </a:cubicBezTo>
                  <a:cubicBezTo>
                    <a:pt x="186" y="1226"/>
                    <a:pt x="103" y="1037"/>
                    <a:pt x="100" y="834"/>
                  </a:cubicBezTo>
                  <a:cubicBezTo>
                    <a:pt x="94" y="499"/>
                    <a:pt x="316" y="197"/>
                    <a:pt x="639" y="99"/>
                  </a:cubicBezTo>
                  <a:cubicBezTo>
                    <a:pt x="663" y="92"/>
                    <a:pt x="677" y="66"/>
                    <a:pt x="670" y="41"/>
                  </a:cubicBezTo>
                  <a:cubicBezTo>
                    <a:pt x="662" y="16"/>
                    <a:pt x="636" y="3"/>
                    <a:pt x="612" y="10"/>
                  </a:cubicBezTo>
                  <a:cubicBezTo>
                    <a:pt x="249" y="120"/>
                    <a:pt x="0" y="459"/>
                    <a:pt x="7" y="836"/>
                  </a:cubicBezTo>
                  <a:cubicBezTo>
                    <a:pt x="11" y="1063"/>
                    <a:pt x="104" y="1276"/>
                    <a:pt x="269" y="1433"/>
                  </a:cubicBezTo>
                  <a:cubicBezTo>
                    <a:pt x="380" y="1540"/>
                    <a:pt x="444" y="1691"/>
                    <a:pt x="444" y="1848"/>
                  </a:cubicBezTo>
                  <a:cubicBezTo>
                    <a:pt x="444" y="1908"/>
                    <a:pt x="484" y="1960"/>
                    <a:pt x="539" y="1977"/>
                  </a:cubicBezTo>
                  <a:cubicBezTo>
                    <a:pt x="539" y="2200"/>
                    <a:pt x="539" y="2200"/>
                    <a:pt x="539" y="2200"/>
                  </a:cubicBezTo>
                  <a:cubicBezTo>
                    <a:pt x="539" y="2286"/>
                    <a:pt x="609" y="2356"/>
                    <a:pt x="695" y="2356"/>
                  </a:cubicBezTo>
                  <a:cubicBezTo>
                    <a:pt x="1011" y="2356"/>
                    <a:pt x="1011" y="2356"/>
                    <a:pt x="1011" y="2356"/>
                  </a:cubicBezTo>
                  <a:cubicBezTo>
                    <a:pt x="1097" y="2356"/>
                    <a:pt x="1167" y="2286"/>
                    <a:pt x="1167" y="2200"/>
                  </a:cubicBezTo>
                  <a:cubicBezTo>
                    <a:pt x="1167" y="1978"/>
                    <a:pt x="1167" y="1978"/>
                    <a:pt x="1167" y="1978"/>
                  </a:cubicBezTo>
                  <a:cubicBezTo>
                    <a:pt x="1222" y="1960"/>
                    <a:pt x="1263" y="1909"/>
                    <a:pt x="1263" y="1848"/>
                  </a:cubicBezTo>
                  <a:cubicBezTo>
                    <a:pt x="1263" y="1847"/>
                    <a:pt x="1263" y="1847"/>
                    <a:pt x="1263" y="1847"/>
                  </a:cubicBezTo>
                  <a:cubicBezTo>
                    <a:pt x="1263" y="1690"/>
                    <a:pt x="1326" y="1539"/>
                    <a:pt x="1437" y="1433"/>
                  </a:cubicBezTo>
                  <a:cubicBezTo>
                    <a:pt x="1606" y="1272"/>
                    <a:pt x="1699" y="1054"/>
                    <a:pt x="1699" y="821"/>
                  </a:cubicBezTo>
                  <a:cubicBezTo>
                    <a:pt x="1699" y="633"/>
                    <a:pt x="1639" y="456"/>
                    <a:pt x="1526" y="307"/>
                  </a:cubicBezTo>
                  <a:close/>
                  <a:moveTo>
                    <a:pt x="761" y="411"/>
                  </a:moveTo>
                  <a:cubicBezTo>
                    <a:pt x="761" y="360"/>
                    <a:pt x="802" y="319"/>
                    <a:pt x="853" y="319"/>
                  </a:cubicBezTo>
                  <a:cubicBezTo>
                    <a:pt x="904" y="319"/>
                    <a:pt x="945" y="360"/>
                    <a:pt x="945" y="411"/>
                  </a:cubicBezTo>
                  <a:cubicBezTo>
                    <a:pt x="945" y="445"/>
                    <a:pt x="945" y="445"/>
                    <a:pt x="945" y="445"/>
                  </a:cubicBezTo>
                  <a:cubicBezTo>
                    <a:pt x="945" y="496"/>
                    <a:pt x="904" y="538"/>
                    <a:pt x="853" y="538"/>
                  </a:cubicBezTo>
                  <a:cubicBezTo>
                    <a:pt x="802" y="538"/>
                    <a:pt x="761" y="496"/>
                    <a:pt x="761" y="445"/>
                  </a:cubicBezTo>
                  <a:lnTo>
                    <a:pt x="761" y="411"/>
                  </a:lnTo>
                  <a:close/>
                  <a:moveTo>
                    <a:pt x="634" y="879"/>
                  </a:moveTo>
                  <a:cubicBezTo>
                    <a:pt x="634" y="1231"/>
                    <a:pt x="634" y="1231"/>
                    <a:pt x="634" y="1231"/>
                  </a:cubicBezTo>
                  <a:cubicBezTo>
                    <a:pt x="602" y="1231"/>
                    <a:pt x="602" y="1231"/>
                    <a:pt x="602" y="1231"/>
                  </a:cubicBezTo>
                  <a:cubicBezTo>
                    <a:pt x="579" y="1231"/>
                    <a:pt x="561" y="1213"/>
                    <a:pt x="561" y="1191"/>
                  </a:cubicBezTo>
                  <a:cubicBezTo>
                    <a:pt x="561" y="862"/>
                    <a:pt x="561" y="862"/>
                    <a:pt x="561" y="862"/>
                  </a:cubicBezTo>
                  <a:cubicBezTo>
                    <a:pt x="561" y="734"/>
                    <a:pt x="665" y="631"/>
                    <a:pt x="792" y="631"/>
                  </a:cubicBezTo>
                  <a:cubicBezTo>
                    <a:pt x="914" y="631"/>
                    <a:pt x="914" y="631"/>
                    <a:pt x="914" y="631"/>
                  </a:cubicBezTo>
                  <a:cubicBezTo>
                    <a:pt x="1041" y="631"/>
                    <a:pt x="1145" y="734"/>
                    <a:pt x="1145" y="862"/>
                  </a:cubicBezTo>
                  <a:cubicBezTo>
                    <a:pt x="1145" y="1191"/>
                    <a:pt x="1145" y="1191"/>
                    <a:pt x="1145" y="1191"/>
                  </a:cubicBezTo>
                  <a:cubicBezTo>
                    <a:pt x="1145" y="1213"/>
                    <a:pt x="1127" y="1231"/>
                    <a:pt x="1104" y="1231"/>
                  </a:cubicBezTo>
                  <a:cubicBezTo>
                    <a:pt x="1073" y="1231"/>
                    <a:pt x="1073" y="1231"/>
                    <a:pt x="1073" y="1231"/>
                  </a:cubicBezTo>
                  <a:cubicBezTo>
                    <a:pt x="1073" y="1052"/>
                    <a:pt x="1073" y="1052"/>
                    <a:pt x="1073" y="1052"/>
                  </a:cubicBezTo>
                  <a:cubicBezTo>
                    <a:pt x="1073" y="1026"/>
                    <a:pt x="1052" y="1005"/>
                    <a:pt x="1027" y="1005"/>
                  </a:cubicBezTo>
                  <a:cubicBezTo>
                    <a:pt x="1001" y="1005"/>
                    <a:pt x="980" y="1026"/>
                    <a:pt x="980" y="1052"/>
                  </a:cubicBezTo>
                  <a:cubicBezTo>
                    <a:pt x="980" y="1085"/>
                    <a:pt x="980" y="1085"/>
                    <a:pt x="980" y="1085"/>
                  </a:cubicBezTo>
                  <a:cubicBezTo>
                    <a:pt x="727" y="1085"/>
                    <a:pt x="727" y="1085"/>
                    <a:pt x="727" y="1085"/>
                  </a:cubicBezTo>
                  <a:cubicBezTo>
                    <a:pt x="727" y="879"/>
                    <a:pt x="727" y="879"/>
                    <a:pt x="727" y="879"/>
                  </a:cubicBezTo>
                  <a:cubicBezTo>
                    <a:pt x="727" y="853"/>
                    <a:pt x="706" y="832"/>
                    <a:pt x="680" y="832"/>
                  </a:cubicBezTo>
                  <a:cubicBezTo>
                    <a:pt x="655" y="832"/>
                    <a:pt x="634" y="853"/>
                    <a:pt x="634" y="879"/>
                  </a:cubicBezTo>
                  <a:close/>
                  <a:moveTo>
                    <a:pt x="854" y="1258"/>
                  </a:moveTo>
                  <a:cubicBezTo>
                    <a:pt x="828" y="1258"/>
                    <a:pt x="807" y="1279"/>
                    <a:pt x="807" y="1304"/>
                  </a:cubicBezTo>
                  <a:cubicBezTo>
                    <a:pt x="807" y="1408"/>
                    <a:pt x="807" y="1408"/>
                    <a:pt x="807" y="1408"/>
                  </a:cubicBezTo>
                  <a:cubicBezTo>
                    <a:pt x="807" y="1891"/>
                    <a:pt x="807" y="1891"/>
                    <a:pt x="807" y="1891"/>
                  </a:cubicBezTo>
                  <a:cubicBezTo>
                    <a:pt x="727" y="1891"/>
                    <a:pt x="727" y="1891"/>
                    <a:pt x="727" y="1891"/>
                  </a:cubicBezTo>
                  <a:cubicBezTo>
                    <a:pt x="727" y="1178"/>
                    <a:pt x="727" y="1178"/>
                    <a:pt x="727" y="1178"/>
                  </a:cubicBezTo>
                  <a:cubicBezTo>
                    <a:pt x="980" y="1178"/>
                    <a:pt x="980" y="1178"/>
                    <a:pt x="980" y="1178"/>
                  </a:cubicBezTo>
                  <a:cubicBezTo>
                    <a:pt x="980" y="1891"/>
                    <a:pt x="980" y="1891"/>
                    <a:pt x="980" y="1891"/>
                  </a:cubicBezTo>
                  <a:cubicBezTo>
                    <a:pt x="900" y="1891"/>
                    <a:pt x="900" y="1891"/>
                    <a:pt x="900" y="1891"/>
                  </a:cubicBezTo>
                  <a:cubicBezTo>
                    <a:pt x="900" y="1408"/>
                    <a:pt x="900" y="1408"/>
                    <a:pt x="900" y="1408"/>
                  </a:cubicBezTo>
                  <a:cubicBezTo>
                    <a:pt x="900" y="1304"/>
                    <a:pt x="900" y="1304"/>
                    <a:pt x="900" y="1304"/>
                  </a:cubicBezTo>
                  <a:cubicBezTo>
                    <a:pt x="900" y="1279"/>
                    <a:pt x="879" y="1258"/>
                    <a:pt x="854" y="1258"/>
                  </a:cubicBezTo>
                  <a:close/>
                  <a:moveTo>
                    <a:pt x="1074" y="2200"/>
                  </a:moveTo>
                  <a:cubicBezTo>
                    <a:pt x="1074" y="2234"/>
                    <a:pt x="1046" y="2263"/>
                    <a:pt x="1011" y="2263"/>
                  </a:cubicBezTo>
                  <a:cubicBezTo>
                    <a:pt x="695" y="2263"/>
                    <a:pt x="695" y="2263"/>
                    <a:pt x="695" y="2263"/>
                  </a:cubicBezTo>
                  <a:cubicBezTo>
                    <a:pt x="660" y="2263"/>
                    <a:pt x="632" y="2234"/>
                    <a:pt x="632" y="2200"/>
                  </a:cubicBezTo>
                  <a:cubicBezTo>
                    <a:pt x="632" y="2170"/>
                    <a:pt x="632" y="2170"/>
                    <a:pt x="632" y="2170"/>
                  </a:cubicBezTo>
                  <a:cubicBezTo>
                    <a:pt x="876" y="2170"/>
                    <a:pt x="876" y="2170"/>
                    <a:pt x="876" y="2170"/>
                  </a:cubicBezTo>
                  <a:cubicBezTo>
                    <a:pt x="902" y="2170"/>
                    <a:pt x="923" y="2149"/>
                    <a:pt x="923" y="2123"/>
                  </a:cubicBezTo>
                  <a:cubicBezTo>
                    <a:pt x="923" y="2097"/>
                    <a:pt x="902" y="2077"/>
                    <a:pt x="876" y="2077"/>
                  </a:cubicBezTo>
                  <a:cubicBezTo>
                    <a:pt x="632" y="2077"/>
                    <a:pt x="632" y="2077"/>
                    <a:pt x="632" y="2077"/>
                  </a:cubicBezTo>
                  <a:cubicBezTo>
                    <a:pt x="632" y="1984"/>
                    <a:pt x="632" y="1984"/>
                    <a:pt x="632" y="1984"/>
                  </a:cubicBezTo>
                  <a:cubicBezTo>
                    <a:pt x="1074" y="1984"/>
                    <a:pt x="1074" y="1984"/>
                    <a:pt x="1074" y="1984"/>
                  </a:cubicBezTo>
                  <a:cubicBezTo>
                    <a:pt x="1074" y="2200"/>
                    <a:pt x="1074" y="2200"/>
                    <a:pt x="1074" y="220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74"/>
            <p:cNvSpPr>
              <a:spLocks/>
            </p:cNvSpPr>
            <p:nvPr/>
          </p:nvSpPr>
          <p:spPr bwMode="auto">
            <a:xfrm>
              <a:off x="10333038" y="5878513"/>
              <a:ext cx="28575" cy="28575"/>
            </a:xfrm>
            <a:custGeom>
              <a:avLst/>
              <a:gdLst>
                <a:gd name="T0" fmla="*/ 52 w 98"/>
                <a:gd name="T1" fmla="*/ 0 h 93"/>
                <a:gd name="T2" fmla="*/ 46 w 98"/>
                <a:gd name="T3" fmla="*/ 0 h 93"/>
                <a:gd name="T4" fmla="*/ 0 w 98"/>
                <a:gd name="T5" fmla="*/ 47 h 93"/>
                <a:gd name="T6" fmla="*/ 46 w 98"/>
                <a:gd name="T7" fmla="*/ 93 h 93"/>
                <a:gd name="T8" fmla="*/ 47 w 98"/>
                <a:gd name="T9" fmla="*/ 93 h 93"/>
                <a:gd name="T10" fmla="*/ 51 w 98"/>
                <a:gd name="T11" fmla="*/ 93 h 93"/>
                <a:gd name="T12" fmla="*/ 51 w 98"/>
                <a:gd name="T13" fmla="*/ 93 h 93"/>
                <a:gd name="T14" fmla="*/ 98 w 98"/>
                <a:gd name="T15" fmla="*/ 47 h 93"/>
                <a:gd name="T16" fmla="*/ 52 w 98"/>
                <a:gd name="T17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" h="93">
                  <a:moveTo>
                    <a:pt x="52" y="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21" y="93"/>
                    <a:pt x="46" y="93"/>
                  </a:cubicBezTo>
                  <a:cubicBezTo>
                    <a:pt x="46" y="93"/>
                    <a:pt x="46" y="93"/>
                    <a:pt x="47" y="93"/>
                  </a:cubicBezTo>
                  <a:cubicBezTo>
                    <a:pt x="51" y="93"/>
                    <a:pt x="51" y="93"/>
                    <a:pt x="51" y="93"/>
                  </a:cubicBezTo>
                  <a:cubicBezTo>
                    <a:pt x="51" y="93"/>
                    <a:pt x="51" y="93"/>
                    <a:pt x="51" y="93"/>
                  </a:cubicBezTo>
                  <a:cubicBezTo>
                    <a:pt x="77" y="93"/>
                    <a:pt x="98" y="73"/>
                    <a:pt x="98" y="47"/>
                  </a:cubicBezTo>
                  <a:cubicBezTo>
                    <a:pt x="98" y="22"/>
                    <a:pt x="77" y="1"/>
                    <a:pt x="5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75"/>
            <p:cNvSpPr>
              <a:spLocks/>
            </p:cNvSpPr>
            <p:nvPr/>
          </p:nvSpPr>
          <p:spPr bwMode="auto">
            <a:xfrm>
              <a:off x="10385426" y="6134101"/>
              <a:ext cx="26988" cy="26988"/>
            </a:xfrm>
            <a:custGeom>
              <a:avLst/>
              <a:gdLst>
                <a:gd name="T0" fmla="*/ 80 w 93"/>
                <a:gd name="T1" fmla="*/ 14 h 93"/>
                <a:gd name="T2" fmla="*/ 47 w 93"/>
                <a:gd name="T3" fmla="*/ 0 h 93"/>
                <a:gd name="T4" fmla="*/ 14 w 93"/>
                <a:gd name="T5" fmla="*/ 14 h 93"/>
                <a:gd name="T6" fmla="*/ 0 w 93"/>
                <a:gd name="T7" fmla="*/ 47 h 93"/>
                <a:gd name="T8" fmla="*/ 14 w 93"/>
                <a:gd name="T9" fmla="*/ 80 h 93"/>
                <a:gd name="T10" fmla="*/ 47 w 93"/>
                <a:gd name="T11" fmla="*/ 93 h 93"/>
                <a:gd name="T12" fmla="*/ 80 w 93"/>
                <a:gd name="T13" fmla="*/ 80 h 93"/>
                <a:gd name="T14" fmla="*/ 93 w 93"/>
                <a:gd name="T15" fmla="*/ 47 h 93"/>
                <a:gd name="T16" fmla="*/ 80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80" y="14"/>
                  </a:moveTo>
                  <a:cubicBezTo>
                    <a:pt x="71" y="5"/>
                    <a:pt x="59" y="0"/>
                    <a:pt x="47" y="0"/>
                  </a:cubicBezTo>
                  <a:cubicBezTo>
                    <a:pt x="34" y="0"/>
                    <a:pt x="22" y="5"/>
                    <a:pt x="14" y="14"/>
                  </a:cubicBezTo>
                  <a:cubicBezTo>
                    <a:pt x="5" y="23"/>
                    <a:pt x="0" y="35"/>
                    <a:pt x="0" y="47"/>
                  </a:cubicBezTo>
                  <a:cubicBezTo>
                    <a:pt x="0" y="59"/>
                    <a:pt x="5" y="71"/>
                    <a:pt x="14" y="80"/>
                  </a:cubicBezTo>
                  <a:cubicBezTo>
                    <a:pt x="22" y="88"/>
                    <a:pt x="34" y="93"/>
                    <a:pt x="47" y="93"/>
                  </a:cubicBezTo>
                  <a:cubicBezTo>
                    <a:pt x="59" y="93"/>
                    <a:pt x="71" y="88"/>
                    <a:pt x="80" y="80"/>
                  </a:cubicBezTo>
                  <a:cubicBezTo>
                    <a:pt x="88" y="71"/>
                    <a:pt x="93" y="59"/>
                    <a:pt x="93" y="47"/>
                  </a:cubicBezTo>
                  <a:cubicBezTo>
                    <a:pt x="93" y="35"/>
                    <a:pt x="88" y="23"/>
                    <a:pt x="80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76"/>
            <p:cNvSpPr>
              <a:spLocks/>
            </p:cNvSpPr>
            <p:nvPr/>
          </p:nvSpPr>
          <p:spPr bwMode="auto">
            <a:xfrm>
              <a:off x="10644188" y="6116638"/>
              <a:ext cx="57150" cy="28575"/>
            </a:xfrm>
            <a:custGeom>
              <a:avLst/>
              <a:gdLst>
                <a:gd name="T0" fmla="*/ 143 w 190"/>
                <a:gd name="T1" fmla="*/ 0 h 93"/>
                <a:gd name="T2" fmla="*/ 46 w 190"/>
                <a:gd name="T3" fmla="*/ 0 h 93"/>
                <a:gd name="T4" fmla="*/ 0 w 190"/>
                <a:gd name="T5" fmla="*/ 47 h 93"/>
                <a:gd name="T6" fmla="*/ 46 w 190"/>
                <a:gd name="T7" fmla="*/ 93 h 93"/>
                <a:gd name="T8" fmla="*/ 143 w 190"/>
                <a:gd name="T9" fmla="*/ 93 h 93"/>
                <a:gd name="T10" fmla="*/ 190 w 190"/>
                <a:gd name="T11" fmla="*/ 47 h 93"/>
                <a:gd name="T12" fmla="*/ 143 w 19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93">
                  <a:moveTo>
                    <a:pt x="143" y="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21" y="93"/>
                    <a:pt x="46" y="93"/>
                  </a:cubicBezTo>
                  <a:cubicBezTo>
                    <a:pt x="143" y="93"/>
                    <a:pt x="143" y="93"/>
                    <a:pt x="143" y="93"/>
                  </a:cubicBezTo>
                  <a:cubicBezTo>
                    <a:pt x="169" y="93"/>
                    <a:pt x="190" y="73"/>
                    <a:pt x="190" y="47"/>
                  </a:cubicBezTo>
                  <a:cubicBezTo>
                    <a:pt x="190" y="21"/>
                    <a:pt x="169" y="0"/>
                    <a:pt x="14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77"/>
            <p:cNvSpPr>
              <a:spLocks/>
            </p:cNvSpPr>
            <p:nvPr/>
          </p:nvSpPr>
          <p:spPr bwMode="auto">
            <a:xfrm>
              <a:off x="10625138" y="6207126"/>
              <a:ext cx="57150" cy="57150"/>
            </a:xfrm>
            <a:custGeom>
              <a:avLst/>
              <a:gdLst>
                <a:gd name="T0" fmla="*/ 175 w 193"/>
                <a:gd name="T1" fmla="*/ 109 h 189"/>
                <a:gd name="T2" fmla="*/ 84 w 193"/>
                <a:gd name="T3" fmla="*/ 19 h 189"/>
                <a:gd name="T4" fmla="*/ 18 w 193"/>
                <a:gd name="T5" fmla="*/ 19 h 189"/>
                <a:gd name="T6" fmla="*/ 18 w 193"/>
                <a:gd name="T7" fmla="*/ 84 h 189"/>
                <a:gd name="T8" fmla="*/ 109 w 193"/>
                <a:gd name="T9" fmla="*/ 175 h 189"/>
                <a:gd name="T10" fmla="*/ 142 w 193"/>
                <a:gd name="T11" fmla="*/ 189 h 189"/>
                <a:gd name="T12" fmla="*/ 175 w 193"/>
                <a:gd name="T13" fmla="*/ 175 h 189"/>
                <a:gd name="T14" fmla="*/ 175 w 193"/>
                <a:gd name="T15" fmla="*/ 10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189">
                  <a:moveTo>
                    <a:pt x="175" y="109"/>
                  </a:moveTo>
                  <a:cubicBezTo>
                    <a:pt x="84" y="19"/>
                    <a:pt x="84" y="19"/>
                    <a:pt x="84" y="19"/>
                  </a:cubicBezTo>
                  <a:cubicBezTo>
                    <a:pt x="66" y="0"/>
                    <a:pt x="36" y="0"/>
                    <a:pt x="18" y="19"/>
                  </a:cubicBezTo>
                  <a:cubicBezTo>
                    <a:pt x="0" y="37"/>
                    <a:pt x="0" y="66"/>
                    <a:pt x="18" y="84"/>
                  </a:cubicBezTo>
                  <a:cubicBezTo>
                    <a:pt x="109" y="175"/>
                    <a:pt x="109" y="175"/>
                    <a:pt x="109" y="175"/>
                  </a:cubicBezTo>
                  <a:cubicBezTo>
                    <a:pt x="118" y="184"/>
                    <a:pt x="130" y="189"/>
                    <a:pt x="142" y="189"/>
                  </a:cubicBezTo>
                  <a:cubicBezTo>
                    <a:pt x="154" y="189"/>
                    <a:pt x="166" y="184"/>
                    <a:pt x="175" y="175"/>
                  </a:cubicBezTo>
                  <a:cubicBezTo>
                    <a:pt x="193" y="157"/>
                    <a:pt x="193" y="128"/>
                    <a:pt x="175" y="1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78"/>
            <p:cNvSpPr>
              <a:spLocks/>
            </p:cNvSpPr>
            <p:nvPr/>
          </p:nvSpPr>
          <p:spPr bwMode="auto">
            <a:xfrm>
              <a:off x="10625138" y="5995988"/>
              <a:ext cx="57150" cy="55563"/>
            </a:xfrm>
            <a:custGeom>
              <a:avLst/>
              <a:gdLst>
                <a:gd name="T0" fmla="*/ 176 w 194"/>
                <a:gd name="T1" fmla="*/ 19 h 190"/>
                <a:gd name="T2" fmla="*/ 110 w 194"/>
                <a:gd name="T3" fmla="*/ 19 h 190"/>
                <a:gd name="T4" fmla="*/ 18 w 194"/>
                <a:gd name="T5" fmla="*/ 110 h 190"/>
                <a:gd name="T6" fmla="*/ 18 w 194"/>
                <a:gd name="T7" fmla="*/ 176 h 190"/>
                <a:gd name="T8" fmla="*/ 51 w 194"/>
                <a:gd name="T9" fmla="*/ 190 h 190"/>
                <a:gd name="T10" fmla="*/ 84 w 194"/>
                <a:gd name="T11" fmla="*/ 176 h 190"/>
                <a:gd name="T12" fmla="*/ 176 w 194"/>
                <a:gd name="T13" fmla="*/ 84 h 190"/>
                <a:gd name="T14" fmla="*/ 176 w 194"/>
                <a:gd name="T15" fmla="*/ 1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4" h="190">
                  <a:moveTo>
                    <a:pt x="176" y="19"/>
                  </a:moveTo>
                  <a:cubicBezTo>
                    <a:pt x="158" y="0"/>
                    <a:pt x="128" y="0"/>
                    <a:pt x="110" y="19"/>
                  </a:cubicBezTo>
                  <a:cubicBezTo>
                    <a:pt x="18" y="110"/>
                    <a:pt x="18" y="110"/>
                    <a:pt x="18" y="110"/>
                  </a:cubicBezTo>
                  <a:cubicBezTo>
                    <a:pt x="0" y="128"/>
                    <a:pt x="0" y="158"/>
                    <a:pt x="18" y="176"/>
                  </a:cubicBezTo>
                  <a:cubicBezTo>
                    <a:pt x="28" y="185"/>
                    <a:pt x="39" y="190"/>
                    <a:pt x="51" y="190"/>
                  </a:cubicBezTo>
                  <a:cubicBezTo>
                    <a:pt x="63" y="190"/>
                    <a:pt x="75" y="185"/>
                    <a:pt x="84" y="176"/>
                  </a:cubicBezTo>
                  <a:cubicBezTo>
                    <a:pt x="176" y="84"/>
                    <a:pt x="176" y="84"/>
                    <a:pt x="176" y="84"/>
                  </a:cubicBezTo>
                  <a:cubicBezTo>
                    <a:pt x="194" y="66"/>
                    <a:pt x="194" y="37"/>
                    <a:pt x="176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79"/>
            <p:cNvSpPr>
              <a:spLocks/>
            </p:cNvSpPr>
            <p:nvPr/>
          </p:nvSpPr>
          <p:spPr bwMode="auto">
            <a:xfrm>
              <a:off x="9993313" y="6116638"/>
              <a:ext cx="55563" cy="26988"/>
            </a:xfrm>
            <a:custGeom>
              <a:avLst/>
              <a:gdLst>
                <a:gd name="T0" fmla="*/ 144 w 190"/>
                <a:gd name="T1" fmla="*/ 0 h 93"/>
                <a:gd name="T2" fmla="*/ 47 w 190"/>
                <a:gd name="T3" fmla="*/ 0 h 93"/>
                <a:gd name="T4" fmla="*/ 0 w 190"/>
                <a:gd name="T5" fmla="*/ 47 h 93"/>
                <a:gd name="T6" fmla="*/ 47 w 190"/>
                <a:gd name="T7" fmla="*/ 93 h 93"/>
                <a:gd name="T8" fmla="*/ 144 w 190"/>
                <a:gd name="T9" fmla="*/ 93 h 93"/>
                <a:gd name="T10" fmla="*/ 190 w 190"/>
                <a:gd name="T11" fmla="*/ 47 h 93"/>
                <a:gd name="T12" fmla="*/ 144 w 19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93">
                  <a:moveTo>
                    <a:pt x="144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72"/>
                    <a:pt x="21" y="93"/>
                    <a:pt x="47" y="93"/>
                  </a:cubicBezTo>
                  <a:cubicBezTo>
                    <a:pt x="144" y="93"/>
                    <a:pt x="144" y="93"/>
                    <a:pt x="144" y="93"/>
                  </a:cubicBezTo>
                  <a:cubicBezTo>
                    <a:pt x="169" y="93"/>
                    <a:pt x="190" y="72"/>
                    <a:pt x="190" y="47"/>
                  </a:cubicBezTo>
                  <a:cubicBezTo>
                    <a:pt x="190" y="21"/>
                    <a:pt x="169" y="0"/>
                    <a:pt x="1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80"/>
            <p:cNvSpPr>
              <a:spLocks/>
            </p:cNvSpPr>
            <p:nvPr/>
          </p:nvSpPr>
          <p:spPr bwMode="auto">
            <a:xfrm>
              <a:off x="10012363" y="5995988"/>
              <a:ext cx="57150" cy="55563"/>
            </a:xfrm>
            <a:custGeom>
              <a:avLst/>
              <a:gdLst>
                <a:gd name="T0" fmla="*/ 175 w 193"/>
                <a:gd name="T1" fmla="*/ 109 h 189"/>
                <a:gd name="T2" fmla="*/ 84 w 193"/>
                <a:gd name="T3" fmla="*/ 19 h 189"/>
                <a:gd name="T4" fmla="*/ 18 w 193"/>
                <a:gd name="T5" fmla="*/ 19 h 189"/>
                <a:gd name="T6" fmla="*/ 18 w 193"/>
                <a:gd name="T7" fmla="*/ 84 h 189"/>
                <a:gd name="T8" fmla="*/ 109 w 193"/>
                <a:gd name="T9" fmla="*/ 175 h 189"/>
                <a:gd name="T10" fmla="*/ 142 w 193"/>
                <a:gd name="T11" fmla="*/ 189 h 189"/>
                <a:gd name="T12" fmla="*/ 175 w 193"/>
                <a:gd name="T13" fmla="*/ 175 h 189"/>
                <a:gd name="T14" fmla="*/ 175 w 193"/>
                <a:gd name="T15" fmla="*/ 10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189">
                  <a:moveTo>
                    <a:pt x="175" y="109"/>
                  </a:moveTo>
                  <a:cubicBezTo>
                    <a:pt x="84" y="19"/>
                    <a:pt x="84" y="19"/>
                    <a:pt x="84" y="19"/>
                  </a:cubicBezTo>
                  <a:cubicBezTo>
                    <a:pt x="66" y="0"/>
                    <a:pt x="37" y="0"/>
                    <a:pt x="18" y="19"/>
                  </a:cubicBezTo>
                  <a:cubicBezTo>
                    <a:pt x="0" y="37"/>
                    <a:pt x="0" y="66"/>
                    <a:pt x="18" y="84"/>
                  </a:cubicBezTo>
                  <a:cubicBezTo>
                    <a:pt x="109" y="175"/>
                    <a:pt x="109" y="175"/>
                    <a:pt x="109" y="175"/>
                  </a:cubicBezTo>
                  <a:cubicBezTo>
                    <a:pt x="118" y="184"/>
                    <a:pt x="130" y="189"/>
                    <a:pt x="142" y="189"/>
                  </a:cubicBezTo>
                  <a:cubicBezTo>
                    <a:pt x="154" y="189"/>
                    <a:pt x="166" y="184"/>
                    <a:pt x="175" y="175"/>
                  </a:cubicBezTo>
                  <a:cubicBezTo>
                    <a:pt x="193" y="157"/>
                    <a:pt x="193" y="127"/>
                    <a:pt x="175" y="1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81"/>
            <p:cNvSpPr>
              <a:spLocks/>
            </p:cNvSpPr>
            <p:nvPr/>
          </p:nvSpPr>
          <p:spPr bwMode="auto">
            <a:xfrm>
              <a:off x="10012363" y="6207126"/>
              <a:ext cx="57150" cy="57150"/>
            </a:xfrm>
            <a:custGeom>
              <a:avLst/>
              <a:gdLst>
                <a:gd name="T0" fmla="*/ 176 w 194"/>
                <a:gd name="T1" fmla="*/ 18 h 189"/>
                <a:gd name="T2" fmla="*/ 110 w 194"/>
                <a:gd name="T3" fmla="*/ 18 h 189"/>
                <a:gd name="T4" fmla="*/ 18 w 194"/>
                <a:gd name="T5" fmla="*/ 109 h 189"/>
                <a:gd name="T6" fmla="*/ 18 w 194"/>
                <a:gd name="T7" fmla="*/ 175 h 189"/>
                <a:gd name="T8" fmla="*/ 51 w 194"/>
                <a:gd name="T9" fmla="*/ 189 h 189"/>
                <a:gd name="T10" fmla="*/ 84 w 194"/>
                <a:gd name="T11" fmla="*/ 175 h 189"/>
                <a:gd name="T12" fmla="*/ 176 w 194"/>
                <a:gd name="T13" fmla="*/ 83 h 189"/>
                <a:gd name="T14" fmla="*/ 176 w 194"/>
                <a:gd name="T15" fmla="*/ 1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4" h="189">
                  <a:moveTo>
                    <a:pt x="176" y="18"/>
                  </a:moveTo>
                  <a:cubicBezTo>
                    <a:pt x="157" y="0"/>
                    <a:pt x="128" y="0"/>
                    <a:pt x="110" y="18"/>
                  </a:cubicBezTo>
                  <a:cubicBezTo>
                    <a:pt x="18" y="109"/>
                    <a:pt x="18" y="109"/>
                    <a:pt x="18" y="109"/>
                  </a:cubicBezTo>
                  <a:cubicBezTo>
                    <a:pt x="0" y="128"/>
                    <a:pt x="0" y="157"/>
                    <a:pt x="18" y="175"/>
                  </a:cubicBezTo>
                  <a:cubicBezTo>
                    <a:pt x="27" y="184"/>
                    <a:pt x="39" y="189"/>
                    <a:pt x="51" y="189"/>
                  </a:cubicBezTo>
                  <a:cubicBezTo>
                    <a:pt x="63" y="189"/>
                    <a:pt x="75" y="184"/>
                    <a:pt x="84" y="175"/>
                  </a:cubicBezTo>
                  <a:cubicBezTo>
                    <a:pt x="176" y="83"/>
                    <a:pt x="176" y="83"/>
                    <a:pt x="176" y="83"/>
                  </a:cubicBezTo>
                  <a:cubicBezTo>
                    <a:pt x="194" y="65"/>
                    <a:pt x="194" y="36"/>
                    <a:pt x="176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8464923" y="2372026"/>
            <a:ext cx="389474" cy="390387"/>
            <a:chOff x="8305800" y="5635625"/>
            <a:chExt cx="674688" cy="676276"/>
          </a:xfrm>
          <a:solidFill>
            <a:schemeClr val="accent5"/>
          </a:solidFill>
        </p:grpSpPr>
        <p:sp>
          <p:nvSpPr>
            <p:cNvPr id="141" name="Freeform 38"/>
            <p:cNvSpPr>
              <a:spLocks noEditPoints="1"/>
            </p:cNvSpPr>
            <p:nvPr/>
          </p:nvSpPr>
          <p:spPr bwMode="auto">
            <a:xfrm>
              <a:off x="8432800" y="5821363"/>
              <a:ext cx="420688" cy="490538"/>
            </a:xfrm>
            <a:custGeom>
              <a:avLst/>
              <a:gdLst>
                <a:gd name="T0" fmla="*/ 779 w 1238"/>
                <a:gd name="T1" fmla="*/ 997 h 1440"/>
                <a:gd name="T2" fmla="*/ 874 w 1238"/>
                <a:gd name="T3" fmla="*/ 896 h 1440"/>
                <a:gd name="T4" fmla="*/ 1035 w 1238"/>
                <a:gd name="T5" fmla="*/ 800 h 1440"/>
                <a:gd name="T6" fmla="*/ 892 w 1238"/>
                <a:gd name="T7" fmla="*/ 131 h 1440"/>
                <a:gd name="T8" fmla="*/ 597 w 1238"/>
                <a:gd name="T9" fmla="*/ 0 h 1440"/>
                <a:gd name="T10" fmla="*/ 203 w 1238"/>
                <a:gd name="T11" fmla="*/ 640 h 1440"/>
                <a:gd name="T12" fmla="*/ 459 w 1238"/>
                <a:gd name="T13" fmla="*/ 980 h 1440"/>
                <a:gd name="T14" fmla="*/ 249 w 1238"/>
                <a:gd name="T15" fmla="*/ 1035 h 1440"/>
                <a:gd name="T16" fmla="*/ 0 w 1238"/>
                <a:gd name="T17" fmla="*/ 1440 h 1440"/>
                <a:gd name="T18" fmla="*/ 1163 w 1238"/>
                <a:gd name="T19" fmla="*/ 1191 h 1440"/>
                <a:gd name="T20" fmla="*/ 483 w 1238"/>
                <a:gd name="T21" fmla="*/ 1058 h 1440"/>
                <a:gd name="T22" fmla="*/ 505 w 1238"/>
                <a:gd name="T23" fmla="*/ 1188 h 1440"/>
                <a:gd name="T24" fmla="*/ 483 w 1238"/>
                <a:gd name="T25" fmla="*/ 1058 h 1440"/>
                <a:gd name="T26" fmla="*/ 526 w 1238"/>
                <a:gd name="T27" fmla="*/ 1010 h 1440"/>
                <a:gd name="T28" fmla="*/ 712 w 1238"/>
                <a:gd name="T29" fmla="*/ 1010 h 1440"/>
                <a:gd name="T30" fmla="*/ 755 w 1238"/>
                <a:gd name="T31" fmla="*/ 1058 h 1440"/>
                <a:gd name="T32" fmla="*/ 733 w 1238"/>
                <a:gd name="T33" fmla="*/ 1188 h 1440"/>
                <a:gd name="T34" fmla="*/ 755 w 1238"/>
                <a:gd name="T35" fmla="*/ 1058 h 1440"/>
                <a:gd name="T36" fmla="*/ 912 w 1238"/>
                <a:gd name="T37" fmla="*/ 832 h 1440"/>
                <a:gd name="T38" fmla="*/ 971 w 1238"/>
                <a:gd name="T39" fmla="*/ 750 h 1440"/>
                <a:gd name="T40" fmla="*/ 939 w 1238"/>
                <a:gd name="T41" fmla="*/ 832 h 1440"/>
                <a:gd name="T42" fmla="*/ 971 w 1238"/>
                <a:gd name="T43" fmla="*/ 640 h 1440"/>
                <a:gd name="T44" fmla="*/ 939 w 1238"/>
                <a:gd name="T45" fmla="*/ 584 h 1440"/>
                <a:gd name="T46" fmla="*/ 299 w 1238"/>
                <a:gd name="T47" fmla="*/ 584 h 1440"/>
                <a:gd name="T48" fmla="*/ 267 w 1238"/>
                <a:gd name="T49" fmla="*/ 640 h 1440"/>
                <a:gd name="T50" fmla="*/ 299 w 1238"/>
                <a:gd name="T51" fmla="*/ 516 h 1440"/>
                <a:gd name="T52" fmla="*/ 267 w 1238"/>
                <a:gd name="T53" fmla="*/ 394 h 1440"/>
                <a:gd name="T54" fmla="*/ 830 w 1238"/>
                <a:gd name="T55" fmla="*/ 160 h 1440"/>
                <a:gd name="T56" fmla="*/ 867 w 1238"/>
                <a:gd name="T57" fmla="*/ 191 h 1440"/>
                <a:gd name="T58" fmla="*/ 971 w 1238"/>
                <a:gd name="T59" fmla="*/ 529 h 1440"/>
                <a:gd name="T60" fmla="*/ 939 w 1238"/>
                <a:gd name="T61" fmla="*/ 480 h 1440"/>
                <a:gd name="T62" fmla="*/ 616 w 1238"/>
                <a:gd name="T63" fmla="*/ 369 h 1440"/>
                <a:gd name="T64" fmla="*/ 527 w 1238"/>
                <a:gd name="T65" fmla="*/ 398 h 1440"/>
                <a:gd name="T66" fmla="*/ 299 w 1238"/>
                <a:gd name="T67" fmla="*/ 480 h 1440"/>
                <a:gd name="T68" fmla="*/ 363 w 1238"/>
                <a:gd name="T69" fmla="*/ 542 h 1440"/>
                <a:gd name="T70" fmla="*/ 585 w 1238"/>
                <a:gd name="T71" fmla="*/ 431 h 1440"/>
                <a:gd name="T72" fmla="*/ 875 w 1238"/>
                <a:gd name="T73" fmla="*/ 544 h 1440"/>
                <a:gd name="T74" fmla="*/ 840 w 1238"/>
                <a:gd name="T75" fmla="*/ 832 h 1440"/>
                <a:gd name="T76" fmla="*/ 619 w 1238"/>
                <a:gd name="T77" fmla="*/ 896 h 1440"/>
                <a:gd name="T78" fmla="*/ 619 w 1238"/>
                <a:gd name="T79" fmla="*/ 960 h 1440"/>
                <a:gd name="T80" fmla="*/ 86 w 1238"/>
                <a:gd name="T81" fmla="*/ 1376 h 1440"/>
                <a:gd name="T82" fmla="*/ 261 w 1238"/>
                <a:gd name="T83" fmla="*/ 1098 h 1440"/>
                <a:gd name="T84" fmla="*/ 477 w 1238"/>
                <a:gd name="T85" fmla="*/ 1307 h 1440"/>
                <a:gd name="T86" fmla="*/ 761 w 1238"/>
                <a:gd name="T87" fmla="*/ 1307 h 1440"/>
                <a:gd name="T88" fmla="*/ 978 w 1238"/>
                <a:gd name="T89" fmla="*/ 1098 h 1440"/>
                <a:gd name="T90" fmla="*/ 1152 w 1238"/>
                <a:gd name="T91" fmla="*/ 1376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38" h="1440">
                  <a:moveTo>
                    <a:pt x="989" y="1035"/>
                  </a:moveTo>
                  <a:cubicBezTo>
                    <a:pt x="779" y="997"/>
                    <a:pt x="779" y="997"/>
                    <a:pt x="779" y="997"/>
                  </a:cubicBezTo>
                  <a:cubicBezTo>
                    <a:pt x="779" y="980"/>
                    <a:pt x="779" y="980"/>
                    <a:pt x="779" y="980"/>
                  </a:cubicBezTo>
                  <a:cubicBezTo>
                    <a:pt x="816" y="959"/>
                    <a:pt x="849" y="930"/>
                    <a:pt x="874" y="896"/>
                  </a:cubicBezTo>
                  <a:cubicBezTo>
                    <a:pt x="939" y="896"/>
                    <a:pt x="939" y="896"/>
                    <a:pt x="939" y="896"/>
                  </a:cubicBezTo>
                  <a:cubicBezTo>
                    <a:pt x="992" y="896"/>
                    <a:pt x="1035" y="852"/>
                    <a:pt x="1035" y="800"/>
                  </a:cubicBezTo>
                  <a:cubicBezTo>
                    <a:pt x="1035" y="323"/>
                    <a:pt x="1035" y="323"/>
                    <a:pt x="1035" y="323"/>
                  </a:cubicBezTo>
                  <a:cubicBezTo>
                    <a:pt x="1035" y="234"/>
                    <a:pt x="977" y="156"/>
                    <a:pt x="892" y="131"/>
                  </a:cubicBezTo>
                  <a:cubicBezTo>
                    <a:pt x="876" y="115"/>
                    <a:pt x="876" y="115"/>
                    <a:pt x="876" y="115"/>
                  </a:cubicBezTo>
                  <a:cubicBezTo>
                    <a:pt x="801" y="41"/>
                    <a:pt x="702" y="0"/>
                    <a:pt x="597" y="0"/>
                  </a:cubicBezTo>
                  <a:cubicBezTo>
                    <a:pt x="380" y="0"/>
                    <a:pt x="203" y="176"/>
                    <a:pt x="203" y="394"/>
                  </a:cubicBezTo>
                  <a:cubicBezTo>
                    <a:pt x="203" y="640"/>
                    <a:pt x="203" y="640"/>
                    <a:pt x="203" y="640"/>
                  </a:cubicBezTo>
                  <a:cubicBezTo>
                    <a:pt x="203" y="701"/>
                    <a:pt x="247" y="753"/>
                    <a:pt x="305" y="765"/>
                  </a:cubicBezTo>
                  <a:cubicBezTo>
                    <a:pt x="323" y="857"/>
                    <a:pt x="380" y="935"/>
                    <a:pt x="459" y="980"/>
                  </a:cubicBezTo>
                  <a:cubicBezTo>
                    <a:pt x="459" y="997"/>
                    <a:pt x="459" y="997"/>
                    <a:pt x="459" y="997"/>
                  </a:cubicBezTo>
                  <a:cubicBezTo>
                    <a:pt x="249" y="1035"/>
                    <a:pt x="249" y="1035"/>
                    <a:pt x="249" y="1035"/>
                  </a:cubicBezTo>
                  <a:cubicBezTo>
                    <a:pt x="166" y="1050"/>
                    <a:pt x="99" y="1110"/>
                    <a:pt x="75" y="1191"/>
                  </a:cubicBezTo>
                  <a:cubicBezTo>
                    <a:pt x="0" y="1440"/>
                    <a:pt x="0" y="1440"/>
                    <a:pt x="0" y="1440"/>
                  </a:cubicBezTo>
                  <a:cubicBezTo>
                    <a:pt x="1238" y="1440"/>
                    <a:pt x="1238" y="1440"/>
                    <a:pt x="1238" y="1440"/>
                  </a:cubicBezTo>
                  <a:cubicBezTo>
                    <a:pt x="1163" y="1191"/>
                    <a:pt x="1163" y="1191"/>
                    <a:pt x="1163" y="1191"/>
                  </a:cubicBezTo>
                  <a:cubicBezTo>
                    <a:pt x="1139" y="1110"/>
                    <a:pt x="1072" y="1050"/>
                    <a:pt x="989" y="1035"/>
                  </a:cubicBezTo>
                  <a:moveTo>
                    <a:pt x="483" y="1058"/>
                  </a:moveTo>
                  <a:cubicBezTo>
                    <a:pt x="570" y="1123"/>
                    <a:pt x="570" y="1123"/>
                    <a:pt x="570" y="1123"/>
                  </a:cubicBezTo>
                  <a:cubicBezTo>
                    <a:pt x="505" y="1188"/>
                    <a:pt x="505" y="1188"/>
                    <a:pt x="505" y="1188"/>
                  </a:cubicBezTo>
                  <a:cubicBezTo>
                    <a:pt x="463" y="1061"/>
                    <a:pt x="463" y="1061"/>
                    <a:pt x="463" y="1061"/>
                  </a:cubicBezTo>
                  <a:lnTo>
                    <a:pt x="483" y="1058"/>
                  </a:lnTo>
                  <a:close/>
                  <a:moveTo>
                    <a:pt x="619" y="1080"/>
                  </a:moveTo>
                  <a:cubicBezTo>
                    <a:pt x="526" y="1010"/>
                    <a:pt x="526" y="1010"/>
                    <a:pt x="526" y="1010"/>
                  </a:cubicBezTo>
                  <a:cubicBezTo>
                    <a:pt x="555" y="1019"/>
                    <a:pt x="587" y="1024"/>
                    <a:pt x="619" y="1024"/>
                  </a:cubicBezTo>
                  <a:cubicBezTo>
                    <a:pt x="651" y="1024"/>
                    <a:pt x="683" y="1019"/>
                    <a:pt x="712" y="1010"/>
                  </a:cubicBezTo>
                  <a:lnTo>
                    <a:pt x="619" y="1080"/>
                  </a:lnTo>
                  <a:close/>
                  <a:moveTo>
                    <a:pt x="755" y="1058"/>
                  </a:moveTo>
                  <a:cubicBezTo>
                    <a:pt x="775" y="1061"/>
                    <a:pt x="775" y="1061"/>
                    <a:pt x="775" y="1061"/>
                  </a:cubicBezTo>
                  <a:cubicBezTo>
                    <a:pt x="733" y="1188"/>
                    <a:pt x="733" y="1188"/>
                    <a:pt x="733" y="1188"/>
                  </a:cubicBezTo>
                  <a:cubicBezTo>
                    <a:pt x="668" y="1123"/>
                    <a:pt x="668" y="1123"/>
                    <a:pt x="668" y="1123"/>
                  </a:cubicBezTo>
                  <a:lnTo>
                    <a:pt x="755" y="1058"/>
                  </a:lnTo>
                  <a:close/>
                  <a:moveTo>
                    <a:pt x="939" y="832"/>
                  </a:moveTo>
                  <a:cubicBezTo>
                    <a:pt x="912" y="832"/>
                    <a:pt x="912" y="832"/>
                    <a:pt x="912" y="832"/>
                  </a:cubicBezTo>
                  <a:cubicBezTo>
                    <a:pt x="921" y="810"/>
                    <a:pt x="928" y="788"/>
                    <a:pt x="933" y="765"/>
                  </a:cubicBezTo>
                  <a:cubicBezTo>
                    <a:pt x="947" y="762"/>
                    <a:pt x="959" y="757"/>
                    <a:pt x="971" y="750"/>
                  </a:cubicBezTo>
                  <a:cubicBezTo>
                    <a:pt x="971" y="800"/>
                    <a:pt x="971" y="800"/>
                    <a:pt x="971" y="800"/>
                  </a:cubicBezTo>
                  <a:cubicBezTo>
                    <a:pt x="971" y="817"/>
                    <a:pt x="957" y="832"/>
                    <a:pt x="939" y="832"/>
                  </a:cubicBezTo>
                  <a:moveTo>
                    <a:pt x="939" y="584"/>
                  </a:moveTo>
                  <a:cubicBezTo>
                    <a:pt x="958" y="596"/>
                    <a:pt x="971" y="616"/>
                    <a:pt x="971" y="640"/>
                  </a:cubicBezTo>
                  <a:cubicBezTo>
                    <a:pt x="971" y="663"/>
                    <a:pt x="958" y="684"/>
                    <a:pt x="939" y="695"/>
                  </a:cubicBezTo>
                  <a:lnTo>
                    <a:pt x="939" y="584"/>
                  </a:lnTo>
                  <a:close/>
                  <a:moveTo>
                    <a:pt x="267" y="640"/>
                  </a:moveTo>
                  <a:cubicBezTo>
                    <a:pt x="267" y="616"/>
                    <a:pt x="280" y="596"/>
                    <a:pt x="299" y="584"/>
                  </a:cubicBezTo>
                  <a:cubicBezTo>
                    <a:pt x="299" y="695"/>
                    <a:pt x="299" y="695"/>
                    <a:pt x="299" y="695"/>
                  </a:cubicBezTo>
                  <a:cubicBezTo>
                    <a:pt x="280" y="684"/>
                    <a:pt x="267" y="663"/>
                    <a:pt x="267" y="640"/>
                  </a:cubicBezTo>
                  <a:moveTo>
                    <a:pt x="299" y="480"/>
                  </a:moveTo>
                  <a:cubicBezTo>
                    <a:pt x="299" y="516"/>
                    <a:pt x="299" y="516"/>
                    <a:pt x="299" y="516"/>
                  </a:cubicBezTo>
                  <a:cubicBezTo>
                    <a:pt x="288" y="519"/>
                    <a:pt x="277" y="524"/>
                    <a:pt x="267" y="529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7" y="212"/>
                    <a:pt x="415" y="64"/>
                    <a:pt x="597" y="64"/>
                  </a:cubicBezTo>
                  <a:cubicBezTo>
                    <a:pt x="685" y="64"/>
                    <a:pt x="768" y="98"/>
                    <a:pt x="830" y="160"/>
                  </a:cubicBezTo>
                  <a:cubicBezTo>
                    <a:pt x="859" y="188"/>
                    <a:pt x="859" y="188"/>
                    <a:pt x="859" y="188"/>
                  </a:cubicBezTo>
                  <a:cubicBezTo>
                    <a:pt x="867" y="191"/>
                    <a:pt x="867" y="191"/>
                    <a:pt x="867" y="191"/>
                  </a:cubicBezTo>
                  <a:cubicBezTo>
                    <a:pt x="928" y="206"/>
                    <a:pt x="971" y="261"/>
                    <a:pt x="971" y="323"/>
                  </a:cubicBezTo>
                  <a:cubicBezTo>
                    <a:pt x="971" y="529"/>
                    <a:pt x="971" y="529"/>
                    <a:pt x="971" y="529"/>
                  </a:cubicBezTo>
                  <a:cubicBezTo>
                    <a:pt x="961" y="524"/>
                    <a:pt x="950" y="519"/>
                    <a:pt x="939" y="516"/>
                  </a:cubicBezTo>
                  <a:cubicBezTo>
                    <a:pt x="939" y="480"/>
                    <a:pt x="939" y="480"/>
                    <a:pt x="939" y="480"/>
                  </a:cubicBezTo>
                  <a:cubicBezTo>
                    <a:pt x="837" y="480"/>
                    <a:pt x="837" y="480"/>
                    <a:pt x="837" y="480"/>
                  </a:cubicBezTo>
                  <a:cubicBezTo>
                    <a:pt x="751" y="480"/>
                    <a:pt x="668" y="438"/>
                    <a:pt x="616" y="369"/>
                  </a:cubicBezTo>
                  <a:cubicBezTo>
                    <a:pt x="590" y="335"/>
                    <a:pt x="590" y="335"/>
                    <a:pt x="590" y="335"/>
                  </a:cubicBezTo>
                  <a:cubicBezTo>
                    <a:pt x="527" y="398"/>
                    <a:pt x="527" y="398"/>
                    <a:pt x="527" y="398"/>
                  </a:cubicBezTo>
                  <a:cubicBezTo>
                    <a:pt x="475" y="451"/>
                    <a:pt x="405" y="480"/>
                    <a:pt x="331" y="480"/>
                  </a:cubicBezTo>
                  <a:lnTo>
                    <a:pt x="299" y="480"/>
                  </a:lnTo>
                  <a:close/>
                  <a:moveTo>
                    <a:pt x="363" y="704"/>
                  </a:moveTo>
                  <a:cubicBezTo>
                    <a:pt x="363" y="542"/>
                    <a:pt x="363" y="542"/>
                    <a:pt x="363" y="542"/>
                  </a:cubicBezTo>
                  <a:cubicBezTo>
                    <a:pt x="442" y="535"/>
                    <a:pt x="515" y="500"/>
                    <a:pt x="572" y="444"/>
                  </a:cubicBezTo>
                  <a:cubicBezTo>
                    <a:pt x="585" y="431"/>
                    <a:pt x="585" y="431"/>
                    <a:pt x="585" y="431"/>
                  </a:cubicBezTo>
                  <a:cubicBezTo>
                    <a:pt x="649" y="502"/>
                    <a:pt x="741" y="544"/>
                    <a:pt x="837" y="544"/>
                  </a:cubicBezTo>
                  <a:cubicBezTo>
                    <a:pt x="875" y="544"/>
                    <a:pt x="875" y="544"/>
                    <a:pt x="875" y="544"/>
                  </a:cubicBezTo>
                  <a:cubicBezTo>
                    <a:pt x="875" y="704"/>
                    <a:pt x="875" y="704"/>
                    <a:pt x="875" y="704"/>
                  </a:cubicBezTo>
                  <a:cubicBezTo>
                    <a:pt x="875" y="750"/>
                    <a:pt x="862" y="794"/>
                    <a:pt x="840" y="832"/>
                  </a:cubicBezTo>
                  <a:cubicBezTo>
                    <a:pt x="619" y="832"/>
                    <a:pt x="619" y="832"/>
                    <a:pt x="619" y="832"/>
                  </a:cubicBezTo>
                  <a:cubicBezTo>
                    <a:pt x="619" y="896"/>
                    <a:pt x="619" y="896"/>
                    <a:pt x="619" y="896"/>
                  </a:cubicBezTo>
                  <a:cubicBezTo>
                    <a:pt x="788" y="896"/>
                    <a:pt x="788" y="896"/>
                    <a:pt x="788" y="896"/>
                  </a:cubicBezTo>
                  <a:cubicBezTo>
                    <a:pt x="743" y="935"/>
                    <a:pt x="684" y="960"/>
                    <a:pt x="619" y="960"/>
                  </a:cubicBezTo>
                  <a:cubicBezTo>
                    <a:pt x="478" y="960"/>
                    <a:pt x="363" y="845"/>
                    <a:pt x="363" y="704"/>
                  </a:cubicBezTo>
                  <a:moveTo>
                    <a:pt x="86" y="1376"/>
                  </a:moveTo>
                  <a:cubicBezTo>
                    <a:pt x="136" y="1209"/>
                    <a:pt x="136" y="1209"/>
                    <a:pt x="136" y="1209"/>
                  </a:cubicBezTo>
                  <a:cubicBezTo>
                    <a:pt x="153" y="1152"/>
                    <a:pt x="201" y="1109"/>
                    <a:pt x="261" y="1098"/>
                  </a:cubicBezTo>
                  <a:cubicBezTo>
                    <a:pt x="399" y="1073"/>
                    <a:pt x="399" y="1073"/>
                    <a:pt x="399" y="1073"/>
                  </a:cubicBezTo>
                  <a:cubicBezTo>
                    <a:pt x="477" y="1307"/>
                    <a:pt x="477" y="1307"/>
                    <a:pt x="477" y="1307"/>
                  </a:cubicBezTo>
                  <a:cubicBezTo>
                    <a:pt x="619" y="1165"/>
                    <a:pt x="619" y="1165"/>
                    <a:pt x="619" y="1165"/>
                  </a:cubicBezTo>
                  <a:cubicBezTo>
                    <a:pt x="761" y="1307"/>
                    <a:pt x="761" y="1307"/>
                    <a:pt x="761" y="1307"/>
                  </a:cubicBezTo>
                  <a:cubicBezTo>
                    <a:pt x="839" y="1073"/>
                    <a:pt x="839" y="1073"/>
                    <a:pt x="839" y="1073"/>
                  </a:cubicBezTo>
                  <a:cubicBezTo>
                    <a:pt x="978" y="1098"/>
                    <a:pt x="978" y="1098"/>
                    <a:pt x="978" y="1098"/>
                  </a:cubicBezTo>
                  <a:cubicBezTo>
                    <a:pt x="1037" y="1109"/>
                    <a:pt x="1085" y="1152"/>
                    <a:pt x="1102" y="1209"/>
                  </a:cubicBezTo>
                  <a:cubicBezTo>
                    <a:pt x="1152" y="1376"/>
                    <a:pt x="1152" y="1376"/>
                    <a:pt x="1152" y="1376"/>
                  </a:cubicBezTo>
                  <a:lnTo>
                    <a:pt x="86" y="13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39"/>
            <p:cNvSpPr>
              <a:spLocks noEditPoints="1"/>
            </p:cNvSpPr>
            <p:nvPr/>
          </p:nvSpPr>
          <p:spPr bwMode="auto">
            <a:xfrm>
              <a:off x="8305800" y="5635625"/>
              <a:ext cx="260350" cy="276225"/>
            </a:xfrm>
            <a:custGeom>
              <a:avLst/>
              <a:gdLst>
                <a:gd name="T0" fmla="*/ 521 w 768"/>
                <a:gd name="T1" fmla="*/ 576 h 808"/>
                <a:gd name="T2" fmla="*/ 672 w 768"/>
                <a:gd name="T3" fmla="*/ 576 h 808"/>
                <a:gd name="T4" fmla="*/ 768 w 768"/>
                <a:gd name="T5" fmla="*/ 480 h 808"/>
                <a:gd name="T6" fmla="*/ 768 w 768"/>
                <a:gd name="T7" fmla="*/ 96 h 808"/>
                <a:gd name="T8" fmla="*/ 672 w 768"/>
                <a:gd name="T9" fmla="*/ 0 h 808"/>
                <a:gd name="T10" fmla="*/ 96 w 768"/>
                <a:gd name="T11" fmla="*/ 0 h 808"/>
                <a:gd name="T12" fmla="*/ 0 w 768"/>
                <a:gd name="T13" fmla="*/ 96 h 808"/>
                <a:gd name="T14" fmla="*/ 0 w 768"/>
                <a:gd name="T15" fmla="*/ 480 h 808"/>
                <a:gd name="T16" fmla="*/ 96 w 768"/>
                <a:gd name="T17" fmla="*/ 576 h 808"/>
                <a:gd name="T18" fmla="*/ 245 w 768"/>
                <a:gd name="T19" fmla="*/ 576 h 808"/>
                <a:gd name="T20" fmla="*/ 555 w 768"/>
                <a:gd name="T21" fmla="*/ 808 h 808"/>
                <a:gd name="T22" fmla="*/ 521 w 768"/>
                <a:gd name="T23" fmla="*/ 576 h 808"/>
                <a:gd name="T24" fmla="*/ 267 w 768"/>
                <a:gd name="T25" fmla="*/ 512 h 808"/>
                <a:gd name="T26" fmla="*/ 96 w 768"/>
                <a:gd name="T27" fmla="*/ 512 h 808"/>
                <a:gd name="T28" fmla="*/ 64 w 768"/>
                <a:gd name="T29" fmla="*/ 480 h 808"/>
                <a:gd name="T30" fmla="*/ 64 w 768"/>
                <a:gd name="T31" fmla="*/ 96 h 808"/>
                <a:gd name="T32" fmla="*/ 96 w 768"/>
                <a:gd name="T33" fmla="*/ 64 h 808"/>
                <a:gd name="T34" fmla="*/ 672 w 768"/>
                <a:gd name="T35" fmla="*/ 64 h 808"/>
                <a:gd name="T36" fmla="*/ 704 w 768"/>
                <a:gd name="T37" fmla="*/ 96 h 808"/>
                <a:gd name="T38" fmla="*/ 704 w 768"/>
                <a:gd name="T39" fmla="*/ 480 h 808"/>
                <a:gd name="T40" fmla="*/ 672 w 768"/>
                <a:gd name="T41" fmla="*/ 512 h 808"/>
                <a:gd name="T42" fmla="*/ 448 w 768"/>
                <a:gd name="T43" fmla="*/ 512 h 808"/>
                <a:gd name="T44" fmla="*/ 469 w 768"/>
                <a:gd name="T45" fmla="*/ 664 h 808"/>
                <a:gd name="T46" fmla="*/ 267 w 768"/>
                <a:gd name="T47" fmla="*/ 512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68" h="808">
                  <a:moveTo>
                    <a:pt x="521" y="576"/>
                  </a:moveTo>
                  <a:cubicBezTo>
                    <a:pt x="672" y="576"/>
                    <a:pt x="672" y="576"/>
                    <a:pt x="672" y="576"/>
                  </a:cubicBezTo>
                  <a:cubicBezTo>
                    <a:pt x="725" y="576"/>
                    <a:pt x="768" y="532"/>
                    <a:pt x="768" y="480"/>
                  </a:cubicBezTo>
                  <a:cubicBezTo>
                    <a:pt x="768" y="96"/>
                    <a:pt x="768" y="96"/>
                    <a:pt x="768" y="96"/>
                  </a:cubicBezTo>
                  <a:cubicBezTo>
                    <a:pt x="768" y="43"/>
                    <a:pt x="725" y="0"/>
                    <a:pt x="672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43" y="0"/>
                    <a:pt x="0" y="43"/>
                    <a:pt x="0" y="96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32"/>
                    <a:pt x="43" y="576"/>
                    <a:pt x="96" y="576"/>
                  </a:cubicBezTo>
                  <a:cubicBezTo>
                    <a:pt x="245" y="576"/>
                    <a:pt x="245" y="576"/>
                    <a:pt x="245" y="576"/>
                  </a:cubicBezTo>
                  <a:cubicBezTo>
                    <a:pt x="555" y="808"/>
                    <a:pt x="555" y="808"/>
                    <a:pt x="555" y="808"/>
                  </a:cubicBezTo>
                  <a:lnTo>
                    <a:pt x="521" y="576"/>
                  </a:lnTo>
                  <a:close/>
                  <a:moveTo>
                    <a:pt x="267" y="512"/>
                  </a:moveTo>
                  <a:cubicBezTo>
                    <a:pt x="96" y="512"/>
                    <a:pt x="96" y="512"/>
                    <a:pt x="96" y="512"/>
                  </a:cubicBezTo>
                  <a:cubicBezTo>
                    <a:pt x="78" y="512"/>
                    <a:pt x="64" y="497"/>
                    <a:pt x="64" y="480"/>
                  </a:cubicBezTo>
                  <a:cubicBezTo>
                    <a:pt x="64" y="96"/>
                    <a:pt x="64" y="96"/>
                    <a:pt x="64" y="96"/>
                  </a:cubicBezTo>
                  <a:cubicBezTo>
                    <a:pt x="64" y="78"/>
                    <a:pt x="78" y="64"/>
                    <a:pt x="96" y="64"/>
                  </a:cubicBezTo>
                  <a:cubicBezTo>
                    <a:pt x="672" y="64"/>
                    <a:pt x="672" y="64"/>
                    <a:pt x="672" y="64"/>
                  </a:cubicBezTo>
                  <a:cubicBezTo>
                    <a:pt x="690" y="64"/>
                    <a:pt x="704" y="78"/>
                    <a:pt x="704" y="96"/>
                  </a:cubicBezTo>
                  <a:cubicBezTo>
                    <a:pt x="704" y="480"/>
                    <a:pt x="704" y="480"/>
                    <a:pt x="704" y="480"/>
                  </a:cubicBezTo>
                  <a:cubicBezTo>
                    <a:pt x="704" y="497"/>
                    <a:pt x="690" y="512"/>
                    <a:pt x="672" y="512"/>
                  </a:cubicBezTo>
                  <a:cubicBezTo>
                    <a:pt x="448" y="512"/>
                    <a:pt x="448" y="512"/>
                    <a:pt x="448" y="512"/>
                  </a:cubicBezTo>
                  <a:cubicBezTo>
                    <a:pt x="469" y="664"/>
                    <a:pt x="469" y="664"/>
                    <a:pt x="469" y="664"/>
                  </a:cubicBezTo>
                  <a:lnTo>
                    <a:pt x="267" y="5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Rectangle 40"/>
            <p:cNvSpPr>
              <a:spLocks noChangeArrowheads="1"/>
            </p:cNvSpPr>
            <p:nvPr/>
          </p:nvSpPr>
          <p:spPr bwMode="auto">
            <a:xfrm>
              <a:off x="8348663" y="5680075"/>
              <a:ext cx="174625" cy="20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Rectangle 41"/>
            <p:cNvSpPr>
              <a:spLocks noChangeArrowheads="1"/>
            </p:cNvSpPr>
            <p:nvPr/>
          </p:nvSpPr>
          <p:spPr bwMode="auto">
            <a:xfrm>
              <a:off x="8348663" y="5767388"/>
              <a:ext cx="131763" cy="20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42"/>
            <p:cNvSpPr>
              <a:spLocks noEditPoints="1"/>
            </p:cNvSpPr>
            <p:nvPr/>
          </p:nvSpPr>
          <p:spPr bwMode="auto">
            <a:xfrm>
              <a:off x="8785225" y="5635625"/>
              <a:ext cx="195263" cy="250825"/>
            </a:xfrm>
            <a:custGeom>
              <a:avLst/>
              <a:gdLst>
                <a:gd name="T0" fmla="*/ 480 w 576"/>
                <a:gd name="T1" fmla="*/ 502 h 736"/>
                <a:gd name="T2" fmla="*/ 576 w 576"/>
                <a:gd name="T3" fmla="*/ 288 h 736"/>
                <a:gd name="T4" fmla="*/ 288 w 576"/>
                <a:gd name="T5" fmla="*/ 0 h 736"/>
                <a:gd name="T6" fmla="*/ 0 w 576"/>
                <a:gd name="T7" fmla="*/ 288 h 736"/>
                <a:gd name="T8" fmla="*/ 96 w 576"/>
                <a:gd name="T9" fmla="*/ 502 h 736"/>
                <a:gd name="T10" fmla="*/ 96 w 576"/>
                <a:gd name="T11" fmla="*/ 544 h 736"/>
                <a:gd name="T12" fmla="*/ 32 w 576"/>
                <a:gd name="T13" fmla="*/ 544 h 736"/>
                <a:gd name="T14" fmla="*/ 32 w 576"/>
                <a:gd name="T15" fmla="*/ 608 h 736"/>
                <a:gd name="T16" fmla="*/ 96 w 576"/>
                <a:gd name="T17" fmla="*/ 608 h 736"/>
                <a:gd name="T18" fmla="*/ 96 w 576"/>
                <a:gd name="T19" fmla="*/ 736 h 736"/>
                <a:gd name="T20" fmla="*/ 480 w 576"/>
                <a:gd name="T21" fmla="*/ 736 h 736"/>
                <a:gd name="T22" fmla="*/ 480 w 576"/>
                <a:gd name="T23" fmla="*/ 608 h 736"/>
                <a:gd name="T24" fmla="*/ 544 w 576"/>
                <a:gd name="T25" fmla="*/ 608 h 736"/>
                <a:gd name="T26" fmla="*/ 544 w 576"/>
                <a:gd name="T27" fmla="*/ 544 h 736"/>
                <a:gd name="T28" fmla="*/ 480 w 576"/>
                <a:gd name="T29" fmla="*/ 544 h 736"/>
                <a:gd name="T30" fmla="*/ 480 w 576"/>
                <a:gd name="T31" fmla="*/ 502 h 736"/>
                <a:gd name="T32" fmla="*/ 148 w 576"/>
                <a:gd name="T33" fmla="*/ 462 h 736"/>
                <a:gd name="T34" fmla="*/ 64 w 576"/>
                <a:gd name="T35" fmla="*/ 288 h 736"/>
                <a:gd name="T36" fmla="*/ 288 w 576"/>
                <a:gd name="T37" fmla="*/ 64 h 736"/>
                <a:gd name="T38" fmla="*/ 512 w 576"/>
                <a:gd name="T39" fmla="*/ 288 h 736"/>
                <a:gd name="T40" fmla="*/ 428 w 576"/>
                <a:gd name="T41" fmla="*/ 462 h 736"/>
                <a:gd name="T42" fmla="*/ 416 w 576"/>
                <a:gd name="T43" fmla="*/ 472 h 736"/>
                <a:gd name="T44" fmla="*/ 416 w 576"/>
                <a:gd name="T45" fmla="*/ 544 h 736"/>
                <a:gd name="T46" fmla="*/ 320 w 576"/>
                <a:gd name="T47" fmla="*/ 544 h 736"/>
                <a:gd name="T48" fmla="*/ 320 w 576"/>
                <a:gd name="T49" fmla="*/ 378 h 736"/>
                <a:gd name="T50" fmla="*/ 384 w 576"/>
                <a:gd name="T51" fmla="*/ 288 h 736"/>
                <a:gd name="T52" fmla="*/ 288 w 576"/>
                <a:gd name="T53" fmla="*/ 192 h 736"/>
                <a:gd name="T54" fmla="*/ 192 w 576"/>
                <a:gd name="T55" fmla="*/ 288 h 736"/>
                <a:gd name="T56" fmla="*/ 256 w 576"/>
                <a:gd name="T57" fmla="*/ 378 h 736"/>
                <a:gd name="T58" fmla="*/ 256 w 576"/>
                <a:gd name="T59" fmla="*/ 544 h 736"/>
                <a:gd name="T60" fmla="*/ 160 w 576"/>
                <a:gd name="T61" fmla="*/ 544 h 736"/>
                <a:gd name="T62" fmla="*/ 160 w 576"/>
                <a:gd name="T63" fmla="*/ 472 h 736"/>
                <a:gd name="T64" fmla="*/ 148 w 576"/>
                <a:gd name="T65" fmla="*/ 462 h 736"/>
                <a:gd name="T66" fmla="*/ 256 w 576"/>
                <a:gd name="T67" fmla="*/ 288 h 736"/>
                <a:gd name="T68" fmla="*/ 288 w 576"/>
                <a:gd name="T69" fmla="*/ 256 h 736"/>
                <a:gd name="T70" fmla="*/ 320 w 576"/>
                <a:gd name="T71" fmla="*/ 288 h 736"/>
                <a:gd name="T72" fmla="*/ 288 w 576"/>
                <a:gd name="T73" fmla="*/ 320 h 736"/>
                <a:gd name="T74" fmla="*/ 256 w 576"/>
                <a:gd name="T75" fmla="*/ 288 h 736"/>
                <a:gd name="T76" fmla="*/ 416 w 576"/>
                <a:gd name="T77" fmla="*/ 672 h 736"/>
                <a:gd name="T78" fmla="*/ 160 w 576"/>
                <a:gd name="T79" fmla="*/ 672 h 736"/>
                <a:gd name="T80" fmla="*/ 160 w 576"/>
                <a:gd name="T81" fmla="*/ 608 h 736"/>
                <a:gd name="T82" fmla="*/ 416 w 576"/>
                <a:gd name="T83" fmla="*/ 608 h 736"/>
                <a:gd name="T84" fmla="*/ 416 w 576"/>
                <a:gd name="T85" fmla="*/ 672 h 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76" h="736">
                  <a:moveTo>
                    <a:pt x="480" y="502"/>
                  </a:moveTo>
                  <a:cubicBezTo>
                    <a:pt x="541" y="447"/>
                    <a:pt x="576" y="370"/>
                    <a:pt x="576" y="288"/>
                  </a:cubicBezTo>
                  <a:cubicBezTo>
                    <a:pt x="576" y="129"/>
                    <a:pt x="447" y="0"/>
                    <a:pt x="288" y="0"/>
                  </a:cubicBezTo>
                  <a:cubicBezTo>
                    <a:pt x="129" y="0"/>
                    <a:pt x="0" y="129"/>
                    <a:pt x="0" y="288"/>
                  </a:cubicBezTo>
                  <a:cubicBezTo>
                    <a:pt x="0" y="370"/>
                    <a:pt x="35" y="447"/>
                    <a:pt x="96" y="502"/>
                  </a:cubicBezTo>
                  <a:cubicBezTo>
                    <a:pt x="96" y="544"/>
                    <a:pt x="96" y="544"/>
                    <a:pt x="96" y="544"/>
                  </a:cubicBezTo>
                  <a:cubicBezTo>
                    <a:pt x="32" y="544"/>
                    <a:pt x="32" y="544"/>
                    <a:pt x="32" y="544"/>
                  </a:cubicBezTo>
                  <a:cubicBezTo>
                    <a:pt x="32" y="608"/>
                    <a:pt x="32" y="608"/>
                    <a:pt x="32" y="608"/>
                  </a:cubicBezTo>
                  <a:cubicBezTo>
                    <a:pt x="96" y="608"/>
                    <a:pt x="96" y="608"/>
                    <a:pt x="96" y="608"/>
                  </a:cubicBezTo>
                  <a:cubicBezTo>
                    <a:pt x="96" y="736"/>
                    <a:pt x="96" y="736"/>
                    <a:pt x="96" y="736"/>
                  </a:cubicBezTo>
                  <a:cubicBezTo>
                    <a:pt x="480" y="736"/>
                    <a:pt x="480" y="736"/>
                    <a:pt x="480" y="736"/>
                  </a:cubicBezTo>
                  <a:cubicBezTo>
                    <a:pt x="480" y="608"/>
                    <a:pt x="480" y="608"/>
                    <a:pt x="480" y="608"/>
                  </a:cubicBezTo>
                  <a:cubicBezTo>
                    <a:pt x="544" y="608"/>
                    <a:pt x="544" y="608"/>
                    <a:pt x="544" y="608"/>
                  </a:cubicBezTo>
                  <a:cubicBezTo>
                    <a:pt x="544" y="544"/>
                    <a:pt x="544" y="544"/>
                    <a:pt x="544" y="544"/>
                  </a:cubicBezTo>
                  <a:cubicBezTo>
                    <a:pt x="480" y="544"/>
                    <a:pt x="480" y="544"/>
                    <a:pt x="480" y="544"/>
                  </a:cubicBezTo>
                  <a:lnTo>
                    <a:pt x="480" y="502"/>
                  </a:lnTo>
                  <a:close/>
                  <a:moveTo>
                    <a:pt x="148" y="462"/>
                  </a:moveTo>
                  <a:cubicBezTo>
                    <a:pt x="95" y="419"/>
                    <a:pt x="64" y="356"/>
                    <a:pt x="64" y="288"/>
                  </a:cubicBezTo>
                  <a:cubicBezTo>
                    <a:pt x="64" y="164"/>
                    <a:pt x="165" y="64"/>
                    <a:pt x="288" y="64"/>
                  </a:cubicBezTo>
                  <a:cubicBezTo>
                    <a:pt x="411" y="64"/>
                    <a:pt x="512" y="164"/>
                    <a:pt x="512" y="288"/>
                  </a:cubicBezTo>
                  <a:cubicBezTo>
                    <a:pt x="512" y="356"/>
                    <a:pt x="481" y="419"/>
                    <a:pt x="428" y="462"/>
                  </a:cubicBezTo>
                  <a:cubicBezTo>
                    <a:pt x="416" y="472"/>
                    <a:pt x="416" y="472"/>
                    <a:pt x="416" y="472"/>
                  </a:cubicBezTo>
                  <a:cubicBezTo>
                    <a:pt x="416" y="544"/>
                    <a:pt x="416" y="544"/>
                    <a:pt x="416" y="544"/>
                  </a:cubicBezTo>
                  <a:cubicBezTo>
                    <a:pt x="320" y="544"/>
                    <a:pt x="320" y="544"/>
                    <a:pt x="320" y="544"/>
                  </a:cubicBezTo>
                  <a:cubicBezTo>
                    <a:pt x="320" y="378"/>
                    <a:pt x="320" y="378"/>
                    <a:pt x="320" y="378"/>
                  </a:cubicBezTo>
                  <a:cubicBezTo>
                    <a:pt x="357" y="364"/>
                    <a:pt x="384" y="329"/>
                    <a:pt x="384" y="288"/>
                  </a:cubicBezTo>
                  <a:cubicBezTo>
                    <a:pt x="384" y="235"/>
                    <a:pt x="341" y="192"/>
                    <a:pt x="288" y="192"/>
                  </a:cubicBezTo>
                  <a:cubicBezTo>
                    <a:pt x="235" y="192"/>
                    <a:pt x="192" y="235"/>
                    <a:pt x="192" y="288"/>
                  </a:cubicBezTo>
                  <a:cubicBezTo>
                    <a:pt x="192" y="329"/>
                    <a:pt x="219" y="364"/>
                    <a:pt x="256" y="378"/>
                  </a:cubicBezTo>
                  <a:cubicBezTo>
                    <a:pt x="256" y="544"/>
                    <a:pt x="256" y="544"/>
                    <a:pt x="256" y="544"/>
                  </a:cubicBezTo>
                  <a:cubicBezTo>
                    <a:pt x="160" y="544"/>
                    <a:pt x="160" y="544"/>
                    <a:pt x="160" y="544"/>
                  </a:cubicBezTo>
                  <a:cubicBezTo>
                    <a:pt x="160" y="472"/>
                    <a:pt x="160" y="472"/>
                    <a:pt x="160" y="472"/>
                  </a:cubicBezTo>
                  <a:lnTo>
                    <a:pt x="148" y="462"/>
                  </a:lnTo>
                  <a:close/>
                  <a:moveTo>
                    <a:pt x="256" y="288"/>
                  </a:moveTo>
                  <a:cubicBezTo>
                    <a:pt x="256" y="270"/>
                    <a:pt x="270" y="256"/>
                    <a:pt x="288" y="256"/>
                  </a:cubicBezTo>
                  <a:cubicBezTo>
                    <a:pt x="306" y="256"/>
                    <a:pt x="320" y="270"/>
                    <a:pt x="320" y="288"/>
                  </a:cubicBezTo>
                  <a:cubicBezTo>
                    <a:pt x="320" y="305"/>
                    <a:pt x="306" y="320"/>
                    <a:pt x="288" y="320"/>
                  </a:cubicBezTo>
                  <a:cubicBezTo>
                    <a:pt x="270" y="320"/>
                    <a:pt x="256" y="305"/>
                    <a:pt x="256" y="288"/>
                  </a:cubicBezTo>
                  <a:moveTo>
                    <a:pt x="416" y="672"/>
                  </a:moveTo>
                  <a:cubicBezTo>
                    <a:pt x="160" y="672"/>
                    <a:pt x="160" y="672"/>
                    <a:pt x="160" y="672"/>
                  </a:cubicBezTo>
                  <a:cubicBezTo>
                    <a:pt x="160" y="608"/>
                    <a:pt x="160" y="608"/>
                    <a:pt x="160" y="608"/>
                  </a:cubicBezTo>
                  <a:cubicBezTo>
                    <a:pt x="416" y="608"/>
                    <a:pt x="416" y="608"/>
                    <a:pt x="416" y="608"/>
                  </a:cubicBezTo>
                  <a:lnTo>
                    <a:pt x="416" y="6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Rectangle 43"/>
            <p:cNvSpPr>
              <a:spLocks noChangeArrowheads="1"/>
            </p:cNvSpPr>
            <p:nvPr/>
          </p:nvSpPr>
          <p:spPr bwMode="auto">
            <a:xfrm>
              <a:off x="8348663" y="5722938"/>
              <a:ext cx="174625" cy="22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Rectangle 44"/>
            <p:cNvSpPr>
              <a:spLocks noChangeArrowheads="1"/>
            </p:cNvSpPr>
            <p:nvPr/>
          </p:nvSpPr>
          <p:spPr bwMode="auto">
            <a:xfrm>
              <a:off x="8501063" y="5767388"/>
              <a:ext cx="22225" cy="20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8451321" y="4233706"/>
            <a:ext cx="416676" cy="416674"/>
            <a:chOff x="11166475" y="5937250"/>
            <a:chExt cx="588963" cy="588963"/>
          </a:xfrm>
          <a:solidFill>
            <a:schemeClr val="accent4"/>
          </a:solidFill>
        </p:grpSpPr>
        <p:sp>
          <p:nvSpPr>
            <p:cNvPr id="149" name="Freeform 185"/>
            <p:cNvSpPr>
              <a:spLocks noEditPoints="1"/>
            </p:cNvSpPr>
            <p:nvPr/>
          </p:nvSpPr>
          <p:spPr bwMode="auto">
            <a:xfrm>
              <a:off x="11166475" y="5937250"/>
              <a:ext cx="569913" cy="588963"/>
            </a:xfrm>
            <a:custGeom>
              <a:avLst/>
              <a:gdLst>
                <a:gd name="T0" fmla="*/ 1593 w 1920"/>
                <a:gd name="T1" fmla="*/ 1280 h 1984"/>
                <a:gd name="T2" fmla="*/ 1861 w 1920"/>
                <a:gd name="T3" fmla="*/ 1095 h 1984"/>
                <a:gd name="T4" fmla="*/ 1920 w 1920"/>
                <a:gd name="T5" fmla="*/ 775 h 1984"/>
                <a:gd name="T6" fmla="*/ 1735 w 1920"/>
                <a:gd name="T7" fmla="*/ 507 h 1984"/>
                <a:gd name="T8" fmla="*/ 1504 w 1920"/>
                <a:gd name="T9" fmla="*/ 448 h 1984"/>
                <a:gd name="T10" fmla="*/ 1299 w 1920"/>
                <a:gd name="T11" fmla="*/ 401 h 1984"/>
                <a:gd name="T12" fmla="*/ 448 w 1920"/>
                <a:gd name="T13" fmla="*/ 160 h 1984"/>
                <a:gd name="T14" fmla="*/ 180 w 1920"/>
                <a:gd name="T15" fmla="*/ 341 h 1984"/>
                <a:gd name="T16" fmla="*/ 192 w 1920"/>
                <a:gd name="T17" fmla="*/ 1134 h 1984"/>
                <a:gd name="T18" fmla="*/ 544 w 1920"/>
                <a:gd name="T19" fmla="*/ 1184 h 1984"/>
                <a:gd name="T20" fmla="*/ 431 w 1920"/>
                <a:gd name="T21" fmla="*/ 1380 h 1984"/>
                <a:gd name="T22" fmla="*/ 0 w 1920"/>
                <a:gd name="T23" fmla="*/ 1344 h 1984"/>
                <a:gd name="T24" fmla="*/ 299 w 1920"/>
                <a:gd name="T25" fmla="*/ 1888 h 1984"/>
                <a:gd name="T26" fmla="*/ 992 w 1920"/>
                <a:gd name="T27" fmla="*/ 1984 h 1984"/>
                <a:gd name="T28" fmla="*/ 1063 w 1920"/>
                <a:gd name="T29" fmla="*/ 1696 h 1984"/>
                <a:gd name="T30" fmla="*/ 992 w 1920"/>
                <a:gd name="T31" fmla="*/ 1408 h 1984"/>
                <a:gd name="T32" fmla="*/ 896 w 1920"/>
                <a:gd name="T33" fmla="*/ 1215 h 1984"/>
                <a:gd name="T34" fmla="*/ 1543 w 1920"/>
                <a:gd name="T35" fmla="*/ 512 h 1984"/>
                <a:gd name="T36" fmla="*/ 1664 w 1920"/>
                <a:gd name="T37" fmla="*/ 624 h 1984"/>
                <a:gd name="T38" fmla="*/ 1753 w 1920"/>
                <a:gd name="T39" fmla="*/ 720 h 1984"/>
                <a:gd name="T40" fmla="*/ 1856 w 1920"/>
                <a:gd name="T41" fmla="*/ 903 h 1984"/>
                <a:gd name="T42" fmla="*/ 1744 w 1920"/>
                <a:gd name="T43" fmla="*/ 1024 h 1984"/>
                <a:gd name="T44" fmla="*/ 1648 w 1920"/>
                <a:gd name="T45" fmla="*/ 1113 h 1984"/>
                <a:gd name="T46" fmla="*/ 1504 w 1920"/>
                <a:gd name="T47" fmla="*/ 1216 h 1984"/>
                <a:gd name="T48" fmla="*/ 1504 w 1920"/>
                <a:gd name="T49" fmla="*/ 512 h 1984"/>
                <a:gd name="T50" fmla="*/ 1504 w 1920"/>
                <a:gd name="T51" fmla="*/ 1024 h 1984"/>
                <a:gd name="T52" fmla="*/ 1440 w 1920"/>
                <a:gd name="T53" fmla="*/ 416 h 1984"/>
                <a:gd name="T54" fmla="*/ 1376 w 1920"/>
                <a:gd name="T55" fmla="*/ 416 h 1984"/>
                <a:gd name="T56" fmla="*/ 768 w 1920"/>
                <a:gd name="T57" fmla="*/ 768 h 1984"/>
                <a:gd name="T58" fmla="*/ 896 w 1920"/>
                <a:gd name="T59" fmla="*/ 672 h 1984"/>
                <a:gd name="T60" fmla="*/ 800 w 1920"/>
                <a:gd name="T61" fmla="*/ 1056 h 1984"/>
                <a:gd name="T62" fmla="*/ 576 w 1920"/>
                <a:gd name="T63" fmla="*/ 608 h 1984"/>
                <a:gd name="T64" fmla="*/ 192 w 1920"/>
                <a:gd name="T65" fmla="*/ 160 h 1984"/>
                <a:gd name="T66" fmla="*/ 288 w 1920"/>
                <a:gd name="T67" fmla="*/ 320 h 1984"/>
                <a:gd name="T68" fmla="*/ 288 w 1920"/>
                <a:gd name="T69" fmla="*/ 384 h 1984"/>
                <a:gd name="T70" fmla="*/ 192 w 1920"/>
                <a:gd name="T71" fmla="*/ 640 h 1984"/>
                <a:gd name="T72" fmla="*/ 320 w 1920"/>
                <a:gd name="T73" fmla="*/ 620 h 1984"/>
                <a:gd name="T74" fmla="*/ 384 w 1920"/>
                <a:gd name="T75" fmla="*/ 1120 h 1984"/>
                <a:gd name="T76" fmla="*/ 384 w 1920"/>
                <a:gd name="T77" fmla="*/ 928 h 1984"/>
                <a:gd name="T78" fmla="*/ 384 w 1920"/>
                <a:gd name="T79" fmla="*/ 736 h 1984"/>
                <a:gd name="T80" fmla="*/ 384 w 1920"/>
                <a:gd name="T81" fmla="*/ 1120 h 1984"/>
                <a:gd name="T82" fmla="*/ 192 w 1920"/>
                <a:gd name="T83" fmla="*/ 1408 h 1984"/>
                <a:gd name="T84" fmla="*/ 704 w 1920"/>
                <a:gd name="T85" fmla="*/ 1504 h 1984"/>
                <a:gd name="T86" fmla="*/ 704 w 1920"/>
                <a:gd name="T87" fmla="*/ 1760 h 1984"/>
                <a:gd name="T88" fmla="*/ 640 w 1920"/>
                <a:gd name="T89" fmla="*/ 1920 h 1984"/>
                <a:gd name="T90" fmla="*/ 992 w 1920"/>
                <a:gd name="T91" fmla="*/ 1664 h 1984"/>
                <a:gd name="T92" fmla="*/ 992 w 1920"/>
                <a:gd name="T93" fmla="*/ 1600 h 1984"/>
                <a:gd name="T94" fmla="*/ 800 w 1920"/>
                <a:gd name="T95" fmla="*/ 1792 h 1984"/>
                <a:gd name="T96" fmla="*/ 1024 w 1920"/>
                <a:gd name="T97" fmla="*/ 1760 h 1984"/>
                <a:gd name="T98" fmla="*/ 800 w 1920"/>
                <a:gd name="T99" fmla="*/ 1856 h 1984"/>
                <a:gd name="T100" fmla="*/ 1024 w 1920"/>
                <a:gd name="T101" fmla="*/ 1504 h 1984"/>
                <a:gd name="T102" fmla="*/ 800 w 1920"/>
                <a:gd name="T103" fmla="*/ 1472 h 1984"/>
                <a:gd name="T104" fmla="*/ 896 w 1920"/>
                <a:gd name="T105" fmla="*/ 1408 h 1984"/>
                <a:gd name="T106" fmla="*/ 576 w 1920"/>
                <a:gd name="T107" fmla="*/ 1549 h 1984"/>
                <a:gd name="T108" fmla="*/ 412 w 1920"/>
                <a:gd name="T109" fmla="*/ 1871 h 1984"/>
                <a:gd name="T110" fmla="*/ 363 w 1920"/>
                <a:gd name="T111" fmla="*/ 1472 h 1984"/>
                <a:gd name="T112" fmla="*/ 896 w 1920"/>
                <a:gd name="T113" fmla="*/ 1344 h 1984"/>
                <a:gd name="T114" fmla="*/ 640 w 1920"/>
                <a:gd name="T115" fmla="*/ 1187 h 1984"/>
                <a:gd name="T116" fmla="*/ 960 w 1920"/>
                <a:gd name="T117" fmla="*/ 567 h 1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20" h="1984">
                  <a:moveTo>
                    <a:pt x="1408" y="1408"/>
                  </a:moveTo>
                  <a:cubicBezTo>
                    <a:pt x="1461" y="1408"/>
                    <a:pt x="1504" y="1365"/>
                    <a:pt x="1504" y="1312"/>
                  </a:cubicBezTo>
                  <a:cubicBezTo>
                    <a:pt x="1504" y="1280"/>
                    <a:pt x="1504" y="1280"/>
                    <a:pt x="1504" y="1280"/>
                  </a:cubicBezTo>
                  <a:cubicBezTo>
                    <a:pt x="1593" y="1280"/>
                    <a:pt x="1593" y="1280"/>
                    <a:pt x="1593" y="1280"/>
                  </a:cubicBezTo>
                  <a:cubicBezTo>
                    <a:pt x="1613" y="1198"/>
                    <a:pt x="1613" y="1198"/>
                    <a:pt x="1613" y="1198"/>
                  </a:cubicBezTo>
                  <a:cubicBezTo>
                    <a:pt x="1631" y="1193"/>
                    <a:pt x="1647" y="1186"/>
                    <a:pt x="1663" y="1178"/>
                  </a:cubicBezTo>
                  <a:cubicBezTo>
                    <a:pt x="1735" y="1221"/>
                    <a:pt x="1735" y="1221"/>
                    <a:pt x="1735" y="1221"/>
                  </a:cubicBezTo>
                  <a:cubicBezTo>
                    <a:pt x="1861" y="1095"/>
                    <a:pt x="1861" y="1095"/>
                    <a:pt x="1861" y="1095"/>
                  </a:cubicBezTo>
                  <a:cubicBezTo>
                    <a:pt x="1818" y="1023"/>
                    <a:pt x="1818" y="1023"/>
                    <a:pt x="1818" y="1023"/>
                  </a:cubicBezTo>
                  <a:cubicBezTo>
                    <a:pt x="1826" y="1007"/>
                    <a:pt x="1833" y="991"/>
                    <a:pt x="1838" y="973"/>
                  </a:cubicBezTo>
                  <a:cubicBezTo>
                    <a:pt x="1920" y="953"/>
                    <a:pt x="1920" y="953"/>
                    <a:pt x="1920" y="953"/>
                  </a:cubicBezTo>
                  <a:cubicBezTo>
                    <a:pt x="1920" y="775"/>
                    <a:pt x="1920" y="775"/>
                    <a:pt x="1920" y="775"/>
                  </a:cubicBezTo>
                  <a:cubicBezTo>
                    <a:pt x="1838" y="755"/>
                    <a:pt x="1838" y="755"/>
                    <a:pt x="1838" y="755"/>
                  </a:cubicBezTo>
                  <a:cubicBezTo>
                    <a:pt x="1833" y="737"/>
                    <a:pt x="1826" y="721"/>
                    <a:pt x="1818" y="705"/>
                  </a:cubicBezTo>
                  <a:cubicBezTo>
                    <a:pt x="1861" y="633"/>
                    <a:pt x="1861" y="633"/>
                    <a:pt x="1861" y="633"/>
                  </a:cubicBezTo>
                  <a:cubicBezTo>
                    <a:pt x="1735" y="507"/>
                    <a:pt x="1735" y="507"/>
                    <a:pt x="1735" y="507"/>
                  </a:cubicBezTo>
                  <a:cubicBezTo>
                    <a:pt x="1663" y="550"/>
                    <a:pt x="1663" y="550"/>
                    <a:pt x="1663" y="550"/>
                  </a:cubicBezTo>
                  <a:cubicBezTo>
                    <a:pt x="1647" y="542"/>
                    <a:pt x="1631" y="535"/>
                    <a:pt x="1613" y="530"/>
                  </a:cubicBezTo>
                  <a:cubicBezTo>
                    <a:pt x="1593" y="448"/>
                    <a:pt x="1593" y="448"/>
                    <a:pt x="1593" y="448"/>
                  </a:cubicBezTo>
                  <a:cubicBezTo>
                    <a:pt x="1504" y="448"/>
                    <a:pt x="1504" y="448"/>
                    <a:pt x="1504" y="448"/>
                  </a:cubicBezTo>
                  <a:cubicBezTo>
                    <a:pt x="1504" y="416"/>
                    <a:pt x="1504" y="416"/>
                    <a:pt x="1504" y="416"/>
                  </a:cubicBezTo>
                  <a:cubicBezTo>
                    <a:pt x="1504" y="363"/>
                    <a:pt x="1461" y="320"/>
                    <a:pt x="1408" y="320"/>
                  </a:cubicBezTo>
                  <a:cubicBezTo>
                    <a:pt x="1363" y="320"/>
                    <a:pt x="1325" y="352"/>
                    <a:pt x="1315" y="394"/>
                  </a:cubicBezTo>
                  <a:cubicBezTo>
                    <a:pt x="1299" y="401"/>
                    <a:pt x="1299" y="401"/>
                    <a:pt x="1299" y="401"/>
                  </a:cubicBezTo>
                  <a:cubicBezTo>
                    <a:pt x="1091" y="496"/>
                    <a:pt x="781" y="540"/>
                    <a:pt x="569" y="544"/>
                  </a:cubicBezTo>
                  <a:cubicBezTo>
                    <a:pt x="548" y="451"/>
                    <a:pt x="482" y="376"/>
                    <a:pt x="396" y="341"/>
                  </a:cubicBezTo>
                  <a:cubicBezTo>
                    <a:pt x="428" y="312"/>
                    <a:pt x="448" y="270"/>
                    <a:pt x="448" y="224"/>
                  </a:cubicBezTo>
                  <a:cubicBezTo>
                    <a:pt x="448" y="160"/>
                    <a:pt x="448" y="160"/>
                    <a:pt x="448" y="160"/>
                  </a:cubicBezTo>
                  <a:cubicBezTo>
                    <a:pt x="448" y="72"/>
                    <a:pt x="376" y="0"/>
                    <a:pt x="288" y="0"/>
                  </a:cubicBezTo>
                  <a:cubicBezTo>
                    <a:pt x="200" y="0"/>
                    <a:pt x="128" y="72"/>
                    <a:pt x="128" y="160"/>
                  </a:cubicBezTo>
                  <a:cubicBezTo>
                    <a:pt x="128" y="224"/>
                    <a:pt x="128" y="224"/>
                    <a:pt x="128" y="224"/>
                  </a:cubicBezTo>
                  <a:cubicBezTo>
                    <a:pt x="128" y="270"/>
                    <a:pt x="148" y="312"/>
                    <a:pt x="180" y="341"/>
                  </a:cubicBezTo>
                  <a:cubicBezTo>
                    <a:pt x="75" y="384"/>
                    <a:pt x="0" y="487"/>
                    <a:pt x="0" y="608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92" y="704"/>
                    <a:pt x="192" y="704"/>
                    <a:pt x="192" y="704"/>
                  </a:cubicBezTo>
                  <a:cubicBezTo>
                    <a:pt x="192" y="1134"/>
                    <a:pt x="192" y="1134"/>
                    <a:pt x="192" y="1134"/>
                  </a:cubicBezTo>
                  <a:cubicBezTo>
                    <a:pt x="342" y="1182"/>
                    <a:pt x="342" y="1182"/>
                    <a:pt x="342" y="1182"/>
                  </a:cubicBezTo>
                  <a:cubicBezTo>
                    <a:pt x="512" y="1184"/>
                    <a:pt x="512" y="1184"/>
                    <a:pt x="512" y="1184"/>
                  </a:cubicBezTo>
                  <a:cubicBezTo>
                    <a:pt x="512" y="1184"/>
                    <a:pt x="512" y="1184"/>
                    <a:pt x="512" y="1184"/>
                  </a:cubicBezTo>
                  <a:cubicBezTo>
                    <a:pt x="544" y="1184"/>
                    <a:pt x="544" y="1184"/>
                    <a:pt x="544" y="1184"/>
                  </a:cubicBezTo>
                  <a:cubicBezTo>
                    <a:pt x="554" y="1184"/>
                    <a:pt x="565" y="1184"/>
                    <a:pt x="576" y="1184"/>
                  </a:cubicBezTo>
                  <a:cubicBezTo>
                    <a:pt x="576" y="1282"/>
                    <a:pt x="576" y="1282"/>
                    <a:pt x="576" y="1282"/>
                  </a:cubicBezTo>
                  <a:cubicBezTo>
                    <a:pt x="541" y="1287"/>
                    <a:pt x="509" y="1302"/>
                    <a:pt x="484" y="1327"/>
                  </a:cubicBezTo>
                  <a:cubicBezTo>
                    <a:pt x="431" y="1380"/>
                    <a:pt x="431" y="1380"/>
                    <a:pt x="431" y="1380"/>
                  </a:cubicBezTo>
                  <a:cubicBezTo>
                    <a:pt x="413" y="1398"/>
                    <a:pt x="389" y="1408"/>
                    <a:pt x="363" y="1408"/>
                  </a:cubicBezTo>
                  <a:cubicBezTo>
                    <a:pt x="256" y="1408"/>
                    <a:pt x="256" y="1408"/>
                    <a:pt x="256" y="1408"/>
                  </a:cubicBezTo>
                  <a:cubicBezTo>
                    <a:pt x="256" y="1344"/>
                    <a:pt x="256" y="1344"/>
                    <a:pt x="256" y="1344"/>
                  </a:cubicBezTo>
                  <a:cubicBezTo>
                    <a:pt x="0" y="1344"/>
                    <a:pt x="0" y="1344"/>
                    <a:pt x="0" y="1344"/>
                  </a:cubicBezTo>
                  <a:cubicBezTo>
                    <a:pt x="0" y="1984"/>
                    <a:pt x="0" y="1984"/>
                    <a:pt x="0" y="1984"/>
                  </a:cubicBezTo>
                  <a:cubicBezTo>
                    <a:pt x="256" y="1984"/>
                    <a:pt x="256" y="1984"/>
                    <a:pt x="256" y="1984"/>
                  </a:cubicBezTo>
                  <a:cubicBezTo>
                    <a:pt x="256" y="1888"/>
                    <a:pt x="256" y="1888"/>
                    <a:pt x="256" y="1888"/>
                  </a:cubicBezTo>
                  <a:cubicBezTo>
                    <a:pt x="299" y="1888"/>
                    <a:pt x="299" y="1888"/>
                    <a:pt x="299" y="1888"/>
                  </a:cubicBezTo>
                  <a:cubicBezTo>
                    <a:pt x="325" y="1888"/>
                    <a:pt x="349" y="1898"/>
                    <a:pt x="367" y="1916"/>
                  </a:cubicBezTo>
                  <a:cubicBezTo>
                    <a:pt x="388" y="1937"/>
                    <a:pt x="388" y="1937"/>
                    <a:pt x="388" y="1937"/>
                  </a:cubicBezTo>
                  <a:cubicBezTo>
                    <a:pt x="418" y="1967"/>
                    <a:pt x="458" y="1984"/>
                    <a:pt x="501" y="1984"/>
                  </a:cubicBezTo>
                  <a:cubicBezTo>
                    <a:pt x="992" y="1984"/>
                    <a:pt x="992" y="1984"/>
                    <a:pt x="992" y="1984"/>
                  </a:cubicBezTo>
                  <a:cubicBezTo>
                    <a:pt x="1045" y="1984"/>
                    <a:pt x="1088" y="1941"/>
                    <a:pt x="1088" y="1888"/>
                  </a:cubicBezTo>
                  <a:cubicBezTo>
                    <a:pt x="1088" y="1863"/>
                    <a:pt x="1078" y="1841"/>
                    <a:pt x="1063" y="1824"/>
                  </a:cubicBezTo>
                  <a:cubicBezTo>
                    <a:pt x="1078" y="1807"/>
                    <a:pt x="1088" y="1785"/>
                    <a:pt x="1088" y="1760"/>
                  </a:cubicBezTo>
                  <a:cubicBezTo>
                    <a:pt x="1088" y="1735"/>
                    <a:pt x="1078" y="1713"/>
                    <a:pt x="1063" y="1696"/>
                  </a:cubicBezTo>
                  <a:cubicBezTo>
                    <a:pt x="1078" y="1679"/>
                    <a:pt x="1088" y="1657"/>
                    <a:pt x="1088" y="1632"/>
                  </a:cubicBezTo>
                  <a:cubicBezTo>
                    <a:pt x="1088" y="1607"/>
                    <a:pt x="1078" y="1585"/>
                    <a:pt x="1063" y="1568"/>
                  </a:cubicBezTo>
                  <a:cubicBezTo>
                    <a:pt x="1078" y="1551"/>
                    <a:pt x="1088" y="1529"/>
                    <a:pt x="1088" y="1504"/>
                  </a:cubicBezTo>
                  <a:cubicBezTo>
                    <a:pt x="1088" y="1451"/>
                    <a:pt x="1045" y="1408"/>
                    <a:pt x="992" y="1408"/>
                  </a:cubicBezTo>
                  <a:cubicBezTo>
                    <a:pt x="986" y="1408"/>
                    <a:pt x="986" y="1408"/>
                    <a:pt x="986" y="1408"/>
                  </a:cubicBezTo>
                  <a:cubicBezTo>
                    <a:pt x="990" y="1398"/>
                    <a:pt x="992" y="1387"/>
                    <a:pt x="992" y="1376"/>
                  </a:cubicBezTo>
                  <a:cubicBezTo>
                    <a:pt x="992" y="1323"/>
                    <a:pt x="949" y="1280"/>
                    <a:pt x="896" y="1280"/>
                  </a:cubicBezTo>
                  <a:cubicBezTo>
                    <a:pt x="896" y="1215"/>
                    <a:pt x="896" y="1215"/>
                    <a:pt x="896" y="1215"/>
                  </a:cubicBezTo>
                  <a:cubicBezTo>
                    <a:pt x="1039" y="1238"/>
                    <a:pt x="1185" y="1275"/>
                    <a:pt x="1299" y="1327"/>
                  </a:cubicBezTo>
                  <a:cubicBezTo>
                    <a:pt x="1315" y="1334"/>
                    <a:pt x="1315" y="1334"/>
                    <a:pt x="1315" y="1334"/>
                  </a:cubicBezTo>
                  <a:cubicBezTo>
                    <a:pt x="1325" y="1376"/>
                    <a:pt x="1363" y="1408"/>
                    <a:pt x="1408" y="1408"/>
                  </a:cubicBezTo>
                  <a:close/>
                  <a:moveTo>
                    <a:pt x="1543" y="512"/>
                  </a:moveTo>
                  <a:cubicBezTo>
                    <a:pt x="1560" y="581"/>
                    <a:pt x="1560" y="581"/>
                    <a:pt x="1560" y="581"/>
                  </a:cubicBezTo>
                  <a:cubicBezTo>
                    <a:pt x="1579" y="586"/>
                    <a:pt x="1579" y="586"/>
                    <a:pt x="1579" y="586"/>
                  </a:cubicBezTo>
                  <a:cubicBezTo>
                    <a:pt x="1603" y="593"/>
                    <a:pt x="1626" y="602"/>
                    <a:pt x="1648" y="615"/>
                  </a:cubicBezTo>
                  <a:cubicBezTo>
                    <a:pt x="1664" y="624"/>
                    <a:pt x="1664" y="624"/>
                    <a:pt x="1664" y="624"/>
                  </a:cubicBezTo>
                  <a:cubicBezTo>
                    <a:pt x="1725" y="588"/>
                    <a:pt x="1725" y="588"/>
                    <a:pt x="1725" y="588"/>
                  </a:cubicBezTo>
                  <a:cubicBezTo>
                    <a:pt x="1781" y="643"/>
                    <a:pt x="1781" y="643"/>
                    <a:pt x="1781" y="643"/>
                  </a:cubicBezTo>
                  <a:cubicBezTo>
                    <a:pt x="1744" y="704"/>
                    <a:pt x="1744" y="704"/>
                    <a:pt x="1744" y="704"/>
                  </a:cubicBezTo>
                  <a:cubicBezTo>
                    <a:pt x="1753" y="720"/>
                    <a:pt x="1753" y="720"/>
                    <a:pt x="1753" y="720"/>
                  </a:cubicBezTo>
                  <a:cubicBezTo>
                    <a:pt x="1766" y="742"/>
                    <a:pt x="1775" y="765"/>
                    <a:pt x="1782" y="790"/>
                  </a:cubicBezTo>
                  <a:cubicBezTo>
                    <a:pt x="1787" y="808"/>
                    <a:pt x="1787" y="808"/>
                    <a:pt x="1787" y="808"/>
                  </a:cubicBezTo>
                  <a:cubicBezTo>
                    <a:pt x="1856" y="825"/>
                    <a:pt x="1856" y="825"/>
                    <a:pt x="1856" y="825"/>
                  </a:cubicBezTo>
                  <a:cubicBezTo>
                    <a:pt x="1856" y="903"/>
                    <a:pt x="1856" y="903"/>
                    <a:pt x="1856" y="903"/>
                  </a:cubicBezTo>
                  <a:cubicBezTo>
                    <a:pt x="1787" y="920"/>
                    <a:pt x="1787" y="920"/>
                    <a:pt x="1787" y="920"/>
                  </a:cubicBezTo>
                  <a:cubicBezTo>
                    <a:pt x="1782" y="939"/>
                    <a:pt x="1782" y="939"/>
                    <a:pt x="1782" y="939"/>
                  </a:cubicBezTo>
                  <a:cubicBezTo>
                    <a:pt x="1775" y="963"/>
                    <a:pt x="1766" y="986"/>
                    <a:pt x="1753" y="1008"/>
                  </a:cubicBezTo>
                  <a:cubicBezTo>
                    <a:pt x="1744" y="1024"/>
                    <a:pt x="1744" y="1024"/>
                    <a:pt x="1744" y="1024"/>
                  </a:cubicBezTo>
                  <a:cubicBezTo>
                    <a:pt x="1780" y="1085"/>
                    <a:pt x="1780" y="1085"/>
                    <a:pt x="1780" y="1085"/>
                  </a:cubicBezTo>
                  <a:cubicBezTo>
                    <a:pt x="1725" y="1140"/>
                    <a:pt x="1725" y="1140"/>
                    <a:pt x="1725" y="1140"/>
                  </a:cubicBezTo>
                  <a:cubicBezTo>
                    <a:pt x="1664" y="1104"/>
                    <a:pt x="1664" y="1104"/>
                    <a:pt x="1664" y="1104"/>
                  </a:cubicBezTo>
                  <a:cubicBezTo>
                    <a:pt x="1648" y="1113"/>
                    <a:pt x="1648" y="1113"/>
                    <a:pt x="1648" y="1113"/>
                  </a:cubicBezTo>
                  <a:cubicBezTo>
                    <a:pt x="1626" y="1126"/>
                    <a:pt x="1603" y="1135"/>
                    <a:pt x="1579" y="1142"/>
                  </a:cubicBezTo>
                  <a:cubicBezTo>
                    <a:pt x="1560" y="1147"/>
                    <a:pt x="1560" y="1147"/>
                    <a:pt x="1560" y="1147"/>
                  </a:cubicBezTo>
                  <a:cubicBezTo>
                    <a:pt x="1543" y="1216"/>
                    <a:pt x="1543" y="1216"/>
                    <a:pt x="1543" y="1216"/>
                  </a:cubicBezTo>
                  <a:cubicBezTo>
                    <a:pt x="1504" y="1216"/>
                    <a:pt x="1504" y="1216"/>
                    <a:pt x="1504" y="1216"/>
                  </a:cubicBezTo>
                  <a:cubicBezTo>
                    <a:pt x="1504" y="1088"/>
                    <a:pt x="1504" y="1088"/>
                    <a:pt x="1504" y="1088"/>
                  </a:cubicBezTo>
                  <a:cubicBezTo>
                    <a:pt x="1627" y="1088"/>
                    <a:pt x="1728" y="987"/>
                    <a:pt x="1728" y="864"/>
                  </a:cubicBezTo>
                  <a:cubicBezTo>
                    <a:pt x="1728" y="741"/>
                    <a:pt x="1627" y="640"/>
                    <a:pt x="1504" y="640"/>
                  </a:cubicBezTo>
                  <a:cubicBezTo>
                    <a:pt x="1504" y="512"/>
                    <a:pt x="1504" y="512"/>
                    <a:pt x="1504" y="512"/>
                  </a:cubicBezTo>
                  <a:lnTo>
                    <a:pt x="1543" y="512"/>
                  </a:lnTo>
                  <a:close/>
                  <a:moveTo>
                    <a:pt x="1504" y="704"/>
                  </a:moveTo>
                  <a:cubicBezTo>
                    <a:pt x="1592" y="704"/>
                    <a:pt x="1664" y="776"/>
                    <a:pt x="1664" y="864"/>
                  </a:cubicBezTo>
                  <a:cubicBezTo>
                    <a:pt x="1664" y="952"/>
                    <a:pt x="1592" y="1024"/>
                    <a:pt x="1504" y="1024"/>
                  </a:cubicBezTo>
                  <a:lnTo>
                    <a:pt x="1504" y="704"/>
                  </a:lnTo>
                  <a:close/>
                  <a:moveTo>
                    <a:pt x="1376" y="416"/>
                  </a:moveTo>
                  <a:cubicBezTo>
                    <a:pt x="1376" y="398"/>
                    <a:pt x="1390" y="384"/>
                    <a:pt x="1408" y="384"/>
                  </a:cubicBezTo>
                  <a:cubicBezTo>
                    <a:pt x="1426" y="384"/>
                    <a:pt x="1440" y="398"/>
                    <a:pt x="1440" y="416"/>
                  </a:cubicBezTo>
                  <a:cubicBezTo>
                    <a:pt x="1440" y="1312"/>
                    <a:pt x="1440" y="1312"/>
                    <a:pt x="1440" y="1312"/>
                  </a:cubicBezTo>
                  <a:cubicBezTo>
                    <a:pt x="1440" y="1330"/>
                    <a:pt x="1426" y="1344"/>
                    <a:pt x="1408" y="1344"/>
                  </a:cubicBezTo>
                  <a:cubicBezTo>
                    <a:pt x="1390" y="1344"/>
                    <a:pt x="1376" y="1330"/>
                    <a:pt x="1376" y="1312"/>
                  </a:cubicBezTo>
                  <a:lnTo>
                    <a:pt x="1376" y="416"/>
                  </a:lnTo>
                  <a:close/>
                  <a:moveTo>
                    <a:pt x="896" y="992"/>
                  </a:moveTo>
                  <a:cubicBezTo>
                    <a:pt x="800" y="992"/>
                    <a:pt x="800" y="992"/>
                    <a:pt x="800" y="992"/>
                  </a:cubicBezTo>
                  <a:cubicBezTo>
                    <a:pt x="782" y="992"/>
                    <a:pt x="768" y="978"/>
                    <a:pt x="768" y="960"/>
                  </a:cubicBezTo>
                  <a:cubicBezTo>
                    <a:pt x="768" y="768"/>
                    <a:pt x="768" y="768"/>
                    <a:pt x="768" y="768"/>
                  </a:cubicBezTo>
                  <a:cubicBezTo>
                    <a:pt x="768" y="750"/>
                    <a:pt x="782" y="736"/>
                    <a:pt x="800" y="736"/>
                  </a:cubicBezTo>
                  <a:cubicBezTo>
                    <a:pt x="896" y="736"/>
                    <a:pt x="896" y="736"/>
                    <a:pt x="896" y="736"/>
                  </a:cubicBezTo>
                  <a:lnTo>
                    <a:pt x="896" y="992"/>
                  </a:lnTo>
                  <a:close/>
                  <a:moveTo>
                    <a:pt x="896" y="672"/>
                  </a:moveTo>
                  <a:cubicBezTo>
                    <a:pt x="800" y="672"/>
                    <a:pt x="800" y="672"/>
                    <a:pt x="800" y="672"/>
                  </a:cubicBezTo>
                  <a:cubicBezTo>
                    <a:pt x="747" y="672"/>
                    <a:pt x="704" y="715"/>
                    <a:pt x="704" y="768"/>
                  </a:cubicBezTo>
                  <a:cubicBezTo>
                    <a:pt x="704" y="960"/>
                    <a:pt x="704" y="960"/>
                    <a:pt x="704" y="960"/>
                  </a:cubicBezTo>
                  <a:cubicBezTo>
                    <a:pt x="704" y="1013"/>
                    <a:pt x="747" y="1056"/>
                    <a:pt x="800" y="1056"/>
                  </a:cubicBezTo>
                  <a:cubicBezTo>
                    <a:pt x="896" y="1056"/>
                    <a:pt x="896" y="1056"/>
                    <a:pt x="896" y="1056"/>
                  </a:cubicBezTo>
                  <a:cubicBezTo>
                    <a:pt x="896" y="1150"/>
                    <a:pt x="896" y="1150"/>
                    <a:pt x="896" y="1150"/>
                  </a:cubicBezTo>
                  <a:cubicBezTo>
                    <a:pt x="782" y="1132"/>
                    <a:pt x="670" y="1122"/>
                    <a:pt x="576" y="1120"/>
                  </a:cubicBezTo>
                  <a:cubicBezTo>
                    <a:pt x="576" y="608"/>
                    <a:pt x="576" y="608"/>
                    <a:pt x="576" y="608"/>
                  </a:cubicBezTo>
                  <a:cubicBezTo>
                    <a:pt x="670" y="606"/>
                    <a:pt x="782" y="596"/>
                    <a:pt x="896" y="578"/>
                  </a:cubicBezTo>
                  <a:lnTo>
                    <a:pt x="896" y="672"/>
                  </a:lnTo>
                  <a:close/>
                  <a:moveTo>
                    <a:pt x="192" y="224"/>
                  </a:moveTo>
                  <a:cubicBezTo>
                    <a:pt x="192" y="160"/>
                    <a:pt x="192" y="160"/>
                    <a:pt x="192" y="160"/>
                  </a:cubicBezTo>
                  <a:cubicBezTo>
                    <a:pt x="192" y="107"/>
                    <a:pt x="235" y="64"/>
                    <a:pt x="288" y="64"/>
                  </a:cubicBezTo>
                  <a:cubicBezTo>
                    <a:pt x="341" y="64"/>
                    <a:pt x="384" y="107"/>
                    <a:pt x="384" y="160"/>
                  </a:cubicBezTo>
                  <a:cubicBezTo>
                    <a:pt x="384" y="224"/>
                    <a:pt x="384" y="224"/>
                    <a:pt x="384" y="224"/>
                  </a:cubicBezTo>
                  <a:cubicBezTo>
                    <a:pt x="384" y="277"/>
                    <a:pt x="341" y="320"/>
                    <a:pt x="288" y="320"/>
                  </a:cubicBezTo>
                  <a:cubicBezTo>
                    <a:pt x="235" y="320"/>
                    <a:pt x="192" y="277"/>
                    <a:pt x="192" y="224"/>
                  </a:cubicBezTo>
                  <a:close/>
                  <a:moveTo>
                    <a:pt x="64" y="640"/>
                  </a:moveTo>
                  <a:cubicBezTo>
                    <a:pt x="64" y="608"/>
                    <a:pt x="64" y="608"/>
                    <a:pt x="64" y="608"/>
                  </a:cubicBezTo>
                  <a:cubicBezTo>
                    <a:pt x="64" y="485"/>
                    <a:pt x="165" y="384"/>
                    <a:pt x="288" y="384"/>
                  </a:cubicBezTo>
                  <a:cubicBezTo>
                    <a:pt x="388" y="384"/>
                    <a:pt x="475" y="451"/>
                    <a:pt x="503" y="544"/>
                  </a:cubicBezTo>
                  <a:cubicBezTo>
                    <a:pt x="352" y="544"/>
                    <a:pt x="352" y="544"/>
                    <a:pt x="352" y="544"/>
                  </a:cubicBezTo>
                  <a:cubicBezTo>
                    <a:pt x="192" y="594"/>
                    <a:pt x="192" y="594"/>
                    <a:pt x="192" y="594"/>
                  </a:cubicBezTo>
                  <a:cubicBezTo>
                    <a:pt x="192" y="640"/>
                    <a:pt x="192" y="640"/>
                    <a:pt x="192" y="640"/>
                  </a:cubicBezTo>
                  <a:lnTo>
                    <a:pt x="64" y="640"/>
                  </a:lnTo>
                  <a:close/>
                  <a:moveTo>
                    <a:pt x="256" y="704"/>
                  </a:moveTo>
                  <a:cubicBezTo>
                    <a:pt x="256" y="641"/>
                    <a:pt x="256" y="641"/>
                    <a:pt x="256" y="641"/>
                  </a:cubicBezTo>
                  <a:cubicBezTo>
                    <a:pt x="320" y="620"/>
                    <a:pt x="320" y="620"/>
                    <a:pt x="320" y="620"/>
                  </a:cubicBezTo>
                  <a:cubicBezTo>
                    <a:pt x="320" y="1108"/>
                    <a:pt x="320" y="1108"/>
                    <a:pt x="320" y="1108"/>
                  </a:cubicBezTo>
                  <a:cubicBezTo>
                    <a:pt x="256" y="1088"/>
                    <a:pt x="256" y="1088"/>
                    <a:pt x="256" y="1088"/>
                  </a:cubicBezTo>
                  <a:lnTo>
                    <a:pt x="256" y="704"/>
                  </a:lnTo>
                  <a:close/>
                  <a:moveTo>
                    <a:pt x="384" y="1120"/>
                  </a:moveTo>
                  <a:cubicBezTo>
                    <a:pt x="384" y="992"/>
                    <a:pt x="384" y="992"/>
                    <a:pt x="384" y="992"/>
                  </a:cubicBezTo>
                  <a:cubicBezTo>
                    <a:pt x="448" y="992"/>
                    <a:pt x="448" y="992"/>
                    <a:pt x="448" y="992"/>
                  </a:cubicBezTo>
                  <a:cubicBezTo>
                    <a:pt x="448" y="928"/>
                    <a:pt x="448" y="928"/>
                    <a:pt x="448" y="928"/>
                  </a:cubicBezTo>
                  <a:cubicBezTo>
                    <a:pt x="384" y="928"/>
                    <a:pt x="384" y="928"/>
                    <a:pt x="384" y="928"/>
                  </a:cubicBezTo>
                  <a:cubicBezTo>
                    <a:pt x="384" y="800"/>
                    <a:pt x="384" y="800"/>
                    <a:pt x="384" y="800"/>
                  </a:cubicBezTo>
                  <a:cubicBezTo>
                    <a:pt x="448" y="800"/>
                    <a:pt x="448" y="800"/>
                    <a:pt x="448" y="800"/>
                  </a:cubicBezTo>
                  <a:cubicBezTo>
                    <a:pt x="448" y="736"/>
                    <a:pt x="448" y="736"/>
                    <a:pt x="448" y="736"/>
                  </a:cubicBezTo>
                  <a:cubicBezTo>
                    <a:pt x="384" y="736"/>
                    <a:pt x="384" y="736"/>
                    <a:pt x="384" y="736"/>
                  </a:cubicBezTo>
                  <a:cubicBezTo>
                    <a:pt x="384" y="608"/>
                    <a:pt x="384" y="608"/>
                    <a:pt x="384" y="608"/>
                  </a:cubicBezTo>
                  <a:cubicBezTo>
                    <a:pt x="512" y="608"/>
                    <a:pt x="512" y="608"/>
                    <a:pt x="512" y="608"/>
                  </a:cubicBezTo>
                  <a:cubicBezTo>
                    <a:pt x="512" y="1120"/>
                    <a:pt x="512" y="1120"/>
                    <a:pt x="512" y="1120"/>
                  </a:cubicBezTo>
                  <a:lnTo>
                    <a:pt x="384" y="1120"/>
                  </a:lnTo>
                  <a:close/>
                  <a:moveTo>
                    <a:pt x="192" y="1920"/>
                  </a:moveTo>
                  <a:cubicBezTo>
                    <a:pt x="64" y="1920"/>
                    <a:pt x="64" y="1920"/>
                    <a:pt x="64" y="1920"/>
                  </a:cubicBezTo>
                  <a:cubicBezTo>
                    <a:pt x="64" y="1408"/>
                    <a:pt x="64" y="1408"/>
                    <a:pt x="64" y="1408"/>
                  </a:cubicBezTo>
                  <a:cubicBezTo>
                    <a:pt x="192" y="1408"/>
                    <a:pt x="192" y="1408"/>
                    <a:pt x="192" y="1408"/>
                  </a:cubicBezTo>
                  <a:lnTo>
                    <a:pt x="192" y="1920"/>
                  </a:lnTo>
                  <a:close/>
                  <a:moveTo>
                    <a:pt x="653" y="1472"/>
                  </a:moveTo>
                  <a:cubicBezTo>
                    <a:pt x="710" y="1472"/>
                    <a:pt x="710" y="1472"/>
                    <a:pt x="710" y="1472"/>
                  </a:cubicBezTo>
                  <a:cubicBezTo>
                    <a:pt x="706" y="1482"/>
                    <a:pt x="704" y="1493"/>
                    <a:pt x="704" y="1504"/>
                  </a:cubicBezTo>
                  <a:cubicBezTo>
                    <a:pt x="704" y="1529"/>
                    <a:pt x="714" y="1551"/>
                    <a:pt x="729" y="1568"/>
                  </a:cubicBezTo>
                  <a:cubicBezTo>
                    <a:pt x="714" y="1585"/>
                    <a:pt x="704" y="1607"/>
                    <a:pt x="704" y="1632"/>
                  </a:cubicBezTo>
                  <a:cubicBezTo>
                    <a:pt x="704" y="1657"/>
                    <a:pt x="714" y="1679"/>
                    <a:pt x="729" y="1696"/>
                  </a:cubicBezTo>
                  <a:cubicBezTo>
                    <a:pt x="714" y="1713"/>
                    <a:pt x="704" y="1735"/>
                    <a:pt x="704" y="1760"/>
                  </a:cubicBezTo>
                  <a:cubicBezTo>
                    <a:pt x="704" y="1785"/>
                    <a:pt x="714" y="1807"/>
                    <a:pt x="729" y="1824"/>
                  </a:cubicBezTo>
                  <a:cubicBezTo>
                    <a:pt x="714" y="1841"/>
                    <a:pt x="704" y="1863"/>
                    <a:pt x="704" y="1888"/>
                  </a:cubicBezTo>
                  <a:cubicBezTo>
                    <a:pt x="704" y="1899"/>
                    <a:pt x="706" y="1910"/>
                    <a:pt x="710" y="1920"/>
                  </a:cubicBezTo>
                  <a:cubicBezTo>
                    <a:pt x="640" y="1920"/>
                    <a:pt x="640" y="1920"/>
                    <a:pt x="640" y="1920"/>
                  </a:cubicBezTo>
                  <a:cubicBezTo>
                    <a:pt x="640" y="1485"/>
                    <a:pt x="640" y="1485"/>
                    <a:pt x="640" y="1485"/>
                  </a:cubicBezTo>
                  <a:lnTo>
                    <a:pt x="653" y="1472"/>
                  </a:lnTo>
                  <a:close/>
                  <a:moveTo>
                    <a:pt x="1024" y="1632"/>
                  </a:moveTo>
                  <a:cubicBezTo>
                    <a:pt x="1024" y="1650"/>
                    <a:pt x="1010" y="1664"/>
                    <a:pt x="992" y="1664"/>
                  </a:cubicBezTo>
                  <a:cubicBezTo>
                    <a:pt x="800" y="1664"/>
                    <a:pt x="800" y="1664"/>
                    <a:pt x="800" y="1664"/>
                  </a:cubicBezTo>
                  <a:cubicBezTo>
                    <a:pt x="782" y="1664"/>
                    <a:pt x="768" y="1650"/>
                    <a:pt x="768" y="1632"/>
                  </a:cubicBezTo>
                  <a:cubicBezTo>
                    <a:pt x="768" y="1614"/>
                    <a:pt x="782" y="1600"/>
                    <a:pt x="800" y="1600"/>
                  </a:cubicBezTo>
                  <a:cubicBezTo>
                    <a:pt x="992" y="1600"/>
                    <a:pt x="992" y="1600"/>
                    <a:pt x="992" y="1600"/>
                  </a:cubicBezTo>
                  <a:cubicBezTo>
                    <a:pt x="1010" y="1600"/>
                    <a:pt x="1024" y="1614"/>
                    <a:pt x="1024" y="1632"/>
                  </a:cubicBezTo>
                  <a:close/>
                  <a:moveTo>
                    <a:pt x="1024" y="1760"/>
                  </a:moveTo>
                  <a:cubicBezTo>
                    <a:pt x="1024" y="1778"/>
                    <a:pt x="1010" y="1792"/>
                    <a:pt x="992" y="1792"/>
                  </a:cubicBezTo>
                  <a:cubicBezTo>
                    <a:pt x="800" y="1792"/>
                    <a:pt x="800" y="1792"/>
                    <a:pt x="800" y="1792"/>
                  </a:cubicBezTo>
                  <a:cubicBezTo>
                    <a:pt x="782" y="1792"/>
                    <a:pt x="768" y="1778"/>
                    <a:pt x="768" y="1760"/>
                  </a:cubicBezTo>
                  <a:cubicBezTo>
                    <a:pt x="768" y="1742"/>
                    <a:pt x="782" y="1728"/>
                    <a:pt x="800" y="1728"/>
                  </a:cubicBezTo>
                  <a:cubicBezTo>
                    <a:pt x="992" y="1728"/>
                    <a:pt x="992" y="1728"/>
                    <a:pt x="992" y="1728"/>
                  </a:cubicBezTo>
                  <a:cubicBezTo>
                    <a:pt x="1010" y="1728"/>
                    <a:pt x="1024" y="1742"/>
                    <a:pt x="1024" y="1760"/>
                  </a:cubicBezTo>
                  <a:close/>
                  <a:moveTo>
                    <a:pt x="992" y="1920"/>
                  </a:moveTo>
                  <a:cubicBezTo>
                    <a:pt x="800" y="1920"/>
                    <a:pt x="800" y="1920"/>
                    <a:pt x="800" y="1920"/>
                  </a:cubicBezTo>
                  <a:cubicBezTo>
                    <a:pt x="782" y="1920"/>
                    <a:pt x="768" y="1906"/>
                    <a:pt x="768" y="1888"/>
                  </a:cubicBezTo>
                  <a:cubicBezTo>
                    <a:pt x="768" y="1870"/>
                    <a:pt x="782" y="1856"/>
                    <a:pt x="800" y="1856"/>
                  </a:cubicBezTo>
                  <a:cubicBezTo>
                    <a:pt x="992" y="1856"/>
                    <a:pt x="992" y="1856"/>
                    <a:pt x="992" y="1856"/>
                  </a:cubicBezTo>
                  <a:cubicBezTo>
                    <a:pt x="1010" y="1856"/>
                    <a:pt x="1024" y="1870"/>
                    <a:pt x="1024" y="1888"/>
                  </a:cubicBezTo>
                  <a:cubicBezTo>
                    <a:pt x="1024" y="1906"/>
                    <a:pt x="1010" y="1920"/>
                    <a:pt x="992" y="1920"/>
                  </a:cubicBezTo>
                  <a:close/>
                  <a:moveTo>
                    <a:pt x="1024" y="1504"/>
                  </a:moveTo>
                  <a:cubicBezTo>
                    <a:pt x="1024" y="1522"/>
                    <a:pt x="1010" y="1536"/>
                    <a:pt x="992" y="1536"/>
                  </a:cubicBezTo>
                  <a:cubicBezTo>
                    <a:pt x="800" y="1536"/>
                    <a:pt x="800" y="1536"/>
                    <a:pt x="800" y="1536"/>
                  </a:cubicBezTo>
                  <a:cubicBezTo>
                    <a:pt x="782" y="1536"/>
                    <a:pt x="768" y="1522"/>
                    <a:pt x="768" y="1504"/>
                  </a:cubicBezTo>
                  <a:cubicBezTo>
                    <a:pt x="768" y="1486"/>
                    <a:pt x="782" y="1472"/>
                    <a:pt x="800" y="1472"/>
                  </a:cubicBezTo>
                  <a:cubicBezTo>
                    <a:pt x="992" y="1472"/>
                    <a:pt x="992" y="1472"/>
                    <a:pt x="992" y="1472"/>
                  </a:cubicBezTo>
                  <a:cubicBezTo>
                    <a:pt x="1010" y="1472"/>
                    <a:pt x="1024" y="1486"/>
                    <a:pt x="1024" y="1504"/>
                  </a:cubicBezTo>
                  <a:close/>
                  <a:moveTo>
                    <a:pt x="928" y="1376"/>
                  </a:moveTo>
                  <a:cubicBezTo>
                    <a:pt x="928" y="1394"/>
                    <a:pt x="914" y="1408"/>
                    <a:pt x="896" y="1408"/>
                  </a:cubicBezTo>
                  <a:cubicBezTo>
                    <a:pt x="627" y="1408"/>
                    <a:pt x="627" y="1408"/>
                    <a:pt x="627" y="1408"/>
                  </a:cubicBezTo>
                  <a:cubicBezTo>
                    <a:pt x="489" y="1545"/>
                    <a:pt x="489" y="1545"/>
                    <a:pt x="489" y="1545"/>
                  </a:cubicBezTo>
                  <a:cubicBezTo>
                    <a:pt x="535" y="1591"/>
                    <a:pt x="535" y="1591"/>
                    <a:pt x="535" y="1591"/>
                  </a:cubicBezTo>
                  <a:cubicBezTo>
                    <a:pt x="576" y="1549"/>
                    <a:pt x="576" y="1549"/>
                    <a:pt x="576" y="1549"/>
                  </a:cubicBezTo>
                  <a:cubicBezTo>
                    <a:pt x="576" y="1920"/>
                    <a:pt x="576" y="1920"/>
                    <a:pt x="576" y="1920"/>
                  </a:cubicBezTo>
                  <a:cubicBezTo>
                    <a:pt x="501" y="1920"/>
                    <a:pt x="501" y="1920"/>
                    <a:pt x="501" y="1920"/>
                  </a:cubicBezTo>
                  <a:cubicBezTo>
                    <a:pt x="475" y="1920"/>
                    <a:pt x="451" y="1910"/>
                    <a:pt x="433" y="1892"/>
                  </a:cubicBezTo>
                  <a:cubicBezTo>
                    <a:pt x="412" y="1871"/>
                    <a:pt x="412" y="1871"/>
                    <a:pt x="412" y="1871"/>
                  </a:cubicBezTo>
                  <a:cubicBezTo>
                    <a:pt x="382" y="1841"/>
                    <a:pt x="342" y="1824"/>
                    <a:pt x="299" y="1824"/>
                  </a:cubicBezTo>
                  <a:cubicBezTo>
                    <a:pt x="256" y="1824"/>
                    <a:pt x="256" y="1824"/>
                    <a:pt x="256" y="1824"/>
                  </a:cubicBezTo>
                  <a:cubicBezTo>
                    <a:pt x="256" y="1472"/>
                    <a:pt x="256" y="1472"/>
                    <a:pt x="256" y="1472"/>
                  </a:cubicBezTo>
                  <a:cubicBezTo>
                    <a:pt x="363" y="1472"/>
                    <a:pt x="363" y="1472"/>
                    <a:pt x="363" y="1472"/>
                  </a:cubicBezTo>
                  <a:cubicBezTo>
                    <a:pt x="406" y="1472"/>
                    <a:pt x="446" y="1455"/>
                    <a:pt x="476" y="1425"/>
                  </a:cubicBezTo>
                  <a:cubicBezTo>
                    <a:pt x="529" y="1372"/>
                    <a:pt x="529" y="1372"/>
                    <a:pt x="529" y="1372"/>
                  </a:cubicBezTo>
                  <a:cubicBezTo>
                    <a:pt x="547" y="1354"/>
                    <a:pt x="571" y="1344"/>
                    <a:pt x="597" y="1344"/>
                  </a:cubicBezTo>
                  <a:cubicBezTo>
                    <a:pt x="896" y="1344"/>
                    <a:pt x="896" y="1344"/>
                    <a:pt x="896" y="1344"/>
                  </a:cubicBezTo>
                  <a:cubicBezTo>
                    <a:pt x="914" y="1344"/>
                    <a:pt x="928" y="1358"/>
                    <a:pt x="928" y="1376"/>
                  </a:cubicBezTo>
                  <a:close/>
                  <a:moveTo>
                    <a:pt x="832" y="1280"/>
                  </a:moveTo>
                  <a:cubicBezTo>
                    <a:pt x="640" y="1280"/>
                    <a:pt x="640" y="1280"/>
                    <a:pt x="640" y="1280"/>
                  </a:cubicBezTo>
                  <a:cubicBezTo>
                    <a:pt x="640" y="1187"/>
                    <a:pt x="640" y="1187"/>
                    <a:pt x="640" y="1187"/>
                  </a:cubicBezTo>
                  <a:cubicBezTo>
                    <a:pt x="700" y="1190"/>
                    <a:pt x="765" y="1196"/>
                    <a:pt x="832" y="1205"/>
                  </a:cubicBezTo>
                  <a:lnTo>
                    <a:pt x="832" y="1280"/>
                  </a:lnTo>
                  <a:close/>
                  <a:moveTo>
                    <a:pt x="960" y="1161"/>
                  </a:moveTo>
                  <a:cubicBezTo>
                    <a:pt x="960" y="567"/>
                    <a:pt x="960" y="567"/>
                    <a:pt x="960" y="567"/>
                  </a:cubicBezTo>
                  <a:cubicBezTo>
                    <a:pt x="1085" y="544"/>
                    <a:pt x="1209" y="510"/>
                    <a:pt x="1312" y="465"/>
                  </a:cubicBezTo>
                  <a:cubicBezTo>
                    <a:pt x="1312" y="1263"/>
                    <a:pt x="1312" y="1263"/>
                    <a:pt x="1312" y="1263"/>
                  </a:cubicBezTo>
                  <a:cubicBezTo>
                    <a:pt x="1209" y="1218"/>
                    <a:pt x="1085" y="1184"/>
                    <a:pt x="960" y="11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86"/>
            <p:cNvSpPr>
              <a:spLocks noEditPoints="1"/>
            </p:cNvSpPr>
            <p:nvPr/>
          </p:nvSpPr>
          <p:spPr bwMode="auto">
            <a:xfrm>
              <a:off x="11583988" y="6316663"/>
              <a:ext cx="171450" cy="209550"/>
            </a:xfrm>
            <a:custGeom>
              <a:avLst/>
              <a:gdLst>
                <a:gd name="T0" fmla="*/ 396 w 576"/>
                <a:gd name="T1" fmla="*/ 341 h 704"/>
                <a:gd name="T2" fmla="*/ 448 w 576"/>
                <a:gd name="T3" fmla="*/ 224 h 704"/>
                <a:gd name="T4" fmla="*/ 448 w 576"/>
                <a:gd name="T5" fmla="*/ 160 h 704"/>
                <a:gd name="T6" fmla="*/ 288 w 576"/>
                <a:gd name="T7" fmla="*/ 0 h 704"/>
                <a:gd name="T8" fmla="*/ 128 w 576"/>
                <a:gd name="T9" fmla="*/ 160 h 704"/>
                <a:gd name="T10" fmla="*/ 128 w 576"/>
                <a:gd name="T11" fmla="*/ 224 h 704"/>
                <a:gd name="T12" fmla="*/ 180 w 576"/>
                <a:gd name="T13" fmla="*/ 341 h 704"/>
                <a:gd name="T14" fmla="*/ 0 w 576"/>
                <a:gd name="T15" fmla="*/ 608 h 704"/>
                <a:gd name="T16" fmla="*/ 0 w 576"/>
                <a:gd name="T17" fmla="*/ 704 h 704"/>
                <a:gd name="T18" fmla="*/ 576 w 576"/>
                <a:gd name="T19" fmla="*/ 704 h 704"/>
                <a:gd name="T20" fmla="*/ 576 w 576"/>
                <a:gd name="T21" fmla="*/ 608 h 704"/>
                <a:gd name="T22" fmla="*/ 396 w 576"/>
                <a:gd name="T23" fmla="*/ 341 h 704"/>
                <a:gd name="T24" fmla="*/ 192 w 576"/>
                <a:gd name="T25" fmla="*/ 224 h 704"/>
                <a:gd name="T26" fmla="*/ 192 w 576"/>
                <a:gd name="T27" fmla="*/ 160 h 704"/>
                <a:gd name="T28" fmla="*/ 288 w 576"/>
                <a:gd name="T29" fmla="*/ 64 h 704"/>
                <a:gd name="T30" fmla="*/ 384 w 576"/>
                <a:gd name="T31" fmla="*/ 160 h 704"/>
                <a:gd name="T32" fmla="*/ 384 w 576"/>
                <a:gd name="T33" fmla="*/ 224 h 704"/>
                <a:gd name="T34" fmla="*/ 288 w 576"/>
                <a:gd name="T35" fmla="*/ 320 h 704"/>
                <a:gd name="T36" fmla="*/ 192 w 576"/>
                <a:gd name="T37" fmla="*/ 224 h 704"/>
                <a:gd name="T38" fmla="*/ 512 w 576"/>
                <a:gd name="T39" fmla="*/ 640 h 704"/>
                <a:gd name="T40" fmla="*/ 64 w 576"/>
                <a:gd name="T41" fmla="*/ 640 h 704"/>
                <a:gd name="T42" fmla="*/ 64 w 576"/>
                <a:gd name="T43" fmla="*/ 608 h 704"/>
                <a:gd name="T44" fmla="*/ 288 w 576"/>
                <a:gd name="T45" fmla="*/ 384 h 704"/>
                <a:gd name="T46" fmla="*/ 512 w 576"/>
                <a:gd name="T47" fmla="*/ 608 h 704"/>
                <a:gd name="T48" fmla="*/ 512 w 576"/>
                <a:gd name="T49" fmla="*/ 64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76" h="704">
                  <a:moveTo>
                    <a:pt x="396" y="341"/>
                  </a:moveTo>
                  <a:cubicBezTo>
                    <a:pt x="428" y="312"/>
                    <a:pt x="448" y="270"/>
                    <a:pt x="448" y="224"/>
                  </a:cubicBezTo>
                  <a:cubicBezTo>
                    <a:pt x="448" y="160"/>
                    <a:pt x="448" y="160"/>
                    <a:pt x="448" y="160"/>
                  </a:cubicBezTo>
                  <a:cubicBezTo>
                    <a:pt x="448" y="72"/>
                    <a:pt x="376" y="0"/>
                    <a:pt x="288" y="0"/>
                  </a:cubicBezTo>
                  <a:cubicBezTo>
                    <a:pt x="200" y="0"/>
                    <a:pt x="128" y="72"/>
                    <a:pt x="128" y="160"/>
                  </a:cubicBezTo>
                  <a:cubicBezTo>
                    <a:pt x="128" y="224"/>
                    <a:pt x="128" y="224"/>
                    <a:pt x="128" y="224"/>
                  </a:cubicBezTo>
                  <a:cubicBezTo>
                    <a:pt x="128" y="270"/>
                    <a:pt x="148" y="312"/>
                    <a:pt x="180" y="341"/>
                  </a:cubicBezTo>
                  <a:cubicBezTo>
                    <a:pt x="75" y="384"/>
                    <a:pt x="0" y="487"/>
                    <a:pt x="0" y="608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576" y="704"/>
                    <a:pt x="576" y="704"/>
                    <a:pt x="576" y="704"/>
                  </a:cubicBezTo>
                  <a:cubicBezTo>
                    <a:pt x="576" y="608"/>
                    <a:pt x="576" y="608"/>
                    <a:pt x="576" y="608"/>
                  </a:cubicBezTo>
                  <a:cubicBezTo>
                    <a:pt x="576" y="487"/>
                    <a:pt x="501" y="384"/>
                    <a:pt x="396" y="341"/>
                  </a:cubicBezTo>
                  <a:close/>
                  <a:moveTo>
                    <a:pt x="192" y="224"/>
                  </a:moveTo>
                  <a:cubicBezTo>
                    <a:pt x="192" y="160"/>
                    <a:pt x="192" y="160"/>
                    <a:pt x="192" y="160"/>
                  </a:cubicBezTo>
                  <a:cubicBezTo>
                    <a:pt x="192" y="107"/>
                    <a:pt x="235" y="64"/>
                    <a:pt x="288" y="64"/>
                  </a:cubicBezTo>
                  <a:cubicBezTo>
                    <a:pt x="341" y="64"/>
                    <a:pt x="384" y="107"/>
                    <a:pt x="384" y="160"/>
                  </a:cubicBezTo>
                  <a:cubicBezTo>
                    <a:pt x="384" y="224"/>
                    <a:pt x="384" y="224"/>
                    <a:pt x="384" y="224"/>
                  </a:cubicBezTo>
                  <a:cubicBezTo>
                    <a:pt x="384" y="277"/>
                    <a:pt x="341" y="320"/>
                    <a:pt x="288" y="320"/>
                  </a:cubicBezTo>
                  <a:cubicBezTo>
                    <a:pt x="235" y="320"/>
                    <a:pt x="192" y="277"/>
                    <a:pt x="192" y="224"/>
                  </a:cubicBezTo>
                  <a:close/>
                  <a:moveTo>
                    <a:pt x="512" y="640"/>
                  </a:moveTo>
                  <a:cubicBezTo>
                    <a:pt x="64" y="640"/>
                    <a:pt x="64" y="640"/>
                    <a:pt x="64" y="640"/>
                  </a:cubicBezTo>
                  <a:cubicBezTo>
                    <a:pt x="64" y="608"/>
                    <a:pt x="64" y="608"/>
                    <a:pt x="64" y="608"/>
                  </a:cubicBezTo>
                  <a:cubicBezTo>
                    <a:pt x="64" y="485"/>
                    <a:pt x="165" y="384"/>
                    <a:pt x="288" y="384"/>
                  </a:cubicBezTo>
                  <a:cubicBezTo>
                    <a:pt x="411" y="384"/>
                    <a:pt x="512" y="485"/>
                    <a:pt x="512" y="608"/>
                  </a:cubicBezTo>
                  <a:lnTo>
                    <a:pt x="512" y="6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Rectangle 187"/>
            <p:cNvSpPr>
              <a:spLocks noChangeArrowheads="1"/>
            </p:cNvSpPr>
            <p:nvPr/>
          </p:nvSpPr>
          <p:spPr bwMode="auto">
            <a:xfrm>
              <a:off x="11337925" y="5984875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Rectangle 188"/>
            <p:cNvSpPr>
              <a:spLocks noChangeArrowheads="1"/>
            </p:cNvSpPr>
            <p:nvPr/>
          </p:nvSpPr>
          <p:spPr bwMode="auto">
            <a:xfrm>
              <a:off x="11376025" y="5984875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Rectangle 189"/>
            <p:cNvSpPr>
              <a:spLocks noChangeArrowheads="1"/>
            </p:cNvSpPr>
            <p:nvPr/>
          </p:nvSpPr>
          <p:spPr bwMode="auto">
            <a:xfrm>
              <a:off x="11414125" y="5984875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Rectangle 190"/>
            <p:cNvSpPr>
              <a:spLocks noChangeArrowheads="1"/>
            </p:cNvSpPr>
            <p:nvPr/>
          </p:nvSpPr>
          <p:spPr bwMode="auto">
            <a:xfrm>
              <a:off x="11736388" y="62595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Rectangle 191"/>
            <p:cNvSpPr>
              <a:spLocks noChangeArrowheads="1"/>
            </p:cNvSpPr>
            <p:nvPr/>
          </p:nvSpPr>
          <p:spPr bwMode="auto">
            <a:xfrm>
              <a:off x="11736388" y="62976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Rectangle 192"/>
            <p:cNvSpPr>
              <a:spLocks noChangeArrowheads="1"/>
            </p:cNvSpPr>
            <p:nvPr/>
          </p:nvSpPr>
          <p:spPr bwMode="auto">
            <a:xfrm>
              <a:off x="11736388" y="63357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5279106" y="3294834"/>
            <a:ext cx="419594" cy="419594"/>
            <a:chOff x="10344151" y="5619750"/>
            <a:chExt cx="571499" cy="571501"/>
          </a:xfrm>
          <a:solidFill>
            <a:schemeClr val="accent2"/>
          </a:solidFill>
        </p:grpSpPr>
        <p:sp>
          <p:nvSpPr>
            <p:cNvPr id="158" name="Freeform 14"/>
            <p:cNvSpPr>
              <a:spLocks/>
            </p:cNvSpPr>
            <p:nvPr/>
          </p:nvSpPr>
          <p:spPr bwMode="auto">
            <a:xfrm>
              <a:off x="10625138" y="5886450"/>
              <a:ext cx="23812" cy="23813"/>
            </a:xfrm>
            <a:custGeom>
              <a:avLst/>
              <a:gdLst>
                <a:gd name="T0" fmla="*/ 73 w 88"/>
                <a:gd name="T1" fmla="*/ 73 h 88"/>
                <a:gd name="T2" fmla="*/ 73 w 88"/>
                <a:gd name="T3" fmla="*/ 16 h 88"/>
                <a:gd name="T4" fmla="*/ 16 w 88"/>
                <a:gd name="T5" fmla="*/ 16 h 88"/>
                <a:gd name="T6" fmla="*/ 16 w 88"/>
                <a:gd name="T7" fmla="*/ 73 h 88"/>
                <a:gd name="T8" fmla="*/ 73 w 88"/>
                <a:gd name="T9" fmla="*/ 7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8">
                  <a:moveTo>
                    <a:pt x="73" y="73"/>
                  </a:moveTo>
                  <a:cubicBezTo>
                    <a:pt x="88" y="57"/>
                    <a:pt x="88" y="32"/>
                    <a:pt x="73" y="16"/>
                  </a:cubicBezTo>
                  <a:cubicBezTo>
                    <a:pt x="57" y="0"/>
                    <a:pt x="32" y="0"/>
                    <a:pt x="16" y="16"/>
                  </a:cubicBezTo>
                  <a:cubicBezTo>
                    <a:pt x="0" y="32"/>
                    <a:pt x="0" y="57"/>
                    <a:pt x="16" y="73"/>
                  </a:cubicBezTo>
                  <a:cubicBezTo>
                    <a:pt x="32" y="88"/>
                    <a:pt x="57" y="88"/>
                    <a:pt x="73" y="7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5"/>
            <p:cNvSpPr>
              <a:spLocks noEditPoints="1"/>
            </p:cNvSpPr>
            <p:nvPr/>
          </p:nvSpPr>
          <p:spPr bwMode="auto">
            <a:xfrm>
              <a:off x="10685463" y="5727700"/>
              <a:ext cx="122237" cy="122238"/>
            </a:xfrm>
            <a:custGeom>
              <a:avLst/>
              <a:gdLst>
                <a:gd name="T0" fmla="*/ 361 w 439"/>
                <a:gd name="T1" fmla="*/ 361 h 439"/>
                <a:gd name="T2" fmla="*/ 361 w 439"/>
                <a:gd name="T3" fmla="*/ 78 h 439"/>
                <a:gd name="T4" fmla="*/ 78 w 439"/>
                <a:gd name="T5" fmla="*/ 78 h 439"/>
                <a:gd name="T6" fmla="*/ 78 w 439"/>
                <a:gd name="T7" fmla="*/ 361 h 439"/>
                <a:gd name="T8" fmla="*/ 361 w 439"/>
                <a:gd name="T9" fmla="*/ 361 h 439"/>
                <a:gd name="T10" fmla="*/ 134 w 439"/>
                <a:gd name="T11" fmla="*/ 134 h 439"/>
                <a:gd name="T12" fmla="*/ 304 w 439"/>
                <a:gd name="T13" fmla="*/ 134 h 439"/>
                <a:gd name="T14" fmla="*/ 304 w 439"/>
                <a:gd name="T15" fmla="*/ 304 h 439"/>
                <a:gd name="T16" fmla="*/ 134 w 439"/>
                <a:gd name="T17" fmla="*/ 304 h 439"/>
                <a:gd name="T18" fmla="*/ 134 w 439"/>
                <a:gd name="T19" fmla="*/ 134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9" h="439">
                  <a:moveTo>
                    <a:pt x="361" y="361"/>
                  </a:moveTo>
                  <a:cubicBezTo>
                    <a:pt x="439" y="283"/>
                    <a:pt x="439" y="156"/>
                    <a:pt x="361" y="78"/>
                  </a:cubicBezTo>
                  <a:cubicBezTo>
                    <a:pt x="283" y="0"/>
                    <a:pt x="156" y="0"/>
                    <a:pt x="78" y="78"/>
                  </a:cubicBezTo>
                  <a:cubicBezTo>
                    <a:pt x="0" y="156"/>
                    <a:pt x="0" y="283"/>
                    <a:pt x="78" y="361"/>
                  </a:cubicBezTo>
                  <a:cubicBezTo>
                    <a:pt x="156" y="439"/>
                    <a:pt x="283" y="439"/>
                    <a:pt x="361" y="361"/>
                  </a:cubicBezTo>
                  <a:moveTo>
                    <a:pt x="134" y="134"/>
                  </a:moveTo>
                  <a:cubicBezTo>
                    <a:pt x="181" y="88"/>
                    <a:pt x="257" y="88"/>
                    <a:pt x="304" y="134"/>
                  </a:cubicBezTo>
                  <a:cubicBezTo>
                    <a:pt x="351" y="181"/>
                    <a:pt x="351" y="257"/>
                    <a:pt x="304" y="304"/>
                  </a:cubicBezTo>
                  <a:cubicBezTo>
                    <a:pt x="257" y="351"/>
                    <a:pt x="181" y="351"/>
                    <a:pt x="134" y="304"/>
                  </a:cubicBezTo>
                  <a:cubicBezTo>
                    <a:pt x="88" y="257"/>
                    <a:pt x="88" y="181"/>
                    <a:pt x="134" y="13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6"/>
            <p:cNvSpPr>
              <a:spLocks noEditPoints="1"/>
            </p:cNvSpPr>
            <p:nvPr/>
          </p:nvSpPr>
          <p:spPr bwMode="auto">
            <a:xfrm>
              <a:off x="10452100" y="5619750"/>
              <a:ext cx="463550" cy="463550"/>
            </a:xfrm>
            <a:custGeom>
              <a:avLst/>
              <a:gdLst>
                <a:gd name="T0" fmla="*/ 41 w 1665"/>
                <a:gd name="T1" fmla="*/ 986 h 1664"/>
                <a:gd name="T2" fmla="*/ 281 w 1665"/>
                <a:gd name="T3" fmla="*/ 903 h 1664"/>
                <a:gd name="T4" fmla="*/ 229 w 1665"/>
                <a:gd name="T5" fmla="*/ 1111 h 1664"/>
                <a:gd name="T6" fmla="*/ 126 w 1665"/>
                <a:gd name="T7" fmla="*/ 1257 h 1664"/>
                <a:gd name="T8" fmla="*/ 13 w 1665"/>
                <a:gd name="T9" fmla="*/ 1653 h 1664"/>
                <a:gd name="T10" fmla="*/ 44 w 1665"/>
                <a:gd name="T11" fmla="*/ 1664 h 1664"/>
                <a:gd name="T12" fmla="*/ 485 w 1665"/>
                <a:gd name="T13" fmla="*/ 1432 h 1664"/>
                <a:gd name="T14" fmla="*/ 749 w 1665"/>
                <a:gd name="T15" fmla="*/ 1370 h 1664"/>
                <a:gd name="T16" fmla="*/ 692 w 1665"/>
                <a:gd name="T17" fmla="*/ 1596 h 1664"/>
                <a:gd name="T18" fmla="*/ 720 w 1665"/>
                <a:gd name="T19" fmla="*/ 1664 h 1664"/>
                <a:gd name="T20" fmla="*/ 1164 w 1665"/>
                <a:gd name="T21" fmla="*/ 1116 h 1664"/>
                <a:gd name="T22" fmla="*/ 1566 w 1665"/>
                <a:gd name="T23" fmla="*/ 522 h 1664"/>
                <a:gd name="T24" fmla="*/ 1653 w 1665"/>
                <a:gd name="T25" fmla="*/ 12 h 1664"/>
                <a:gd name="T26" fmla="*/ 1143 w 1665"/>
                <a:gd name="T27" fmla="*/ 100 h 1664"/>
                <a:gd name="T28" fmla="*/ 549 w 1665"/>
                <a:gd name="T29" fmla="*/ 502 h 1664"/>
                <a:gd name="T30" fmla="*/ 1 w 1665"/>
                <a:gd name="T31" fmla="*/ 946 h 1664"/>
                <a:gd name="T32" fmla="*/ 352 w 1665"/>
                <a:gd name="T33" fmla="*/ 1483 h 1664"/>
                <a:gd name="T34" fmla="*/ 182 w 1665"/>
                <a:gd name="T35" fmla="*/ 1313 h 1664"/>
                <a:gd name="T36" fmla="*/ 420 w 1665"/>
                <a:gd name="T37" fmla="*/ 1381 h 1664"/>
                <a:gd name="T38" fmla="*/ 535 w 1665"/>
                <a:gd name="T39" fmla="*/ 1359 h 1664"/>
                <a:gd name="T40" fmla="*/ 318 w 1665"/>
                <a:gd name="T41" fmla="*/ 1166 h 1664"/>
                <a:gd name="T42" fmla="*/ 357 w 1665"/>
                <a:gd name="T43" fmla="*/ 978 h 1664"/>
                <a:gd name="T44" fmla="*/ 535 w 1665"/>
                <a:gd name="T45" fmla="*/ 1359 h 1664"/>
                <a:gd name="T46" fmla="*/ 806 w 1665"/>
                <a:gd name="T47" fmla="*/ 1575 h 1664"/>
                <a:gd name="T48" fmla="*/ 827 w 1665"/>
                <a:gd name="T49" fmla="*/ 1335 h 1664"/>
                <a:gd name="T50" fmla="*/ 1111 w 1665"/>
                <a:gd name="T51" fmla="*/ 1380 h 1664"/>
                <a:gd name="T52" fmla="*/ 1231 w 1665"/>
                <a:gd name="T53" fmla="*/ 155 h 1664"/>
                <a:gd name="T54" fmla="*/ 1510 w 1665"/>
                <a:gd name="T55" fmla="*/ 435 h 1664"/>
                <a:gd name="T56" fmla="*/ 1146 w 1665"/>
                <a:gd name="T57" fmla="*/ 184 h 1664"/>
                <a:gd name="T58" fmla="*/ 1201 w 1665"/>
                <a:gd name="T59" fmla="*/ 974 h 1664"/>
                <a:gd name="T60" fmla="*/ 767 w 1665"/>
                <a:gd name="T61" fmla="*/ 1275 h 1664"/>
                <a:gd name="T62" fmla="*/ 588 w 1665"/>
                <a:gd name="T63" fmla="*/ 580 h 1664"/>
                <a:gd name="T64" fmla="*/ 285 w 1665"/>
                <a:gd name="T65" fmla="*/ 555 h 1664"/>
                <a:gd name="T66" fmla="*/ 330 w 1665"/>
                <a:gd name="T67" fmla="*/ 839 h 1664"/>
                <a:gd name="T68" fmla="*/ 91 w 1665"/>
                <a:gd name="T69" fmla="*/ 860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65" h="1664">
                  <a:moveTo>
                    <a:pt x="26" y="983"/>
                  </a:moveTo>
                  <a:cubicBezTo>
                    <a:pt x="31" y="985"/>
                    <a:pt x="36" y="986"/>
                    <a:pt x="41" y="986"/>
                  </a:cubicBezTo>
                  <a:cubicBezTo>
                    <a:pt x="51" y="986"/>
                    <a:pt x="62" y="982"/>
                    <a:pt x="69" y="974"/>
                  </a:cubicBezTo>
                  <a:cubicBezTo>
                    <a:pt x="150" y="894"/>
                    <a:pt x="249" y="899"/>
                    <a:pt x="281" y="903"/>
                  </a:cubicBezTo>
                  <a:cubicBezTo>
                    <a:pt x="295" y="917"/>
                    <a:pt x="295" y="917"/>
                    <a:pt x="295" y="917"/>
                  </a:cubicBezTo>
                  <a:cubicBezTo>
                    <a:pt x="268" y="982"/>
                    <a:pt x="245" y="1048"/>
                    <a:pt x="229" y="1111"/>
                  </a:cubicBezTo>
                  <a:cubicBezTo>
                    <a:pt x="223" y="1134"/>
                    <a:pt x="225" y="1158"/>
                    <a:pt x="234" y="1181"/>
                  </a:cubicBezTo>
                  <a:cubicBezTo>
                    <a:pt x="195" y="1198"/>
                    <a:pt x="158" y="1224"/>
                    <a:pt x="126" y="1257"/>
                  </a:cubicBezTo>
                  <a:cubicBezTo>
                    <a:pt x="23" y="1360"/>
                    <a:pt x="2" y="1611"/>
                    <a:pt x="1" y="1621"/>
                  </a:cubicBezTo>
                  <a:cubicBezTo>
                    <a:pt x="0" y="1633"/>
                    <a:pt x="5" y="1644"/>
                    <a:pt x="13" y="1653"/>
                  </a:cubicBezTo>
                  <a:cubicBezTo>
                    <a:pt x="20" y="1660"/>
                    <a:pt x="31" y="1664"/>
                    <a:pt x="41" y="1664"/>
                  </a:cubicBezTo>
                  <a:cubicBezTo>
                    <a:pt x="42" y="1664"/>
                    <a:pt x="43" y="1664"/>
                    <a:pt x="44" y="1664"/>
                  </a:cubicBezTo>
                  <a:cubicBezTo>
                    <a:pt x="55" y="1664"/>
                    <a:pt x="306" y="1643"/>
                    <a:pt x="409" y="1540"/>
                  </a:cubicBezTo>
                  <a:cubicBezTo>
                    <a:pt x="441" y="1507"/>
                    <a:pt x="467" y="1470"/>
                    <a:pt x="485" y="1432"/>
                  </a:cubicBezTo>
                  <a:cubicBezTo>
                    <a:pt x="508" y="1441"/>
                    <a:pt x="533" y="1442"/>
                    <a:pt x="554" y="1436"/>
                  </a:cubicBezTo>
                  <a:cubicBezTo>
                    <a:pt x="618" y="1420"/>
                    <a:pt x="683" y="1398"/>
                    <a:pt x="749" y="1370"/>
                  </a:cubicBezTo>
                  <a:cubicBezTo>
                    <a:pt x="763" y="1384"/>
                    <a:pt x="763" y="1384"/>
                    <a:pt x="763" y="1384"/>
                  </a:cubicBezTo>
                  <a:cubicBezTo>
                    <a:pt x="767" y="1417"/>
                    <a:pt x="772" y="1516"/>
                    <a:pt x="692" y="1596"/>
                  </a:cubicBezTo>
                  <a:cubicBezTo>
                    <a:pt x="680" y="1608"/>
                    <a:pt x="677" y="1625"/>
                    <a:pt x="683" y="1640"/>
                  </a:cubicBezTo>
                  <a:cubicBezTo>
                    <a:pt x="689" y="1655"/>
                    <a:pt x="704" y="1664"/>
                    <a:pt x="720" y="1664"/>
                  </a:cubicBezTo>
                  <a:cubicBezTo>
                    <a:pt x="878" y="1664"/>
                    <a:pt x="1100" y="1570"/>
                    <a:pt x="1181" y="1418"/>
                  </a:cubicBezTo>
                  <a:cubicBezTo>
                    <a:pt x="1216" y="1352"/>
                    <a:pt x="1241" y="1247"/>
                    <a:pt x="1164" y="1116"/>
                  </a:cubicBezTo>
                  <a:cubicBezTo>
                    <a:pt x="1196" y="1089"/>
                    <a:pt x="1228" y="1060"/>
                    <a:pt x="1257" y="1031"/>
                  </a:cubicBezTo>
                  <a:cubicBezTo>
                    <a:pt x="1389" y="898"/>
                    <a:pt x="1493" y="727"/>
                    <a:pt x="1566" y="522"/>
                  </a:cubicBezTo>
                  <a:cubicBezTo>
                    <a:pt x="1656" y="266"/>
                    <a:pt x="1665" y="51"/>
                    <a:pt x="1665" y="42"/>
                  </a:cubicBezTo>
                  <a:cubicBezTo>
                    <a:pt x="1665" y="31"/>
                    <a:pt x="1661" y="20"/>
                    <a:pt x="1653" y="12"/>
                  </a:cubicBezTo>
                  <a:cubicBezTo>
                    <a:pt x="1645" y="4"/>
                    <a:pt x="1635" y="0"/>
                    <a:pt x="1624" y="1"/>
                  </a:cubicBezTo>
                  <a:cubicBezTo>
                    <a:pt x="1615" y="1"/>
                    <a:pt x="1399" y="10"/>
                    <a:pt x="1143" y="100"/>
                  </a:cubicBezTo>
                  <a:cubicBezTo>
                    <a:pt x="938" y="172"/>
                    <a:pt x="767" y="276"/>
                    <a:pt x="635" y="408"/>
                  </a:cubicBezTo>
                  <a:cubicBezTo>
                    <a:pt x="605" y="438"/>
                    <a:pt x="577" y="469"/>
                    <a:pt x="549" y="502"/>
                  </a:cubicBezTo>
                  <a:cubicBezTo>
                    <a:pt x="418" y="425"/>
                    <a:pt x="314" y="449"/>
                    <a:pt x="248" y="484"/>
                  </a:cubicBezTo>
                  <a:cubicBezTo>
                    <a:pt x="95" y="566"/>
                    <a:pt x="1" y="787"/>
                    <a:pt x="1" y="946"/>
                  </a:cubicBezTo>
                  <a:cubicBezTo>
                    <a:pt x="1" y="962"/>
                    <a:pt x="11" y="976"/>
                    <a:pt x="26" y="983"/>
                  </a:cubicBezTo>
                  <a:moveTo>
                    <a:pt x="352" y="1483"/>
                  </a:moveTo>
                  <a:cubicBezTo>
                    <a:pt x="297" y="1538"/>
                    <a:pt x="168" y="1567"/>
                    <a:pt x="87" y="1579"/>
                  </a:cubicBezTo>
                  <a:cubicBezTo>
                    <a:pt x="98" y="1497"/>
                    <a:pt x="127" y="1368"/>
                    <a:pt x="182" y="1313"/>
                  </a:cubicBezTo>
                  <a:cubicBezTo>
                    <a:pt x="213" y="1283"/>
                    <a:pt x="249" y="1259"/>
                    <a:pt x="285" y="1246"/>
                  </a:cubicBezTo>
                  <a:cubicBezTo>
                    <a:pt x="420" y="1381"/>
                    <a:pt x="420" y="1381"/>
                    <a:pt x="420" y="1381"/>
                  </a:cubicBezTo>
                  <a:cubicBezTo>
                    <a:pt x="406" y="1417"/>
                    <a:pt x="383" y="1452"/>
                    <a:pt x="352" y="1483"/>
                  </a:cubicBezTo>
                  <a:moveTo>
                    <a:pt x="535" y="1359"/>
                  </a:moveTo>
                  <a:cubicBezTo>
                    <a:pt x="523" y="1362"/>
                    <a:pt x="510" y="1358"/>
                    <a:pt x="500" y="1348"/>
                  </a:cubicBezTo>
                  <a:cubicBezTo>
                    <a:pt x="305" y="1153"/>
                    <a:pt x="555" y="1403"/>
                    <a:pt x="318" y="1166"/>
                  </a:cubicBezTo>
                  <a:cubicBezTo>
                    <a:pt x="308" y="1156"/>
                    <a:pt x="304" y="1143"/>
                    <a:pt x="307" y="1131"/>
                  </a:cubicBezTo>
                  <a:cubicBezTo>
                    <a:pt x="319" y="1081"/>
                    <a:pt x="336" y="1030"/>
                    <a:pt x="357" y="978"/>
                  </a:cubicBezTo>
                  <a:cubicBezTo>
                    <a:pt x="687" y="1309"/>
                    <a:pt x="687" y="1309"/>
                    <a:pt x="687" y="1309"/>
                  </a:cubicBezTo>
                  <a:cubicBezTo>
                    <a:pt x="636" y="1329"/>
                    <a:pt x="584" y="1346"/>
                    <a:pt x="535" y="1359"/>
                  </a:cubicBezTo>
                  <a:moveTo>
                    <a:pt x="1111" y="1380"/>
                  </a:moveTo>
                  <a:cubicBezTo>
                    <a:pt x="1058" y="1478"/>
                    <a:pt x="926" y="1550"/>
                    <a:pt x="806" y="1575"/>
                  </a:cubicBezTo>
                  <a:cubicBezTo>
                    <a:pt x="844" y="1503"/>
                    <a:pt x="853" y="1411"/>
                    <a:pt x="839" y="1355"/>
                  </a:cubicBezTo>
                  <a:cubicBezTo>
                    <a:pt x="835" y="1342"/>
                    <a:pt x="827" y="1336"/>
                    <a:pt x="827" y="1335"/>
                  </a:cubicBezTo>
                  <a:cubicBezTo>
                    <a:pt x="924" y="1288"/>
                    <a:pt x="1015" y="1232"/>
                    <a:pt x="1101" y="1167"/>
                  </a:cubicBezTo>
                  <a:cubicBezTo>
                    <a:pt x="1142" y="1243"/>
                    <a:pt x="1146" y="1315"/>
                    <a:pt x="1111" y="1380"/>
                  </a:cubicBezTo>
                  <a:moveTo>
                    <a:pt x="1510" y="435"/>
                  </a:moveTo>
                  <a:cubicBezTo>
                    <a:pt x="1231" y="155"/>
                    <a:pt x="1231" y="155"/>
                    <a:pt x="1231" y="155"/>
                  </a:cubicBezTo>
                  <a:cubicBezTo>
                    <a:pt x="1383" y="108"/>
                    <a:pt x="1515" y="90"/>
                    <a:pt x="1582" y="84"/>
                  </a:cubicBezTo>
                  <a:cubicBezTo>
                    <a:pt x="1575" y="150"/>
                    <a:pt x="1558" y="283"/>
                    <a:pt x="1510" y="435"/>
                  </a:cubicBezTo>
                  <a:moveTo>
                    <a:pt x="692" y="465"/>
                  </a:moveTo>
                  <a:cubicBezTo>
                    <a:pt x="810" y="346"/>
                    <a:pt x="963" y="252"/>
                    <a:pt x="1146" y="184"/>
                  </a:cubicBezTo>
                  <a:cubicBezTo>
                    <a:pt x="1481" y="519"/>
                    <a:pt x="1481" y="519"/>
                    <a:pt x="1481" y="519"/>
                  </a:cubicBezTo>
                  <a:cubicBezTo>
                    <a:pt x="1414" y="703"/>
                    <a:pt x="1319" y="855"/>
                    <a:pt x="1201" y="974"/>
                  </a:cubicBezTo>
                  <a:cubicBezTo>
                    <a:pt x="1165" y="1010"/>
                    <a:pt x="1126" y="1045"/>
                    <a:pt x="1085" y="1077"/>
                  </a:cubicBezTo>
                  <a:cubicBezTo>
                    <a:pt x="988" y="1156"/>
                    <a:pt x="881" y="1222"/>
                    <a:pt x="767" y="1275"/>
                  </a:cubicBezTo>
                  <a:cubicBezTo>
                    <a:pt x="390" y="899"/>
                    <a:pt x="390" y="899"/>
                    <a:pt x="390" y="899"/>
                  </a:cubicBezTo>
                  <a:cubicBezTo>
                    <a:pt x="443" y="785"/>
                    <a:pt x="510" y="678"/>
                    <a:pt x="588" y="580"/>
                  </a:cubicBezTo>
                  <a:cubicBezTo>
                    <a:pt x="621" y="540"/>
                    <a:pt x="656" y="501"/>
                    <a:pt x="692" y="465"/>
                  </a:cubicBezTo>
                  <a:moveTo>
                    <a:pt x="285" y="555"/>
                  </a:moveTo>
                  <a:cubicBezTo>
                    <a:pt x="351" y="520"/>
                    <a:pt x="422" y="523"/>
                    <a:pt x="498" y="565"/>
                  </a:cubicBezTo>
                  <a:cubicBezTo>
                    <a:pt x="434" y="650"/>
                    <a:pt x="377" y="742"/>
                    <a:pt x="330" y="839"/>
                  </a:cubicBezTo>
                  <a:cubicBezTo>
                    <a:pt x="330" y="839"/>
                    <a:pt x="323" y="830"/>
                    <a:pt x="309" y="827"/>
                  </a:cubicBezTo>
                  <a:cubicBezTo>
                    <a:pt x="304" y="825"/>
                    <a:pt x="198" y="803"/>
                    <a:pt x="91" y="860"/>
                  </a:cubicBezTo>
                  <a:cubicBezTo>
                    <a:pt x="115" y="739"/>
                    <a:pt x="188" y="607"/>
                    <a:pt x="285" y="55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7"/>
            <p:cNvSpPr>
              <a:spLocks/>
            </p:cNvSpPr>
            <p:nvPr/>
          </p:nvSpPr>
          <p:spPr bwMode="auto">
            <a:xfrm>
              <a:off x="10561638" y="6075363"/>
              <a:ext cx="55562" cy="55563"/>
            </a:xfrm>
            <a:custGeom>
              <a:avLst/>
              <a:gdLst>
                <a:gd name="T0" fmla="*/ 72 w 201"/>
                <a:gd name="T1" fmla="*/ 185 h 201"/>
                <a:gd name="T2" fmla="*/ 185 w 201"/>
                <a:gd name="T3" fmla="*/ 72 h 201"/>
                <a:gd name="T4" fmla="*/ 185 w 201"/>
                <a:gd name="T5" fmla="*/ 16 h 201"/>
                <a:gd name="T6" fmla="*/ 129 w 201"/>
                <a:gd name="T7" fmla="*/ 16 h 201"/>
                <a:gd name="T8" fmla="*/ 16 w 201"/>
                <a:gd name="T9" fmla="*/ 129 h 201"/>
                <a:gd name="T10" fmla="*/ 16 w 201"/>
                <a:gd name="T11" fmla="*/ 185 h 201"/>
                <a:gd name="T12" fmla="*/ 72 w 201"/>
                <a:gd name="T13" fmla="*/ 185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1" h="201">
                  <a:moveTo>
                    <a:pt x="72" y="185"/>
                  </a:moveTo>
                  <a:cubicBezTo>
                    <a:pt x="185" y="72"/>
                    <a:pt x="185" y="72"/>
                    <a:pt x="185" y="72"/>
                  </a:cubicBezTo>
                  <a:cubicBezTo>
                    <a:pt x="201" y="57"/>
                    <a:pt x="201" y="31"/>
                    <a:pt x="185" y="16"/>
                  </a:cubicBezTo>
                  <a:cubicBezTo>
                    <a:pt x="170" y="0"/>
                    <a:pt x="145" y="0"/>
                    <a:pt x="129" y="16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0" y="145"/>
                    <a:pt x="0" y="170"/>
                    <a:pt x="16" y="185"/>
                  </a:cubicBezTo>
                  <a:cubicBezTo>
                    <a:pt x="31" y="201"/>
                    <a:pt x="57" y="201"/>
                    <a:pt x="72" y="18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8"/>
            <p:cNvSpPr>
              <a:spLocks/>
            </p:cNvSpPr>
            <p:nvPr/>
          </p:nvSpPr>
          <p:spPr bwMode="auto">
            <a:xfrm>
              <a:off x="10404475" y="5918200"/>
              <a:ext cx="55562" cy="55563"/>
            </a:xfrm>
            <a:custGeom>
              <a:avLst/>
              <a:gdLst>
                <a:gd name="T0" fmla="*/ 73 w 201"/>
                <a:gd name="T1" fmla="*/ 186 h 201"/>
                <a:gd name="T2" fmla="*/ 186 w 201"/>
                <a:gd name="T3" fmla="*/ 73 h 201"/>
                <a:gd name="T4" fmla="*/ 186 w 201"/>
                <a:gd name="T5" fmla="*/ 16 h 201"/>
                <a:gd name="T6" fmla="*/ 129 w 201"/>
                <a:gd name="T7" fmla="*/ 16 h 201"/>
                <a:gd name="T8" fmla="*/ 16 w 201"/>
                <a:gd name="T9" fmla="*/ 129 h 201"/>
                <a:gd name="T10" fmla="*/ 16 w 201"/>
                <a:gd name="T11" fmla="*/ 186 h 201"/>
                <a:gd name="T12" fmla="*/ 73 w 201"/>
                <a:gd name="T13" fmla="*/ 18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1" h="201">
                  <a:moveTo>
                    <a:pt x="73" y="186"/>
                  </a:moveTo>
                  <a:cubicBezTo>
                    <a:pt x="186" y="73"/>
                    <a:pt x="186" y="73"/>
                    <a:pt x="186" y="73"/>
                  </a:cubicBezTo>
                  <a:cubicBezTo>
                    <a:pt x="201" y="57"/>
                    <a:pt x="201" y="32"/>
                    <a:pt x="186" y="16"/>
                  </a:cubicBezTo>
                  <a:cubicBezTo>
                    <a:pt x="170" y="0"/>
                    <a:pt x="145" y="0"/>
                    <a:pt x="129" y="16"/>
                  </a:cubicBezTo>
                  <a:cubicBezTo>
                    <a:pt x="16" y="129"/>
                    <a:pt x="16" y="129"/>
                    <a:pt x="16" y="129"/>
                  </a:cubicBezTo>
                  <a:cubicBezTo>
                    <a:pt x="0" y="145"/>
                    <a:pt x="0" y="170"/>
                    <a:pt x="16" y="186"/>
                  </a:cubicBezTo>
                  <a:cubicBezTo>
                    <a:pt x="32" y="201"/>
                    <a:pt x="57" y="201"/>
                    <a:pt x="73" y="18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9"/>
            <p:cNvSpPr>
              <a:spLocks/>
            </p:cNvSpPr>
            <p:nvPr/>
          </p:nvSpPr>
          <p:spPr bwMode="auto">
            <a:xfrm>
              <a:off x="10439400" y="6091238"/>
              <a:ext cx="100012" cy="100013"/>
            </a:xfrm>
            <a:custGeom>
              <a:avLst/>
              <a:gdLst>
                <a:gd name="T0" fmla="*/ 287 w 359"/>
                <a:gd name="T1" fmla="*/ 15 h 358"/>
                <a:gd name="T2" fmla="*/ 16 w 359"/>
                <a:gd name="T3" fmla="*/ 286 h 358"/>
                <a:gd name="T4" fmla="*/ 16 w 359"/>
                <a:gd name="T5" fmla="*/ 343 h 358"/>
                <a:gd name="T6" fmla="*/ 73 w 359"/>
                <a:gd name="T7" fmla="*/ 343 h 358"/>
                <a:gd name="T8" fmla="*/ 344 w 359"/>
                <a:gd name="T9" fmla="*/ 72 h 358"/>
                <a:gd name="T10" fmla="*/ 344 w 359"/>
                <a:gd name="T11" fmla="*/ 15 h 358"/>
                <a:gd name="T12" fmla="*/ 287 w 359"/>
                <a:gd name="T13" fmla="*/ 15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358">
                  <a:moveTo>
                    <a:pt x="287" y="15"/>
                  </a:moveTo>
                  <a:cubicBezTo>
                    <a:pt x="16" y="286"/>
                    <a:pt x="16" y="286"/>
                    <a:pt x="16" y="286"/>
                  </a:cubicBezTo>
                  <a:cubicBezTo>
                    <a:pt x="0" y="302"/>
                    <a:pt x="0" y="327"/>
                    <a:pt x="16" y="343"/>
                  </a:cubicBezTo>
                  <a:cubicBezTo>
                    <a:pt x="32" y="358"/>
                    <a:pt x="57" y="358"/>
                    <a:pt x="73" y="343"/>
                  </a:cubicBezTo>
                  <a:cubicBezTo>
                    <a:pt x="344" y="72"/>
                    <a:pt x="344" y="72"/>
                    <a:pt x="344" y="72"/>
                  </a:cubicBezTo>
                  <a:cubicBezTo>
                    <a:pt x="359" y="56"/>
                    <a:pt x="359" y="31"/>
                    <a:pt x="344" y="15"/>
                  </a:cubicBezTo>
                  <a:cubicBezTo>
                    <a:pt x="328" y="0"/>
                    <a:pt x="303" y="0"/>
                    <a:pt x="287" y="1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20"/>
            <p:cNvSpPr>
              <a:spLocks/>
            </p:cNvSpPr>
            <p:nvPr/>
          </p:nvSpPr>
          <p:spPr bwMode="auto">
            <a:xfrm>
              <a:off x="10350500" y="6091238"/>
              <a:ext cx="100012" cy="100013"/>
            </a:xfrm>
            <a:custGeom>
              <a:avLst/>
              <a:gdLst>
                <a:gd name="T0" fmla="*/ 287 w 359"/>
                <a:gd name="T1" fmla="*/ 15 h 358"/>
                <a:gd name="T2" fmla="*/ 16 w 359"/>
                <a:gd name="T3" fmla="*/ 286 h 358"/>
                <a:gd name="T4" fmla="*/ 16 w 359"/>
                <a:gd name="T5" fmla="*/ 343 h 358"/>
                <a:gd name="T6" fmla="*/ 73 w 359"/>
                <a:gd name="T7" fmla="*/ 343 h 358"/>
                <a:gd name="T8" fmla="*/ 344 w 359"/>
                <a:gd name="T9" fmla="*/ 72 h 358"/>
                <a:gd name="T10" fmla="*/ 344 w 359"/>
                <a:gd name="T11" fmla="*/ 15 h 358"/>
                <a:gd name="T12" fmla="*/ 287 w 359"/>
                <a:gd name="T13" fmla="*/ 15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358">
                  <a:moveTo>
                    <a:pt x="287" y="15"/>
                  </a:moveTo>
                  <a:cubicBezTo>
                    <a:pt x="16" y="286"/>
                    <a:pt x="16" y="286"/>
                    <a:pt x="16" y="286"/>
                  </a:cubicBezTo>
                  <a:cubicBezTo>
                    <a:pt x="0" y="302"/>
                    <a:pt x="0" y="327"/>
                    <a:pt x="16" y="343"/>
                  </a:cubicBezTo>
                  <a:cubicBezTo>
                    <a:pt x="32" y="358"/>
                    <a:pt x="57" y="358"/>
                    <a:pt x="73" y="343"/>
                  </a:cubicBezTo>
                  <a:cubicBezTo>
                    <a:pt x="344" y="72"/>
                    <a:pt x="344" y="72"/>
                    <a:pt x="344" y="72"/>
                  </a:cubicBezTo>
                  <a:cubicBezTo>
                    <a:pt x="359" y="56"/>
                    <a:pt x="359" y="31"/>
                    <a:pt x="344" y="15"/>
                  </a:cubicBezTo>
                  <a:cubicBezTo>
                    <a:pt x="328" y="0"/>
                    <a:pt x="303" y="0"/>
                    <a:pt x="287" y="1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21"/>
            <p:cNvSpPr>
              <a:spLocks/>
            </p:cNvSpPr>
            <p:nvPr/>
          </p:nvSpPr>
          <p:spPr bwMode="auto">
            <a:xfrm>
              <a:off x="10344151" y="5995988"/>
              <a:ext cx="100012" cy="100013"/>
            </a:xfrm>
            <a:custGeom>
              <a:avLst/>
              <a:gdLst>
                <a:gd name="T0" fmla="*/ 72 w 359"/>
                <a:gd name="T1" fmla="*/ 343 h 359"/>
                <a:gd name="T2" fmla="*/ 343 w 359"/>
                <a:gd name="T3" fmla="*/ 72 h 359"/>
                <a:gd name="T4" fmla="*/ 343 w 359"/>
                <a:gd name="T5" fmla="*/ 16 h 359"/>
                <a:gd name="T6" fmla="*/ 287 w 359"/>
                <a:gd name="T7" fmla="*/ 16 h 359"/>
                <a:gd name="T8" fmla="*/ 16 w 359"/>
                <a:gd name="T9" fmla="*/ 287 h 359"/>
                <a:gd name="T10" fmla="*/ 16 w 359"/>
                <a:gd name="T11" fmla="*/ 343 h 359"/>
                <a:gd name="T12" fmla="*/ 72 w 359"/>
                <a:gd name="T13" fmla="*/ 343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9" h="359">
                  <a:moveTo>
                    <a:pt x="72" y="343"/>
                  </a:moveTo>
                  <a:cubicBezTo>
                    <a:pt x="343" y="72"/>
                    <a:pt x="343" y="72"/>
                    <a:pt x="343" y="72"/>
                  </a:cubicBezTo>
                  <a:cubicBezTo>
                    <a:pt x="359" y="57"/>
                    <a:pt x="359" y="32"/>
                    <a:pt x="343" y="16"/>
                  </a:cubicBezTo>
                  <a:cubicBezTo>
                    <a:pt x="328" y="0"/>
                    <a:pt x="302" y="0"/>
                    <a:pt x="287" y="16"/>
                  </a:cubicBezTo>
                  <a:cubicBezTo>
                    <a:pt x="16" y="287"/>
                    <a:pt x="16" y="287"/>
                    <a:pt x="16" y="287"/>
                  </a:cubicBezTo>
                  <a:cubicBezTo>
                    <a:pt x="0" y="302"/>
                    <a:pt x="0" y="328"/>
                    <a:pt x="16" y="343"/>
                  </a:cubicBezTo>
                  <a:cubicBezTo>
                    <a:pt x="31" y="359"/>
                    <a:pt x="57" y="359"/>
                    <a:pt x="72" y="34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22"/>
            <p:cNvSpPr>
              <a:spLocks/>
            </p:cNvSpPr>
            <p:nvPr/>
          </p:nvSpPr>
          <p:spPr bwMode="auto">
            <a:xfrm>
              <a:off x="10656888" y="5838825"/>
              <a:ext cx="39687" cy="39688"/>
            </a:xfrm>
            <a:custGeom>
              <a:avLst/>
              <a:gdLst>
                <a:gd name="T0" fmla="*/ 72 w 144"/>
                <a:gd name="T1" fmla="*/ 128 h 144"/>
                <a:gd name="T2" fmla="*/ 128 w 144"/>
                <a:gd name="T3" fmla="*/ 72 h 144"/>
                <a:gd name="T4" fmla="*/ 128 w 144"/>
                <a:gd name="T5" fmla="*/ 15 h 144"/>
                <a:gd name="T6" fmla="*/ 72 w 144"/>
                <a:gd name="T7" fmla="*/ 15 h 144"/>
                <a:gd name="T8" fmla="*/ 15 w 144"/>
                <a:gd name="T9" fmla="*/ 72 h 144"/>
                <a:gd name="T10" fmla="*/ 15 w 144"/>
                <a:gd name="T11" fmla="*/ 128 h 144"/>
                <a:gd name="T12" fmla="*/ 72 w 144"/>
                <a:gd name="T13" fmla="*/ 128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44">
                  <a:moveTo>
                    <a:pt x="72" y="128"/>
                  </a:moveTo>
                  <a:cubicBezTo>
                    <a:pt x="128" y="72"/>
                    <a:pt x="128" y="72"/>
                    <a:pt x="128" y="72"/>
                  </a:cubicBezTo>
                  <a:cubicBezTo>
                    <a:pt x="144" y="56"/>
                    <a:pt x="144" y="31"/>
                    <a:pt x="128" y="15"/>
                  </a:cubicBezTo>
                  <a:cubicBezTo>
                    <a:pt x="113" y="0"/>
                    <a:pt x="87" y="0"/>
                    <a:pt x="72" y="15"/>
                  </a:cubicBezTo>
                  <a:cubicBezTo>
                    <a:pt x="15" y="72"/>
                    <a:pt x="15" y="72"/>
                    <a:pt x="15" y="72"/>
                  </a:cubicBezTo>
                  <a:cubicBezTo>
                    <a:pt x="0" y="87"/>
                    <a:pt x="0" y="113"/>
                    <a:pt x="15" y="128"/>
                  </a:cubicBezTo>
                  <a:cubicBezTo>
                    <a:pt x="31" y="144"/>
                    <a:pt x="56" y="144"/>
                    <a:pt x="72" y="12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021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4D0DA"/>
      </a:accent1>
      <a:accent2>
        <a:srgbClr val="34B2E4"/>
      </a:accent2>
      <a:accent3>
        <a:srgbClr val="028599"/>
      </a:accent3>
      <a:accent4>
        <a:srgbClr val="8B103E"/>
      </a:accent4>
      <a:accent5>
        <a:srgbClr val="FF3F5E"/>
      </a:accent5>
      <a:accent6>
        <a:srgbClr val="FE912A"/>
      </a:accent6>
      <a:hlink>
        <a:srgbClr val="00C8C3"/>
      </a:hlink>
      <a:folHlink>
        <a:srgbClr val="A116E0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24570</TotalTime>
  <Words>110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Windows User</cp:lastModifiedBy>
  <cp:revision>4534</cp:revision>
  <dcterms:created xsi:type="dcterms:W3CDTF">2015-09-08T18:46:55Z</dcterms:created>
  <dcterms:modified xsi:type="dcterms:W3CDTF">2020-12-29T15:59:33Z</dcterms:modified>
</cp:coreProperties>
</file>